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83" r:id="rId4"/>
    <p:sldId id="286" r:id="rId5"/>
    <p:sldId id="267" r:id="rId6"/>
    <p:sldId id="284" r:id="rId7"/>
    <p:sldId id="268" r:id="rId8"/>
    <p:sldId id="269" r:id="rId9"/>
    <p:sldId id="287" r:id="rId10"/>
    <p:sldId id="273" r:id="rId11"/>
    <p:sldId id="271" r:id="rId12"/>
    <p:sldId id="274" r:id="rId13"/>
    <p:sldId id="272" r:id="rId14"/>
    <p:sldId id="288" r:id="rId15"/>
    <p:sldId id="276" r:id="rId16"/>
    <p:sldId id="275" r:id="rId17"/>
    <p:sldId id="270" r:id="rId18"/>
    <p:sldId id="277" r:id="rId19"/>
    <p:sldId id="289" r:id="rId20"/>
    <p:sldId id="278" r:id="rId21"/>
    <p:sldId id="282" r:id="rId22"/>
    <p:sldId id="279" r:id="rId23"/>
    <p:sldId id="280" r:id="rId24"/>
    <p:sldId id="281" r:id="rId25"/>
    <p:sldId id="285" r:id="rId26"/>
    <p:sldId id="308" r:id="rId27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99B9A"/>
    <a:srgbClr val="FFE173"/>
    <a:srgbClr val="B58A36"/>
    <a:srgbClr val="E2574C"/>
    <a:srgbClr val="66A29B"/>
    <a:srgbClr val="E8D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43" d="100"/>
          <a:sy n="143" d="100"/>
        </p:scale>
        <p:origin x="-5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17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yanj.c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rapidesign.cn/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yanj.cn/" TargetMode="Externa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矩形 2"/>
          <p:cNvSpPr/>
          <p:nvPr/>
        </p:nvSpPr>
        <p:spPr>
          <a:xfrm>
            <a:off x="0" y="2573338"/>
            <a:ext cx="9144000" cy="2571750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矩形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FFE17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052" name="组合 4"/>
          <p:cNvGrpSpPr/>
          <p:nvPr/>
        </p:nvGrpSpPr>
        <p:grpSpPr>
          <a:xfrm>
            <a:off x="5000625" y="1000125"/>
            <a:ext cx="3405188" cy="3348038"/>
            <a:chOff x="0" y="0"/>
            <a:chExt cx="5675312" cy="5659438"/>
          </a:xfrm>
        </p:grpSpPr>
        <p:sp>
          <p:nvSpPr>
            <p:cNvPr id="2068" name="Freeform 5"/>
            <p:cNvSpPr/>
            <p:nvPr/>
          </p:nvSpPr>
          <p:spPr>
            <a:xfrm>
              <a:off x="4314825" y="5111750"/>
              <a:ext cx="155575" cy="219075"/>
            </a:xfrm>
            <a:custGeom>
              <a:avLst/>
              <a:gdLst>
                <a:gd name="txL" fmla="*/ 0 w 89"/>
                <a:gd name="txT" fmla="*/ 0 h 126"/>
                <a:gd name="txR" fmla="*/ 89 w 89"/>
                <a:gd name="txB" fmla="*/ 126 h 126"/>
              </a:gdLst>
              <a:ahLst/>
              <a:cxnLst>
                <a:cxn ang="0">
                  <a:pos x="119168716" y="380903632"/>
                </a:cxn>
                <a:cxn ang="0">
                  <a:pos x="100835317" y="139060485"/>
                </a:cxn>
                <a:cxn ang="0">
                  <a:pos x="216948444" y="75575668"/>
                </a:cxn>
                <a:cxn ang="0">
                  <a:pos x="256672551" y="247890366"/>
                </a:cxn>
                <a:cxn ang="0">
                  <a:pos x="119168716" y="380903632"/>
                </a:cxn>
              </a:cxnLst>
              <a:rect l="txL" t="txT" r="txR" b="txB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69" name="Freeform 6"/>
            <p:cNvSpPr/>
            <p:nvPr/>
          </p:nvSpPr>
          <p:spPr>
            <a:xfrm>
              <a:off x="4084637" y="5327650"/>
              <a:ext cx="196850" cy="179388"/>
            </a:xfrm>
            <a:custGeom>
              <a:avLst/>
              <a:gdLst>
                <a:gd name="txL" fmla="*/ 0 w 114"/>
                <a:gd name="txT" fmla="*/ 0 h 103"/>
                <a:gd name="txR" fmla="*/ 114 w 114"/>
                <a:gd name="txB" fmla="*/ 103 h 103"/>
              </a:gdLst>
              <a:ahLst/>
              <a:cxnLst>
                <a:cxn ang="0">
                  <a:pos x="339911618" y="0"/>
                </a:cxn>
                <a:cxn ang="0">
                  <a:pos x="0" y="251761513"/>
                </a:cxn>
                <a:cxn ang="0">
                  <a:pos x="339911618" y="0"/>
                </a:cxn>
              </a:cxnLst>
              <a:rect l="txL" t="txT" r="txR" b="txB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0" name="Freeform 7"/>
            <p:cNvSpPr>
              <a:spLocks noEditPoints="1"/>
            </p:cNvSpPr>
            <p:nvPr/>
          </p:nvSpPr>
          <p:spPr>
            <a:xfrm>
              <a:off x="2189162" y="4495800"/>
              <a:ext cx="3371850" cy="1146175"/>
            </a:xfrm>
            <a:custGeom>
              <a:avLst/>
              <a:gdLst>
                <a:gd name="txL" fmla="*/ 0 w 1938"/>
                <a:gd name="txT" fmla="*/ 0 h 658"/>
                <a:gd name="txR" fmla="*/ 1938 w 1938"/>
                <a:gd name="txB" fmla="*/ 658 h 658"/>
              </a:gdLst>
              <a:ahLst/>
              <a:cxnLst>
                <a:cxn ang="0">
                  <a:pos x="2147483647" y="1398784570"/>
                </a:cxn>
                <a:cxn ang="0">
                  <a:pos x="2147483647" y="1620283678"/>
                </a:cxn>
                <a:cxn ang="0">
                  <a:pos x="2147483647" y="1817509316"/>
                </a:cxn>
                <a:cxn ang="0">
                  <a:pos x="2147483647" y="1996530724"/>
                </a:cxn>
                <a:cxn ang="0">
                  <a:pos x="2147483647" y="1981358717"/>
                </a:cxn>
                <a:cxn ang="0">
                  <a:pos x="2147483647" y="1620283678"/>
                </a:cxn>
                <a:cxn ang="0">
                  <a:pos x="2147483647" y="1599044610"/>
                </a:cxn>
                <a:cxn ang="0">
                  <a:pos x="2147483647" y="1711312236"/>
                </a:cxn>
                <a:cxn ang="0">
                  <a:pos x="2147483647" y="1702209031"/>
                </a:cxn>
                <a:cxn ang="0">
                  <a:pos x="2147483647" y="1611182216"/>
                </a:cxn>
                <a:cxn ang="0">
                  <a:pos x="2147483647" y="1702209031"/>
                </a:cxn>
                <a:cxn ang="0">
                  <a:pos x="2147483647" y="1398784570"/>
                </a:cxn>
                <a:cxn ang="0">
                  <a:pos x="2147483647" y="427828059"/>
                </a:cxn>
                <a:cxn ang="0">
                  <a:pos x="2147483647" y="473342447"/>
                </a:cxn>
                <a:cxn ang="0">
                  <a:pos x="2147483647" y="540094051"/>
                </a:cxn>
                <a:cxn ang="0">
                  <a:pos x="2147483647" y="458170440"/>
                </a:cxn>
                <a:cxn ang="0">
                  <a:pos x="2147483647" y="430862460"/>
                </a:cxn>
                <a:cxn ang="0">
                  <a:pos x="2147483647" y="427828059"/>
                </a:cxn>
                <a:cxn ang="0">
                  <a:pos x="105948817" y="358040311"/>
                </a:cxn>
                <a:cxn ang="0">
                  <a:pos x="0" y="361074712"/>
                </a:cxn>
                <a:cxn ang="0">
                  <a:pos x="1749671750" y="889032791"/>
                </a:cxn>
                <a:cxn ang="0">
                  <a:pos x="2147483647" y="1277415483"/>
                </a:cxn>
                <a:cxn ang="0">
                  <a:pos x="2112927166" y="491547113"/>
                </a:cxn>
                <a:cxn ang="0">
                  <a:pos x="2025140777" y="467273644"/>
                </a:cxn>
                <a:cxn ang="0">
                  <a:pos x="886944432" y="664499282"/>
                </a:cxn>
                <a:cxn ang="0">
                  <a:pos x="451039738" y="582573929"/>
                </a:cxn>
                <a:cxn ang="0">
                  <a:pos x="124111245" y="358040311"/>
                </a:cxn>
                <a:cxn ang="0">
                  <a:pos x="105948817" y="358040311"/>
                </a:cxn>
                <a:cxn ang="0">
                  <a:pos x="2147483647" y="0"/>
                </a:cxn>
                <a:cxn ang="0">
                  <a:pos x="2147483647" y="115300339"/>
                </a:cxn>
                <a:cxn ang="0">
                  <a:pos x="2147483647" y="391416984"/>
                </a:cxn>
                <a:cxn ang="0">
                  <a:pos x="2147483647" y="394451386"/>
                </a:cxn>
                <a:cxn ang="0">
                  <a:pos x="2147483647" y="412656052"/>
                </a:cxn>
                <a:cxn ang="0">
                  <a:pos x="2147483647" y="315560434"/>
                </a:cxn>
                <a:cxn ang="0">
                  <a:pos x="2147483647" y="333766842"/>
                </a:cxn>
                <a:cxn ang="0">
                  <a:pos x="2147483647" y="688772751"/>
                </a:cxn>
                <a:cxn ang="0">
                  <a:pos x="2147483647" y="685738350"/>
                </a:cxn>
                <a:cxn ang="0">
                  <a:pos x="2147483647" y="682703949"/>
                </a:cxn>
                <a:cxn ang="0">
                  <a:pos x="2147483647" y="788902771"/>
                </a:cxn>
                <a:cxn ang="0">
                  <a:pos x="2147483647" y="898135995"/>
                </a:cxn>
                <a:cxn ang="0">
                  <a:pos x="2147483647" y="889032791"/>
                </a:cxn>
                <a:cxn ang="0">
                  <a:pos x="2147483647" y="479409507"/>
                </a:cxn>
                <a:cxn ang="0">
                  <a:pos x="2147483647" y="0"/>
                </a:cxn>
              </a:cxnLst>
              <a:rect l="txL" t="txT" r="txR" b="txB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1" name="Freeform 8"/>
            <p:cNvSpPr/>
            <p:nvPr/>
          </p:nvSpPr>
          <p:spPr>
            <a:xfrm>
              <a:off x="4084637" y="5357813"/>
              <a:ext cx="168275" cy="119062"/>
            </a:xfrm>
            <a:custGeom>
              <a:avLst/>
              <a:gdLst>
                <a:gd name="txL" fmla="*/ 0 w 97"/>
                <a:gd name="txT" fmla="*/ 0 h 69"/>
                <a:gd name="txR" fmla="*/ 97 w 97"/>
                <a:gd name="txB" fmla="*/ 69 h 69"/>
              </a:gdLst>
              <a:ahLst/>
              <a:cxnLst>
                <a:cxn ang="0">
                  <a:pos x="198626944" y="0"/>
                </a:cxn>
                <a:cxn ang="0">
                  <a:pos x="45142804" y="107188565"/>
                </a:cxn>
                <a:cxn ang="0">
                  <a:pos x="0" y="196512661"/>
                </a:cxn>
                <a:cxn ang="0">
                  <a:pos x="78247877" y="205445758"/>
                </a:cxn>
                <a:cxn ang="0">
                  <a:pos x="291922446" y="95278919"/>
                </a:cxn>
                <a:cxn ang="0">
                  <a:pos x="198626944" y="0"/>
                </a:cxn>
              </a:cxnLst>
              <a:rect l="txL" t="txT" r="txR" b="txB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2" name="Freeform 12"/>
            <p:cNvSpPr/>
            <p:nvPr/>
          </p:nvSpPr>
          <p:spPr>
            <a:xfrm>
              <a:off x="4100512" y="5199063"/>
              <a:ext cx="687388" cy="460375"/>
            </a:xfrm>
            <a:custGeom>
              <a:avLst/>
              <a:gdLst>
                <a:gd name="txL" fmla="*/ 0 w 395"/>
                <a:gd name="txT" fmla="*/ 0 h 264"/>
                <a:gd name="txR" fmla="*/ 395 w 395"/>
                <a:gd name="txB" fmla="*/ 264 h 264"/>
              </a:gdLst>
              <a:ahLst/>
              <a:cxnLst>
                <a:cxn ang="0">
                  <a:pos x="205929254" y="264565641"/>
                </a:cxn>
                <a:cxn ang="0">
                  <a:pos x="448199569" y="371001153"/>
                </a:cxn>
                <a:cxn ang="0">
                  <a:pos x="811605069" y="0"/>
                </a:cxn>
                <a:cxn ang="0">
                  <a:pos x="1135641630" y="60820071"/>
                </a:cxn>
                <a:cxn ang="0">
                  <a:pos x="1102328555" y="185501448"/>
                </a:cxn>
                <a:cxn ang="0">
                  <a:pos x="820689029" y="161173082"/>
                </a:cxn>
                <a:cxn ang="0">
                  <a:pos x="790405682" y="185501448"/>
                </a:cxn>
                <a:cxn ang="0">
                  <a:pos x="1144725590" y="325385684"/>
                </a:cxn>
                <a:cxn ang="0">
                  <a:pos x="1175008938" y="434862460"/>
                </a:cxn>
                <a:cxn ang="0">
                  <a:pos x="1078101181" y="465271719"/>
                </a:cxn>
                <a:cxn ang="0">
                  <a:pos x="735894960" y="349714051"/>
                </a:cxn>
                <a:cxn ang="0">
                  <a:pos x="735894960" y="392288255"/>
                </a:cxn>
                <a:cxn ang="0">
                  <a:pos x="1062959508" y="553461392"/>
                </a:cxn>
                <a:cxn ang="0">
                  <a:pos x="1062959508" y="659895160"/>
                </a:cxn>
                <a:cxn ang="0">
                  <a:pos x="920626730" y="659895160"/>
                </a:cxn>
                <a:cxn ang="0">
                  <a:pos x="693497925" y="547378865"/>
                </a:cxn>
                <a:cxn ang="0">
                  <a:pos x="857030090" y="723756467"/>
                </a:cxn>
                <a:cxn ang="0">
                  <a:pos x="847944390" y="781535247"/>
                </a:cxn>
                <a:cxn ang="0">
                  <a:pos x="642015190" y="678140999"/>
                </a:cxn>
                <a:cxn ang="0">
                  <a:pos x="496654426" y="583870542"/>
                </a:cxn>
                <a:cxn ang="0">
                  <a:pos x="0" y="410534094"/>
                </a:cxn>
                <a:cxn ang="0">
                  <a:pos x="205929254" y="264565641"/>
                </a:cxn>
              </a:cxnLst>
              <a:rect l="txL" t="txT" r="txR" b="txB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3" name="Freeform 13"/>
            <p:cNvSpPr/>
            <p:nvPr/>
          </p:nvSpPr>
          <p:spPr>
            <a:xfrm>
              <a:off x="2882900" y="4092575"/>
              <a:ext cx="1292225" cy="801688"/>
            </a:xfrm>
            <a:custGeom>
              <a:avLst/>
              <a:gdLst>
                <a:gd name="txL" fmla="*/ 0 w 742"/>
                <a:gd name="txT" fmla="*/ 0 h 461"/>
                <a:gd name="txR" fmla="*/ 742 w 742"/>
                <a:gd name="txB" fmla="*/ 461 h 461"/>
              </a:gdLst>
              <a:ahLst/>
              <a:cxnLst>
                <a:cxn ang="0">
                  <a:pos x="2147483647" y="816530533"/>
                </a:cxn>
                <a:cxn ang="0">
                  <a:pos x="818903133" y="1167337849"/>
                </a:cxn>
                <a:cxn ang="0">
                  <a:pos x="1707563752" y="178426888"/>
                </a:cxn>
                <a:cxn ang="0">
                  <a:pos x="2147483647" y="816530533"/>
                </a:cxn>
              </a:cxnLst>
              <a:rect l="txL" t="txT" r="txR" b="txB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4" name="Freeform 16"/>
            <p:cNvSpPr/>
            <p:nvPr/>
          </p:nvSpPr>
          <p:spPr>
            <a:xfrm>
              <a:off x="1941512" y="3911600"/>
              <a:ext cx="2339975" cy="1562100"/>
            </a:xfrm>
            <a:custGeom>
              <a:avLst/>
              <a:gdLst>
                <a:gd name="txL" fmla="*/ 0 w 1345"/>
                <a:gd name="txT" fmla="*/ 0 h 897"/>
                <a:gd name="txR" fmla="*/ 1345 w 1345"/>
                <a:gd name="txB" fmla="*/ 897 h 897"/>
              </a:gdLst>
              <a:ahLst/>
              <a:cxnLst>
                <a:cxn ang="0">
                  <a:pos x="2147483647" y="104629020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67837663"/>
                </a:cxn>
                <a:cxn ang="0">
                  <a:pos x="880787365" y="1601277885"/>
                </a:cxn>
                <a:cxn ang="0">
                  <a:pos x="541790351" y="430646755"/>
                </a:cxn>
                <a:cxn ang="0">
                  <a:pos x="2147483647" y="494334204"/>
                </a:cxn>
                <a:cxn ang="0">
                  <a:pos x="2147483647" y="1046290203"/>
                </a:cxn>
              </a:cxnLst>
              <a:rect l="txL" t="txT" r="txR" b="txB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5" name="Freeform 26"/>
            <p:cNvSpPr/>
            <p:nvPr/>
          </p:nvSpPr>
          <p:spPr>
            <a:xfrm>
              <a:off x="2260600" y="4430713"/>
              <a:ext cx="1885950" cy="1042987"/>
            </a:xfrm>
            <a:custGeom>
              <a:avLst/>
              <a:gdLst>
                <a:gd name="txL" fmla="*/ 0 w 1084"/>
                <a:gd name="txT" fmla="*/ 0 h 599"/>
                <a:gd name="txR" fmla="*/ 1084 w 1084"/>
                <a:gd name="txB" fmla="*/ 599 h 599"/>
              </a:gdLst>
              <a:ahLst/>
              <a:cxnLst>
                <a:cxn ang="0">
                  <a:pos x="2147483647" y="1667504387"/>
                </a:cxn>
                <a:cxn ang="0">
                  <a:pos x="2147483647" y="475997351"/>
                </a:cxn>
                <a:cxn ang="0">
                  <a:pos x="1916043436" y="300150402"/>
                </a:cxn>
                <a:cxn ang="0">
                  <a:pos x="1065478194" y="636683450"/>
                </a:cxn>
                <a:cxn ang="0">
                  <a:pos x="0" y="472964158"/>
                </a:cxn>
                <a:cxn ang="0">
                  <a:pos x="326907820" y="697319451"/>
                </a:cxn>
                <a:cxn ang="0">
                  <a:pos x="1964474401" y="563919901"/>
                </a:cxn>
                <a:cxn ang="0">
                  <a:pos x="2147483647" y="1816062937"/>
                </a:cxn>
                <a:cxn ang="0">
                  <a:pos x="2147483647" y="1667504387"/>
                </a:cxn>
              </a:cxnLst>
              <a:rect l="txL" t="txT" r="txR" b="txB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6" name="Freeform 28"/>
            <p:cNvSpPr/>
            <p:nvPr/>
          </p:nvSpPr>
          <p:spPr>
            <a:xfrm>
              <a:off x="4451350" y="5464175"/>
              <a:ext cx="85725" cy="84138"/>
            </a:xfrm>
            <a:custGeom>
              <a:avLst/>
              <a:gdLst>
                <a:gd name="txL" fmla="*/ 0 w 49"/>
                <a:gd name="txT" fmla="*/ 0 h 48"/>
                <a:gd name="txR" fmla="*/ 49 w 49"/>
                <a:gd name="txB" fmla="*/ 48 h 48"/>
              </a:gdLst>
              <a:ahLst/>
              <a:cxnLst>
                <a:cxn ang="0">
                  <a:pos x="55093180" y="55306708"/>
                </a:cxn>
                <a:cxn ang="0">
                  <a:pos x="122429312" y="147483405"/>
                </a:cxn>
                <a:cxn ang="0">
                  <a:pos x="122429312" y="147483405"/>
                </a:cxn>
                <a:cxn ang="0">
                  <a:pos x="79579045" y="86032858"/>
                </a:cxn>
                <a:cxn ang="0">
                  <a:pos x="149975021" y="107540627"/>
                </a:cxn>
                <a:cxn ang="0">
                  <a:pos x="55093180" y="55306708"/>
                </a:cxn>
              </a:cxnLst>
              <a:rect l="txL" t="txT" r="txR" b="txB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7" name="Freeform 29"/>
            <p:cNvSpPr/>
            <p:nvPr/>
          </p:nvSpPr>
          <p:spPr>
            <a:xfrm>
              <a:off x="4475162" y="5357813"/>
              <a:ext cx="122238" cy="68262"/>
            </a:xfrm>
            <a:custGeom>
              <a:avLst/>
              <a:gdLst>
                <a:gd name="txL" fmla="*/ 0 w 71"/>
                <a:gd name="txT" fmla="*/ 0 h 39"/>
                <a:gd name="txR" fmla="*/ 71 w 71"/>
                <a:gd name="txB" fmla="*/ 39 h 39"/>
              </a:gdLst>
              <a:ahLst/>
              <a:cxnLst>
                <a:cxn ang="0">
                  <a:pos x="26677148" y="30635637"/>
                </a:cxn>
                <a:cxn ang="0">
                  <a:pos x="71139069" y="104160797"/>
                </a:cxn>
                <a:cxn ang="0">
                  <a:pos x="82996150" y="73525174"/>
                </a:cxn>
                <a:cxn ang="0">
                  <a:pos x="210452479" y="119479512"/>
                </a:cxn>
                <a:cxn ang="0">
                  <a:pos x="210452479" y="119479512"/>
                </a:cxn>
                <a:cxn ang="0">
                  <a:pos x="26677148" y="30635637"/>
                </a:cxn>
              </a:cxnLst>
              <a:rect l="txL" t="txT" r="txR" b="txB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8" name="Freeform 30"/>
            <p:cNvSpPr/>
            <p:nvPr/>
          </p:nvSpPr>
          <p:spPr>
            <a:xfrm>
              <a:off x="4100512" y="5349875"/>
              <a:ext cx="136525" cy="100013"/>
            </a:xfrm>
            <a:custGeom>
              <a:avLst/>
              <a:gdLst>
                <a:gd name="txL" fmla="*/ 0 w 78"/>
                <a:gd name="txT" fmla="*/ 0 h 57"/>
                <a:gd name="txR" fmla="*/ 78 w 78"/>
                <a:gd name="txB" fmla="*/ 57 h 57"/>
              </a:gdLst>
              <a:ahLst/>
              <a:cxnLst>
                <a:cxn ang="0">
                  <a:pos x="238962524" y="21550171"/>
                </a:cxn>
                <a:cxn ang="0">
                  <a:pos x="208326621" y="0"/>
                </a:cxn>
                <a:cxn ang="0">
                  <a:pos x="0" y="147775364"/>
                </a:cxn>
                <a:cxn ang="0">
                  <a:pos x="79653582" y="175484221"/>
                </a:cxn>
                <a:cxn ang="0">
                  <a:pos x="238962524" y="21550171"/>
                </a:cxn>
              </a:cxnLst>
              <a:rect l="txL" t="txT" r="txR" b="txB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79" name="Freeform 31"/>
            <p:cNvSpPr/>
            <p:nvPr/>
          </p:nvSpPr>
          <p:spPr>
            <a:xfrm>
              <a:off x="4519612" y="5264150"/>
              <a:ext cx="177800" cy="49213"/>
            </a:xfrm>
            <a:custGeom>
              <a:avLst/>
              <a:gdLst>
                <a:gd name="txL" fmla="*/ 0 w 102"/>
                <a:gd name="txT" fmla="*/ 0 h 29"/>
                <a:gd name="txR" fmla="*/ 102 w 102"/>
                <a:gd name="txB" fmla="*/ 29 h 29"/>
              </a:gdLst>
              <a:ahLst/>
              <a:cxnLst>
                <a:cxn ang="0">
                  <a:pos x="309929820" y="83514466"/>
                </a:cxn>
                <a:cxn ang="0">
                  <a:pos x="309929820" y="83514466"/>
                </a:cxn>
                <a:cxn ang="0">
                  <a:pos x="112425374" y="11519236"/>
                </a:cxn>
                <a:cxn ang="0">
                  <a:pos x="60771003" y="69115424"/>
                </a:cxn>
                <a:cxn ang="0">
                  <a:pos x="91155620" y="46076945"/>
                </a:cxn>
                <a:cxn ang="0">
                  <a:pos x="309929820" y="83514466"/>
                </a:cxn>
              </a:cxnLst>
              <a:rect l="txL" t="txT" r="txR" b="txB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0" name="Oval 32">
              <a:hlinkClick r:id="rId1"/>
            </p:cNvPr>
            <p:cNvSpPr/>
            <p:nvPr/>
          </p:nvSpPr>
          <p:spPr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81" name="Freeform 73"/>
            <p:cNvSpPr>
              <a:spLocks noEditPoints="1"/>
            </p:cNvSpPr>
            <p:nvPr/>
          </p:nvSpPr>
          <p:spPr>
            <a:xfrm>
              <a:off x="147637" y="147638"/>
              <a:ext cx="4406900" cy="4408487"/>
            </a:xfrm>
            <a:custGeom>
              <a:avLst/>
              <a:gdLst>
                <a:gd name="txL" fmla="*/ 0 w 2533"/>
                <a:gd name="txT" fmla="*/ 0 h 2532"/>
                <a:gd name="txR" fmla="*/ 2533 w 2533"/>
                <a:gd name="txB" fmla="*/ 2532 h 25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153243791" y="2147483647"/>
                </a:cxn>
                <a:cxn ang="0">
                  <a:pos x="342038397" y="2147483647"/>
                </a:cxn>
                <a:cxn ang="0">
                  <a:pos x="45403419" y="2147483647"/>
                </a:cxn>
                <a:cxn ang="0">
                  <a:pos x="342038397" y="2147483647"/>
                </a:cxn>
                <a:cxn ang="0">
                  <a:pos x="1153243791" y="1154985279"/>
                </a:cxn>
                <a:cxn ang="0">
                  <a:pos x="2147483647" y="342554390"/>
                </a:cxn>
                <a:cxn ang="0">
                  <a:pos x="2147483647" y="45472530"/>
                </a:cxn>
                <a:cxn ang="0">
                  <a:pos x="2147483647" y="342554390"/>
                </a:cxn>
                <a:cxn ang="0">
                  <a:pos x="2147483647" y="115498527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300114884"/>
                </a:cxn>
                <a:cxn ang="0">
                  <a:pos x="1122974855" y="1124670849"/>
                </a:cxn>
                <a:cxn ang="0">
                  <a:pos x="299662234" y="2147483647"/>
                </a:cxn>
                <a:cxn ang="0">
                  <a:pos x="0" y="2147483647"/>
                </a:cxn>
                <a:cxn ang="0">
                  <a:pos x="299662234" y="2147483647"/>
                </a:cxn>
                <a:cxn ang="0">
                  <a:pos x="11229748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24670849"/>
                </a:cxn>
                <a:cxn ang="0">
                  <a:pos x="2147483647" y="300114884"/>
                </a:cxn>
                <a:cxn ang="0">
                  <a:pos x="2147483647" y="0"/>
                </a:cxn>
              </a:cxnLst>
              <a:rect l="txL" t="txT" r="txR" b="txB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ap="flat" cmpd="sng">
              <a:solidFill>
                <a:srgbClr val="E8D75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2" name="Freeform 74"/>
            <p:cNvSpPr>
              <a:spLocks noEditPoints="1"/>
            </p:cNvSpPr>
            <p:nvPr/>
          </p:nvSpPr>
          <p:spPr>
            <a:xfrm>
              <a:off x="0" y="0"/>
              <a:ext cx="4702175" cy="4703763"/>
            </a:xfrm>
            <a:custGeom>
              <a:avLst/>
              <a:gdLst>
                <a:gd name="txL" fmla="*/ 0 w 2702"/>
                <a:gd name="txT" fmla="*/ 0 h 2702"/>
                <a:gd name="txR" fmla="*/ 2702 w 2702"/>
                <a:gd name="txB" fmla="*/ 2702 h 2702"/>
              </a:gdLst>
              <a:ahLst/>
              <a:cxnLst>
                <a:cxn ang="0">
                  <a:pos x="2147483647" y="257596322"/>
                </a:cxn>
                <a:cxn ang="0">
                  <a:pos x="2147483647" y="557618760"/>
                </a:cxn>
                <a:cxn ang="0">
                  <a:pos x="2147483647" y="138192616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80993232" y="2147483647"/>
                </a:cxn>
                <a:cxn ang="0">
                  <a:pos x="557242559" y="2147483647"/>
                </a:cxn>
                <a:cxn ang="0">
                  <a:pos x="257422344" y="2147483647"/>
                </a:cxn>
                <a:cxn ang="0">
                  <a:pos x="557242559" y="2147483647"/>
                </a:cxn>
                <a:cxn ang="0">
                  <a:pos x="1380993232" y="1381926162"/>
                </a:cxn>
                <a:cxn ang="0">
                  <a:pos x="2147483647" y="557618760"/>
                </a:cxn>
                <a:cxn ang="0">
                  <a:pos x="2147483647" y="257596322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3" name="Freeform 75"/>
            <p:cNvSpPr/>
            <p:nvPr/>
          </p:nvSpPr>
          <p:spPr>
            <a:xfrm>
              <a:off x="2306637" y="238125"/>
              <a:ext cx="57150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51033154" y="0"/>
                </a:cxn>
                <a:cxn ang="0">
                  <a:pos x="0" y="48236922"/>
                </a:cxn>
                <a:cxn ang="0">
                  <a:pos x="0" y="337661942"/>
                </a:cxn>
                <a:cxn ang="0">
                  <a:pos x="51033154" y="385898850"/>
                </a:cxn>
                <a:cxn ang="0">
                  <a:pos x="102066307" y="337661942"/>
                </a:cxn>
                <a:cxn ang="0">
                  <a:pos x="102066307" y="48236922"/>
                </a:cxn>
                <a:cxn ang="0">
                  <a:pos x="51033154" y="0"/>
                </a:cxn>
              </a:cxnLst>
              <a:rect l="txL" t="txT" r="txR" b="txB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4" name="Freeform 76"/>
            <p:cNvSpPr/>
            <p:nvPr/>
          </p:nvSpPr>
          <p:spPr>
            <a:xfrm>
              <a:off x="2306637" y="231775"/>
              <a:ext cx="57150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102066307" y="337661942"/>
                </a:cxn>
                <a:cxn ang="0">
                  <a:pos x="51033154" y="385898850"/>
                </a:cxn>
                <a:cxn ang="0">
                  <a:pos x="0" y="337661942"/>
                </a:cxn>
                <a:cxn ang="0">
                  <a:pos x="0" y="48236922"/>
                </a:cxn>
                <a:cxn ang="0">
                  <a:pos x="51033154" y="0"/>
                </a:cxn>
                <a:cxn ang="0">
                  <a:pos x="102066307" y="48236922"/>
                </a:cxn>
                <a:cxn ang="0">
                  <a:pos x="102066307" y="337661942"/>
                </a:cxn>
              </a:cxnLst>
              <a:rect l="txL" t="txT" r="txR" b="txB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5" name="Freeform 77"/>
            <p:cNvSpPr/>
            <p:nvPr/>
          </p:nvSpPr>
          <p:spPr>
            <a:xfrm>
              <a:off x="4229100" y="2320925"/>
              <a:ext cx="222250" cy="53975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37661942" y="0"/>
                </a:cxn>
                <a:cxn ang="0">
                  <a:pos x="48236922" y="0"/>
                </a:cxn>
                <a:cxn ang="0">
                  <a:pos x="0" y="45521157"/>
                </a:cxn>
                <a:cxn ang="0">
                  <a:pos x="48236922" y="91040627"/>
                </a:cxn>
                <a:cxn ang="0">
                  <a:pos x="337661942" y="91040627"/>
                </a:cxn>
                <a:cxn ang="0">
                  <a:pos x="385898850" y="45521157"/>
                </a:cxn>
                <a:cxn ang="0">
                  <a:pos x="337661942" y="0"/>
                </a:cxn>
              </a:cxnLst>
              <a:rect l="txL" t="txT" r="txR" b="txB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6" name="Freeform 78"/>
            <p:cNvSpPr/>
            <p:nvPr/>
          </p:nvSpPr>
          <p:spPr>
            <a:xfrm>
              <a:off x="4241800" y="2320925"/>
              <a:ext cx="217487" cy="53975"/>
            </a:xfrm>
            <a:custGeom>
              <a:avLst/>
              <a:gdLst>
                <a:gd name="txL" fmla="*/ 0 w 124"/>
                <a:gd name="txT" fmla="*/ 0 h 32"/>
                <a:gd name="txR" fmla="*/ 124 w 124"/>
                <a:gd name="txB" fmla="*/ 32 h 32"/>
              </a:gdLst>
              <a:ahLst/>
              <a:cxnLst>
                <a:cxn ang="0">
                  <a:pos x="381456428" y="39830171"/>
                </a:cxn>
                <a:cxn ang="0">
                  <a:pos x="338388751" y="91040627"/>
                </a:cxn>
                <a:cxn ang="0">
                  <a:pos x="49220467" y="91040627"/>
                </a:cxn>
                <a:cxn ang="0">
                  <a:pos x="0" y="39830171"/>
                </a:cxn>
                <a:cxn ang="0">
                  <a:pos x="0" y="36984678"/>
                </a:cxn>
                <a:cxn ang="0">
                  <a:pos x="49220467" y="0"/>
                </a:cxn>
                <a:cxn ang="0">
                  <a:pos x="338388751" y="0"/>
                </a:cxn>
                <a:cxn ang="0">
                  <a:pos x="381456428" y="36984678"/>
                </a:cxn>
                <a:cxn ang="0">
                  <a:pos x="381456428" y="39830171"/>
                </a:cxn>
              </a:cxnLst>
              <a:rect l="txL" t="txT" r="txR" b="txB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7" name="Freeform 79"/>
            <p:cNvSpPr/>
            <p:nvPr/>
          </p:nvSpPr>
          <p:spPr>
            <a:xfrm>
              <a:off x="2312987" y="4235450"/>
              <a:ext cx="55563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48239093" y="0"/>
                </a:cxn>
                <a:cxn ang="0">
                  <a:pos x="0" y="48236922"/>
                </a:cxn>
                <a:cxn ang="0">
                  <a:pos x="0" y="337661942"/>
                </a:cxn>
                <a:cxn ang="0">
                  <a:pos x="48239093" y="385898850"/>
                </a:cxn>
                <a:cxn ang="0">
                  <a:pos x="96476449" y="337661942"/>
                </a:cxn>
                <a:cxn ang="0">
                  <a:pos x="96476449" y="48236922"/>
                </a:cxn>
                <a:cxn ang="0">
                  <a:pos x="48239093" y="0"/>
                </a:cxn>
              </a:cxnLst>
              <a:rect l="txL" t="txT" r="txR" b="txB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8" name="Freeform 80"/>
            <p:cNvSpPr/>
            <p:nvPr/>
          </p:nvSpPr>
          <p:spPr>
            <a:xfrm>
              <a:off x="2312987" y="4248150"/>
              <a:ext cx="55563" cy="223838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96476449" y="342503563"/>
                </a:cxn>
                <a:cxn ang="0">
                  <a:pos x="48239093" y="391433128"/>
                </a:cxn>
                <a:cxn ang="0">
                  <a:pos x="0" y="342503563"/>
                </a:cxn>
                <a:cxn ang="0">
                  <a:pos x="0" y="48929578"/>
                </a:cxn>
                <a:cxn ang="0">
                  <a:pos x="48239093" y="0"/>
                </a:cxn>
                <a:cxn ang="0">
                  <a:pos x="96476449" y="48929578"/>
                </a:cxn>
                <a:cxn ang="0">
                  <a:pos x="96476449" y="342503563"/>
                </a:cxn>
              </a:cxnLst>
              <a:rect l="txL" t="txT" r="txR" b="txB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89" name="Freeform 81"/>
            <p:cNvSpPr/>
            <p:nvPr/>
          </p:nvSpPr>
          <p:spPr>
            <a:xfrm>
              <a:off x="231775" y="2327275"/>
              <a:ext cx="223837" cy="55563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42500284" y="0"/>
                </a:cxn>
                <a:cxn ang="0">
                  <a:pos x="48929360" y="0"/>
                </a:cxn>
                <a:cxn ang="0">
                  <a:pos x="0" y="48239093"/>
                </a:cxn>
                <a:cxn ang="0">
                  <a:pos x="48929360" y="96476449"/>
                </a:cxn>
                <a:cxn ang="0">
                  <a:pos x="342500284" y="96476449"/>
                </a:cxn>
                <a:cxn ang="0">
                  <a:pos x="391429630" y="48239093"/>
                </a:cxn>
                <a:cxn ang="0">
                  <a:pos x="342500284" y="0"/>
                </a:cxn>
              </a:cxnLst>
              <a:rect l="txL" t="txT" r="txR" b="txB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0" name="Freeform 82"/>
            <p:cNvSpPr/>
            <p:nvPr/>
          </p:nvSpPr>
          <p:spPr>
            <a:xfrm>
              <a:off x="225425" y="2327275"/>
              <a:ext cx="222250" cy="55563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85898850" y="48239093"/>
                </a:cxn>
                <a:cxn ang="0">
                  <a:pos x="337661942" y="96476449"/>
                </a:cxn>
                <a:cxn ang="0">
                  <a:pos x="48236922" y="96476449"/>
                </a:cxn>
                <a:cxn ang="0">
                  <a:pos x="0" y="48239093"/>
                </a:cxn>
                <a:cxn ang="0">
                  <a:pos x="48236922" y="0"/>
                </a:cxn>
                <a:cxn ang="0">
                  <a:pos x="337661942" y="0"/>
                </a:cxn>
                <a:cxn ang="0">
                  <a:pos x="385898850" y="48239093"/>
                </a:cxn>
              </a:cxnLst>
              <a:rect l="txL" t="txT" r="txR" b="txB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1" name="Freeform 83"/>
            <p:cNvSpPr/>
            <p:nvPr/>
          </p:nvSpPr>
          <p:spPr>
            <a:xfrm>
              <a:off x="576262" y="1163638"/>
              <a:ext cx="204788" cy="149225"/>
            </a:xfrm>
            <a:custGeom>
              <a:avLst/>
              <a:gdLst>
                <a:gd name="txL" fmla="*/ 0 w 117"/>
                <a:gd name="txT" fmla="*/ 0 h 86"/>
                <a:gd name="txR" fmla="*/ 117 w 117"/>
                <a:gd name="txB" fmla="*/ 86 h 86"/>
              </a:gdLst>
              <a:ahLst/>
              <a:cxnLst>
                <a:cxn ang="0">
                  <a:pos x="58208813" y="0"/>
                </a:cxn>
                <a:cxn ang="0">
                  <a:pos x="15318845" y="21075428"/>
                </a:cxn>
                <a:cxn ang="0">
                  <a:pos x="30635940" y="90324499"/>
                </a:cxn>
                <a:cxn ang="0">
                  <a:pos x="272663883" y="252910366"/>
                </a:cxn>
                <a:cxn ang="0">
                  <a:pos x="300236742" y="258931419"/>
                </a:cxn>
                <a:cxn ang="0">
                  <a:pos x="343126690" y="237855998"/>
                </a:cxn>
                <a:cxn ang="0">
                  <a:pos x="330872669" y="168606893"/>
                </a:cxn>
                <a:cxn ang="0">
                  <a:pos x="85781672" y="9033318"/>
                </a:cxn>
                <a:cxn ang="0">
                  <a:pos x="58208813" y="0"/>
                </a:cxn>
              </a:cxnLst>
              <a:rect l="txL" t="txT" r="txR" b="txB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2" name="Freeform 84"/>
            <p:cNvSpPr/>
            <p:nvPr/>
          </p:nvSpPr>
          <p:spPr>
            <a:xfrm>
              <a:off x="571500" y="1155700"/>
              <a:ext cx="203200" cy="158750"/>
            </a:xfrm>
            <a:custGeom>
              <a:avLst/>
              <a:gdLst>
                <a:gd name="txL" fmla="*/ 0 w 117"/>
                <a:gd name="txT" fmla="*/ 0 h 91"/>
                <a:gd name="txR" fmla="*/ 117 w 117"/>
                <a:gd name="txB" fmla="*/ 91 h 91"/>
              </a:gdLst>
              <a:ahLst/>
              <a:cxnLst>
                <a:cxn ang="0">
                  <a:pos x="322744147" y="176510806"/>
                </a:cxn>
                <a:cxn ang="0">
                  <a:pos x="337826099" y="246507375"/>
                </a:cxn>
                <a:cxn ang="0">
                  <a:pos x="268451553" y="261722947"/>
                </a:cxn>
                <a:cxn ang="0">
                  <a:pos x="30163917" y="97385269"/>
                </a:cxn>
                <a:cxn ang="0">
                  <a:pos x="15081958" y="27390478"/>
                </a:cxn>
                <a:cxn ang="0">
                  <a:pos x="84456525" y="15217323"/>
                </a:cxn>
                <a:cxn ang="0">
                  <a:pos x="322744147" y="176510806"/>
                </a:cxn>
              </a:cxnLst>
              <a:rect l="txL" t="txT" r="txR" b="txB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3" name="Freeform 85"/>
            <p:cNvSpPr/>
            <p:nvPr/>
          </p:nvSpPr>
          <p:spPr>
            <a:xfrm>
              <a:off x="3373437" y="592138"/>
              <a:ext cx="158750" cy="196850"/>
            </a:xfrm>
            <a:custGeom>
              <a:avLst/>
              <a:gdLst>
                <a:gd name="txL" fmla="*/ 0 w 91"/>
                <a:gd name="txT" fmla="*/ 0 h 113"/>
                <a:gd name="txR" fmla="*/ 91 w 91"/>
                <a:gd name="txB" fmla="*/ 113 h 113"/>
              </a:gdLst>
              <a:ahLst/>
              <a:cxnLst>
                <a:cxn ang="0">
                  <a:pos x="219116849" y="0"/>
                </a:cxn>
                <a:cxn ang="0">
                  <a:pos x="176510806" y="24277006"/>
                </a:cxn>
                <a:cxn ang="0">
                  <a:pos x="15217323" y="264017696"/>
                </a:cxn>
                <a:cxn ang="0">
                  <a:pos x="27390478" y="333815810"/>
                </a:cxn>
                <a:cxn ang="0">
                  <a:pos x="57823387" y="342919684"/>
                </a:cxn>
                <a:cxn ang="0">
                  <a:pos x="97385269" y="318642686"/>
                </a:cxn>
                <a:cxn ang="0">
                  <a:pos x="261722947" y="78902015"/>
                </a:cxn>
                <a:cxn ang="0">
                  <a:pos x="246507375" y="9103878"/>
                </a:cxn>
                <a:cxn ang="0">
                  <a:pos x="219116849" y="0"/>
                </a:cxn>
              </a:cxnLst>
              <a:rect l="txL" t="txT" r="txR" b="txB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4" name="Freeform 86"/>
            <p:cNvSpPr/>
            <p:nvPr/>
          </p:nvSpPr>
          <p:spPr>
            <a:xfrm>
              <a:off x="3381375" y="581025"/>
              <a:ext cx="157162" cy="198438"/>
            </a:xfrm>
            <a:custGeom>
              <a:avLst/>
              <a:gdLst>
                <a:gd name="txL" fmla="*/ 0 w 90"/>
                <a:gd name="txT" fmla="*/ 0 h 114"/>
                <a:gd name="txR" fmla="*/ 90 w 90"/>
                <a:gd name="txB" fmla="*/ 114 h 114"/>
              </a:gdLst>
              <a:ahLst/>
              <a:cxnLst>
                <a:cxn ang="0">
                  <a:pos x="237850746" y="15149177"/>
                </a:cxn>
                <a:cxn ang="0">
                  <a:pos x="259196830" y="84839212"/>
                </a:cxn>
                <a:cxn ang="0">
                  <a:pos x="97580134" y="318148358"/>
                </a:cxn>
                <a:cxn ang="0">
                  <a:pos x="24395033" y="330268739"/>
                </a:cxn>
                <a:cxn ang="0">
                  <a:pos x="24395033" y="330268739"/>
                </a:cxn>
                <a:cxn ang="0">
                  <a:pos x="15246462" y="263609255"/>
                </a:cxn>
                <a:cxn ang="0">
                  <a:pos x="173814183" y="27269558"/>
                </a:cxn>
                <a:cxn ang="0">
                  <a:pos x="237850746" y="15149177"/>
                </a:cxn>
              </a:cxnLst>
              <a:rect l="txL" t="txT" r="txR" b="txB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5" name="Freeform 89"/>
            <p:cNvSpPr/>
            <p:nvPr/>
          </p:nvSpPr>
          <p:spPr>
            <a:xfrm>
              <a:off x="1147762" y="3914775"/>
              <a:ext cx="158750" cy="195263"/>
            </a:xfrm>
            <a:custGeom>
              <a:avLst/>
              <a:gdLst>
                <a:gd name="txL" fmla="*/ 0 w 91"/>
                <a:gd name="txT" fmla="*/ 0 h 112"/>
                <a:gd name="txR" fmla="*/ 91 w 91"/>
                <a:gd name="txB" fmla="*/ 112 h 112"/>
              </a:gdLst>
              <a:ahLst/>
              <a:cxnLst>
                <a:cxn ang="0">
                  <a:pos x="219116849" y="0"/>
                </a:cxn>
                <a:cxn ang="0">
                  <a:pos x="176510806" y="21276694"/>
                </a:cxn>
                <a:cxn ang="0">
                  <a:pos x="15217323" y="261397918"/>
                </a:cxn>
                <a:cxn ang="0">
                  <a:pos x="27390478" y="331307284"/>
                </a:cxn>
                <a:cxn ang="0">
                  <a:pos x="57823387" y="340425366"/>
                </a:cxn>
                <a:cxn ang="0">
                  <a:pos x="97385269" y="319148678"/>
                </a:cxn>
                <a:cxn ang="0">
                  <a:pos x="261722947" y="75986952"/>
                </a:cxn>
                <a:cxn ang="0">
                  <a:pos x="246507375" y="6079304"/>
                </a:cxn>
                <a:cxn ang="0">
                  <a:pos x="219116849" y="0"/>
                </a:cxn>
              </a:cxnLst>
              <a:rect l="txL" t="txT" r="txR" b="txB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6" name="Freeform 90"/>
            <p:cNvSpPr/>
            <p:nvPr/>
          </p:nvSpPr>
          <p:spPr>
            <a:xfrm>
              <a:off x="1144587" y="3914775"/>
              <a:ext cx="158750" cy="204788"/>
            </a:xfrm>
            <a:custGeom>
              <a:avLst/>
              <a:gdLst>
                <a:gd name="txL" fmla="*/ 0 w 91"/>
                <a:gd name="txT" fmla="*/ 0 h 117"/>
                <a:gd name="txR" fmla="*/ 91 w 91"/>
                <a:gd name="txB" fmla="*/ 117 h 117"/>
              </a:gdLst>
              <a:ahLst/>
              <a:cxnLst>
                <a:cxn ang="0">
                  <a:pos x="246507375" y="15318845"/>
                </a:cxn>
                <a:cxn ang="0">
                  <a:pos x="261722947" y="85781672"/>
                </a:cxn>
                <a:cxn ang="0">
                  <a:pos x="97385269" y="330872669"/>
                </a:cxn>
                <a:cxn ang="0">
                  <a:pos x="27390478" y="343126690"/>
                </a:cxn>
                <a:cxn ang="0">
                  <a:pos x="15217323" y="272663883"/>
                </a:cxn>
                <a:cxn ang="0">
                  <a:pos x="176510806" y="30635940"/>
                </a:cxn>
                <a:cxn ang="0">
                  <a:pos x="246507375" y="15318845"/>
                </a:cxn>
              </a:cxnLst>
              <a:rect l="txL" t="txT" r="txR" b="txB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7" name="Freeform 91"/>
            <p:cNvSpPr/>
            <p:nvPr/>
          </p:nvSpPr>
          <p:spPr>
            <a:xfrm>
              <a:off x="1320800" y="487363"/>
              <a:ext cx="144462" cy="203200"/>
            </a:xfrm>
            <a:custGeom>
              <a:avLst/>
              <a:gdLst>
                <a:gd name="txL" fmla="*/ 0 w 83"/>
                <a:gd name="txT" fmla="*/ 0 h 117"/>
                <a:gd name="txR" fmla="*/ 83 w 83"/>
                <a:gd name="txB" fmla="*/ 117 h 117"/>
              </a:gdLst>
              <a:ahLst/>
              <a:cxnLst>
                <a:cxn ang="0">
                  <a:pos x="57558540" y="0"/>
                </a:cxn>
                <a:cxn ang="0">
                  <a:pos x="33323730" y="6033477"/>
                </a:cxn>
                <a:cxn ang="0">
                  <a:pos x="12117402" y="72391311"/>
                </a:cxn>
                <a:cxn ang="0">
                  <a:pos x="148439056" y="325760885"/>
                </a:cxn>
                <a:cxn ang="0">
                  <a:pos x="193878430" y="352908051"/>
                </a:cxn>
                <a:cxn ang="0">
                  <a:pos x="218113227" y="346874575"/>
                </a:cxn>
                <a:cxn ang="0">
                  <a:pos x="239319599" y="280516767"/>
                </a:cxn>
                <a:cxn ang="0">
                  <a:pos x="99969435" y="27147172"/>
                </a:cxn>
                <a:cxn ang="0">
                  <a:pos x="57558540" y="0"/>
                </a:cxn>
              </a:cxnLst>
              <a:rect l="txL" t="txT" r="txR" b="txB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8" name="Freeform 92"/>
            <p:cNvSpPr/>
            <p:nvPr/>
          </p:nvSpPr>
          <p:spPr>
            <a:xfrm>
              <a:off x="1316037" y="477838"/>
              <a:ext cx="144463" cy="211137"/>
            </a:xfrm>
            <a:custGeom>
              <a:avLst/>
              <a:gdLst>
                <a:gd name="txL" fmla="*/ 0 w 83"/>
                <a:gd name="txT" fmla="*/ 0 h 122"/>
                <a:gd name="txR" fmla="*/ 83 w 83"/>
                <a:gd name="txB" fmla="*/ 122 h 122"/>
              </a:gdLst>
              <a:ahLst/>
              <a:cxnLst>
                <a:cxn ang="0">
                  <a:pos x="239322996" y="287528826"/>
                </a:cxn>
                <a:cxn ang="0">
                  <a:pos x="218116477" y="353419129"/>
                </a:cxn>
                <a:cxn ang="0">
                  <a:pos x="151470324" y="332454268"/>
                </a:cxn>
                <a:cxn ang="0">
                  <a:pos x="12117486" y="80867208"/>
                </a:cxn>
                <a:cxn ang="0">
                  <a:pos x="33323960" y="14975154"/>
                </a:cxn>
                <a:cxn ang="0">
                  <a:pos x="103000368" y="32946030"/>
                </a:cxn>
                <a:cxn ang="0">
                  <a:pos x="239322996" y="287528826"/>
                </a:cxn>
              </a:cxnLst>
              <a:rect l="txL" t="txT" r="txR" b="txB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99" name="Freeform 93"/>
            <p:cNvSpPr/>
            <p:nvPr/>
          </p:nvSpPr>
          <p:spPr>
            <a:xfrm>
              <a:off x="3992562" y="1333500"/>
              <a:ext cx="214313" cy="136525"/>
            </a:xfrm>
            <a:custGeom>
              <a:avLst/>
              <a:gdLst>
                <a:gd name="txL" fmla="*/ 0 w 122"/>
                <a:gd name="txT" fmla="*/ 0 h 79"/>
                <a:gd name="txR" fmla="*/ 122 w 122"/>
                <a:gd name="txB" fmla="*/ 79 h 79"/>
              </a:gdLst>
              <a:ahLst/>
              <a:cxnLst>
                <a:cxn ang="0">
                  <a:pos x="317843776" y="0"/>
                </a:cxn>
                <a:cxn ang="0">
                  <a:pos x="293157384" y="5972536"/>
                </a:cxn>
                <a:cxn ang="0">
                  <a:pos x="33944022" y="143354705"/>
                </a:cxn>
                <a:cxn ang="0">
                  <a:pos x="12344078" y="209059496"/>
                </a:cxn>
                <a:cxn ang="0">
                  <a:pos x="58632185" y="235937683"/>
                </a:cxn>
                <a:cxn ang="0">
                  <a:pos x="83318577" y="229965149"/>
                </a:cxn>
                <a:cxn ang="0">
                  <a:pos x="342531925" y="92582951"/>
                </a:cxn>
                <a:cxn ang="0">
                  <a:pos x="364131859" y="26878140"/>
                </a:cxn>
                <a:cxn ang="0">
                  <a:pos x="317843776" y="0"/>
                </a:cxn>
              </a:cxnLst>
              <a:rect l="txL" t="txT" r="txR" b="txB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0" name="Freeform 94"/>
            <p:cNvSpPr/>
            <p:nvPr/>
          </p:nvSpPr>
          <p:spPr>
            <a:xfrm>
              <a:off x="4003675" y="1325563"/>
              <a:ext cx="206375" cy="142875"/>
            </a:xfrm>
            <a:custGeom>
              <a:avLst/>
              <a:gdLst>
                <a:gd name="txL" fmla="*/ 0 w 119"/>
                <a:gd name="txT" fmla="*/ 0 h 82"/>
                <a:gd name="txR" fmla="*/ 119 w 119"/>
                <a:gd name="txB" fmla="*/ 82 h 82"/>
              </a:gdLst>
              <a:ahLst/>
              <a:cxnLst>
                <a:cxn ang="0">
                  <a:pos x="342866936" y="30359197"/>
                </a:cxn>
                <a:cxn ang="0">
                  <a:pos x="330836491" y="100183243"/>
                </a:cxn>
                <a:cxn ang="0">
                  <a:pos x="81205967" y="233762688"/>
                </a:cxn>
                <a:cxn ang="0">
                  <a:pos x="12030449" y="209475635"/>
                </a:cxn>
                <a:cxn ang="0">
                  <a:pos x="12030449" y="209475635"/>
                </a:cxn>
                <a:cxn ang="0">
                  <a:pos x="36091350" y="145722046"/>
                </a:cxn>
                <a:cxn ang="0">
                  <a:pos x="282714709" y="12144374"/>
                </a:cxn>
                <a:cxn ang="0">
                  <a:pos x="342866936" y="30359197"/>
                </a:cxn>
              </a:cxnLst>
              <a:rect l="txL" t="txT" r="txR" b="txB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1" name="Freeform 95"/>
            <p:cNvSpPr/>
            <p:nvPr/>
          </p:nvSpPr>
          <p:spPr>
            <a:xfrm>
              <a:off x="3216275" y="4008438"/>
              <a:ext cx="144462" cy="204787"/>
            </a:xfrm>
            <a:custGeom>
              <a:avLst/>
              <a:gdLst>
                <a:gd name="txL" fmla="*/ 0 w 83"/>
                <a:gd name="txT" fmla="*/ 0 h 117"/>
                <a:gd name="txR" fmla="*/ 83 w 83"/>
                <a:gd name="txB" fmla="*/ 117 h 117"/>
              </a:gdLst>
              <a:ahLst/>
              <a:cxnLst>
                <a:cxn ang="0">
                  <a:pos x="57558540" y="0"/>
                </a:cxn>
                <a:cxn ang="0">
                  <a:pos x="33323730" y="6127857"/>
                </a:cxn>
                <a:cxn ang="0">
                  <a:pos x="12117402" y="73527293"/>
                </a:cxn>
                <a:cxn ang="0">
                  <a:pos x="148439056" y="330869303"/>
                </a:cxn>
                <a:cxn ang="0">
                  <a:pos x="193878430" y="358442028"/>
                </a:cxn>
                <a:cxn ang="0">
                  <a:pos x="215084748" y="352314172"/>
                </a:cxn>
                <a:cxn ang="0">
                  <a:pos x="236289379" y="284914762"/>
                </a:cxn>
                <a:cxn ang="0">
                  <a:pos x="99969435" y="24509679"/>
                </a:cxn>
                <a:cxn ang="0">
                  <a:pos x="57558540" y="0"/>
                </a:cxn>
              </a:cxnLst>
              <a:rect l="txL" t="txT" r="txR" b="txB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2" name="Freeform 96"/>
            <p:cNvSpPr/>
            <p:nvPr/>
          </p:nvSpPr>
          <p:spPr>
            <a:xfrm>
              <a:off x="3221037" y="4016375"/>
              <a:ext cx="144463" cy="211138"/>
            </a:xfrm>
            <a:custGeom>
              <a:avLst/>
              <a:gdLst>
                <a:gd name="txL" fmla="*/ 0 w 83"/>
                <a:gd name="txT" fmla="*/ 0 h 122"/>
                <a:gd name="txR" fmla="*/ 83 w 83"/>
                <a:gd name="txB" fmla="*/ 122 h 122"/>
              </a:gdLst>
              <a:ahLst/>
              <a:cxnLst>
                <a:cxn ang="0">
                  <a:pos x="239322996" y="284536182"/>
                </a:cxn>
                <a:cxn ang="0">
                  <a:pos x="218116477" y="350428528"/>
                </a:cxn>
                <a:cxn ang="0">
                  <a:pos x="151470324" y="332457574"/>
                </a:cxn>
                <a:cxn ang="0">
                  <a:pos x="12117486" y="77873586"/>
                </a:cxn>
                <a:cxn ang="0">
                  <a:pos x="33323960" y="11981217"/>
                </a:cxn>
                <a:cxn ang="0">
                  <a:pos x="103000368" y="32946186"/>
                </a:cxn>
                <a:cxn ang="0">
                  <a:pos x="239322996" y="284536182"/>
                </a:cxn>
              </a:cxnLst>
              <a:rect l="txL" t="txT" r="txR" b="txB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3" name="Freeform 97"/>
            <p:cNvSpPr/>
            <p:nvPr/>
          </p:nvSpPr>
          <p:spPr>
            <a:xfrm>
              <a:off x="471487" y="3228975"/>
              <a:ext cx="214313" cy="134938"/>
            </a:xfrm>
            <a:custGeom>
              <a:avLst/>
              <a:gdLst>
                <a:gd name="txL" fmla="*/ 0 w 122"/>
                <a:gd name="txT" fmla="*/ 0 h 78"/>
                <a:gd name="txR" fmla="*/ 122 w 122"/>
                <a:gd name="txB" fmla="*/ 78 h 78"/>
              </a:gdLst>
              <a:ahLst/>
              <a:cxnLst>
                <a:cxn ang="0">
                  <a:pos x="317843776" y="0"/>
                </a:cxn>
                <a:cxn ang="0">
                  <a:pos x="296243842" y="5985711"/>
                </a:cxn>
                <a:cxn ang="0">
                  <a:pos x="33944022" y="140662484"/>
                </a:cxn>
                <a:cxn ang="0">
                  <a:pos x="15428782" y="209496407"/>
                </a:cxn>
                <a:cxn ang="0">
                  <a:pos x="58632185" y="233439297"/>
                </a:cxn>
                <a:cxn ang="0">
                  <a:pos x="83318577" y="227453588"/>
                </a:cxn>
                <a:cxn ang="0">
                  <a:pos x="342531925" y="92776786"/>
                </a:cxn>
                <a:cxn ang="0">
                  <a:pos x="364131859" y="26935697"/>
                </a:cxn>
                <a:cxn ang="0">
                  <a:pos x="317843776" y="0"/>
                </a:cxn>
              </a:cxnLst>
              <a:rect l="txL" t="txT" r="txR" b="txB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4" name="Freeform 98"/>
            <p:cNvSpPr/>
            <p:nvPr/>
          </p:nvSpPr>
          <p:spPr>
            <a:xfrm>
              <a:off x="468312" y="3227388"/>
              <a:ext cx="211138" cy="144462"/>
            </a:xfrm>
            <a:custGeom>
              <a:avLst/>
              <a:gdLst>
                <a:gd name="txL" fmla="*/ 0 w 122"/>
                <a:gd name="txT" fmla="*/ 0 h 83"/>
                <a:gd name="txR" fmla="*/ 122 w 122"/>
                <a:gd name="txB" fmla="*/ 83 h 83"/>
              </a:gdLst>
              <a:ahLst/>
              <a:cxnLst>
                <a:cxn ang="0">
                  <a:pos x="353422533" y="36352209"/>
                </a:cxn>
                <a:cxn ang="0">
                  <a:pos x="332457574" y="102997914"/>
                </a:cxn>
                <a:cxn ang="0">
                  <a:pos x="80867591" y="239319599"/>
                </a:cxn>
                <a:cxn ang="0">
                  <a:pos x="11981217" y="218113227"/>
                </a:cxn>
                <a:cxn ang="0">
                  <a:pos x="32946186" y="151467535"/>
                </a:cxn>
                <a:cxn ang="0">
                  <a:pos x="284536182" y="15147625"/>
                </a:cxn>
                <a:cxn ang="0">
                  <a:pos x="353422533" y="36352209"/>
                </a:cxn>
              </a:cxnLst>
              <a:rect l="txL" t="txT" r="txR" b="txB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105" name="组合 209"/>
            <p:cNvGrpSpPr/>
            <p:nvPr/>
          </p:nvGrpSpPr>
          <p:grpSpPr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214" name="组合 2"/>
              <p:cNvGrpSpPr/>
              <p:nvPr/>
            </p:nvGrpSpPr>
            <p:grpSpPr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216" name="Freeform 33"/>
                <p:cNvSpPr/>
                <p:nvPr/>
              </p:nvSpPr>
              <p:spPr>
                <a:xfrm>
                  <a:off x="244572" y="280878"/>
                  <a:ext cx="1765685" cy="778452"/>
                </a:xfrm>
                <a:custGeom>
                  <a:avLst/>
                  <a:gdLst>
                    <a:gd name="txL" fmla="*/ 0 w 1015"/>
                    <a:gd name="txT" fmla="*/ 0 h 447"/>
                    <a:gd name="txR" fmla="*/ 1015 w 1015"/>
                    <a:gd name="txB" fmla="*/ 447 h 44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154675116"/>
                    </a:cxn>
                    <a:cxn ang="0">
                      <a:pos x="229989658" y="1140345229"/>
                    </a:cxn>
                    <a:cxn ang="0">
                      <a:pos x="499320159" y="1058459763"/>
                    </a:cxn>
                    <a:cxn ang="0">
                      <a:pos x="505372195" y="1061491720"/>
                    </a:cxn>
                    <a:cxn ang="0">
                      <a:pos x="251172654" y="1143378927"/>
                    </a:cxn>
                    <a:cxn ang="0">
                      <a:pos x="254199541" y="1146410883"/>
                    </a:cxn>
                    <a:cxn ang="0">
                      <a:pos x="0" y="1228298090"/>
                    </a:cxn>
                    <a:cxn ang="0">
                      <a:pos x="187623611" y="1355676835"/>
                    </a:cxn>
                    <a:cxn ang="0">
                      <a:pos x="257224690" y="1149444581"/>
                    </a:cxn>
                    <a:cxn ang="0">
                      <a:pos x="435769322" y="1270757672"/>
                    </a:cxn>
                    <a:cxn ang="0">
                      <a:pos x="505372195" y="1061491720"/>
                    </a:cxn>
                    <a:cxn ang="0">
                      <a:pos x="686941976" y="1185838509"/>
                    </a:cxn>
                    <a:cxn ang="0">
                      <a:pos x="756544740" y="982638211"/>
                    </a:cxn>
                    <a:cxn ang="0">
                      <a:pos x="759569888" y="979606254"/>
                    </a:cxn>
                    <a:cxn ang="0">
                      <a:pos x="938114738" y="1100919345"/>
                    </a:cxn>
                    <a:cxn ang="0">
                      <a:pos x="1001665466" y="906818182"/>
                    </a:cxn>
                    <a:cxn ang="0">
                      <a:pos x="1019821575" y="900750786"/>
                    </a:cxn>
                    <a:cxn ang="0">
                      <a:pos x="1186262135" y="1016000182"/>
                    </a:cxn>
                    <a:cxn ang="0">
                      <a:pos x="1249811123" y="830996630"/>
                    </a:cxn>
                    <a:cxn ang="0">
                      <a:pos x="1277046156" y="821897277"/>
                    </a:cxn>
                    <a:cxn ang="0">
                      <a:pos x="1437434680" y="931081018"/>
                    </a:cxn>
                    <a:cxn ang="0">
                      <a:pos x="1494931632" y="755175078"/>
                    </a:cxn>
                    <a:cxn ang="0">
                      <a:pos x="1537297624" y="743043769"/>
                    </a:cxn>
                    <a:cxn ang="0">
                      <a:pos x="1685580337" y="846159896"/>
                    </a:cxn>
                    <a:cxn ang="0">
                      <a:pos x="1743077289" y="682387223"/>
                    </a:cxn>
                    <a:cxn ang="0">
                      <a:pos x="1797549093" y="664190260"/>
                    </a:cxn>
                    <a:cxn ang="0">
                      <a:pos x="1936753317" y="761240732"/>
                    </a:cxn>
                    <a:cxn ang="0">
                      <a:pos x="1988198233" y="606567412"/>
                    </a:cxn>
                    <a:cxn ang="0">
                      <a:pos x="2054774109" y="585336751"/>
                    </a:cxn>
                    <a:cxn ang="0">
                      <a:pos x="2147483647" y="676321569"/>
                    </a:cxn>
                    <a:cxn ang="0">
                      <a:pos x="2147483647" y="530745860"/>
                    </a:cxn>
                    <a:cxn ang="0">
                      <a:pos x="2147483647" y="506483242"/>
                    </a:cxn>
                    <a:cxn ang="0">
                      <a:pos x="2147483647" y="591402405"/>
                    </a:cxn>
                    <a:cxn ang="0">
                      <a:pos x="2147483647" y="457958006"/>
                    </a:cxn>
                    <a:cxn ang="0">
                      <a:pos x="2147483647" y="427629624"/>
                    </a:cxn>
                    <a:cxn ang="0">
                      <a:pos x="2147483647" y="503451285"/>
                    </a:cxn>
                    <a:cxn ang="0">
                      <a:pos x="2147483647" y="382136344"/>
                    </a:cxn>
                    <a:cxn ang="0">
                      <a:pos x="2147483647" y="348776115"/>
                    </a:cxn>
                    <a:cxn ang="0">
                      <a:pos x="2147483647" y="418530272"/>
                    </a:cxn>
                    <a:cxn ang="0">
                      <a:pos x="2147483647" y="245659988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7" name="Freeform 34"/>
                <p:cNvSpPr/>
                <p:nvPr/>
              </p:nvSpPr>
              <p:spPr>
                <a:xfrm>
                  <a:off x="237115" y="932571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6794337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8" name="Freeform 35"/>
                <p:cNvSpPr/>
                <p:nvPr/>
              </p:nvSpPr>
              <p:spPr>
                <a:xfrm>
                  <a:off x="345979" y="944501"/>
                  <a:ext cx="28334" cy="95442"/>
                </a:xfrm>
                <a:custGeom>
                  <a:avLst/>
                  <a:gdLst>
                    <a:gd name="txL" fmla="*/ 0 w 19"/>
                    <a:gd name="txT" fmla="*/ 0 h 64"/>
                    <a:gd name="txR" fmla="*/ 19 w 19"/>
                    <a:gd name="txB" fmla="*/ 64 h 64"/>
                  </a:gdLst>
                  <a:ahLst/>
                  <a:cxnLst>
                    <a:cxn ang="0">
                      <a:pos x="0" y="142330844"/>
                    </a:cxn>
                    <a:cxn ang="0">
                      <a:pos x="0" y="13343984"/>
                    </a:cxn>
                    <a:cxn ang="0">
                      <a:pos x="42253445" y="0"/>
                    </a:cxn>
                    <a:cxn ang="0">
                      <a:pos x="0" y="142330844"/>
                    </a:cxn>
                  </a:cxnLst>
                  <a:rect l="txL" t="txT" r="txR" b="txB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9" name="Freeform 36"/>
                <p:cNvSpPr/>
                <p:nvPr/>
              </p:nvSpPr>
              <p:spPr>
                <a:xfrm>
                  <a:off x="380279" y="877393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2347324" y="182364196"/>
                    </a:cxn>
                    <a:cxn ang="0">
                      <a:pos x="217945467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0" name="Freeform 37"/>
                <p:cNvSpPr/>
                <p:nvPr/>
              </p:nvSpPr>
              <p:spPr>
                <a:xfrm>
                  <a:off x="484669" y="890815"/>
                  <a:ext cx="29826" cy="95442"/>
                </a:xfrm>
                <a:custGeom>
                  <a:avLst/>
                  <a:gdLst>
                    <a:gd name="txL" fmla="*/ 0 w 20"/>
                    <a:gd name="txT" fmla="*/ 0 h 64"/>
                    <a:gd name="txR" fmla="*/ 20 w 20"/>
                    <a:gd name="txB" fmla="*/ 64 h 64"/>
                  </a:gdLst>
                  <a:ahLst/>
                  <a:cxnLst>
                    <a:cxn ang="0">
                      <a:pos x="0" y="142330844"/>
                    </a:cxn>
                    <a:cxn ang="0">
                      <a:pos x="0" y="11118991"/>
                    </a:cxn>
                    <a:cxn ang="0">
                      <a:pos x="44479508" y="0"/>
                    </a:cxn>
                    <a:cxn ang="0">
                      <a:pos x="0" y="142330844"/>
                    </a:cxn>
                  </a:cxnLst>
                  <a:rect l="txL" t="txT" r="txR" b="txB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1" name="Freeform 38"/>
                <p:cNvSpPr/>
                <p:nvPr/>
              </p:nvSpPr>
              <p:spPr>
                <a:xfrm>
                  <a:off x="523442" y="823707"/>
                  <a:ext cx="143164" cy="122286"/>
                </a:xfrm>
                <a:custGeom>
                  <a:avLst/>
                  <a:gdLst>
                    <a:gd name="txL" fmla="*/ 0 w 96"/>
                    <a:gd name="txT" fmla="*/ 0 h 82"/>
                    <a:gd name="txR" fmla="*/ 96 w 96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2347971" y="182364196"/>
                    </a:cxn>
                    <a:cxn ang="0">
                      <a:pos x="213499306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2" name="Freeform 39"/>
                <p:cNvSpPr/>
                <p:nvPr/>
              </p:nvSpPr>
              <p:spPr>
                <a:xfrm>
                  <a:off x="623359" y="834146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5567553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3" name="Freeform 40"/>
                <p:cNvSpPr/>
                <p:nvPr/>
              </p:nvSpPr>
              <p:spPr>
                <a:xfrm>
                  <a:off x="663624" y="770021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4570830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4" name="Freeform 41"/>
                <p:cNvSpPr/>
                <p:nvPr/>
              </p:nvSpPr>
              <p:spPr>
                <a:xfrm>
                  <a:off x="769505" y="780460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5567599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5" name="Freeform 42"/>
                <p:cNvSpPr/>
                <p:nvPr/>
              </p:nvSpPr>
              <p:spPr>
                <a:xfrm>
                  <a:off x="806787" y="714843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80061063"/>
                    </a:cxn>
                    <a:cxn ang="0">
                      <a:pos x="162347324" y="180138132"/>
                    </a:cxn>
                    <a:cxn ang="0">
                      <a:pos x="217945467" y="0"/>
                    </a:cxn>
                    <a:cxn ang="0">
                      <a:pos x="0" y="80061063"/>
                    </a:cxn>
                  </a:cxnLst>
                  <a:rect l="txL" t="txT" r="txR" b="txB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6" name="Freeform 43"/>
                <p:cNvSpPr/>
                <p:nvPr/>
              </p:nvSpPr>
              <p:spPr>
                <a:xfrm>
                  <a:off x="909686" y="726773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7" name="Freeform 44"/>
                <p:cNvSpPr/>
                <p:nvPr/>
              </p:nvSpPr>
              <p:spPr>
                <a:xfrm>
                  <a:off x="946968" y="659665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2286540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2286540"/>
                    </a:cxn>
                  </a:cxnLst>
                  <a:rect l="txL" t="txT" r="txR" b="txB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8" name="Freeform 45"/>
                <p:cNvSpPr/>
                <p:nvPr/>
              </p:nvSpPr>
              <p:spPr>
                <a:xfrm>
                  <a:off x="1048376" y="673087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111907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9" name="Freeform 46"/>
                <p:cNvSpPr/>
                <p:nvPr/>
              </p:nvSpPr>
              <p:spPr>
                <a:xfrm>
                  <a:off x="1090132" y="605979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0" name="Freeform 47"/>
                <p:cNvSpPr/>
                <p:nvPr/>
              </p:nvSpPr>
              <p:spPr>
                <a:xfrm>
                  <a:off x="1194522" y="617909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1" name="Freeform 48"/>
                <p:cNvSpPr/>
                <p:nvPr/>
              </p:nvSpPr>
              <p:spPr>
                <a:xfrm>
                  <a:off x="1231804" y="552293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2" name="Freeform 49"/>
                <p:cNvSpPr/>
                <p:nvPr/>
              </p:nvSpPr>
              <p:spPr>
                <a:xfrm>
                  <a:off x="1333212" y="564223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3" name="Freeform 50"/>
                <p:cNvSpPr/>
                <p:nvPr/>
              </p:nvSpPr>
              <p:spPr>
                <a:xfrm>
                  <a:off x="1373477" y="498606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4" name="Freeform 51"/>
                <p:cNvSpPr/>
                <p:nvPr/>
              </p:nvSpPr>
              <p:spPr>
                <a:xfrm>
                  <a:off x="1479358" y="510537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5" name="Freeform 52"/>
                <p:cNvSpPr/>
                <p:nvPr/>
              </p:nvSpPr>
              <p:spPr>
                <a:xfrm>
                  <a:off x="1515149" y="444920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6794337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6" name="Freeform 53"/>
                <p:cNvSpPr/>
                <p:nvPr/>
              </p:nvSpPr>
              <p:spPr>
                <a:xfrm>
                  <a:off x="1619539" y="456850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7" name="Freeform 54"/>
                <p:cNvSpPr/>
                <p:nvPr/>
              </p:nvSpPr>
              <p:spPr>
                <a:xfrm>
                  <a:off x="1658313" y="391234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2347324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8" name="Freeform 55"/>
                <p:cNvSpPr/>
                <p:nvPr/>
              </p:nvSpPr>
              <p:spPr>
                <a:xfrm>
                  <a:off x="1758229" y="403164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9" name="Freeform 56"/>
                <p:cNvSpPr/>
                <p:nvPr/>
              </p:nvSpPr>
              <p:spPr>
                <a:xfrm>
                  <a:off x="1799985" y="336056"/>
                  <a:ext cx="144655" cy="122286"/>
                </a:xfrm>
                <a:custGeom>
                  <a:avLst/>
                  <a:gdLst>
                    <a:gd name="txL" fmla="*/ 0 w 97"/>
                    <a:gd name="txT" fmla="*/ 0 h 82"/>
                    <a:gd name="txR" fmla="*/ 97 w 97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4571155" y="182364196"/>
                    </a:cxn>
                    <a:cxn ang="0">
                      <a:pos x="215722386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0" name="Freeform 57"/>
                <p:cNvSpPr/>
                <p:nvPr/>
              </p:nvSpPr>
              <p:spPr>
                <a:xfrm>
                  <a:off x="1904375" y="347986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1" name="Freeform 58"/>
                <p:cNvSpPr/>
                <p:nvPr/>
              </p:nvSpPr>
              <p:spPr>
                <a:xfrm>
                  <a:off x="0" y="48238"/>
                  <a:ext cx="2025169" cy="972319"/>
                </a:xfrm>
                <a:custGeom>
                  <a:avLst/>
                  <a:gdLst>
                    <a:gd name="txL" fmla="*/ 0 w 1163"/>
                    <a:gd name="txT" fmla="*/ 0 h 559"/>
                    <a:gd name="txR" fmla="*/ 1163 w 1163"/>
                    <a:gd name="txB" fmla="*/ 559 h 559"/>
                  </a:gdLst>
                  <a:ahLst/>
                  <a:cxnLst>
                    <a:cxn ang="0">
                      <a:pos x="394190470" y="1639807885"/>
                    </a:cxn>
                    <a:cxn ang="0">
                      <a:pos x="57611969" y="1485508406"/>
                    </a:cxn>
                    <a:cxn ang="0">
                      <a:pos x="48515241" y="1464331343"/>
                    </a:cxn>
                    <a:cxn ang="0">
                      <a:pos x="206192819" y="1128502247"/>
                    </a:cxn>
                    <a:cxn ang="0">
                      <a:pos x="2147483647" y="48407216"/>
                    </a:cxn>
                    <a:cxn ang="0">
                      <a:pos x="2147483647" y="205733272"/>
                    </a:cxn>
                    <a:cxn ang="0">
                      <a:pos x="2147483647" y="223885538"/>
                    </a:cxn>
                    <a:cxn ang="0">
                      <a:pos x="2147483647" y="559713057"/>
                    </a:cxn>
                    <a:cxn ang="0">
                      <a:pos x="394190470" y="1639807885"/>
                    </a:cxn>
                  </a:cxnLst>
                  <a:rect l="txL" t="txT" r="txR" b="txB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2" name="Freeform 59"/>
                <p:cNvSpPr/>
                <p:nvPr/>
              </p:nvSpPr>
              <p:spPr>
                <a:xfrm>
                  <a:off x="73177" y="0"/>
                  <a:ext cx="1981922" cy="929072"/>
                </a:xfrm>
                <a:custGeom>
                  <a:avLst/>
                  <a:gdLst>
                    <a:gd name="txL" fmla="*/ 0 w 1138"/>
                    <a:gd name="txT" fmla="*/ 0 h 534"/>
                    <a:gd name="txR" fmla="*/ 1138 w 1138"/>
                    <a:gd name="txB" fmla="*/ 534 h 534"/>
                  </a:gdLst>
                  <a:ahLst/>
                  <a:cxnLst>
                    <a:cxn ang="0">
                      <a:pos x="45497121" y="1419675737"/>
                    </a:cxn>
                    <a:cxn ang="0">
                      <a:pos x="178952905" y="1123027010"/>
                    </a:cxn>
                    <a:cxn ang="0">
                      <a:pos x="2147483647" y="45406212"/>
                    </a:cxn>
                    <a:cxn ang="0">
                      <a:pos x="2147483647" y="178594057"/>
                    </a:cxn>
                    <a:cxn ang="0">
                      <a:pos x="2147483647" y="199783500"/>
                    </a:cxn>
                    <a:cxn ang="0">
                      <a:pos x="2147483647" y="493405077"/>
                    </a:cxn>
                    <a:cxn ang="0">
                      <a:pos x="345775686" y="1574052984"/>
                    </a:cxn>
                    <a:cxn ang="0">
                      <a:pos x="51563054" y="1437837868"/>
                    </a:cxn>
                    <a:cxn ang="0">
                      <a:pos x="45497121" y="1419675737"/>
                    </a:cxn>
                  </a:cxnLst>
                  <a:rect l="txL" t="txT" r="txR" b="txB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3" name="Freeform 62"/>
                <p:cNvSpPr/>
                <p:nvPr/>
              </p:nvSpPr>
              <p:spPr>
                <a:xfrm>
                  <a:off x="16405" y="787916"/>
                  <a:ext cx="175972" cy="211763"/>
                </a:xfrm>
                <a:custGeom>
                  <a:avLst/>
                  <a:gdLst>
                    <a:gd name="txL" fmla="*/ 0 w 101"/>
                    <a:gd name="txT" fmla="*/ 0 h 122"/>
                    <a:gd name="txR" fmla="*/ 101 w 101"/>
                    <a:gd name="txB" fmla="*/ 122 h 122"/>
                  </a:gdLst>
                  <a:ahLst/>
                  <a:cxnLst>
                    <a:cxn ang="0">
                      <a:pos x="21249055" y="0"/>
                    </a:cxn>
                    <a:cxn ang="0">
                      <a:pos x="21249055" y="177759426"/>
                    </a:cxn>
                    <a:cxn ang="0">
                      <a:pos x="30356046" y="198848933"/>
                    </a:cxn>
                    <a:cxn ang="0">
                      <a:pos x="276239477" y="367570247"/>
                    </a:cxn>
                    <a:cxn ang="0">
                      <a:pos x="306595509" y="367570247"/>
                    </a:cxn>
                    <a:cxn ang="0">
                      <a:pos x="282311381" y="334429346"/>
                    </a:cxn>
                    <a:cxn ang="0">
                      <a:pos x="276239477" y="334429346"/>
                    </a:cxn>
                    <a:cxn ang="0">
                      <a:pos x="60712091" y="186797538"/>
                    </a:cxn>
                    <a:cxn ang="0">
                      <a:pos x="54640174" y="168721314"/>
                    </a:cxn>
                    <a:cxn ang="0">
                      <a:pos x="45533190" y="33140915"/>
                    </a:cxn>
                    <a:cxn ang="0">
                      <a:pos x="21249055" y="0"/>
                    </a:cxn>
                  </a:cxnLst>
                  <a:rect l="txL" t="txT" r="txR" b="txB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4" name="Freeform 63"/>
                <p:cNvSpPr/>
                <p:nvPr/>
              </p:nvSpPr>
              <p:spPr>
                <a:xfrm>
                  <a:off x="37283" y="805812"/>
                  <a:ext cx="140181" cy="174481"/>
                </a:xfrm>
                <a:custGeom>
                  <a:avLst/>
                  <a:gdLst>
                    <a:gd name="txL" fmla="*/ 0 w 81"/>
                    <a:gd name="txT" fmla="*/ 0 h 100"/>
                    <a:gd name="txR" fmla="*/ 81 w 81"/>
                    <a:gd name="txB" fmla="*/ 100 h 100"/>
                  </a:gdLst>
                  <a:ahLst/>
                  <a:cxnLst>
                    <a:cxn ang="0">
                      <a:pos x="8985429" y="0"/>
                    </a:cxn>
                    <a:cxn ang="0">
                      <a:pos x="17970858" y="136995515"/>
                    </a:cxn>
                    <a:cxn ang="0">
                      <a:pos x="23960565" y="155261925"/>
                    </a:cxn>
                    <a:cxn ang="0">
                      <a:pos x="236611702" y="304436210"/>
                    </a:cxn>
                    <a:cxn ang="0">
                      <a:pos x="242601409" y="304436210"/>
                    </a:cxn>
                    <a:cxn ang="0">
                      <a:pos x="8985429" y="0"/>
                    </a:cxn>
                  </a:cxnLst>
                  <a:rect l="txL" t="txT" r="txR" b="txB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5" name="Oval 69"/>
                <p:cNvSpPr/>
                <p:nvPr/>
              </p:nvSpPr>
              <p:spPr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6" name="Oval 70"/>
                <p:cNvSpPr/>
                <p:nvPr/>
              </p:nvSpPr>
              <p:spPr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7" name="Oval 71"/>
                <p:cNvSpPr/>
                <p:nvPr/>
              </p:nvSpPr>
              <p:spPr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8" name="Freeform 72"/>
                <p:cNvSpPr/>
                <p:nvPr/>
              </p:nvSpPr>
              <p:spPr>
                <a:xfrm>
                  <a:off x="107373" y="768529"/>
                  <a:ext cx="77547" cy="76056"/>
                </a:xfrm>
                <a:custGeom>
                  <a:avLst/>
                  <a:gdLst>
                    <a:gd name="txL" fmla="*/ 0 w 45"/>
                    <a:gd name="txT" fmla="*/ 0 h 44"/>
                    <a:gd name="txR" fmla="*/ 45 w 45"/>
                    <a:gd name="txB" fmla="*/ 44 h 44"/>
                  </a:gdLst>
                  <a:ahLst/>
                  <a:cxnLst>
                    <a:cxn ang="0">
                      <a:pos x="118786508" y="0"/>
                    </a:cxn>
                    <a:cxn ang="0">
                      <a:pos x="133634169" y="128477607"/>
                    </a:cxn>
                    <a:cxn ang="0">
                      <a:pos x="8909289" y="131466262"/>
                    </a:cxn>
                    <a:cxn ang="0">
                      <a:pos x="118786508" y="0"/>
                    </a:cxn>
                  </a:cxnLst>
                  <a:rect l="txL" t="txT" r="txR" b="txB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215" name="矩形 208"/>
              <p:cNvSpPr/>
              <p:nvPr/>
            </p:nvSpPr>
            <p:spPr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06" name="组合 252"/>
            <p:cNvGrpSpPr/>
            <p:nvPr/>
          </p:nvGrpSpPr>
          <p:grpSpPr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199" name="Freeform 34"/>
              <p:cNvSpPr/>
              <p:nvPr/>
            </p:nvSpPr>
            <p:spPr>
              <a:xfrm>
                <a:off x="824682" y="1130396"/>
                <a:ext cx="146146" cy="120794"/>
              </a:xfrm>
              <a:custGeom>
                <a:avLst/>
                <a:gdLst>
                  <a:gd name="txL" fmla="*/ 0 w 98"/>
                  <a:gd name="txT" fmla="*/ 0 h 81"/>
                  <a:gd name="txR" fmla="*/ 98 w 98"/>
                  <a:gd name="txB" fmla="*/ 81 h 81"/>
                </a:gdLst>
                <a:ahLst/>
                <a:cxnLst>
                  <a:cxn ang="0">
                    <a:pos x="0" y="77837560"/>
                  </a:cxn>
                  <a:cxn ang="0">
                    <a:pos x="166794337" y="180138132"/>
                  </a:cxn>
                  <a:cxn ang="0">
                    <a:pos x="217945467" y="0"/>
                  </a:cxn>
                  <a:cxn ang="0">
                    <a:pos x="0" y="77837560"/>
                  </a:cxn>
                </a:cxnLst>
                <a:rect l="txL" t="txT" r="txR" b="tx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0" name="Freeform 60"/>
              <p:cNvSpPr/>
              <p:nvPr/>
            </p:nvSpPr>
            <p:spPr>
              <a:xfrm>
                <a:off x="305714" y="0"/>
                <a:ext cx="627832" cy="912668"/>
              </a:xfrm>
              <a:custGeom>
                <a:avLst/>
                <a:gdLst>
                  <a:gd name="txL" fmla="*/ 0 w 360"/>
                  <a:gd name="txT" fmla="*/ 0 h 524"/>
                  <a:gd name="txR" fmla="*/ 360 w 360"/>
                  <a:gd name="txB" fmla="*/ 524 h 524"/>
                </a:gdLst>
                <a:ahLst/>
                <a:cxnLst>
                  <a:cxn ang="0">
                    <a:pos x="0" y="130447074"/>
                  </a:cxn>
                  <a:cxn ang="0">
                    <a:pos x="392347889" y="0"/>
                  </a:cxn>
                  <a:cxn ang="0">
                    <a:pos x="1094925121" y="1046603719"/>
                  </a:cxn>
                  <a:cxn ang="0">
                    <a:pos x="854650190" y="1216487034"/>
                  </a:cxn>
                  <a:cxn ang="0">
                    <a:pos x="933727566" y="1574454764"/>
                  </a:cxn>
                  <a:cxn ang="0">
                    <a:pos x="0" y="130447074"/>
                  </a:cxn>
                </a:cxnLst>
                <a:rect l="txL" t="txT" r="txR" b="txB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1" name="Freeform 61"/>
              <p:cNvSpPr/>
              <p:nvPr/>
            </p:nvSpPr>
            <p:spPr>
              <a:xfrm>
                <a:off x="0" y="274397"/>
                <a:ext cx="781435" cy="935037"/>
              </a:xfrm>
              <a:custGeom>
                <a:avLst/>
                <a:gdLst>
                  <a:gd name="txL" fmla="*/ 0 w 449"/>
                  <a:gd name="txT" fmla="*/ 0 h 537"/>
                  <a:gd name="txR" fmla="*/ 449 w 449"/>
                  <a:gd name="txB" fmla="*/ 537 h 537"/>
                </a:gdLst>
                <a:ahLst/>
                <a:cxnLst>
                  <a:cxn ang="0">
                    <a:pos x="118128977" y="0"/>
                  </a:cxn>
                  <a:cxn ang="0">
                    <a:pos x="248374544" y="445683464"/>
                  </a:cxn>
                  <a:cxn ang="0">
                    <a:pos x="1108598821" y="1546247957"/>
                  </a:cxn>
                  <a:cxn ang="0">
                    <a:pos x="1296393786" y="1628108059"/>
                  </a:cxn>
                  <a:cxn ang="0">
                    <a:pos x="1360001534" y="1612948974"/>
                  </a:cxn>
                  <a:cxn ang="0">
                    <a:pos x="1356973256" y="1606884296"/>
                  </a:cxn>
                  <a:cxn ang="0">
                    <a:pos x="1326683521" y="1606884296"/>
                  </a:cxn>
                  <a:cxn ang="0">
                    <a:pos x="1081337363" y="1437101155"/>
                  </a:cxn>
                  <a:cxn ang="0">
                    <a:pos x="1072250791" y="1415877392"/>
                  </a:cxn>
                  <a:cxn ang="0">
                    <a:pos x="1072250791" y="1236998105"/>
                  </a:cxn>
                  <a:cxn ang="0">
                    <a:pos x="118128977" y="0"/>
                  </a:cxn>
                </a:cxnLst>
                <a:rect l="txL" t="txT" r="txR" b="txB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2" name="Freeform 62"/>
              <p:cNvSpPr/>
              <p:nvPr/>
            </p:nvSpPr>
            <p:spPr>
              <a:xfrm>
                <a:off x="603972" y="985741"/>
                <a:ext cx="175972" cy="211763"/>
              </a:xfrm>
              <a:custGeom>
                <a:avLst/>
                <a:gdLst>
                  <a:gd name="txL" fmla="*/ 0 w 101"/>
                  <a:gd name="txT" fmla="*/ 0 h 122"/>
                  <a:gd name="txR" fmla="*/ 101 w 101"/>
                  <a:gd name="txB" fmla="*/ 122 h 122"/>
                </a:gdLst>
                <a:ahLst/>
                <a:cxnLst>
                  <a:cxn ang="0">
                    <a:pos x="21249055" y="0"/>
                  </a:cxn>
                  <a:cxn ang="0">
                    <a:pos x="21249055" y="177759426"/>
                  </a:cxn>
                  <a:cxn ang="0">
                    <a:pos x="30356046" y="198848933"/>
                  </a:cxn>
                  <a:cxn ang="0">
                    <a:pos x="276239477" y="367570247"/>
                  </a:cxn>
                  <a:cxn ang="0">
                    <a:pos x="306595509" y="367570247"/>
                  </a:cxn>
                  <a:cxn ang="0">
                    <a:pos x="282311381" y="334429346"/>
                  </a:cxn>
                  <a:cxn ang="0">
                    <a:pos x="276239477" y="334429346"/>
                  </a:cxn>
                  <a:cxn ang="0">
                    <a:pos x="60712091" y="186797538"/>
                  </a:cxn>
                  <a:cxn ang="0">
                    <a:pos x="54640174" y="168721314"/>
                  </a:cxn>
                  <a:cxn ang="0">
                    <a:pos x="45533190" y="33140915"/>
                  </a:cxn>
                  <a:cxn ang="0">
                    <a:pos x="21249055" y="0"/>
                  </a:cxn>
                </a:cxnLst>
                <a:rect l="txL" t="txT" r="txR" b="txB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3" name="Freeform 63"/>
              <p:cNvSpPr/>
              <p:nvPr/>
            </p:nvSpPr>
            <p:spPr>
              <a:xfrm>
                <a:off x="624850" y="1003637"/>
                <a:ext cx="140181" cy="174481"/>
              </a:xfrm>
              <a:custGeom>
                <a:avLst/>
                <a:gdLst>
                  <a:gd name="txL" fmla="*/ 0 w 81"/>
                  <a:gd name="txT" fmla="*/ 0 h 100"/>
                  <a:gd name="txR" fmla="*/ 81 w 81"/>
                  <a:gd name="txB" fmla="*/ 100 h 100"/>
                </a:gdLst>
                <a:ahLst/>
                <a:cxnLst>
                  <a:cxn ang="0">
                    <a:pos x="8985429" y="0"/>
                  </a:cxn>
                  <a:cxn ang="0">
                    <a:pos x="17970858" y="136995515"/>
                  </a:cxn>
                  <a:cxn ang="0">
                    <a:pos x="23960565" y="155261925"/>
                  </a:cxn>
                  <a:cxn ang="0">
                    <a:pos x="236611702" y="304436210"/>
                  </a:cxn>
                  <a:cxn ang="0">
                    <a:pos x="242601409" y="304436210"/>
                  </a:cxn>
                  <a:cxn ang="0">
                    <a:pos x="8985429" y="0"/>
                  </a:cxn>
                </a:cxnLst>
                <a:rect l="txL" t="txT" r="txR" b="txB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4" name="Freeform 64"/>
              <p:cNvSpPr/>
              <p:nvPr/>
            </p:nvSpPr>
            <p:spPr>
              <a:xfrm>
                <a:off x="22369" y="11930"/>
                <a:ext cx="921616" cy="1201978"/>
              </a:xfrm>
              <a:custGeom>
                <a:avLst/>
                <a:gdLst>
                  <a:gd name="txL" fmla="*/ 0 w 529"/>
                  <a:gd name="txT" fmla="*/ 0 h 690"/>
                  <a:gd name="txR" fmla="*/ 529 w 529"/>
                  <a:gd name="txB" fmla="*/ 690 h 690"/>
                </a:gdLst>
                <a:ahLst/>
                <a:cxnLst>
                  <a:cxn ang="0">
                    <a:pos x="1523674886" y="1638658205"/>
                  </a:cxn>
                  <a:cxn ang="0">
                    <a:pos x="1450830670" y="2002805586"/>
                  </a:cxn>
                  <a:cxn ang="0">
                    <a:pos x="1432617874" y="2014943817"/>
                  </a:cxn>
                  <a:cxn ang="0">
                    <a:pos x="1068393308" y="1942114428"/>
                  </a:cxn>
                  <a:cxn ang="0">
                    <a:pos x="78915756" y="458218457"/>
                  </a:cxn>
                  <a:cxn ang="0">
                    <a:pos x="151760000" y="94071321"/>
                  </a:cxn>
                  <a:cxn ang="0">
                    <a:pos x="169971054" y="81933090"/>
                  </a:cxn>
                  <a:cxn ang="0">
                    <a:pos x="534197525" y="154762506"/>
                  </a:cxn>
                  <a:cxn ang="0">
                    <a:pos x="1523674886" y="1638658205"/>
                  </a:cxn>
                </a:cxnLst>
                <a:rect l="txL" t="txT" r="txR" b="txB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5" name="Freeform 65"/>
              <p:cNvSpPr/>
              <p:nvPr/>
            </p:nvSpPr>
            <p:spPr>
              <a:xfrm>
                <a:off x="43247" y="44739"/>
                <a:ext cx="876877" cy="1137852"/>
              </a:xfrm>
              <a:custGeom>
                <a:avLst/>
                <a:gdLst>
                  <a:gd name="txL" fmla="*/ 0 w 504"/>
                  <a:gd name="txT" fmla="*/ 0 h 653"/>
                  <a:gd name="txR" fmla="*/ 504 w 504"/>
                  <a:gd name="txB" fmla="*/ 653 h 653"/>
                </a:gdLst>
                <a:ahLst/>
                <a:cxnLst>
                  <a:cxn ang="0">
                    <a:pos x="1116972698" y="1928052901"/>
                  </a:cxn>
                  <a:cxn ang="0">
                    <a:pos x="1059458976" y="1864291393"/>
                  </a:cxn>
                  <a:cxn ang="0">
                    <a:pos x="69621260" y="382574385"/>
                  </a:cxn>
                  <a:cxn ang="0">
                    <a:pos x="133189635" y="63761535"/>
                  </a:cxn>
                  <a:cxn ang="0">
                    <a:pos x="151351772" y="51616307"/>
                  </a:cxn>
                  <a:cxn ang="0">
                    <a:pos x="408649049" y="54653482"/>
                  </a:cxn>
                  <a:cxn ang="0">
                    <a:pos x="469188453" y="115379598"/>
                  </a:cxn>
                  <a:cxn ang="0">
                    <a:pos x="1456000406" y="1600131657"/>
                  </a:cxn>
                  <a:cxn ang="0">
                    <a:pos x="1392432058" y="1915907686"/>
                  </a:cxn>
                  <a:cxn ang="0">
                    <a:pos x="1374269922" y="1928052901"/>
                  </a:cxn>
                  <a:cxn ang="0">
                    <a:pos x="1116972698" y="1928052901"/>
                  </a:cxn>
                </a:cxnLst>
                <a:rect l="txL" t="txT" r="txR" b="txB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6" name="Freeform 66"/>
              <p:cNvSpPr/>
              <p:nvPr/>
            </p:nvSpPr>
            <p:spPr>
              <a:xfrm>
                <a:off x="410104" y="32808"/>
                <a:ext cx="399665" cy="556250"/>
              </a:xfrm>
              <a:custGeom>
                <a:avLst/>
                <a:gdLst>
                  <a:gd name="txL" fmla="*/ 0 w 229"/>
                  <a:gd name="txT" fmla="*/ 0 h 319"/>
                  <a:gd name="txR" fmla="*/ 229 w 229"/>
                  <a:gd name="txB" fmla="*/ 319 h 319"/>
                </a:gdLst>
                <a:ahLst/>
                <a:cxnLst>
                  <a:cxn ang="0">
                    <a:pos x="9138193" y="33446494"/>
                  </a:cxn>
                  <a:cxn ang="0">
                    <a:pos x="633554592" y="969950104"/>
                  </a:cxn>
                  <a:cxn ang="0">
                    <a:pos x="633554592" y="802717485"/>
                  </a:cxn>
                  <a:cxn ang="0">
                    <a:pos x="581774427" y="671970886"/>
                  </a:cxn>
                  <a:cxn ang="0">
                    <a:pos x="450799421" y="541226030"/>
                  </a:cxn>
                  <a:cxn ang="0">
                    <a:pos x="408155700" y="380073906"/>
                  </a:cxn>
                  <a:cxn ang="0">
                    <a:pos x="289364473" y="313180945"/>
                  </a:cxn>
                  <a:cxn ang="0">
                    <a:pos x="231491600" y="136827040"/>
                  </a:cxn>
                  <a:cxn ang="0">
                    <a:pos x="173618673" y="63851923"/>
                  </a:cxn>
                  <a:cxn ang="0">
                    <a:pos x="67011089" y="54730459"/>
                  </a:cxn>
                  <a:cxn ang="0">
                    <a:pos x="9138193" y="33446494"/>
                  </a:cxn>
                </a:cxnLst>
                <a:rect l="txL" t="txT" r="txR" b="txB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7" name="Freeform 67"/>
              <p:cNvSpPr/>
              <p:nvPr/>
            </p:nvSpPr>
            <p:spPr>
              <a:xfrm>
                <a:off x="504055" y="0"/>
                <a:ext cx="429491" cy="600989"/>
              </a:xfrm>
              <a:custGeom>
                <a:avLst/>
                <a:gdLst>
                  <a:gd name="txL" fmla="*/ 0 w 246"/>
                  <a:gd name="txT" fmla="*/ 0 h 345"/>
                  <a:gd name="txR" fmla="*/ 246 w 246"/>
                  <a:gd name="txB" fmla="*/ 345 h 345"/>
                </a:gdLst>
                <a:ahLst/>
                <a:cxnLst>
                  <a:cxn ang="0">
                    <a:pos x="0" y="15172796"/>
                  </a:cxn>
                  <a:cxn ang="0">
                    <a:pos x="0" y="15172796"/>
                  </a:cxn>
                  <a:cxn ang="0">
                    <a:pos x="749847671" y="1046921161"/>
                  </a:cxn>
                  <a:cxn ang="0">
                    <a:pos x="45721589" y="0"/>
                  </a:cxn>
                  <a:cxn ang="0">
                    <a:pos x="0" y="15172796"/>
                  </a:cxn>
                </a:cxnLst>
                <a:rect l="txL" t="txT" r="txR" b="txB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8" name="Freeform 68"/>
              <p:cNvSpPr/>
              <p:nvPr/>
            </p:nvSpPr>
            <p:spPr>
              <a:xfrm>
                <a:off x="416069" y="52195"/>
                <a:ext cx="356418" cy="536863"/>
              </a:xfrm>
              <a:custGeom>
                <a:avLst/>
                <a:gdLst>
                  <a:gd name="txL" fmla="*/ 0 w 205"/>
                  <a:gd name="txT" fmla="*/ 0 h 308"/>
                  <a:gd name="txR" fmla="*/ 205 w 205"/>
                  <a:gd name="txB" fmla="*/ 308 h 308"/>
                </a:gdLst>
                <a:ahLst/>
                <a:cxnLst>
                  <a:cxn ang="0">
                    <a:pos x="0" y="0"/>
                  </a:cxn>
                  <a:cxn ang="0">
                    <a:pos x="619677061" y="935785392"/>
                  </a:cxn>
                  <a:cxn ang="0">
                    <a:pos x="0" y="0"/>
                  </a:cxn>
                </a:cxnLst>
                <a:rect l="txL" t="txT" r="txR" b="txB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09" name="Oval 69"/>
              <p:cNvSpPr/>
              <p:nvPr/>
            </p:nvSpPr>
            <p:spPr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10" name="Oval 70"/>
              <p:cNvSpPr/>
              <p:nvPr/>
            </p:nvSpPr>
            <p:spPr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11" name="Oval 71"/>
              <p:cNvSpPr/>
              <p:nvPr/>
            </p:nvSpPr>
            <p:spPr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12" name="Freeform 72"/>
              <p:cNvSpPr/>
              <p:nvPr/>
            </p:nvSpPr>
            <p:spPr>
              <a:xfrm>
                <a:off x="694940" y="966354"/>
                <a:ext cx="77547" cy="76056"/>
              </a:xfrm>
              <a:custGeom>
                <a:avLst/>
                <a:gdLst>
                  <a:gd name="txL" fmla="*/ 0 w 45"/>
                  <a:gd name="txT" fmla="*/ 0 h 44"/>
                  <a:gd name="txR" fmla="*/ 45 w 45"/>
                  <a:gd name="txB" fmla="*/ 44 h 44"/>
                </a:gdLst>
                <a:ahLst/>
                <a:cxnLst>
                  <a:cxn ang="0">
                    <a:pos x="118786508" y="0"/>
                  </a:cxn>
                  <a:cxn ang="0">
                    <a:pos x="133634169" y="128477607"/>
                  </a:cxn>
                  <a:cxn ang="0">
                    <a:pos x="8909289" y="131466262"/>
                  </a:cxn>
                  <a:cxn ang="0">
                    <a:pos x="118786508" y="0"/>
                  </a:cxn>
                </a:cxnLst>
                <a:rect l="txL" t="txT" r="txR" b="txB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13" name="Freeform 99"/>
              <p:cNvSpPr/>
              <p:nvPr/>
            </p:nvSpPr>
            <p:spPr>
              <a:xfrm>
                <a:off x="322118" y="89477"/>
                <a:ext cx="504055" cy="726257"/>
              </a:xfrm>
              <a:custGeom>
                <a:avLst/>
                <a:gdLst>
                  <a:gd name="txL" fmla="*/ 0 w 338"/>
                  <a:gd name="txT" fmla="*/ 0 h 487"/>
                  <a:gd name="txR" fmla="*/ 338 w 338"/>
                  <a:gd name="txB" fmla="*/ 487 h 487"/>
                </a:gdLst>
                <a:ahLst/>
                <a:cxnLst>
                  <a:cxn ang="0">
                    <a:pos x="751690575" y="1083058069"/>
                  </a:cxn>
                  <a:cxn ang="0">
                    <a:pos x="0" y="0"/>
                  </a:cxn>
                  <a:cxn ang="0">
                    <a:pos x="48926149" y="0"/>
                  </a:cxn>
                  <a:cxn ang="0">
                    <a:pos x="751690575" y="1083058069"/>
                  </a:cxn>
                </a:cxnLst>
                <a:rect l="txL" t="txT" r="txR" b="txB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107" name="组合 256"/>
            <p:cNvGrpSpPr/>
            <p:nvPr/>
          </p:nvGrpSpPr>
          <p:grpSpPr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156" name="Freeform 9"/>
              <p:cNvSpPr/>
              <p:nvPr/>
            </p:nvSpPr>
            <p:spPr>
              <a:xfrm>
                <a:off x="1379442" y="1925252"/>
                <a:ext cx="250536" cy="228167"/>
              </a:xfrm>
              <a:custGeom>
                <a:avLst/>
                <a:gdLst>
                  <a:gd name="txL" fmla="*/ 0 w 144"/>
                  <a:gd name="txT" fmla="*/ 0 h 131"/>
                  <a:gd name="txR" fmla="*/ 144 w 144"/>
                  <a:gd name="txB" fmla="*/ 131 h 131"/>
                </a:gdLst>
                <a:ahLst/>
                <a:cxnLst>
                  <a:cxn ang="0">
                    <a:pos x="417728696" y="0"/>
                  </a:cxn>
                  <a:cxn ang="0">
                    <a:pos x="60540982" y="397405877"/>
                  </a:cxn>
                  <a:cxn ang="0">
                    <a:pos x="417728696" y="0"/>
                  </a:cxn>
                </a:cxnLst>
                <a:rect l="txL" t="txT" r="txR" b="txB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" name="Freeform 10"/>
              <p:cNvSpPr/>
              <p:nvPr/>
            </p:nvSpPr>
            <p:spPr>
              <a:xfrm>
                <a:off x="1379442" y="1716472"/>
                <a:ext cx="809769" cy="457825"/>
              </a:xfrm>
              <a:custGeom>
                <a:avLst/>
                <a:gdLst>
                  <a:gd name="txL" fmla="*/ 0 w 465"/>
                  <a:gd name="txT" fmla="*/ 0 h 263"/>
                  <a:gd name="txR" fmla="*/ 465 w 465"/>
                  <a:gd name="txB" fmla="*/ 263 h 263"/>
                </a:gdLst>
                <a:ahLst/>
                <a:cxnLst>
                  <a:cxn ang="0">
                    <a:pos x="181955972" y="378788323"/>
                  </a:cxn>
                  <a:cxn ang="0">
                    <a:pos x="609554108" y="463637465"/>
                  </a:cxn>
                  <a:cxn ang="0">
                    <a:pos x="749053760" y="281818248"/>
                  </a:cxn>
                  <a:cxn ang="0">
                    <a:pos x="776347322" y="81818365"/>
                  </a:cxn>
                  <a:cxn ang="0">
                    <a:pos x="870358866" y="45455226"/>
                  </a:cxn>
                  <a:cxn ang="0">
                    <a:pos x="934043481" y="230303385"/>
                  </a:cxn>
                  <a:cxn ang="0">
                    <a:pos x="1097804851" y="157577079"/>
                  </a:cxn>
                  <a:cxn ang="0">
                    <a:pos x="1252467207" y="103031494"/>
                  </a:cxn>
                  <a:cxn ang="0">
                    <a:pos x="1070511289" y="296969985"/>
                  </a:cxn>
                  <a:cxn ang="0">
                    <a:pos x="1119032983" y="324242764"/>
                  </a:cxn>
                  <a:cxn ang="0">
                    <a:pos x="1322217033" y="251516513"/>
                  </a:cxn>
                  <a:cxn ang="0">
                    <a:pos x="1343445165" y="378788323"/>
                  </a:cxn>
                  <a:cxn ang="0">
                    <a:pos x="1082642148" y="427274231"/>
                  </a:cxn>
                  <a:cxn ang="0">
                    <a:pos x="1082642148" y="469698856"/>
                  </a:cxn>
                  <a:cxn ang="0">
                    <a:pos x="1322217033" y="496971636"/>
                  </a:cxn>
                  <a:cxn ang="0">
                    <a:pos x="1288858042" y="566668932"/>
                  </a:cxn>
                  <a:cxn ang="0">
                    <a:pos x="1073543133" y="533334761"/>
                  </a:cxn>
                  <a:cxn ang="0">
                    <a:pos x="1200913669" y="669698657"/>
                  </a:cxn>
                  <a:cxn ang="0">
                    <a:pos x="1088705836" y="700002132"/>
                  </a:cxn>
                  <a:cxn ang="0">
                    <a:pos x="979533331" y="593941711"/>
                  </a:cxn>
                  <a:cxn ang="0">
                    <a:pos x="624716811" y="648487269"/>
                  </a:cxn>
                  <a:cxn ang="0">
                    <a:pos x="0" y="648487269"/>
                  </a:cxn>
                  <a:cxn ang="0">
                    <a:pos x="181955972" y="378788323"/>
                  </a:cxn>
                </a:cxnLst>
                <a:rect l="txL" t="txT" r="txR" b="txB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" name="Freeform 11"/>
              <p:cNvSpPr/>
              <p:nvPr/>
            </p:nvSpPr>
            <p:spPr>
              <a:xfrm>
                <a:off x="1379442" y="1934200"/>
                <a:ext cx="178955" cy="174481"/>
              </a:xfrm>
              <a:custGeom>
                <a:avLst/>
                <a:gdLst>
                  <a:gd name="txL" fmla="*/ 0 w 103"/>
                  <a:gd name="txT" fmla="*/ 0 h 100"/>
                  <a:gd name="txR" fmla="*/ 103 w 103"/>
                  <a:gd name="txB" fmla="*/ 100 h 100"/>
                </a:gdLst>
                <a:ahLst/>
                <a:cxnLst>
                  <a:cxn ang="0">
                    <a:pos x="181119835" y="0"/>
                  </a:cxn>
                  <a:cxn ang="0">
                    <a:pos x="0" y="270948082"/>
                  </a:cxn>
                  <a:cxn ang="0">
                    <a:pos x="78484802" y="304436210"/>
                  </a:cxn>
                  <a:cxn ang="0">
                    <a:pos x="310921298" y="45665167"/>
                  </a:cxn>
                  <a:cxn ang="0">
                    <a:pos x="181119835" y="0"/>
                  </a:cxn>
                </a:cxnLst>
                <a:rect l="txL" t="txT" r="txR" b="txB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" name="Freeform 14"/>
              <p:cNvSpPr>
                <a:spLocks noEditPoints="1"/>
              </p:cNvSpPr>
              <p:nvPr/>
            </p:nvSpPr>
            <p:spPr>
              <a:xfrm>
                <a:off x="247554" y="1779106"/>
                <a:ext cx="286327" cy="146146"/>
              </a:xfrm>
              <a:custGeom>
                <a:avLst/>
                <a:gdLst>
                  <a:gd name="txL" fmla="*/ 0 w 192"/>
                  <a:gd name="txT" fmla="*/ 0 h 98"/>
                  <a:gd name="txR" fmla="*/ 192 w 192"/>
                  <a:gd name="txB" fmla="*/ 98 h 98"/>
                </a:gdLst>
                <a:ahLst/>
                <a:cxnLst>
                  <a:cxn ang="0">
                    <a:pos x="197929534" y="91181677"/>
                  </a:cxn>
                  <a:cxn ang="0">
                    <a:pos x="213498560" y="133435777"/>
                  </a:cxn>
                  <a:cxn ang="0">
                    <a:pos x="344709357" y="144556291"/>
                  </a:cxn>
                  <a:cxn ang="0">
                    <a:pos x="402532573" y="217945467"/>
                  </a:cxn>
                  <a:cxn ang="0">
                    <a:pos x="426995628" y="126763767"/>
                  </a:cxn>
                  <a:cxn ang="0">
                    <a:pos x="393637052" y="122316754"/>
                  </a:cxn>
                  <a:cxn ang="0">
                    <a:pos x="386964946" y="169019334"/>
                  </a:cxn>
                  <a:cxn ang="0">
                    <a:pos x="338038835" y="113421238"/>
                  </a:cxn>
                  <a:cxn ang="0">
                    <a:pos x="197929534" y="91181677"/>
                  </a:cxn>
                  <a:cxn ang="0">
                    <a:pos x="0" y="0"/>
                  </a:cxn>
                  <a:cxn ang="0">
                    <a:pos x="42254109" y="217945467"/>
                  </a:cxn>
                  <a:cxn ang="0">
                    <a:pos x="153451883" y="126763767"/>
                  </a:cxn>
                  <a:cxn ang="0">
                    <a:pos x="142331364" y="82286161"/>
                  </a:cxn>
                  <a:cxn ang="0">
                    <a:pos x="137884349" y="82286161"/>
                  </a:cxn>
                  <a:cxn ang="0">
                    <a:pos x="55598147" y="164570830"/>
                  </a:cxn>
                  <a:cxn ang="0">
                    <a:pos x="0" y="0"/>
                  </a:cxn>
                </a:cxnLst>
                <a:rect l="txL" t="txT" r="txR" b="txB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" name="Freeform 15"/>
              <p:cNvSpPr>
                <a:spLocks noEditPoints="1"/>
              </p:cNvSpPr>
              <p:nvPr/>
            </p:nvSpPr>
            <p:spPr>
              <a:xfrm>
                <a:off x="247554" y="1779106"/>
                <a:ext cx="286327" cy="146146"/>
              </a:xfrm>
              <a:custGeom>
                <a:avLst/>
                <a:gdLst>
                  <a:gd name="txL" fmla="*/ 0 w 192"/>
                  <a:gd name="txT" fmla="*/ 0 h 98"/>
                  <a:gd name="txR" fmla="*/ 192 w 192"/>
                  <a:gd name="txB" fmla="*/ 98 h 98"/>
                </a:gdLst>
                <a:ahLst/>
                <a:cxnLst>
                  <a:cxn ang="0">
                    <a:pos x="197929534" y="91181677"/>
                  </a:cxn>
                  <a:cxn ang="0">
                    <a:pos x="213498560" y="133435777"/>
                  </a:cxn>
                  <a:cxn ang="0">
                    <a:pos x="344709357" y="144556291"/>
                  </a:cxn>
                  <a:cxn ang="0">
                    <a:pos x="402532573" y="217945467"/>
                  </a:cxn>
                  <a:cxn ang="0">
                    <a:pos x="426995628" y="126763767"/>
                  </a:cxn>
                  <a:cxn ang="0">
                    <a:pos x="393637052" y="122316754"/>
                  </a:cxn>
                  <a:cxn ang="0">
                    <a:pos x="386964946" y="169019334"/>
                  </a:cxn>
                  <a:cxn ang="0">
                    <a:pos x="338038835" y="113421238"/>
                  </a:cxn>
                  <a:cxn ang="0">
                    <a:pos x="197929534" y="91181677"/>
                  </a:cxn>
                  <a:cxn ang="0">
                    <a:pos x="0" y="0"/>
                  </a:cxn>
                  <a:cxn ang="0">
                    <a:pos x="42254109" y="217945467"/>
                  </a:cxn>
                  <a:cxn ang="0">
                    <a:pos x="153451883" y="126763767"/>
                  </a:cxn>
                  <a:cxn ang="0">
                    <a:pos x="142331364" y="82286161"/>
                  </a:cxn>
                  <a:cxn ang="0">
                    <a:pos x="137884349" y="82286161"/>
                  </a:cxn>
                  <a:cxn ang="0">
                    <a:pos x="55598147" y="164570830"/>
                  </a:cxn>
                  <a:cxn ang="0">
                    <a:pos x="0" y="0"/>
                  </a:cxn>
                </a:cxnLst>
                <a:rect l="txL" t="txT" r="txR" b="txB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" name="Freeform 17"/>
              <p:cNvSpPr/>
              <p:nvPr/>
            </p:nvSpPr>
            <p:spPr>
              <a:xfrm>
                <a:off x="557742" y="1489796"/>
                <a:ext cx="1061797" cy="663623"/>
              </a:xfrm>
              <a:custGeom>
                <a:avLst/>
                <a:gdLst>
                  <a:gd name="txL" fmla="*/ 0 w 610"/>
                  <a:gd name="txT" fmla="*/ 0 h 381"/>
                  <a:gd name="txR" fmla="*/ 610 w 610"/>
                  <a:gd name="txB" fmla="*/ 381 h 381"/>
                </a:gdLst>
                <a:ahLst/>
                <a:cxnLst>
                  <a:cxn ang="0">
                    <a:pos x="618092892" y="185063723"/>
                  </a:cxn>
                  <a:cxn ang="0">
                    <a:pos x="1848217949" y="758460101"/>
                  </a:cxn>
                  <a:cxn ang="0">
                    <a:pos x="1490693201" y="1155893729"/>
                  </a:cxn>
                  <a:cxn ang="0">
                    <a:pos x="278747819" y="579463095"/>
                  </a:cxn>
                  <a:cxn ang="0">
                    <a:pos x="618092892" y="185063723"/>
                  </a:cxn>
                </a:cxnLst>
                <a:rect l="txL" t="txT" r="txR" b="txB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" name="Freeform 18"/>
              <p:cNvSpPr/>
              <p:nvPr/>
            </p:nvSpPr>
            <p:spPr>
              <a:xfrm>
                <a:off x="557742" y="1489796"/>
                <a:ext cx="866438" cy="663623"/>
              </a:xfrm>
              <a:custGeom>
                <a:avLst/>
                <a:gdLst>
                  <a:gd name="txL" fmla="*/ 0 w 498"/>
                  <a:gd name="txT" fmla="*/ 0 h 381"/>
                  <a:gd name="txR" fmla="*/ 498 w 498"/>
                  <a:gd name="txB" fmla="*/ 381 h 381"/>
                </a:gdLst>
                <a:ahLst/>
                <a:cxnLst>
                  <a:cxn ang="0">
                    <a:pos x="278486784" y="579463095"/>
                  </a:cxn>
                  <a:cxn ang="0">
                    <a:pos x="617512864" y="185063723"/>
                  </a:cxn>
                  <a:cxn ang="0">
                    <a:pos x="662919076" y="206301393"/>
                  </a:cxn>
                  <a:cxn ang="0">
                    <a:pos x="563026454" y="518787767"/>
                  </a:cxn>
                  <a:cxn ang="0">
                    <a:pos x="1507459519" y="979930925"/>
                  </a:cxn>
                  <a:cxn ang="0">
                    <a:pos x="1489297382" y="1155893729"/>
                  </a:cxn>
                  <a:cxn ang="0">
                    <a:pos x="278486784" y="579463095"/>
                  </a:cxn>
                </a:cxnLst>
                <a:rect l="txL" t="txT" r="txR" b="txB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" name="Freeform 19"/>
              <p:cNvSpPr/>
              <p:nvPr/>
            </p:nvSpPr>
            <p:spPr>
              <a:xfrm>
                <a:off x="399665" y="1983412"/>
                <a:ext cx="809769" cy="378787"/>
              </a:xfrm>
              <a:custGeom>
                <a:avLst/>
                <a:gdLst>
                  <a:gd name="txL" fmla="*/ 0 w 465"/>
                  <a:gd name="txT" fmla="*/ 0 h 218"/>
                  <a:gd name="txR" fmla="*/ 465 w 465"/>
                  <a:gd name="txB" fmla="*/ 218 h 218"/>
                </a:gdLst>
                <a:ahLst/>
                <a:cxnLst>
                  <a:cxn ang="0">
                    <a:pos x="103108845" y="0"/>
                  </a:cxn>
                  <a:cxn ang="0">
                    <a:pos x="0" y="45285898"/>
                  </a:cxn>
                  <a:cxn ang="0">
                    <a:pos x="994696034" y="658163296"/>
                  </a:cxn>
                  <a:cxn ang="0">
                    <a:pos x="1410163148" y="510227901"/>
                  </a:cxn>
                  <a:cxn ang="0">
                    <a:pos x="1343445165" y="473998151"/>
                  </a:cxn>
                  <a:cxn ang="0">
                    <a:pos x="103108845" y="0"/>
                  </a:cxn>
                </a:cxnLst>
                <a:rect l="txL" t="txT" r="txR" b="txB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" name="Freeform 20"/>
              <p:cNvSpPr/>
              <p:nvPr/>
            </p:nvSpPr>
            <p:spPr>
              <a:xfrm>
                <a:off x="381770" y="1969991"/>
                <a:ext cx="77547" cy="38773"/>
              </a:xfrm>
              <a:custGeom>
                <a:avLst/>
                <a:gdLst>
                  <a:gd name="txL" fmla="*/ 0 w 44"/>
                  <a:gd name="txT" fmla="*/ 0 h 22"/>
                  <a:gd name="txR" fmla="*/ 44 w 44"/>
                  <a:gd name="txB" fmla="*/ 22 h 22"/>
                </a:gdLst>
                <a:ahLst/>
                <a:cxnLst>
                  <a:cxn ang="0">
                    <a:pos x="86972483" y="0"/>
                  </a:cxn>
                  <a:cxn ang="0">
                    <a:pos x="0" y="37273191"/>
                  </a:cxn>
                  <a:cxn ang="0">
                    <a:pos x="3105405" y="40378554"/>
                  </a:cxn>
                  <a:cxn ang="0">
                    <a:pos x="31061101" y="68333892"/>
                  </a:cxn>
                  <a:cxn ang="0">
                    <a:pos x="136671308" y="21742840"/>
                  </a:cxn>
                  <a:cxn ang="0">
                    <a:pos x="90079649" y="3105365"/>
                  </a:cxn>
                  <a:cxn ang="0">
                    <a:pos x="86972483" y="0"/>
                  </a:cxn>
                </a:cxnLst>
                <a:rect l="txL" t="txT" r="txR" b="txB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" name="Freeform 21"/>
              <p:cNvSpPr>
                <a:spLocks noEditPoints="1"/>
              </p:cNvSpPr>
              <p:nvPr/>
            </p:nvSpPr>
            <p:spPr>
              <a:xfrm>
                <a:off x="340014" y="1826827"/>
                <a:ext cx="90969" cy="164042"/>
              </a:xfrm>
              <a:custGeom>
                <a:avLst/>
                <a:gdLst>
                  <a:gd name="txL" fmla="*/ 0 w 52"/>
                  <a:gd name="txT" fmla="*/ 0 h 95"/>
                  <a:gd name="txR" fmla="*/ 52 w 52"/>
                  <a:gd name="txB" fmla="*/ 95 h 95"/>
                </a:gdLst>
                <a:ahLst/>
                <a:cxnLst>
                  <a:cxn ang="0">
                    <a:pos x="18361744" y="65597812"/>
                  </a:cxn>
                  <a:cxn ang="0">
                    <a:pos x="18361744" y="65597812"/>
                  </a:cxn>
                  <a:cxn ang="0">
                    <a:pos x="73450476" y="283260835"/>
                  </a:cxn>
                  <a:cxn ang="0">
                    <a:pos x="159141526" y="247480697"/>
                  </a:cxn>
                  <a:cxn ang="0">
                    <a:pos x="88752507" y="71560305"/>
                  </a:cxn>
                  <a:cxn ang="0">
                    <a:pos x="18361744" y="65597812"/>
                  </a:cxn>
                  <a:cxn ang="0">
                    <a:pos x="58148445" y="0"/>
                  </a:cxn>
                  <a:cxn ang="0">
                    <a:pos x="0" y="0"/>
                  </a:cxn>
                  <a:cxn ang="0">
                    <a:pos x="3059707" y="14908830"/>
                  </a:cxn>
                  <a:cxn ang="0">
                    <a:pos x="70389020" y="23853433"/>
                  </a:cxn>
                  <a:cxn ang="0">
                    <a:pos x="58148445" y="0"/>
                  </a:cxn>
                </a:cxnLst>
                <a:rect l="txL" t="txT" r="txR" b="txB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" name="Freeform 22"/>
              <p:cNvSpPr/>
              <p:nvPr/>
            </p:nvSpPr>
            <p:spPr>
              <a:xfrm>
                <a:off x="342996" y="1834284"/>
                <a:ext cx="47721" cy="34300"/>
              </a:xfrm>
              <a:custGeom>
                <a:avLst/>
                <a:gdLst>
                  <a:gd name="txL" fmla="*/ 0 w 32"/>
                  <a:gd name="txT" fmla="*/ 0 h 23"/>
                  <a:gd name="txR" fmla="*/ 32 w 32"/>
                  <a:gd name="txB" fmla="*/ 23 h 23"/>
                </a:gdLst>
                <a:ahLst/>
                <a:cxnLst>
                  <a:cxn ang="0">
                    <a:pos x="0" y="0"/>
                  </a:cxn>
                  <a:cxn ang="0">
                    <a:pos x="11118991" y="44479640"/>
                  </a:cxn>
                  <a:cxn ang="0">
                    <a:pos x="11118991" y="44479640"/>
                  </a:cxn>
                  <a:cxn ang="0">
                    <a:pos x="71165422" y="51151745"/>
                  </a:cxn>
                  <a:cxn ang="0">
                    <a:pos x="55597944" y="8895630"/>
                  </a:cxn>
                  <a:cxn ang="0">
                    <a:pos x="0" y="0"/>
                  </a:cxn>
                </a:cxnLst>
                <a:rect l="txL" t="txT" r="txR" b="txB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" name="Freeform 23"/>
              <p:cNvSpPr/>
              <p:nvPr/>
            </p:nvSpPr>
            <p:spPr>
              <a:xfrm>
                <a:off x="342996" y="1834284"/>
                <a:ext cx="47721" cy="34300"/>
              </a:xfrm>
              <a:custGeom>
                <a:avLst/>
                <a:gdLst>
                  <a:gd name="txL" fmla="*/ 0 w 32"/>
                  <a:gd name="txT" fmla="*/ 0 h 23"/>
                  <a:gd name="txR" fmla="*/ 32 w 32"/>
                  <a:gd name="txB" fmla="*/ 23 h 23"/>
                </a:gdLst>
                <a:ahLst/>
                <a:cxnLst>
                  <a:cxn ang="0">
                    <a:pos x="0" y="0"/>
                  </a:cxn>
                  <a:cxn ang="0">
                    <a:pos x="11118991" y="44479640"/>
                  </a:cxn>
                  <a:cxn ang="0">
                    <a:pos x="11118991" y="44479640"/>
                  </a:cxn>
                  <a:cxn ang="0">
                    <a:pos x="71165422" y="51151745"/>
                  </a:cxn>
                  <a:cxn ang="0">
                    <a:pos x="55597944" y="8895630"/>
                  </a:cxn>
                  <a:cxn ang="0">
                    <a:pos x="0" y="0"/>
                  </a:cxn>
                </a:cxnLst>
                <a:rect l="txL" t="txT" r="txR" b="txB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" name="Freeform 24"/>
              <p:cNvSpPr/>
              <p:nvPr/>
            </p:nvSpPr>
            <p:spPr>
              <a:xfrm>
                <a:off x="340014" y="1820862"/>
                <a:ext cx="884334" cy="523442"/>
              </a:xfrm>
              <a:custGeom>
                <a:avLst/>
                <a:gdLst>
                  <a:gd name="txL" fmla="*/ 0 w 508"/>
                  <a:gd name="txT" fmla="*/ 0 h 301"/>
                  <a:gd name="txR" fmla="*/ 508 w 508"/>
                  <a:gd name="txB" fmla="*/ 301 h 301"/>
                </a:gdLst>
                <a:ahLst/>
                <a:cxnLst>
                  <a:cxn ang="0">
                    <a:pos x="248496162" y="66531043"/>
                  </a:cxn>
                  <a:cxn ang="0">
                    <a:pos x="190916926" y="229836268"/>
                  </a:cxn>
                  <a:cxn ang="0">
                    <a:pos x="1330362243" y="453622414"/>
                  </a:cxn>
                  <a:cxn ang="0">
                    <a:pos x="1539461923" y="731844875"/>
                  </a:cxn>
                  <a:cxn ang="0">
                    <a:pos x="1109139531" y="910270703"/>
                  </a:cxn>
                  <a:cxn ang="0">
                    <a:pos x="106066116" y="281246599"/>
                  </a:cxn>
                  <a:cxn ang="0">
                    <a:pos x="0" y="0"/>
                  </a:cxn>
                  <a:cxn ang="0">
                    <a:pos x="248496162" y="66531043"/>
                  </a:cxn>
                </a:cxnLst>
                <a:rect l="txL" t="txT" r="txR" b="txB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" name="Freeform 25"/>
              <p:cNvSpPr/>
              <p:nvPr/>
            </p:nvSpPr>
            <p:spPr>
              <a:xfrm>
                <a:off x="732223" y="2104207"/>
                <a:ext cx="478703" cy="232641"/>
              </a:xfrm>
              <a:custGeom>
                <a:avLst/>
                <a:gdLst>
                  <a:gd name="txL" fmla="*/ 0 w 275"/>
                  <a:gd name="txT" fmla="*/ 0 h 133"/>
                  <a:gd name="txR" fmla="*/ 275 w 275"/>
                  <a:gd name="txB" fmla="*/ 133 h 133"/>
                </a:gdLst>
                <a:ahLst/>
                <a:cxnLst>
                  <a:cxn ang="0">
                    <a:pos x="648456236" y="0"/>
                  </a:cxn>
                  <a:cxn ang="0">
                    <a:pos x="0" y="201935848"/>
                  </a:cxn>
                  <a:cxn ang="0">
                    <a:pos x="421194155" y="403871697"/>
                  </a:cxn>
                  <a:cxn ang="0">
                    <a:pos x="833296438" y="235591869"/>
                  </a:cxn>
                  <a:cxn ang="0">
                    <a:pos x="648456236" y="0"/>
                  </a:cxn>
                </a:cxnLst>
                <a:rect l="txL" t="txT" r="txR" b="txB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" name="Freeform 27"/>
              <p:cNvSpPr/>
              <p:nvPr/>
            </p:nvSpPr>
            <p:spPr>
              <a:xfrm>
                <a:off x="1847706" y="1849197"/>
                <a:ext cx="95442" cy="138690"/>
              </a:xfrm>
              <a:custGeom>
                <a:avLst/>
                <a:gdLst>
                  <a:gd name="txL" fmla="*/ 0 w 55"/>
                  <a:gd name="txT" fmla="*/ 0 h 80"/>
                  <a:gd name="txR" fmla="*/ 55 w 55"/>
                  <a:gd name="txB" fmla="*/ 80 h 80"/>
                </a:gdLst>
                <a:ahLst/>
                <a:cxnLst>
                  <a:cxn ang="0">
                    <a:pos x="117440535" y="0"/>
                  </a:cxn>
                  <a:cxn ang="0">
                    <a:pos x="18068040" y="180328191"/>
                  </a:cxn>
                  <a:cxn ang="0">
                    <a:pos x="54204113" y="216392778"/>
                  </a:cxn>
                  <a:cxn ang="0">
                    <a:pos x="117440535" y="0"/>
                  </a:cxn>
                </a:cxnLst>
                <a:rect l="txL" t="txT" r="txR" b="txB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" name="Freeform 87"/>
              <p:cNvSpPr/>
              <p:nvPr/>
            </p:nvSpPr>
            <p:spPr>
              <a:xfrm>
                <a:off x="411596" y="638271"/>
                <a:ext cx="204306" cy="150620"/>
              </a:xfrm>
              <a:custGeom>
                <a:avLst/>
                <a:gdLst>
                  <a:gd name="txL" fmla="*/ 0 w 117"/>
                  <a:gd name="txT" fmla="*/ 0 h 86"/>
                  <a:gd name="txR" fmla="*/ 117 w 117"/>
                  <a:gd name="txB" fmla="*/ 86 h 86"/>
                </a:gdLst>
                <a:ahLst/>
                <a:cxnLst>
                  <a:cxn ang="0">
                    <a:pos x="57935606" y="0"/>
                  </a:cxn>
                  <a:cxn ang="0">
                    <a:pos x="18294993" y="21472106"/>
                  </a:cxn>
                  <a:cxn ang="0">
                    <a:pos x="30492240" y="92021809"/>
                  </a:cxn>
                  <a:cxn ang="0">
                    <a:pos x="271381270" y="254593355"/>
                  </a:cxn>
                  <a:cxn ang="0">
                    <a:pos x="301873496" y="263795183"/>
                  </a:cxn>
                  <a:cxn ang="0">
                    <a:pos x="341514088" y="242323084"/>
                  </a:cxn>
                  <a:cxn ang="0">
                    <a:pos x="329316848" y="171773347"/>
                  </a:cxn>
                  <a:cxn ang="0">
                    <a:pos x="88427832" y="9201831"/>
                  </a:cxn>
                  <a:cxn ang="0">
                    <a:pos x="57935606" y="0"/>
                  </a:cxn>
                </a:cxnLst>
                <a:rect l="txL" t="txT" r="txR" b="txB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" name="Freeform 88"/>
              <p:cNvSpPr/>
              <p:nvPr/>
            </p:nvSpPr>
            <p:spPr>
              <a:xfrm>
                <a:off x="423526" y="642745"/>
                <a:ext cx="204306" cy="158076"/>
              </a:xfrm>
              <a:custGeom>
                <a:avLst/>
                <a:gdLst>
                  <a:gd name="txL" fmla="*/ 0 w 117"/>
                  <a:gd name="txT" fmla="*/ 0 h 91"/>
                  <a:gd name="txR" fmla="*/ 117 w 117"/>
                  <a:gd name="txB" fmla="*/ 91 h 91"/>
                </a:gdLst>
                <a:ahLst/>
                <a:cxnLst>
                  <a:cxn ang="0">
                    <a:pos x="326267975" y="175016184"/>
                  </a:cxn>
                  <a:cxn ang="0">
                    <a:pos x="338465215" y="244418527"/>
                  </a:cxn>
                  <a:cxn ang="0">
                    <a:pos x="268332396" y="259506963"/>
                  </a:cxn>
                  <a:cxn ang="0">
                    <a:pos x="27443359" y="96560111"/>
                  </a:cxn>
                  <a:cxn ang="0">
                    <a:pos x="15246120" y="27157802"/>
                  </a:cxn>
                  <a:cxn ang="0">
                    <a:pos x="85378959" y="15086706"/>
                  </a:cxn>
                  <a:cxn ang="0">
                    <a:pos x="326267975" y="175016184"/>
                  </a:cxn>
                </a:cxnLst>
                <a:rect l="txL" t="txT" r="txR" b="txB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" name="Freeform 100"/>
              <p:cNvSpPr/>
              <p:nvPr/>
            </p:nvSpPr>
            <p:spPr>
              <a:xfrm>
                <a:off x="28335" y="727748"/>
                <a:ext cx="277380" cy="402648"/>
              </a:xfrm>
              <a:custGeom>
                <a:avLst/>
                <a:gdLst>
                  <a:gd name="txL" fmla="*/ 0 w 159"/>
                  <a:gd name="txT" fmla="*/ 0 h 231"/>
                  <a:gd name="txR" fmla="*/ 159 w 159"/>
                  <a:gd name="txB" fmla="*/ 231 h 231"/>
                </a:gdLst>
                <a:ahLst/>
                <a:cxnLst>
                  <a:cxn ang="0">
                    <a:pos x="483897293" y="0"/>
                  </a:cxn>
                  <a:cxn ang="0">
                    <a:pos x="0" y="440549196"/>
                  </a:cxn>
                  <a:cxn ang="0">
                    <a:pos x="194776565" y="701841642"/>
                  </a:cxn>
                  <a:cxn ang="0">
                    <a:pos x="483897293" y="0"/>
                  </a:cxn>
                </a:cxnLst>
                <a:rect l="txL" t="txT" r="txR" b="txB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4" name="Freeform 101"/>
              <p:cNvSpPr/>
              <p:nvPr/>
            </p:nvSpPr>
            <p:spPr>
              <a:xfrm>
                <a:off x="41756" y="463791"/>
                <a:ext cx="1204961" cy="1474883"/>
              </a:xfrm>
              <a:custGeom>
                <a:avLst/>
                <a:gdLst>
                  <a:gd name="txL" fmla="*/ 0 w 693"/>
                  <a:gd name="txT" fmla="*/ 0 h 848"/>
                  <a:gd name="txR" fmla="*/ 693 w 693"/>
                  <a:gd name="txB" fmla="*/ 848 h 848"/>
                </a:gdLst>
                <a:ahLst/>
                <a:cxnLst>
                  <a:cxn ang="0">
                    <a:pos x="1544900732" y="1802891329"/>
                  </a:cxn>
                  <a:cxn ang="0">
                    <a:pos x="580471283" y="2147483647"/>
                  </a:cxn>
                  <a:cxn ang="0">
                    <a:pos x="130001912" y="1315868754"/>
                  </a:cxn>
                  <a:cxn ang="0">
                    <a:pos x="214653435" y="1025469941"/>
                  </a:cxn>
                  <a:cxn ang="0">
                    <a:pos x="1287920720" y="124024113"/>
                  </a:cxn>
                  <a:cxn ang="0">
                    <a:pos x="1756530410" y="1064796084"/>
                  </a:cxn>
                  <a:cxn ang="0">
                    <a:pos x="2052812045" y="1282595194"/>
                  </a:cxn>
                  <a:cxn ang="0">
                    <a:pos x="1560015771" y="1757517819"/>
                  </a:cxn>
                  <a:cxn ang="0">
                    <a:pos x="1544900732" y="1802891329"/>
                  </a:cxn>
                </a:cxnLst>
                <a:rect l="txL" t="txT" r="txR" b="txB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5" name="Freeform 102"/>
              <p:cNvSpPr/>
              <p:nvPr/>
            </p:nvSpPr>
            <p:spPr>
              <a:xfrm>
                <a:off x="68600" y="1437601"/>
                <a:ext cx="809769" cy="483177"/>
              </a:xfrm>
              <a:custGeom>
                <a:avLst/>
                <a:gdLst>
                  <a:gd name="txL" fmla="*/ 0 w 465"/>
                  <a:gd name="txT" fmla="*/ 0 h 277"/>
                  <a:gd name="txR" fmla="*/ 465 w 465"/>
                  <a:gd name="txB" fmla="*/ 277 h 277"/>
                </a:gdLst>
                <a:ahLst/>
                <a:cxnLst>
                  <a:cxn ang="0">
                    <a:pos x="551935140" y="605488761"/>
                  </a:cxn>
                  <a:cxn ang="0">
                    <a:pos x="1410163148" y="334691611"/>
                  </a:cxn>
                  <a:cxn ang="0">
                    <a:pos x="533738852" y="687641025"/>
                  </a:cxn>
                  <a:cxn ang="0">
                    <a:pos x="15162710" y="0"/>
                  </a:cxn>
                  <a:cxn ang="0">
                    <a:pos x="551935140" y="605488761"/>
                  </a:cxn>
                </a:cxnLst>
                <a:rect l="txL" t="txT" r="txR" b="txB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6" name="Freeform 103"/>
              <p:cNvSpPr/>
              <p:nvPr/>
            </p:nvSpPr>
            <p:spPr>
              <a:xfrm>
                <a:off x="951442" y="1298912"/>
                <a:ext cx="259484" cy="175972"/>
              </a:xfrm>
              <a:custGeom>
                <a:avLst/>
                <a:gdLst>
                  <a:gd name="txL" fmla="*/ 0 w 149"/>
                  <a:gd name="txT" fmla="*/ 0 h 101"/>
                  <a:gd name="txR" fmla="*/ 149 w 149"/>
                  <a:gd name="txB" fmla="*/ 101 h 101"/>
                </a:gdLst>
                <a:ahLst/>
                <a:cxnLst>
                  <a:cxn ang="0">
                    <a:pos x="21230666" y="248918526"/>
                  </a:cxn>
                  <a:cxn ang="0">
                    <a:pos x="33361980" y="200350214"/>
                  </a:cxn>
                  <a:cxn ang="0">
                    <a:pos x="451892180" y="0"/>
                  </a:cxn>
                  <a:cxn ang="0">
                    <a:pos x="0" y="306595509"/>
                  </a:cxn>
                  <a:cxn ang="0">
                    <a:pos x="21230666" y="248918526"/>
                  </a:cxn>
                </a:cxnLst>
                <a:rect l="txL" t="txT" r="txR" b="txB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7" name="Freeform 104"/>
              <p:cNvSpPr/>
              <p:nvPr/>
            </p:nvSpPr>
            <p:spPr>
              <a:xfrm>
                <a:off x="875386" y="963372"/>
                <a:ext cx="380278" cy="410104"/>
              </a:xfrm>
              <a:custGeom>
                <a:avLst/>
                <a:gdLst>
                  <a:gd name="txL" fmla="*/ 0 w 219"/>
                  <a:gd name="txT" fmla="*/ 0 h 236"/>
                  <a:gd name="txR" fmla="*/ 219 w 219"/>
                  <a:gd name="txB" fmla="*/ 236 h 236"/>
                </a:gdLst>
                <a:ahLst/>
                <a:cxnLst>
                  <a:cxn ang="0">
                    <a:pos x="0" y="670374115"/>
                  </a:cxn>
                  <a:cxn ang="0">
                    <a:pos x="15075681" y="694532014"/>
                  </a:cxn>
                  <a:cxn ang="0">
                    <a:pos x="404035821" y="304990552"/>
                  </a:cxn>
                  <a:cxn ang="0">
                    <a:pos x="446248403" y="712649570"/>
                  </a:cxn>
                  <a:cxn ang="0">
                    <a:pos x="578915140" y="359344957"/>
                  </a:cxn>
                  <a:cxn ang="0">
                    <a:pos x="0" y="670374115"/>
                  </a:cxn>
                </a:cxnLst>
                <a:rect l="txL" t="txT" r="txR" b="txB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8" name="Freeform 105"/>
              <p:cNvSpPr/>
              <p:nvPr/>
            </p:nvSpPr>
            <p:spPr>
              <a:xfrm>
                <a:off x="137199" y="510020"/>
                <a:ext cx="1051358" cy="1275051"/>
              </a:xfrm>
              <a:custGeom>
                <a:avLst/>
                <a:gdLst>
                  <a:gd name="txL" fmla="*/ 0 w 604"/>
                  <a:gd name="txT" fmla="*/ 0 h 732"/>
                  <a:gd name="txR" fmla="*/ 604 w 604"/>
                  <a:gd name="txB" fmla="*/ 732 h 732"/>
                </a:gdLst>
                <a:ahLst/>
                <a:cxnLst>
                  <a:cxn ang="0">
                    <a:pos x="490843212" y="297344690"/>
                  </a:cxn>
                  <a:cxn ang="0">
                    <a:pos x="366617547" y="461187056"/>
                  </a:cxn>
                  <a:cxn ang="0">
                    <a:pos x="0" y="773701603"/>
                  </a:cxn>
                  <a:cxn ang="0">
                    <a:pos x="263600170" y="949679703"/>
                  </a:cxn>
                  <a:cxn ang="0">
                    <a:pos x="87866714" y="1331978883"/>
                  </a:cxn>
                  <a:cxn ang="0">
                    <a:pos x="6059233" y="1483685515"/>
                  </a:cxn>
                  <a:cxn ang="0">
                    <a:pos x="542351030" y="2108715046"/>
                  </a:cxn>
                  <a:cxn ang="0">
                    <a:pos x="1399809939" y="1614151756"/>
                  </a:cxn>
                  <a:cxn ang="0">
                    <a:pos x="1469498932" y="1574708798"/>
                  </a:cxn>
                  <a:cxn ang="0">
                    <a:pos x="1760368145" y="1265228592"/>
                  </a:cxn>
                  <a:cxn ang="0">
                    <a:pos x="1360422324" y="1225785634"/>
                  </a:cxn>
                  <a:cxn ang="0">
                    <a:pos x="1442229780" y="579517671"/>
                  </a:cxn>
                  <a:cxn ang="0">
                    <a:pos x="1533125212" y="367129323"/>
                  </a:cxn>
                  <a:cxn ang="0">
                    <a:pos x="975625452" y="0"/>
                  </a:cxn>
                  <a:cxn ang="0">
                    <a:pos x="490843212" y="297344690"/>
                  </a:cxn>
                </a:cxnLst>
                <a:rect l="txL" t="txT" r="txR" b="txB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9" name="Freeform 106"/>
              <p:cNvSpPr/>
              <p:nvPr/>
            </p:nvSpPr>
            <p:spPr>
              <a:xfrm>
                <a:off x="28335" y="979776"/>
                <a:ext cx="167024" cy="150620"/>
              </a:xfrm>
              <a:custGeom>
                <a:avLst/>
                <a:gdLst>
                  <a:gd name="txL" fmla="*/ 0 w 112"/>
                  <a:gd name="txT" fmla="*/ 0 h 101"/>
                  <a:gd name="txR" fmla="*/ 112 w 112"/>
                  <a:gd name="txB" fmla="*/ 101 h 101"/>
                </a:gdLst>
                <a:ahLst/>
                <a:cxnLst>
                  <a:cxn ang="0">
                    <a:pos x="0" y="0"/>
                  </a:cxn>
                  <a:cxn ang="0">
                    <a:pos x="249080530" y="146779938"/>
                  </a:cxn>
                  <a:cxn ang="0">
                    <a:pos x="166794343" y="224617693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0" name="Freeform 107"/>
              <p:cNvSpPr/>
              <p:nvPr/>
            </p:nvSpPr>
            <p:spPr>
              <a:xfrm>
                <a:off x="131234" y="0"/>
                <a:ext cx="1603135" cy="1635942"/>
              </a:xfrm>
              <a:custGeom>
                <a:avLst/>
                <a:gdLst>
                  <a:gd name="txL" fmla="*/ 0 w 921"/>
                  <a:gd name="txT" fmla="*/ 0 h 940"/>
                  <a:gd name="txR" fmla="*/ 921 w 921"/>
                  <a:gd name="txB" fmla="*/ 940 h 940"/>
                </a:gdLst>
                <a:ahLst/>
                <a:cxnLst>
                  <a:cxn ang="0">
                    <a:pos x="1287686516" y="2147483647"/>
                  </a:cxn>
                  <a:cxn ang="0">
                    <a:pos x="1778520718" y="1965734344"/>
                  </a:cxn>
                  <a:cxn ang="0">
                    <a:pos x="1417968615" y="2147483647"/>
                  </a:cxn>
                  <a:cxn ang="0">
                    <a:pos x="1390701402" y="2147483647"/>
                  </a:cxn>
                  <a:cxn ang="0">
                    <a:pos x="1766402343" y="2147483647"/>
                  </a:cxn>
                  <a:cxn ang="0">
                    <a:pos x="2036058369" y="893514958"/>
                  </a:cxn>
                  <a:cxn ang="0">
                    <a:pos x="636268839" y="0"/>
                  </a:cxn>
                  <a:cxn ang="0">
                    <a:pos x="739283725" y="902601395"/>
                  </a:cxn>
                  <a:cxn ang="0">
                    <a:pos x="1499775476" y="1244864956"/>
                  </a:cxn>
                  <a:cxn ang="0">
                    <a:pos x="1360401985" y="1496260445"/>
                  </a:cxn>
                  <a:cxn ang="0">
                    <a:pos x="1287686516" y="2147483647"/>
                  </a:cxn>
                </a:cxnLst>
                <a:rect l="txL" t="txT" r="txR" b="txB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1" name="Freeform 108"/>
              <p:cNvSpPr/>
              <p:nvPr/>
            </p:nvSpPr>
            <p:spPr>
              <a:xfrm>
                <a:off x="881351" y="900738"/>
                <a:ext cx="557742" cy="735205"/>
              </a:xfrm>
              <a:custGeom>
                <a:avLst/>
                <a:gdLst>
                  <a:gd name="txL" fmla="*/ 0 w 320"/>
                  <a:gd name="txT" fmla="*/ 0 h 423"/>
                  <a:gd name="txR" fmla="*/ 320 w 320"/>
                  <a:gd name="txB" fmla="*/ 423 h 423"/>
                </a:gdLst>
                <a:ahLst/>
                <a:cxnLst>
                  <a:cxn ang="0">
                    <a:pos x="911355527" y="435010179"/>
                  </a:cxn>
                  <a:cxn ang="0">
                    <a:pos x="604533055" y="9062315"/>
                  </a:cxn>
                  <a:cxn ang="0">
                    <a:pos x="48605467" y="583033257"/>
                  </a:cxn>
                  <a:cxn ang="0">
                    <a:pos x="0" y="749182586"/>
                  </a:cxn>
                  <a:cxn ang="0">
                    <a:pos x="473904700" y="398759195"/>
                  </a:cxn>
                  <a:cxn ang="0">
                    <a:pos x="112400684" y="972730249"/>
                  </a:cxn>
                  <a:cxn ang="0">
                    <a:pos x="85059136" y="1277840236"/>
                  </a:cxn>
                  <a:cxn ang="0">
                    <a:pos x="911355527" y="435010179"/>
                  </a:cxn>
                </a:cxnLst>
                <a:rect l="txL" t="txT" r="txR" b="txB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2" name="Freeform 109"/>
              <p:cNvSpPr/>
              <p:nvPr/>
            </p:nvSpPr>
            <p:spPr>
              <a:xfrm>
                <a:off x="875386" y="1331720"/>
                <a:ext cx="5965" cy="16404"/>
              </a:xfrm>
              <a:custGeom>
                <a:avLst/>
                <a:gdLst>
                  <a:gd name="txL" fmla="*/ 0 w 4"/>
                  <a:gd name="txT" fmla="*/ 0 h 9"/>
                  <a:gd name="txR" fmla="*/ 4 w 4"/>
                  <a:gd name="txB" fmla="*/ 9 h 9"/>
                </a:gdLst>
                <a:ahLst/>
                <a:cxnLst>
                  <a:cxn ang="0">
                    <a:pos x="2223453" y="26576299"/>
                  </a:cxn>
                  <a:cxn ang="0">
                    <a:pos x="8895305" y="0"/>
                  </a:cxn>
                  <a:cxn ang="0">
                    <a:pos x="0" y="29899026"/>
                  </a:cxn>
                  <a:cxn ang="0">
                    <a:pos x="2223453" y="26576299"/>
                  </a:cxn>
                </a:cxnLst>
                <a:rect l="txL" t="txT" r="txR" b="txB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3" name="Freeform 110"/>
              <p:cNvSpPr/>
              <p:nvPr/>
            </p:nvSpPr>
            <p:spPr>
              <a:xfrm>
                <a:off x="870912" y="1331720"/>
                <a:ext cx="10439" cy="23861"/>
              </a:xfrm>
              <a:custGeom>
                <a:avLst/>
                <a:gdLst>
                  <a:gd name="txL" fmla="*/ 0 w 6"/>
                  <a:gd name="txT" fmla="*/ 0 h 14"/>
                  <a:gd name="txR" fmla="*/ 6 w 6"/>
                  <a:gd name="txB" fmla="*/ 14 h 14"/>
                </a:gdLst>
                <a:ahLst/>
                <a:cxnLst>
                  <a:cxn ang="0">
                    <a:pos x="18162121" y="0"/>
                  </a:cxn>
                  <a:cxn ang="0">
                    <a:pos x="0" y="40667668"/>
                  </a:cxn>
                  <a:cxn ang="0">
                    <a:pos x="18162121" y="0"/>
                  </a:cxn>
                </a:cxnLst>
                <a:rect l="txL" t="txT" r="txR" b="txB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4" name="Freeform 111"/>
              <p:cNvSpPr/>
              <p:nvPr/>
            </p:nvSpPr>
            <p:spPr>
              <a:xfrm>
                <a:off x="131234" y="0"/>
                <a:ext cx="885825" cy="778452"/>
              </a:xfrm>
              <a:custGeom>
                <a:avLst/>
                <a:gdLst>
                  <a:gd name="txL" fmla="*/ 0 w 509"/>
                  <a:gd name="txT" fmla="*/ 0 h 447"/>
                  <a:gd name="txR" fmla="*/ 509 w 509"/>
                  <a:gd name="txB" fmla="*/ 447 h 447"/>
                </a:gdLst>
                <a:ahLst/>
                <a:cxnLst>
                  <a:cxn ang="0">
                    <a:pos x="636032857" y="0"/>
                  </a:cxn>
                  <a:cxn ang="0">
                    <a:pos x="617860396" y="51558948"/>
                  </a:cxn>
                  <a:cxn ang="0">
                    <a:pos x="790498772" y="806734012"/>
                  </a:cxn>
                  <a:cxn ang="0">
                    <a:pos x="1535564652" y="1182804811"/>
                  </a:cxn>
                  <a:cxn ang="0">
                    <a:pos x="1490133500" y="1355676835"/>
                  </a:cxn>
                  <a:cxn ang="0">
                    <a:pos x="1499219731" y="1246495054"/>
                  </a:cxn>
                  <a:cxn ang="0">
                    <a:pos x="739009553" y="903784484"/>
                  </a:cxn>
                  <a:cxn ang="0">
                    <a:pos x="636032857" y="0"/>
                  </a:cxn>
                </a:cxnLst>
                <a:rect l="txL" t="txT" r="txR" b="txB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5" name="Freeform 112"/>
              <p:cNvSpPr/>
              <p:nvPr/>
            </p:nvSpPr>
            <p:spPr>
              <a:xfrm>
                <a:off x="969337" y="1254173"/>
                <a:ext cx="135707" cy="143164"/>
              </a:xfrm>
              <a:custGeom>
                <a:avLst/>
                <a:gdLst>
                  <a:gd name="txL" fmla="*/ 0 w 78"/>
                  <a:gd name="txT" fmla="*/ 0 h 83"/>
                  <a:gd name="txR" fmla="*/ 78 w 78"/>
                  <a:gd name="txB" fmla="*/ 83 h 83"/>
                </a:gdLst>
                <a:ahLst/>
                <a:cxnLst>
                  <a:cxn ang="0">
                    <a:pos x="236107579" y="2975396"/>
                  </a:cxn>
                  <a:cxn ang="0">
                    <a:pos x="18162120" y="121982637"/>
                  </a:cxn>
                  <a:cxn ang="0">
                    <a:pos x="236107579" y="2975396"/>
                  </a:cxn>
                </a:cxnLst>
                <a:rect l="txL" t="txT" r="txR" b="txB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6" name="Freeform 113"/>
              <p:cNvSpPr/>
              <p:nvPr/>
            </p:nvSpPr>
            <p:spPr>
              <a:xfrm>
                <a:off x="357909" y="0"/>
                <a:ext cx="1267595" cy="1361545"/>
              </a:xfrm>
              <a:custGeom>
                <a:avLst/>
                <a:gdLst>
                  <a:gd name="txL" fmla="*/ 0 w 728"/>
                  <a:gd name="txT" fmla="*/ 0 h 782"/>
                  <a:gd name="txR" fmla="*/ 728 w 728"/>
                  <a:gd name="txB" fmla="*/ 782 h 782"/>
                </a:gdLst>
                <a:ahLst/>
                <a:cxnLst>
                  <a:cxn ang="0">
                    <a:pos x="1594717988" y="948843787"/>
                  </a:cxn>
                  <a:cxn ang="0">
                    <a:pos x="178875409" y="87911931"/>
                  </a:cxn>
                  <a:cxn ang="0">
                    <a:pos x="242542491" y="0"/>
                  </a:cxn>
                  <a:cxn ang="0">
                    <a:pos x="1643226116" y="894277320"/>
                  </a:cxn>
                  <a:cxn ang="0">
                    <a:pos x="1555305896" y="2147483647"/>
                  </a:cxn>
                  <a:cxn ang="0">
                    <a:pos x="1594717988" y="948843787"/>
                  </a:cxn>
                </a:cxnLst>
                <a:rect l="txL" t="txT" r="txR" b="txB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7" name="Freeform 114"/>
              <p:cNvSpPr/>
              <p:nvPr/>
            </p:nvSpPr>
            <p:spPr>
              <a:xfrm>
                <a:off x="392209" y="723275"/>
                <a:ext cx="281853" cy="360892"/>
              </a:xfrm>
              <a:custGeom>
                <a:avLst/>
                <a:gdLst>
                  <a:gd name="txL" fmla="*/ 0 w 162"/>
                  <a:gd name="txT" fmla="*/ 0 h 208"/>
                  <a:gd name="txR" fmla="*/ 162 w 162"/>
                  <a:gd name="txB" fmla="*/ 208 h 208"/>
                </a:gdLst>
                <a:ahLst/>
                <a:cxnLst>
                  <a:cxn ang="0">
                    <a:pos x="57513676" y="243845045"/>
                  </a:cxn>
                  <a:cxn ang="0">
                    <a:pos x="139242343" y="590042848"/>
                  </a:cxn>
                  <a:cxn ang="0">
                    <a:pos x="432863520" y="382323429"/>
                  </a:cxn>
                  <a:cxn ang="0">
                    <a:pos x="348107571" y="39135963"/>
                  </a:cxn>
                  <a:cxn ang="0">
                    <a:pos x="57513676" y="243845045"/>
                  </a:cxn>
                </a:cxnLst>
                <a:rect l="txL" t="txT" r="txR" b="txB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8" name="Freeform 115"/>
              <p:cNvSpPr/>
              <p:nvPr/>
            </p:nvSpPr>
            <p:spPr>
              <a:xfrm>
                <a:off x="439930" y="781435"/>
                <a:ext cx="187902" cy="244571"/>
              </a:xfrm>
              <a:custGeom>
                <a:avLst/>
                <a:gdLst>
                  <a:gd name="txL" fmla="*/ 0 w 108"/>
                  <a:gd name="txT" fmla="*/ 0 h 140"/>
                  <a:gd name="txR" fmla="*/ 108 w 108"/>
                  <a:gd name="txB" fmla="*/ 140 h 140"/>
                </a:gdLst>
                <a:ahLst/>
                <a:cxnLst>
                  <a:cxn ang="0">
                    <a:pos x="36324244" y="164797163"/>
                  </a:cxn>
                  <a:cxn ang="0">
                    <a:pos x="93837912" y="399784426"/>
                  </a:cxn>
                  <a:cxn ang="0">
                    <a:pos x="287566640" y="262452629"/>
                  </a:cxn>
                  <a:cxn ang="0">
                    <a:pos x="233080295" y="27465318"/>
                  </a:cxn>
                  <a:cxn ang="0">
                    <a:pos x="36324244" y="164797163"/>
                  </a:cxn>
                </a:cxnLst>
                <a:rect l="txL" t="txT" r="txR" b="txB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89" name="Freeform 116"/>
              <p:cNvSpPr/>
              <p:nvPr/>
            </p:nvSpPr>
            <p:spPr>
              <a:xfrm>
                <a:off x="402648" y="605463"/>
                <a:ext cx="375805" cy="240097"/>
              </a:xfrm>
              <a:custGeom>
                <a:avLst/>
                <a:gdLst>
                  <a:gd name="txL" fmla="*/ 0 w 216"/>
                  <a:gd name="txT" fmla="*/ 0 h 138"/>
                  <a:gd name="txR" fmla="*/ 216 w 216"/>
                  <a:gd name="txB" fmla="*/ 138 h 138"/>
                </a:gdLst>
                <a:ahLst/>
                <a:cxnLst>
                  <a:cxn ang="0">
                    <a:pos x="27244122" y="130162148"/>
                  </a:cxn>
                  <a:cxn ang="0">
                    <a:pos x="102918373" y="45406164"/>
                  </a:cxn>
                  <a:cxn ang="0">
                    <a:pos x="560001704" y="172540990"/>
                  </a:cxn>
                  <a:cxn ang="0">
                    <a:pos x="653839838" y="287566594"/>
                  </a:cxn>
                  <a:cxn ang="0">
                    <a:pos x="27244122" y="130162148"/>
                  </a:cxn>
                </a:cxnLst>
                <a:rect l="txL" t="txT" r="txR" b="txB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0" name="Freeform 117"/>
              <p:cNvSpPr/>
              <p:nvPr/>
            </p:nvSpPr>
            <p:spPr>
              <a:xfrm>
                <a:off x="305714" y="626341"/>
                <a:ext cx="125268" cy="93951"/>
              </a:xfrm>
              <a:custGeom>
                <a:avLst/>
                <a:gdLst>
                  <a:gd name="txL" fmla="*/ 0 w 72"/>
                  <a:gd name="txT" fmla="*/ 0 h 54"/>
                  <a:gd name="txR" fmla="*/ 72 w 72"/>
                  <a:gd name="txB" fmla="*/ 54 h 54"/>
                </a:gdLst>
                <a:ahLst/>
                <a:cxnLst>
                  <a:cxn ang="0">
                    <a:pos x="166486375" y="0"/>
                  </a:cxn>
                  <a:cxn ang="0">
                    <a:pos x="217945404" y="163459090"/>
                  </a:cxn>
                  <a:cxn ang="0">
                    <a:pos x="166486375" y="0"/>
                  </a:cxn>
                </a:cxnLst>
                <a:rect l="txL" t="txT" r="txR" b="txB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1" name="Freeform 118"/>
              <p:cNvSpPr/>
              <p:nvPr/>
            </p:nvSpPr>
            <p:spPr>
              <a:xfrm>
                <a:off x="96934" y="1115483"/>
                <a:ext cx="247554" cy="423526"/>
              </a:xfrm>
              <a:custGeom>
                <a:avLst/>
                <a:gdLst>
                  <a:gd name="txL" fmla="*/ 0 w 142"/>
                  <a:gd name="txT" fmla="*/ 0 h 243"/>
                  <a:gd name="txR" fmla="*/ 142 w 142"/>
                  <a:gd name="txB" fmla="*/ 243 h 243"/>
                </a:gdLst>
                <a:ahLst/>
                <a:cxnLst>
                  <a:cxn ang="0">
                    <a:pos x="0" y="528564019"/>
                  </a:cxn>
                  <a:cxn ang="0">
                    <a:pos x="230981838" y="726014231"/>
                  </a:cxn>
                  <a:cxn ang="0">
                    <a:pos x="264412074" y="6075768"/>
                  </a:cxn>
                  <a:cxn ang="0">
                    <a:pos x="69902622" y="191376243"/>
                  </a:cxn>
                  <a:cxn ang="0">
                    <a:pos x="0" y="528564019"/>
                  </a:cxn>
                </a:cxnLst>
                <a:rect l="txL" t="txT" r="txR" b="txB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2" name="Freeform 119"/>
              <p:cNvSpPr/>
              <p:nvPr/>
            </p:nvSpPr>
            <p:spPr>
              <a:xfrm>
                <a:off x="64126" y="1181100"/>
                <a:ext cx="234132" cy="293784"/>
              </a:xfrm>
              <a:custGeom>
                <a:avLst/>
                <a:gdLst>
                  <a:gd name="txL" fmla="*/ 0 w 135"/>
                  <a:gd name="txT" fmla="*/ 0 h 169"/>
                  <a:gd name="txR" fmla="*/ 135 w 135"/>
                  <a:gd name="txB" fmla="*/ 169 h 169"/>
                </a:gdLst>
                <a:ahLst/>
                <a:cxnLst>
                  <a:cxn ang="0">
                    <a:pos x="126328953" y="135987230"/>
                  </a:cxn>
                  <a:cxn ang="0">
                    <a:pos x="237619701" y="12086864"/>
                  </a:cxn>
                  <a:cxn ang="0">
                    <a:pos x="366955893" y="423068038"/>
                  </a:cxn>
                  <a:cxn ang="0">
                    <a:pos x="66172638" y="380761419"/>
                  </a:cxn>
                  <a:cxn ang="0">
                    <a:pos x="126328953" y="135987230"/>
                  </a:cxn>
                </a:cxnLst>
                <a:rect l="txL" t="txT" r="txR" b="txB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3" name="Freeform 120"/>
              <p:cNvSpPr/>
              <p:nvPr/>
            </p:nvSpPr>
            <p:spPr>
              <a:xfrm>
                <a:off x="0" y="1266103"/>
                <a:ext cx="295275" cy="199833"/>
              </a:xfrm>
              <a:custGeom>
                <a:avLst/>
                <a:gdLst>
                  <a:gd name="txL" fmla="*/ 0 w 170"/>
                  <a:gd name="txT" fmla="*/ 0 h 115"/>
                  <a:gd name="txR" fmla="*/ 170 w 170"/>
                  <a:gd name="txB" fmla="*/ 115 h 115"/>
                </a:gdLst>
                <a:ahLst/>
                <a:cxnLst>
                  <a:cxn ang="0">
                    <a:pos x="497781581" y="157014883"/>
                  </a:cxn>
                  <a:cxn ang="0">
                    <a:pos x="135758766" y="105683853"/>
                  </a:cxn>
                  <a:cxn ang="0">
                    <a:pos x="238332108" y="259678679"/>
                  </a:cxn>
                  <a:cxn ang="0">
                    <a:pos x="268500517" y="307991335"/>
                  </a:cxn>
                  <a:cxn ang="0">
                    <a:pos x="479681230" y="274777361"/>
                  </a:cxn>
                  <a:cxn ang="0">
                    <a:pos x="497781581" y="157014883"/>
                  </a:cxn>
                </a:cxnLst>
                <a:rect l="txL" t="txT" r="txR" b="txB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4" name="Freeform 121"/>
              <p:cNvSpPr/>
              <p:nvPr/>
            </p:nvSpPr>
            <p:spPr>
              <a:xfrm>
                <a:off x="137199" y="1184082"/>
                <a:ext cx="137198" cy="74564"/>
              </a:xfrm>
              <a:custGeom>
                <a:avLst/>
                <a:gdLst>
                  <a:gd name="txL" fmla="*/ 0 w 79"/>
                  <a:gd name="txT" fmla="*/ 0 h 43"/>
                  <a:gd name="txR" fmla="*/ 79 w 79"/>
                  <a:gd name="txB" fmla="*/ 43 h 43"/>
                </a:gdLst>
                <a:ahLst/>
                <a:cxnLst>
                  <a:cxn ang="0">
                    <a:pos x="111594059" y="6013673"/>
                  </a:cxn>
                  <a:cxn ang="0">
                    <a:pos x="0" y="69158980"/>
                  </a:cxn>
                  <a:cxn ang="0">
                    <a:pos x="57305352" y="90206829"/>
                  </a:cxn>
                  <a:cxn ang="0">
                    <a:pos x="238269525" y="129297452"/>
                  </a:cxn>
                  <a:cxn ang="0">
                    <a:pos x="111594059" y="6013673"/>
                  </a:cxn>
                </a:cxnLst>
                <a:rect l="txL" t="txT" r="txR" b="txB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5" name="Freeform 122"/>
              <p:cNvSpPr/>
              <p:nvPr/>
            </p:nvSpPr>
            <p:spPr>
              <a:xfrm>
                <a:off x="53687" y="1360054"/>
                <a:ext cx="220711" cy="96934"/>
              </a:xfrm>
              <a:custGeom>
                <a:avLst/>
                <a:gdLst>
                  <a:gd name="txL" fmla="*/ 0 w 127"/>
                  <a:gd name="txT" fmla="*/ 0 h 56"/>
                  <a:gd name="txR" fmla="*/ 127 w 127"/>
                  <a:gd name="txB" fmla="*/ 56 h 56"/>
                </a:gdLst>
                <a:ahLst/>
                <a:cxnLst>
                  <a:cxn ang="0">
                    <a:pos x="383569666" y="116853959"/>
                  </a:cxn>
                  <a:cxn ang="0">
                    <a:pos x="144970651" y="29962997"/>
                  </a:cxn>
                  <a:cxn ang="0">
                    <a:pos x="0" y="0"/>
                  </a:cxn>
                  <a:cxn ang="0">
                    <a:pos x="144970651" y="95879844"/>
                  </a:cxn>
                  <a:cxn ang="0">
                    <a:pos x="175173293" y="143818914"/>
                  </a:cxn>
                  <a:cxn ang="0">
                    <a:pos x="341287010" y="143818914"/>
                  </a:cxn>
                  <a:cxn ang="0">
                    <a:pos x="383569666" y="116853959"/>
                  </a:cxn>
                </a:cxnLst>
                <a:rect l="txL" t="txT" r="txR" b="txB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6" name="Freeform 123"/>
              <p:cNvSpPr/>
              <p:nvPr/>
            </p:nvSpPr>
            <p:spPr>
              <a:xfrm>
                <a:off x="111847" y="1462953"/>
                <a:ext cx="149129" cy="108864"/>
              </a:xfrm>
              <a:custGeom>
                <a:avLst/>
                <a:gdLst>
                  <a:gd name="txL" fmla="*/ 0 w 85"/>
                  <a:gd name="txT" fmla="*/ 0 h 63"/>
                  <a:gd name="txR" fmla="*/ 85 w 85"/>
                  <a:gd name="txB" fmla="*/ 63 h 63"/>
                </a:gdLst>
                <a:ahLst/>
                <a:cxnLst>
                  <a:cxn ang="0">
                    <a:pos x="0" y="0"/>
                  </a:cxn>
                  <a:cxn ang="0">
                    <a:pos x="240094205" y="50761729"/>
                  </a:cxn>
                  <a:cxn ang="0">
                    <a:pos x="261640706" y="92565509"/>
                  </a:cxn>
                  <a:cxn ang="0">
                    <a:pos x="0" y="0"/>
                  </a:cxn>
                </a:cxnLst>
                <a:rect l="txL" t="txT" r="txR" b="txB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7" name="Freeform 124"/>
              <p:cNvSpPr/>
              <p:nvPr/>
            </p:nvSpPr>
            <p:spPr>
              <a:xfrm>
                <a:off x="322118" y="1176626"/>
                <a:ext cx="77547" cy="195359"/>
              </a:xfrm>
              <a:custGeom>
                <a:avLst/>
                <a:gdLst>
                  <a:gd name="txL" fmla="*/ 0 w 45"/>
                  <a:gd name="txT" fmla="*/ 0 h 112"/>
                  <a:gd name="txR" fmla="*/ 45 w 45"/>
                  <a:gd name="txB" fmla="*/ 112 h 112"/>
                </a:gdLst>
                <a:ahLst/>
                <a:cxnLst>
                  <a:cxn ang="0">
                    <a:pos x="0" y="0"/>
                  </a:cxn>
                  <a:cxn ang="0">
                    <a:pos x="50484817" y="340760185"/>
                  </a:cxn>
                  <a:cxn ang="0">
                    <a:pos x="0" y="0"/>
                  </a:cxn>
                </a:cxnLst>
                <a:rect l="txL" t="txT" r="txR" b="txB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98" name="Freeform 125"/>
              <p:cNvSpPr/>
              <p:nvPr/>
            </p:nvSpPr>
            <p:spPr>
              <a:xfrm>
                <a:off x="79039" y="1404793"/>
                <a:ext cx="152111" cy="80530"/>
              </a:xfrm>
              <a:custGeom>
                <a:avLst/>
                <a:gdLst>
                  <a:gd name="txL" fmla="*/ 0 w 87"/>
                  <a:gd name="txT" fmla="*/ 0 h 46"/>
                  <a:gd name="txR" fmla="*/ 87 w 87"/>
                  <a:gd name="txB" fmla="*/ 46 h 46"/>
                </a:gdLst>
                <a:ahLst/>
                <a:cxnLst>
                  <a:cxn ang="0">
                    <a:pos x="0" y="0"/>
                  </a:cxn>
                  <a:cxn ang="0">
                    <a:pos x="259837077" y="101138671"/>
                  </a:cxn>
                  <a:cxn ang="0">
                    <a:pos x="259837077" y="134850996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08" name="Freeform 126"/>
            <p:cNvSpPr/>
            <p:nvPr/>
          </p:nvSpPr>
          <p:spPr>
            <a:xfrm>
              <a:off x="4017962" y="37814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09" name="Freeform 126"/>
            <p:cNvSpPr/>
            <p:nvPr/>
          </p:nvSpPr>
          <p:spPr>
            <a:xfrm>
              <a:off x="4114800" y="37211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0" name="Freeform 126"/>
            <p:cNvSpPr/>
            <p:nvPr/>
          </p:nvSpPr>
          <p:spPr>
            <a:xfrm>
              <a:off x="4259262" y="36798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1" name="Freeform 126"/>
            <p:cNvSpPr/>
            <p:nvPr/>
          </p:nvSpPr>
          <p:spPr>
            <a:xfrm>
              <a:off x="4156075" y="38608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2" name="Freeform 126"/>
            <p:cNvSpPr/>
            <p:nvPr/>
          </p:nvSpPr>
          <p:spPr>
            <a:xfrm>
              <a:off x="4017962" y="3786188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3" name="Freeform 126"/>
            <p:cNvSpPr/>
            <p:nvPr/>
          </p:nvSpPr>
          <p:spPr>
            <a:xfrm>
              <a:off x="4114800" y="37258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4" name="Freeform 126"/>
            <p:cNvSpPr/>
            <p:nvPr/>
          </p:nvSpPr>
          <p:spPr>
            <a:xfrm>
              <a:off x="4259262" y="3684588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5" name="Freeform 126"/>
            <p:cNvSpPr/>
            <p:nvPr/>
          </p:nvSpPr>
          <p:spPr>
            <a:xfrm>
              <a:off x="4156075" y="3865563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6" name="Freeform 126"/>
            <p:cNvSpPr/>
            <p:nvPr/>
          </p:nvSpPr>
          <p:spPr>
            <a:xfrm>
              <a:off x="4033837" y="3743325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7" name="Freeform 126"/>
            <p:cNvSpPr/>
            <p:nvPr/>
          </p:nvSpPr>
          <p:spPr>
            <a:xfrm>
              <a:off x="4132262" y="366236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8" name="Freeform 126"/>
            <p:cNvSpPr/>
            <p:nvPr/>
          </p:nvSpPr>
          <p:spPr>
            <a:xfrm>
              <a:off x="4211637" y="3579813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19" name="Freeform 126"/>
            <p:cNvSpPr/>
            <p:nvPr/>
          </p:nvSpPr>
          <p:spPr>
            <a:xfrm>
              <a:off x="4175125" y="38274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0" name="Freeform 126"/>
            <p:cNvSpPr/>
            <p:nvPr/>
          </p:nvSpPr>
          <p:spPr>
            <a:xfrm>
              <a:off x="4017962" y="3787775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1" name="Freeform 126"/>
            <p:cNvSpPr/>
            <p:nvPr/>
          </p:nvSpPr>
          <p:spPr>
            <a:xfrm>
              <a:off x="4114800" y="372745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2" name="Freeform 126"/>
            <p:cNvSpPr/>
            <p:nvPr/>
          </p:nvSpPr>
          <p:spPr>
            <a:xfrm>
              <a:off x="4259262" y="368776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3" name="Freeform 126"/>
            <p:cNvSpPr/>
            <p:nvPr/>
          </p:nvSpPr>
          <p:spPr>
            <a:xfrm>
              <a:off x="4154487" y="3867150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4" name="Freeform 126"/>
            <p:cNvSpPr/>
            <p:nvPr/>
          </p:nvSpPr>
          <p:spPr>
            <a:xfrm>
              <a:off x="4017962" y="37941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5" name="Freeform 126"/>
            <p:cNvSpPr/>
            <p:nvPr/>
          </p:nvSpPr>
          <p:spPr>
            <a:xfrm>
              <a:off x="4114800" y="3732213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6" name="Freeform 126"/>
            <p:cNvSpPr/>
            <p:nvPr/>
          </p:nvSpPr>
          <p:spPr>
            <a:xfrm>
              <a:off x="4259262" y="36925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7" name="Freeform 126"/>
            <p:cNvSpPr/>
            <p:nvPr/>
          </p:nvSpPr>
          <p:spPr>
            <a:xfrm>
              <a:off x="4154487" y="387350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8" name="Freeform 126"/>
            <p:cNvSpPr/>
            <p:nvPr/>
          </p:nvSpPr>
          <p:spPr>
            <a:xfrm>
              <a:off x="4032250" y="37512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29" name="Freeform 126"/>
            <p:cNvSpPr/>
            <p:nvPr/>
          </p:nvSpPr>
          <p:spPr>
            <a:xfrm>
              <a:off x="4132262" y="3668713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0" name="Freeform 126"/>
            <p:cNvSpPr/>
            <p:nvPr/>
          </p:nvSpPr>
          <p:spPr>
            <a:xfrm>
              <a:off x="4211637" y="358775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1" name="Freeform 126"/>
            <p:cNvSpPr/>
            <p:nvPr/>
          </p:nvSpPr>
          <p:spPr>
            <a:xfrm>
              <a:off x="4175125" y="38354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2" name="Freeform 126"/>
            <p:cNvSpPr/>
            <p:nvPr/>
          </p:nvSpPr>
          <p:spPr>
            <a:xfrm>
              <a:off x="4014787" y="3759200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3" name="Freeform 126"/>
            <p:cNvSpPr/>
            <p:nvPr/>
          </p:nvSpPr>
          <p:spPr>
            <a:xfrm>
              <a:off x="4111625" y="3698875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4" name="Freeform 126"/>
            <p:cNvSpPr/>
            <p:nvPr/>
          </p:nvSpPr>
          <p:spPr>
            <a:xfrm>
              <a:off x="4256087" y="3657600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5" name="Freeform 126"/>
            <p:cNvSpPr/>
            <p:nvPr/>
          </p:nvSpPr>
          <p:spPr>
            <a:xfrm>
              <a:off x="4151312" y="38385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6" name="Freeform 126"/>
            <p:cNvSpPr/>
            <p:nvPr/>
          </p:nvSpPr>
          <p:spPr>
            <a:xfrm>
              <a:off x="4014787" y="3765550"/>
              <a:ext cx="149225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79787262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7" name="Freeform 126"/>
            <p:cNvSpPr/>
            <p:nvPr/>
          </p:nvSpPr>
          <p:spPr>
            <a:xfrm>
              <a:off x="4111625" y="370363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8" name="Freeform 126"/>
            <p:cNvSpPr/>
            <p:nvPr/>
          </p:nvSpPr>
          <p:spPr>
            <a:xfrm>
              <a:off x="4256087" y="366395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39" name="Freeform 126"/>
            <p:cNvSpPr/>
            <p:nvPr/>
          </p:nvSpPr>
          <p:spPr>
            <a:xfrm>
              <a:off x="4151312" y="38449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0" name="Freeform 126"/>
            <p:cNvSpPr/>
            <p:nvPr/>
          </p:nvSpPr>
          <p:spPr>
            <a:xfrm>
              <a:off x="4029075" y="372268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1" name="Freeform 126"/>
            <p:cNvSpPr/>
            <p:nvPr/>
          </p:nvSpPr>
          <p:spPr>
            <a:xfrm>
              <a:off x="4129087" y="3640138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2" name="Freeform 126"/>
            <p:cNvSpPr/>
            <p:nvPr/>
          </p:nvSpPr>
          <p:spPr>
            <a:xfrm>
              <a:off x="4208462" y="35591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3" name="Freeform 126"/>
            <p:cNvSpPr/>
            <p:nvPr/>
          </p:nvSpPr>
          <p:spPr>
            <a:xfrm>
              <a:off x="4171950" y="3805238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4" name="Freeform 126"/>
            <p:cNvSpPr/>
            <p:nvPr/>
          </p:nvSpPr>
          <p:spPr>
            <a:xfrm>
              <a:off x="4013200" y="376713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5" name="Freeform 126"/>
            <p:cNvSpPr/>
            <p:nvPr/>
          </p:nvSpPr>
          <p:spPr>
            <a:xfrm>
              <a:off x="4110037" y="3705225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6" name="Freeform 126"/>
            <p:cNvSpPr/>
            <p:nvPr/>
          </p:nvSpPr>
          <p:spPr>
            <a:xfrm>
              <a:off x="4256087" y="3665538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7" name="Freeform 126"/>
            <p:cNvSpPr/>
            <p:nvPr/>
          </p:nvSpPr>
          <p:spPr>
            <a:xfrm>
              <a:off x="4151312" y="384651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8" name="Freeform 126"/>
            <p:cNvSpPr/>
            <p:nvPr/>
          </p:nvSpPr>
          <p:spPr>
            <a:xfrm>
              <a:off x="4013200" y="37719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49" name="Freeform 126"/>
            <p:cNvSpPr/>
            <p:nvPr/>
          </p:nvSpPr>
          <p:spPr>
            <a:xfrm>
              <a:off x="4110037" y="37115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0" name="Freeform 126"/>
            <p:cNvSpPr/>
            <p:nvPr/>
          </p:nvSpPr>
          <p:spPr>
            <a:xfrm>
              <a:off x="4256087" y="3670300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1" name="Freeform 126"/>
            <p:cNvSpPr/>
            <p:nvPr/>
          </p:nvSpPr>
          <p:spPr>
            <a:xfrm>
              <a:off x="4151312" y="38512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2" name="Freeform 126"/>
            <p:cNvSpPr/>
            <p:nvPr/>
          </p:nvSpPr>
          <p:spPr>
            <a:xfrm>
              <a:off x="4029075" y="3729038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3" name="Freeform 126"/>
            <p:cNvSpPr/>
            <p:nvPr/>
          </p:nvSpPr>
          <p:spPr>
            <a:xfrm>
              <a:off x="4127500" y="3648075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4" name="Freeform 126"/>
            <p:cNvSpPr/>
            <p:nvPr/>
          </p:nvSpPr>
          <p:spPr>
            <a:xfrm>
              <a:off x="4208462" y="3565525"/>
              <a:ext cx="149225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79787262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155" name="Freeform 126"/>
            <p:cNvSpPr/>
            <p:nvPr/>
          </p:nvSpPr>
          <p:spPr>
            <a:xfrm>
              <a:off x="4170362" y="38131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053" name="文本框 6"/>
          <p:cNvSpPr>
            <a:spLocks noChangeArrowheads="1"/>
          </p:cNvSpPr>
          <p:nvPr/>
        </p:nvSpPr>
        <p:spPr bwMode="auto">
          <a:xfrm>
            <a:off x="142875" y="2571750"/>
            <a:ext cx="4929188" cy="9239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POWER POINT</a:t>
            </a:r>
            <a:endParaRPr kumimoji="0" lang="en-US" altLang="zh-CN" sz="5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Roboto Th"/>
            </a:endParaRPr>
          </a:p>
        </p:txBody>
      </p:sp>
      <p:sp>
        <p:nvSpPr>
          <p:cNvPr id="2054" name="矩形 187"/>
          <p:cNvSpPr/>
          <p:nvPr/>
        </p:nvSpPr>
        <p:spPr>
          <a:xfrm>
            <a:off x="214313" y="3303588"/>
            <a:ext cx="464343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TextBox 188"/>
          <p:cNvSpPr txBox="1">
            <a:spLocks noChangeArrowheads="1"/>
          </p:cNvSpPr>
          <p:nvPr/>
        </p:nvSpPr>
        <p:spPr bwMode="auto">
          <a:xfrm>
            <a:off x="395288" y="1060450"/>
            <a:ext cx="5078413" cy="20148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500" b="1" kern="1200" cap="none" spc="0" normalizeH="0" baseline="0" noProof="0" smtClean="0">
                <a:solidFill>
                  <a:schemeClr val="bg1"/>
                </a:solidFill>
                <a:latin typeface="Arial Black" panose="020B0A04020102020204" pitchFamily="34" charset="0"/>
                <a:ea typeface="GungsuhChe" pitchFamily="49" charset="-127"/>
                <a:cs typeface="+mn-cs"/>
              </a:rPr>
              <a:t>201X</a:t>
            </a:r>
            <a:endParaRPr kumimoji="0" lang="zh-CN" altLang="en-US" sz="12500" b="1" kern="1200" cap="none" spc="0" normalizeH="0" baseline="0" noProof="0" dirty="0" smtClean="0">
              <a:solidFill>
                <a:schemeClr val="bg1"/>
              </a:solidFill>
              <a:latin typeface="Arial Black" panose="020B0A04020102020204" pitchFamily="34" charset="0"/>
              <a:ea typeface="GungsuhChe" pitchFamily="49" charset="-127"/>
              <a:cs typeface="+mn-cs"/>
            </a:endParaRPr>
          </a:p>
        </p:txBody>
      </p:sp>
      <p:sp>
        <p:nvSpPr>
          <p:cNvPr id="2056" name="矩形 189"/>
          <p:cNvSpPr/>
          <p:nvPr/>
        </p:nvSpPr>
        <p:spPr>
          <a:xfrm>
            <a:off x="7007860" y="142875"/>
            <a:ext cx="192214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1400" b="1" i="1" dirty="0">
                <a:solidFill>
                  <a:srgbClr val="B58A36"/>
                </a:solidFill>
                <a:latin typeface="Arial Unicode MS" panose="020B0604020202020204" charset="-122"/>
                <a:ea typeface="Arial Unicode MS" panose="020B0604020202020204" charset="-122"/>
                <a:cs typeface="Impact" panose="020B0806030902050204" charset="0"/>
              </a:rPr>
              <a:t>FREEPPT7.COM</a:t>
            </a:r>
            <a:endParaRPr lang="en-US" altLang="zh-CN" sz="1400" b="1" i="1" dirty="0">
              <a:solidFill>
                <a:srgbClr val="B58A36"/>
              </a:solidFill>
              <a:latin typeface="Arial Unicode MS" panose="020B0604020202020204" charset="-122"/>
              <a:ea typeface="Arial Unicode MS" panose="020B0604020202020204" charset="-122"/>
              <a:cs typeface="Impact" panose="020B0806030902050204" charset="0"/>
            </a:endParaRPr>
          </a:p>
        </p:txBody>
      </p:sp>
      <p:sp>
        <p:nvSpPr>
          <p:cNvPr id="2057" name="泪滴形 190"/>
          <p:cNvSpPr/>
          <p:nvPr/>
        </p:nvSpPr>
        <p:spPr>
          <a:xfrm>
            <a:off x="8201025" y="4357688"/>
            <a:ext cx="514350" cy="517525"/>
          </a:xfrm>
          <a:custGeom>
            <a:avLst/>
            <a:gdLst>
              <a:gd name="txL" fmla="*/ 0 w 514513"/>
              <a:gd name="txT" fmla="*/ 0 h 518306"/>
              <a:gd name="txR" fmla="*/ 514513 w 514513"/>
              <a:gd name="txB" fmla="*/ 518306 h 518306"/>
            </a:gdLst>
            <a:ahLst/>
            <a:cxnLst>
              <a:cxn ang="0">
                <a:pos x="0" y="258373"/>
              </a:cxn>
              <a:cxn ang="0">
                <a:pos x="257094" y="0"/>
              </a:cxn>
              <a:cxn ang="0">
                <a:pos x="514187" y="0"/>
              </a:cxn>
              <a:cxn ang="0">
                <a:pos x="514187" y="258373"/>
              </a:cxn>
              <a:cxn ang="0">
                <a:pos x="257094" y="516745"/>
              </a:cxn>
              <a:cxn ang="0">
                <a:pos x="-1" y="258373"/>
              </a:cxn>
              <a:cxn ang="0">
                <a:pos x="0" y="258373"/>
              </a:cxn>
            </a:cxnLst>
            <a:rect l="txL" t="txT" r="txR" b="tx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058" name="TextBox 191"/>
          <p:cNvSpPr txBox="1"/>
          <p:nvPr/>
        </p:nvSpPr>
        <p:spPr>
          <a:xfrm>
            <a:off x="8178800" y="4465638"/>
            <a:ext cx="85725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00" b="1" dirty="0">
                <a:solidFill>
                  <a:srgbClr val="66A29B"/>
                </a:solidFill>
                <a:latin typeface="Calibri" panose="020F0502020204030204" pitchFamily="34" charset="0"/>
              </a:rPr>
              <a:t>201X</a:t>
            </a:r>
            <a:endParaRPr lang="zh-CN" altLang="en-US" sz="1600" b="1" dirty="0">
              <a:solidFill>
                <a:srgbClr val="66A29B"/>
              </a:solidFill>
              <a:latin typeface="Calibri" panose="020F0502020204030204" pitchFamily="34" charset="0"/>
            </a:endParaRPr>
          </a:p>
        </p:txBody>
      </p:sp>
      <p:sp>
        <p:nvSpPr>
          <p:cNvPr id="2059" name="椭圆 192"/>
          <p:cNvSpPr/>
          <p:nvPr/>
        </p:nvSpPr>
        <p:spPr>
          <a:xfrm>
            <a:off x="8604250" y="1347788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0" name="椭圆 193"/>
          <p:cNvSpPr/>
          <p:nvPr/>
        </p:nvSpPr>
        <p:spPr>
          <a:xfrm>
            <a:off x="8604250" y="163036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1" name="椭圆 194"/>
          <p:cNvSpPr/>
          <p:nvPr/>
        </p:nvSpPr>
        <p:spPr>
          <a:xfrm>
            <a:off x="8604250" y="188277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椭圆 195"/>
          <p:cNvSpPr/>
          <p:nvPr/>
        </p:nvSpPr>
        <p:spPr>
          <a:xfrm>
            <a:off x="8604250" y="2133600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椭圆 196"/>
          <p:cNvSpPr/>
          <p:nvPr/>
        </p:nvSpPr>
        <p:spPr>
          <a:xfrm>
            <a:off x="8604250" y="242252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4" name="椭圆 197"/>
          <p:cNvSpPr/>
          <p:nvPr/>
        </p:nvSpPr>
        <p:spPr>
          <a:xfrm>
            <a:off x="8604250" y="2674938"/>
            <a:ext cx="107950" cy="107950"/>
          </a:xfrm>
          <a:prstGeom prst="ellipse">
            <a:avLst/>
          </a:prstGeom>
          <a:noFill/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5" name="椭圆 198"/>
          <p:cNvSpPr/>
          <p:nvPr/>
        </p:nvSpPr>
        <p:spPr>
          <a:xfrm>
            <a:off x="8604250" y="292576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椭圆 199"/>
          <p:cNvSpPr/>
          <p:nvPr/>
        </p:nvSpPr>
        <p:spPr>
          <a:xfrm>
            <a:off x="8604250" y="317817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7" name="椭圆 200"/>
          <p:cNvSpPr/>
          <p:nvPr/>
        </p:nvSpPr>
        <p:spPr>
          <a:xfrm>
            <a:off x="8604250" y="346551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椭圆 2"/>
          <p:cNvSpPr/>
          <p:nvPr/>
        </p:nvSpPr>
        <p:spPr>
          <a:xfrm>
            <a:off x="500063" y="1160463"/>
            <a:ext cx="1700212" cy="1681162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11267" name="KSO_Shape"/>
          <p:cNvSpPr/>
          <p:nvPr/>
        </p:nvSpPr>
        <p:spPr>
          <a:xfrm>
            <a:off x="606425" y="1458913"/>
            <a:ext cx="1593850" cy="1382712"/>
          </a:xfrm>
          <a:custGeom>
            <a:avLst/>
            <a:gdLst>
              <a:gd name="txL" fmla="*/ 0 w 702"/>
              <a:gd name="txT" fmla="*/ 0 h 616"/>
              <a:gd name="txR" fmla="*/ 702 w 702"/>
              <a:gd name="txB" fmla="*/ 616 h 616"/>
            </a:gdLst>
            <a:ahLst/>
            <a:cxnLst>
              <a:cxn ang="0">
                <a:pos x="103098482" y="141079252"/>
              </a:cxn>
              <a:cxn ang="0">
                <a:pos x="113408554" y="453466646"/>
              </a:cxn>
              <a:cxn ang="0">
                <a:pos x="195886892" y="685237059"/>
              </a:cxn>
              <a:cxn ang="0">
                <a:pos x="360843570" y="977469533"/>
              </a:cxn>
              <a:cxn ang="0">
                <a:pos x="381463713" y="1229397147"/>
              </a:cxn>
              <a:cxn ang="0">
                <a:pos x="474252088" y="1521629621"/>
              </a:cxn>
              <a:cxn ang="0">
                <a:pos x="505180033" y="1743323609"/>
              </a:cxn>
              <a:cxn ang="0">
                <a:pos x="463942016" y="1944865026"/>
              </a:cxn>
              <a:cxn ang="0">
                <a:pos x="463942016" y="2147483647"/>
              </a:cxn>
              <a:cxn ang="0">
                <a:pos x="546420319" y="2147483647"/>
              </a:cxn>
              <a:cxn ang="0">
                <a:pos x="608278621" y="2147483647"/>
              </a:cxn>
              <a:cxn ang="0">
                <a:pos x="639208836" y="2146404199"/>
              </a:cxn>
              <a:cxn ang="0">
                <a:pos x="752615084" y="2116173099"/>
              </a:cxn>
              <a:cxn ang="0">
                <a:pos x="876333674" y="2147483647"/>
              </a:cxn>
              <a:cxn ang="0">
                <a:pos x="1030980208" y="2147483647"/>
              </a:cxn>
              <a:cxn ang="0">
                <a:pos x="1226867314" y="2147483647"/>
              </a:cxn>
              <a:cxn ang="0">
                <a:pos x="1309345617" y="2147483647"/>
              </a:cxn>
              <a:cxn ang="0">
                <a:pos x="1350585904" y="2147483647"/>
              </a:cxn>
              <a:cxn ang="0">
                <a:pos x="1433064207" y="2147483647"/>
              </a:cxn>
              <a:cxn ang="0">
                <a:pos x="1690809188" y="2147483647"/>
              </a:cxn>
              <a:cxn ang="0">
                <a:pos x="1690809188" y="2147483647"/>
              </a:cxn>
              <a:cxn ang="0">
                <a:pos x="1793907634" y="2147483647"/>
              </a:cxn>
              <a:cxn ang="0">
                <a:pos x="2010412329" y="2147483647"/>
              </a:cxn>
              <a:cxn ang="0">
                <a:pos x="2147483647" y="2116173099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96020528"/>
              </a:cxn>
              <a:cxn ang="0">
                <a:pos x="2147483647" y="1995248697"/>
              </a:cxn>
              <a:cxn ang="0">
                <a:pos x="2147483647" y="1582091822"/>
              </a:cxn>
              <a:cxn ang="0">
                <a:pos x="2147483647" y="1441012605"/>
              </a:cxn>
              <a:cxn ang="0">
                <a:pos x="2147483647" y="1128625035"/>
              </a:cxn>
              <a:cxn ang="0">
                <a:pos x="2147483647" y="876699947"/>
              </a:cxn>
              <a:cxn ang="0">
                <a:pos x="2147483647" y="786006646"/>
              </a:cxn>
              <a:cxn ang="0">
                <a:pos x="2147483647" y="695313345"/>
              </a:cxn>
              <a:cxn ang="0">
                <a:pos x="2147483647" y="735622975"/>
              </a:cxn>
              <a:cxn ang="0">
                <a:pos x="2147483647" y="634851144"/>
              </a:cxn>
              <a:cxn ang="0">
                <a:pos x="2147483647" y="624774859"/>
              </a:cxn>
              <a:cxn ang="0">
                <a:pos x="2147483647" y="574391048"/>
              </a:cxn>
              <a:cxn ang="0">
                <a:pos x="2147483647" y="665082244"/>
              </a:cxn>
              <a:cxn ang="0">
                <a:pos x="2147483647" y="554236232"/>
              </a:cxn>
              <a:cxn ang="0">
                <a:pos x="2144440990" y="292232544"/>
              </a:cxn>
              <a:cxn ang="0">
                <a:pos x="1804217706" y="90693336"/>
              </a:cxn>
              <a:cxn ang="0">
                <a:pos x="1598020813" y="151155572"/>
              </a:cxn>
              <a:cxn ang="0">
                <a:pos x="1639258829" y="312387429"/>
              </a:cxn>
              <a:cxn ang="0">
                <a:pos x="1443374278" y="332542244"/>
              </a:cxn>
              <a:cxn ang="0">
                <a:pos x="1350585904" y="433311831"/>
              </a:cxn>
              <a:cxn ang="0">
                <a:pos x="1268107600" y="524005132"/>
              </a:cxn>
              <a:cxn ang="0">
                <a:pos x="1072220495" y="594543758"/>
              </a:cxn>
              <a:cxn ang="0">
                <a:pos x="824785586" y="554236232"/>
              </a:cxn>
              <a:cxn ang="0">
                <a:pos x="680446852" y="544159947"/>
              </a:cxn>
              <a:cxn ang="0">
                <a:pos x="546420319" y="332542244"/>
              </a:cxn>
              <a:cxn ang="0">
                <a:pos x="443321873" y="231770343"/>
              </a:cxn>
              <a:cxn ang="0">
                <a:pos x="340223426" y="70538504"/>
              </a:cxn>
            </a:cxnLst>
            <a:rect l="txL" t="txT" r="txR" b="tx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11268" name="组合 4"/>
          <p:cNvGrpSpPr/>
          <p:nvPr/>
        </p:nvGrpSpPr>
        <p:grpSpPr>
          <a:xfrm>
            <a:off x="2643188" y="1160463"/>
            <a:ext cx="1700212" cy="1681162"/>
            <a:chOff x="0" y="0"/>
            <a:chExt cx="2520000" cy="2520000"/>
          </a:xfrm>
        </p:grpSpPr>
        <p:sp>
          <p:nvSpPr>
            <p:cNvPr id="11283" name="椭圆 6"/>
            <p:cNvSpPr/>
            <p:nvPr/>
          </p:nvSpPr>
          <p:spPr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sym typeface="+mn-lt"/>
              </a:endParaRPr>
            </a:p>
          </p:txBody>
        </p:sp>
        <p:sp>
          <p:nvSpPr>
            <p:cNvPr id="11284" name="KSO_Shape"/>
            <p:cNvSpPr/>
            <p:nvPr/>
          </p:nvSpPr>
          <p:spPr>
            <a:xfrm>
              <a:off x="274947" y="340317"/>
              <a:ext cx="2091134" cy="1899446"/>
            </a:xfrm>
            <a:custGeom>
              <a:avLst/>
              <a:gdLst>
                <a:gd name="txL" fmla="*/ 0 w 718"/>
                <a:gd name="txT" fmla="*/ 0 h 652"/>
                <a:gd name="txR" fmla="*/ 718 w 718"/>
                <a:gd name="txB" fmla="*/ 652 h 65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85978568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87823212"/>
                </a:cxn>
                <a:cxn ang="0">
                  <a:pos x="2147483647" y="1985978568"/>
                </a:cxn>
                <a:cxn ang="0">
                  <a:pos x="2147483647" y="933580637"/>
                </a:cxn>
                <a:cxn ang="0">
                  <a:pos x="1391102029" y="118820253"/>
                </a:cxn>
                <a:cxn ang="0">
                  <a:pos x="797339585" y="50923801"/>
                </a:cxn>
                <a:cxn ang="0">
                  <a:pos x="458045746" y="33948226"/>
                </a:cxn>
                <a:cxn ang="0">
                  <a:pos x="67859919" y="305534023"/>
                </a:cxn>
                <a:cxn ang="0">
                  <a:pos x="0" y="526198966"/>
                </a:cxn>
                <a:cxn ang="0">
                  <a:pos x="186611848" y="729888254"/>
                </a:cxn>
                <a:cxn ang="0">
                  <a:pos x="356258722" y="594095395"/>
                </a:cxn>
                <a:cxn ang="0">
                  <a:pos x="627692574" y="797787778"/>
                </a:cxn>
                <a:cxn ang="0">
                  <a:pos x="814304559" y="1188193703"/>
                </a:cxn>
                <a:cxn ang="0">
                  <a:pos x="1051808372" y="1256090133"/>
                </a:cxn>
                <a:cxn ang="0">
                  <a:pos x="1492888961" y="933580637"/>
                </a:cxn>
                <a:cxn ang="0">
                  <a:pos x="1950934889" y="1171218139"/>
                </a:cxn>
                <a:cxn ang="0">
                  <a:pos x="2018791873" y="1663469073"/>
                </a:cxn>
                <a:cxn ang="0">
                  <a:pos x="2035756847" y="2121771427"/>
                </a:cxn>
                <a:cxn ang="0">
                  <a:pos x="1967899863" y="2147483647"/>
                </a:cxn>
                <a:cxn ang="0">
                  <a:pos x="1933969914" y="2147483647"/>
                </a:cxn>
                <a:cxn ang="0">
                  <a:pos x="1815218008" y="2147483647"/>
                </a:cxn>
                <a:cxn ang="0">
                  <a:pos x="1526818909" y="2147483647"/>
                </a:cxn>
                <a:cxn ang="0">
                  <a:pos x="1306277158" y="2147483647"/>
                </a:cxn>
                <a:cxn ang="0">
                  <a:pos x="1221455200" y="2147483647"/>
                </a:cxn>
                <a:cxn ang="0">
                  <a:pos x="1509853935" y="2147483647"/>
                </a:cxn>
                <a:cxn ang="0">
                  <a:pos x="1594676257" y="2147483647"/>
                </a:cxn>
                <a:cxn ang="0">
                  <a:pos x="191700494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269" name="组合 7"/>
          <p:cNvGrpSpPr/>
          <p:nvPr/>
        </p:nvGrpSpPr>
        <p:grpSpPr>
          <a:xfrm>
            <a:off x="4800600" y="1147763"/>
            <a:ext cx="1700213" cy="1693862"/>
            <a:chOff x="0" y="0"/>
            <a:chExt cx="2520000" cy="2537002"/>
          </a:xfrm>
        </p:grpSpPr>
        <p:sp>
          <p:nvSpPr>
            <p:cNvPr id="11281" name="椭圆 8"/>
            <p:cNvSpPr/>
            <p:nvPr/>
          </p:nvSpPr>
          <p:spPr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sym typeface="+mn-lt"/>
              </a:endParaRPr>
            </a:p>
          </p:txBody>
        </p:sp>
        <p:sp>
          <p:nvSpPr>
            <p:cNvPr id="11282" name="KSO_Shape"/>
            <p:cNvSpPr>
              <a:spLocks noChangeAspect="1"/>
            </p:cNvSpPr>
            <p:nvPr/>
          </p:nvSpPr>
          <p:spPr>
            <a:xfrm rot="-4524349">
              <a:off x="-85654" y="571796"/>
              <a:ext cx="2523798" cy="1380203"/>
            </a:xfrm>
            <a:custGeom>
              <a:avLst/>
              <a:gdLst>
                <a:gd name="txL" fmla="*/ 0 w 43671952"/>
                <a:gd name="txT" fmla="*/ 0 h 23902640"/>
                <a:gd name="txR" fmla="*/ 43671952 w 43671952"/>
                <a:gd name="txB" fmla="*/ 23902640 h 23902640"/>
              </a:gdLst>
              <a:ahLst/>
              <a:cxnLst>
                <a:cxn ang="0">
                  <a:pos x="53633" y="64898"/>
                </a:cxn>
                <a:cxn ang="0">
                  <a:pos x="106024" y="59890"/>
                </a:cxn>
                <a:cxn ang="0">
                  <a:pos x="97551" y="58017"/>
                </a:cxn>
                <a:cxn ang="0">
                  <a:pos x="79921" y="56549"/>
                </a:cxn>
                <a:cxn ang="0">
                  <a:pos x="101499" y="54857"/>
                </a:cxn>
                <a:cxn ang="0">
                  <a:pos x="29712" y="57006"/>
                </a:cxn>
                <a:cxn ang="0">
                  <a:pos x="67330" y="63508"/>
                </a:cxn>
                <a:cxn ang="0">
                  <a:pos x="58922" y="51083"/>
                </a:cxn>
                <a:cxn ang="0">
                  <a:pos x="61721" y="50559"/>
                </a:cxn>
                <a:cxn ang="0">
                  <a:pos x="65563" y="49764"/>
                </a:cxn>
                <a:cxn ang="0">
                  <a:pos x="38984" y="48479"/>
                </a:cxn>
                <a:cxn ang="0">
                  <a:pos x="72894" y="47584"/>
                </a:cxn>
                <a:cxn ang="0">
                  <a:pos x="68189" y="47307"/>
                </a:cxn>
                <a:cxn ang="0">
                  <a:pos x="48972" y="45303"/>
                </a:cxn>
                <a:cxn ang="0">
                  <a:pos x="59335" y="47606"/>
                </a:cxn>
                <a:cxn ang="0">
                  <a:pos x="62397" y="45788"/>
                </a:cxn>
                <a:cxn ang="0">
                  <a:pos x="81429" y="43174"/>
                </a:cxn>
                <a:cxn ang="0">
                  <a:pos x="57289" y="41788"/>
                </a:cxn>
                <a:cxn ang="0">
                  <a:pos x="60170" y="40127"/>
                </a:cxn>
                <a:cxn ang="0">
                  <a:pos x="38766" y="38799"/>
                </a:cxn>
                <a:cxn ang="0">
                  <a:pos x="60425" y="37036"/>
                </a:cxn>
                <a:cxn ang="0">
                  <a:pos x="55518" y="36102"/>
                </a:cxn>
                <a:cxn ang="0">
                  <a:pos x="134176" y="35102"/>
                </a:cxn>
                <a:cxn ang="0">
                  <a:pos x="131775" y="34006"/>
                </a:cxn>
                <a:cxn ang="0">
                  <a:pos x="131123" y="33664"/>
                </a:cxn>
                <a:cxn ang="0">
                  <a:pos x="68990" y="32098"/>
                </a:cxn>
                <a:cxn ang="0">
                  <a:pos x="126415" y="30441"/>
                </a:cxn>
                <a:cxn ang="0">
                  <a:pos x="65337" y="27441"/>
                </a:cxn>
                <a:cxn ang="0">
                  <a:pos x="67471" y="27471"/>
                </a:cxn>
                <a:cxn ang="0">
                  <a:pos x="69793" y="24803"/>
                </a:cxn>
                <a:cxn ang="0">
                  <a:pos x="19691" y="20452"/>
                </a:cxn>
                <a:cxn ang="0">
                  <a:pos x="70334" y="21104"/>
                </a:cxn>
                <a:cxn ang="0">
                  <a:pos x="102271" y="18674"/>
                </a:cxn>
                <a:cxn ang="0">
                  <a:pos x="99590" y="16467"/>
                </a:cxn>
                <a:cxn ang="0">
                  <a:pos x="86858" y="14741"/>
                </a:cxn>
                <a:cxn ang="0">
                  <a:pos x="26970" y="13164"/>
                </a:cxn>
                <a:cxn ang="0">
                  <a:pos x="19254" y="13331"/>
                </a:cxn>
                <a:cxn ang="0">
                  <a:pos x="112649" y="9107"/>
                </a:cxn>
                <a:cxn ang="0">
                  <a:pos x="69157" y="7225"/>
                </a:cxn>
                <a:cxn ang="0">
                  <a:pos x="117595" y="15308"/>
                </a:cxn>
                <a:cxn ang="0">
                  <a:pos x="122270" y="33153"/>
                </a:cxn>
                <a:cxn ang="0">
                  <a:pos x="120886" y="75640"/>
                </a:cxn>
                <a:cxn ang="0">
                  <a:pos x="104672" y="19516"/>
                </a:cxn>
                <a:cxn ang="0">
                  <a:pos x="106231" y="8051"/>
                </a:cxn>
                <a:cxn ang="0">
                  <a:pos x="98393" y="6069"/>
                </a:cxn>
                <a:cxn ang="0">
                  <a:pos x="67321" y="18468"/>
                </a:cxn>
                <a:cxn ang="0">
                  <a:pos x="39748" y="39746"/>
                </a:cxn>
                <a:cxn ang="0">
                  <a:pos x="14410" y="54783"/>
                </a:cxn>
                <a:cxn ang="0">
                  <a:pos x="29871" y="19913"/>
                </a:cxn>
                <a:cxn ang="0">
                  <a:pos x="27266" y="13386"/>
                </a:cxn>
                <a:cxn ang="0">
                  <a:pos x="51111" y="8305"/>
                </a:cxn>
                <a:cxn ang="0">
                  <a:pos x="60099" y="4930"/>
                </a:cxn>
                <a:cxn ang="0">
                  <a:pos x="116084" y="9017"/>
                </a:cxn>
                <a:cxn ang="0">
                  <a:pos x="47425" y="5425"/>
                </a:cxn>
                <a:cxn ang="0">
                  <a:pos x="99479" y="4716"/>
                </a:cxn>
                <a:cxn ang="0">
                  <a:pos x="108489" y="4676"/>
                </a:cxn>
                <a:cxn ang="0">
                  <a:pos x="98366" y="3803"/>
                </a:cxn>
                <a:cxn ang="0">
                  <a:pos x="102334" y="3533"/>
                </a:cxn>
                <a:cxn ang="0">
                  <a:pos x="103090" y="2755"/>
                </a:cxn>
                <a:cxn ang="0">
                  <a:pos x="123154" y="5917"/>
                </a:cxn>
                <a:cxn ang="0">
                  <a:pos x="109565" y="2436"/>
                </a:cxn>
                <a:cxn ang="0">
                  <a:pos x="105518" y="3274"/>
                </a:cxn>
                <a:cxn ang="0">
                  <a:pos x="25767" y="1937"/>
                </a:cxn>
              </a:cxnLst>
              <a:rect l="txL" t="txT" r="txR" b="tx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270" name="组合 10"/>
          <p:cNvGrpSpPr/>
          <p:nvPr/>
        </p:nvGrpSpPr>
        <p:grpSpPr>
          <a:xfrm>
            <a:off x="6872288" y="1160463"/>
            <a:ext cx="1700212" cy="1681162"/>
            <a:chOff x="0" y="0"/>
            <a:chExt cx="2520000" cy="2520000"/>
          </a:xfrm>
        </p:grpSpPr>
        <p:sp>
          <p:nvSpPr>
            <p:cNvPr id="11279" name="椭圆 11"/>
            <p:cNvSpPr/>
            <p:nvPr/>
          </p:nvSpPr>
          <p:spPr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sym typeface="+mn-lt"/>
              </a:endParaRPr>
            </a:p>
          </p:txBody>
        </p:sp>
        <p:sp>
          <p:nvSpPr>
            <p:cNvPr id="11280" name="KSO_Shape"/>
            <p:cNvSpPr/>
            <p:nvPr/>
          </p:nvSpPr>
          <p:spPr>
            <a:xfrm>
              <a:off x="245075" y="220934"/>
              <a:ext cx="2193817" cy="2285226"/>
            </a:xfrm>
            <a:custGeom>
              <a:avLst/>
              <a:gdLst>
                <a:gd name="txL" fmla="*/ 0 w 568"/>
                <a:gd name="txT" fmla="*/ 0 h 592"/>
                <a:gd name="txR" fmla="*/ 568 w 568"/>
                <a:gd name="txB" fmla="*/ 592 h 592"/>
              </a:gdLst>
              <a:ahLst/>
              <a:cxnLst>
                <a:cxn ang="0">
                  <a:pos x="298355242" y="2147483647"/>
                </a:cxn>
                <a:cxn ang="0">
                  <a:pos x="1103914818" y="2147483647"/>
                </a:cxn>
                <a:cxn ang="0">
                  <a:pos x="1461943281" y="2147483647"/>
                </a:cxn>
                <a:cxn ang="0">
                  <a:pos x="143210661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966930747"/>
                </a:cxn>
                <a:cxn ang="0">
                  <a:pos x="2147483647" y="1907325747"/>
                </a:cxn>
                <a:cxn ang="0">
                  <a:pos x="2147483647" y="1609304606"/>
                </a:cxn>
                <a:cxn ang="0">
                  <a:pos x="2147483647" y="1519899036"/>
                </a:cxn>
                <a:cxn ang="0">
                  <a:pos x="2147483647" y="1311287326"/>
                </a:cxn>
                <a:cxn ang="0">
                  <a:pos x="2147483647" y="715248663"/>
                </a:cxn>
                <a:cxn ang="0">
                  <a:pos x="2147483647" y="1251682326"/>
                </a:cxn>
                <a:cxn ang="0">
                  <a:pos x="2147483647" y="205633680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00692896"/>
                </a:cxn>
                <a:cxn ang="0">
                  <a:pos x="2147483647" y="1519899036"/>
                </a:cxn>
                <a:cxn ang="0">
                  <a:pos x="2147483647" y="1281482896"/>
                </a:cxn>
                <a:cxn ang="0">
                  <a:pos x="2147483647" y="745049233"/>
                </a:cxn>
                <a:cxn ang="0">
                  <a:pos x="2058654007" y="1221881755"/>
                </a:cxn>
                <a:cxn ang="0">
                  <a:pos x="1819967882" y="1251682326"/>
                </a:cxn>
                <a:cxn ang="0">
                  <a:pos x="1581286102" y="834454803"/>
                </a:cxn>
                <a:cxn ang="0">
                  <a:pos x="1521612761" y="0"/>
                </a:cxn>
                <a:cxn ang="0">
                  <a:pos x="1223257639" y="655643663"/>
                </a:cxn>
                <a:cxn ang="0">
                  <a:pos x="835396126" y="983465374"/>
                </a:cxn>
                <a:cxn ang="0">
                  <a:pos x="805559455" y="1579504036"/>
                </a:cxn>
                <a:cxn ang="0">
                  <a:pos x="1133751489" y="1549703466"/>
                </a:cxn>
                <a:cxn ang="0">
                  <a:pos x="1163588160" y="2147483647"/>
                </a:cxn>
                <a:cxn ang="0">
                  <a:pos x="716053305" y="2147483647"/>
                </a:cxn>
                <a:cxn ang="0">
                  <a:pos x="89506180" y="2147483647"/>
                </a:cxn>
                <a:cxn ang="0">
                  <a:pos x="179012361" y="2147483647"/>
                </a:cxn>
              </a:cxnLst>
              <a:rect l="txL" t="txT" r="txR" b="tx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1271" name="圆角矩形 29"/>
          <p:cNvSpPr/>
          <p:nvPr/>
        </p:nvSpPr>
        <p:spPr>
          <a:xfrm>
            <a:off x="500063" y="3084513"/>
            <a:ext cx="1633537" cy="27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16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2" name="矩形 8"/>
          <p:cNvSpPr/>
          <p:nvPr/>
        </p:nvSpPr>
        <p:spPr>
          <a:xfrm>
            <a:off x="428625" y="3576638"/>
            <a:ext cx="1785938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1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圆角矩形 29"/>
          <p:cNvSpPr/>
          <p:nvPr/>
        </p:nvSpPr>
        <p:spPr>
          <a:xfrm>
            <a:off x="2714625" y="3084513"/>
            <a:ext cx="1633538" cy="27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16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4" name="矩形 8"/>
          <p:cNvSpPr/>
          <p:nvPr/>
        </p:nvSpPr>
        <p:spPr>
          <a:xfrm>
            <a:off x="2643188" y="3576638"/>
            <a:ext cx="18399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1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圆角矩形 29"/>
          <p:cNvSpPr/>
          <p:nvPr/>
        </p:nvSpPr>
        <p:spPr>
          <a:xfrm>
            <a:off x="4929188" y="3084513"/>
            <a:ext cx="1633537" cy="27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16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6" name="矩形 8"/>
          <p:cNvSpPr/>
          <p:nvPr/>
        </p:nvSpPr>
        <p:spPr>
          <a:xfrm>
            <a:off x="4857750" y="3576638"/>
            <a:ext cx="1839913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1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1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圆角矩形 29"/>
          <p:cNvSpPr/>
          <p:nvPr/>
        </p:nvSpPr>
        <p:spPr>
          <a:xfrm>
            <a:off x="7000875" y="3084513"/>
            <a:ext cx="1633538" cy="277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sz="16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8" name="矩形 8"/>
          <p:cNvSpPr/>
          <p:nvPr/>
        </p:nvSpPr>
        <p:spPr>
          <a:xfrm>
            <a:off x="6875463" y="3576638"/>
            <a:ext cx="183991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1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6"/>
          <p:cNvSpPr/>
          <p:nvPr/>
        </p:nvSpPr>
        <p:spPr>
          <a:xfrm>
            <a:off x="1177925" y="1406525"/>
            <a:ext cx="3127375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1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0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0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16"/>
          <p:cNvSpPr/>
          <p:nvPr/>
        </p:nvSpPr>
        <p:spPr>
          <a:xfrm>
            <a:off x="1198563" y="2522538"/>
            <a:ext cx="3128962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1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0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0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6"/>
          <p:cNvSpPr/>
          <p:nvPr/>
        </p:nvSpPr>
        <p:spPr>
          <a:xfrm>
            <a:off x="1211263" y="3584575"/>
            <a:ext cx="3128962" cy="537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1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0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0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54"/>
          <p:cNvGrpSpPr/>
          <p:nvPr/>
        </p:nvGrpSpPr>
        <p:grpSpPr>
          <a:xfrm>
            <a:off x="4340225" y="2190750"/>
            <a:ext cx="2462213" cy="1989138"/>
            <a:chOff x="0" y="0"/>
            <a:chExt cx="2882900" cy="2327275"/>
          </a:xfrm>
        </p:grpSpPr>
        <p:sp>
          <p:nvSpPr>
            <p:cNvPr id="12304" name="Oval 6"/>
            <p:cNvSpPr/>
            <p:nvPr/>
          </p:nvSpPr>
          <p:spPr>
            <a:xfrm>
              <a:off x="738187" y="2147887"/>
              <a:ext cx="1457325" cy="179388"/>
            </a:xfrm>
            <a:prstGeom prst="ellipse">
              <a:avLst/>
            </a:prstGeom>
            <a:solidFill>
              <a:srgbClr val="E4525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5" name="Freeform 7"/>
            <p:cNvSpPr/>
            <p:nvPr/>
          </p:nvSpPr>
          <p:spPr>
            <a:xfrm>
              <a:off x="0" y="649287"/>
              <a:ext cx="227013" cy="152400"/>
            </a:xfrm>
            <a:custGeom>
              <a:avLst/>
              <a:gdLst>
                <a:gd name="txL" fmla="*/ 0 w 143"/>
                <a:gd name="txT" fmla="*/ 0 h 96"/>
                <a:gd name="txR" fmla="*/ 143 w 143"/>
                <a:gd name="txB" fmla="*/ 96 h 96"/>
              </a:gdLst>
              <a:ahLst/>
              <a:cxnLst>
                <a:cxn ang="0">
                  <a:pos x="45362905" y="0"/>
                </a:cxn>
                <a:cxn ang="0">
                  <a:pos x="0" y="120967511"/>
                </a:cxn>
                <a:cxn ang="0">
                  <a:pos x="315020984" y="241935022"/>
                </a:cxn>
                <a:cxn ang="0">
                  <a:pos x="360383877" y="120967511"/>
                </a:cxn>
                <a:cxn ang="0">
                  <a:pos x="45362905" y="0"/>
                </a:cxn>
              </a:cxnLst>
              <a:rect l="txL" t="txT" r="txR" b="txB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6" name="Freeform 8"/>
            <p:cNvSpPr/>
            <p:nvPr/>
          </p:nvSpPr>
          <p:spPr>
            <a:xfrm>
              <a:off x="338137" y="85725"/>
              <a:ext cx="217488" cy="198438"/>
            </a:xfrm>
            <a:custGeom>
              <a:avLst/>
              <a:gdLst>
                <a:gd name="txL" fmla="*/ 0 w 137"/>
                <a:gd name="txT" fmla="*/ 0 h 125"/>
                <a:gd name="txR" fmla="*/ 137 w 137"/>
                <a:gd name="txB" fmla="*/ 125 h 125"/>
              </a:gdLst>
              <a:ahLst/>
              <a:cxnLst>
                <a:cxn ang="0">
                  <a:pos x="83166129" y="0"/>
                </a:cxn>
                <a:cxn ang="0">
                  <a:pos x="0" y="100806504"/>
                </a:cxn>
                <a:cxn ang="0">
                  <a:pos x="262096835" y="315021141"/>
                </a:cxn>
                <a:cxn ang="0">
                  <a:pos x="345262939" y="214214662"/>
                </a:cxn>
                <a:cxn ang="0">
                  <a:pos x="83166129" y="0"/>
                </a:cxn>
              </a:cxnLst>
              <a:rect l="txL" t="txT" r="txR" b="txB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7" name="Freeform 9"/>
            <p:cNvSpPr/>
            <p:nvPr/>
          </p:nvSpPr>
          <p:spPr>
            <a:xfrm>
              <a:off x="2655887" y="749300"/>
              <a:ext cx="227013" cy="146050"/>
            </a:xfrm>
            <a:custGeom>
              <a:avLst/>
              <a:gdLst>
                <a:gd name="txL" fmla="*/ 0 w 143"/>
                <a:gd name="txT" fmla="*/ 0 h 92"/>
                <a:gd name="txR" fmla="*/ 143 w 143"/>
                <a:gd name="txB" fmla="*/ 92 h 92"/>
              </a:gdLst>
              <a:ahLst/>
              <a:cxnLst>
                <a:cxn ang="0">
                  <a:pos x="320061305" y="0"/>
                </a:cxn>
                <a:cxn ang="0">
                  <a:pos x="0" y="108367526"/>
                </a:cxn>
                <a:cxn ang="0">
                  <a:pos x="40322584" y="231854397"/>
                </a:cxn>
                <a:cxn ang="0">
                  <a:pos x="360383877" y="123488459"/>
                </a:cxn>
                <a:cxn ang="0">
                  <a:pos x="320061305" y="0"/>
                </a:cxn>
              </a:cxnLst>
              <a:rect l="txL" t="txT" r="txR" b="txB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8" name="Freeform 10"/>
            <p:cNvSpPr/>
            <p:nvPr/>
          </p:nvSpPr>
          <p:spPr>
            <a:xfrm>
              <a:off x="2665412" y="20637"/>
              <a:ext cx="207963" cy="207963"/>
            </a:xfrm>
            <a:custGeom>
              <a:avLst/>
              <a:gdLst>
                <a:gd name="txL" fmla="*/ 0 w 131"/>
                <a:gd name="txT" fmla="*/ 0 h 131"/>
                <a:gd name="txR" fmla="*/ 131 w 131"/>
                <a:gd name="txB" fmla="*/ 131 h 131"/>
              </a:gdLst>
              <a:ahLst/>
              <a:cxnLst>
                <a:cxn ang="0">
                  <a:pos x="236895246" y="0"/>
                </a:cxn>
                <a:cxn ang="0">
                  <a:pos x="0" y="236895246"/>
                </a:cxn>
                <a:cxn ang="0">
                  <a:pos x="90725826" y="330142002"/>
                </a:cxn>
                <a:cxn ang="0">
                  <a:pos x="330142002" y="93246781"/>
                </a:cxn>
                <a:cxn ang="0">
                  <a:pos x="236895246" y="0"/>
                </a:cxn>
              </a:cxnLst>
              <a:rect l="txL" t="txT" r="txR" b="txB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9" name="Freeform 11"/>
            <p:cNvSpPr/>
            <p:nvPr/>
          </p:nvSpPr>
          <p:spPr>
            <a:xfrm>
              <a:off x="1066800" y="2163762"/>
              <a:ext cx="288925" cy="96838"/>
            </a:xfrm>
            <a:custGeom>
              <a:avLst/>
              <a:gdLst>
                <a:gd name="txL" fmla="*/ 0 w 182"/>
                <a:gd name="txT" fmla="*/ 0 h 61"/>
                <a:gd name="txR" fmla="*/ 182 w 182"/>
                <a:gd name="txB" fmla="*/ 61 h 61"/>
              </a:gdLst>
              <a:ahLst/>
              <a:cxnLst>
                <a:cxn ang="0">
                  <a:pos x="438507239" y="7561303"/>
                </a:cxn>
                <a:cxn ang="0">
                  <a:pos x="259576900" y="0"/>
                </a:cxn>
                <a:cxn ang="0">
                  <a:pos x="27722516" y="50403385"/>
                </a:cxn>
                <a:cxn ang="0">
                  <a:pos x="0" y="153731130"/>
                </a:cxn>
                <a:cxn ang="0">
                  <a:pos x="274697832" y="136089156"/>
                </a:cxn>
                <a:cxn ang="0">
                  <a:pos x="347781545" y="85685758"/>
                </a:cxn>
                <a:cxn ang="0">
                  <a:pos x="347781545" y="131048818"/>
                </a:cxn>
                <a:cxn ang="0">
                  <a:pos x="458668482" y="123489106"/>
                </a:cxn>
                <a:cxn ang="0">
                  <a:pos x="438507239" y="7561303"/>
                </a:cxn>
              </a:cxnLst>
              <a:rect l="txL" t="txT" r="txR" b="txB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0" name="Freeform 12"/>
            <p:cNvSpPr/>
            <p:nvPr/>
          </p:nvSpPr>
          <p:spPr>
            <a:xfrm>
              <a:off x="1646237" y="2166937"/>
              <a:ext cx="288925" cy="93663"/>
            </a:xfrm>
            <a:custGeom>
              <a:avLst/>
              <a:gdLst>
                <a:gd name="txL" fmla="*/ 0 w 182"/>
                <a:gd name="txT" fmla="*/ 0 h 59"/>
                <a:gd name="txR" fmla="*/ 182 w 182"/>
                <a:gd name="txB" fmla="*/ 59 h 59"/>
              </a:gdLst>
              <a:ahLst/>
              <a:cxnLst>
                <a:cxn ang="0">
                  <a:pos x="458668482" y="118448789"/>
                </a:cxn>
                <a:cxn ang="0">
                  <a:pos x="418345996" y="20161359"/>
                </a:cxn>
                <a:cxn ang="0">
                  <a:pos x="176410928" y="0"/>
                </a:cxn>
                <a:cxn ang="0">
                  <a:pos x="2520950" y="32763004"/>
                </a:cxn>
                <a:cxn ang="0">
                  <a:pos x="0" y="148690817"/>
                </a:cxn>
                <a:cxn ang="0">
                  <a:pos x="110886887" y="141129517"/>
                </a:cxn>
                <a:cxn ang="0">
                  <a:pos x="105846577" y="98287412"/>
                </a:cxn>
                <a:cxn ang="0">
                  <a:pos x="183972188" y="138610141"/>
                </a:cxn>
                <a:cxn ang="0">
                  <a:pos x="458668482" y="118448789"/>
                </a:cxn>
              </a:cxnLst>
              <a:rect l="txL" t="txT" r="txR" b="txB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1" name="Freeform 13"/>
            <p:cNvSpPr/>
            <p:nvPr/>
          </p:nvSpPr>
          <p:spPr>
            <a:xfrm>
              <a:off x="955675" y="671512"/>
              <a:ext cx="1050925" cy="584200"/>
            </a:xfrm>
            <a:custGeom>
              <a:avLst/>
              <a:gdLst>
                <a:gd name="txL" fmla="*/ 0 w 1110"/>
                <a:gd name="txT" fmla="*/ 0 h 616"/>
                <a:gd name="txR" fmla="*/ 1110 w 1110"/>
                <a:gd name="txB" fmla="*/ 616 h 616"/>
              </a:gdLst>
              <a:ahLst/>
              <a:cxnLst>
                <a:cxn ang="0">
                  <a:pos x="891908530" y="0"/>
                </a:cxn>
                <a:cxn ang="0">
                  <a:pos x="209755129" y="62059860"/>
                </a:cxn>
                <a:cxn ang="0">
                  <a:pos x="187345820" y="250038568"/>
                </a:cxn>
                <a:cxn ang="0">
                  <a:pos x="85157108" y="196972116"/>
                </a:cxn>
                <a:cxn ang="0">
                  <a:pos x="10756358" y="320192804"/>
                </a:cxn>
                <a:cxn ang="0">
                  <a:pos x="124598051" y="408335841"/>
                </a:cxn>
                <a:cxn ang="0">
                  <a:pos x="127287850" y="407436780"/>
                </a:cxn>
                <a:cxn ang="0">
                  <a:pos x="131769901" y="518964049"/>
                </a:cxn>
                <a:cxn ang="0">
                  <a:pos x="826471909" y="553142580"/>
                </a:cxn>
                <a:cxn ang="0">
                  <a:pos x="826471909" y="554041641"/>
                </a:cxn>
                <a:cxn ang="0">
                  <a:pos x="965412654" y="319293743"/>
                </a:cxn>
                <a:cxn ang="0">
                  <a:pos x="891908530" y="0"/>
                </a:cxn>
              </a:cxnLst>
              <a:rect l="txL" t="txT" r="txR" b="txB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2" name="Freeform 14"/>
            <p:cNvSpPr/>
            <p:nvPr/>
          </p:nvSpPr>
          <p:spPr>
            <a:xfrm>
              <a:off x="1730375" y="1254125"/>
              <a:ext cx="534988" cy="477838"/>
            </a:xfrm>
            <a:custGeom>
              <a:avLst/>
              <a:gdLst>
                <a:gd name="txL" fmla="*/ 0 w 337"/>
                <a:gd name="txT" fmla="*/ 0 h 301"/>
                <a:gd name="txR" fmla="*/ 337 w 337"/>
                <a:gd name="txB" fmla="*/ 301 h 301"/>
              </a:gdLst>
              <a:ahLst/>
              <a:cxnLst>
                <a:cxn ang="0">
                  <a:pos x="783770035" y="365423783"/>
                </a:cxn>
                <a:cxn ang="0">
                  <a:pos x="383064068" y="496472092"/>
                </a:cxn>
                <a:cxn ang="0">
                  <a:pos x="156249827" y="0"/>
                </a:cxn>
                <a:cxn ang="0">
                  <a:pos x="0" y="65524129"/>
                </a:cxn>
                <a:cxn ang="0">
                  <a:pos x="267136815" y="758568510"/>
                </a:cxn>
                <a:cxn ang="0">
                  <a:pos x="849294333" y="567036512"/>
                </a:cxn>
                <a:cxn ang="0">
                  <a:pos x="783770035" y="365423783"/>
                </a:cxn>
              </a:cxnLst>
              <a:rect l="txL" t="txT" r="txR" b="txB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3" name="Freeform 15"/>
            <p:cNvSpPr/>
            <p:nvPr/>
          </p:nvSpPr>
          <p:spPr>
            <a:xfrm>
              <a:off x="1095375" y="1217612"/>
              <a:ext cx="733425" cy="698500"/>
            </a:xfrm>
            <a:custGeom>
              <a:avLst/>
              <a:gdLst>
                <a:gd name="txL" fmla="*/ 0 w 462"/>
                <a:gd name="txT" fmla="*/ 0 h 440"/>
                <a:gd name="txR" fmla="*/ 462 w 462"/>
                <a:gd name="txB" fmla="*/ 440 h 440"/>
              </a:gdLst>
              <a:ahLst/>
              <a:cxnLst>
                <a:cxn ang="0">
                  <a:pos x="1164312277" y="57964396"/>
                </a:cxn>
                <a:cxn ang="0">
                  <a:pos x="0" y="0"/>
                </a:cxn>
                <a:cxn ang="0">
                  <a:pos x="0" y="1108868839"/>
                </a:cxn>
                <a:cxn ang="0">
                  <a:pos x="1164312277" y="1108868839"/>
                </a:cxn>
                <a:cxn ang="0">
                  <a:pos x="1164312277" y="57964396"/>
                </a:cxn>
              </a:cxnLst>
              <a:rect l="txL" t="txT" r="txR" b="txB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4" name="Oval 16"/>
            <p:cNvSpPr/>
            <p:nvPr/>
          </p:nvSpPr>
          <p:spPr>
            <a:xfrm>
              <a:off x="1882775" y="823912"/>
              <a:ext cx="150813" cy="1524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5" name="Oval 17"/>
            <p:cNvSpPr/>
            <p:nvPr/>
          </p:nvSpPr>
          <p:spPr>
            <a:xfrm>
              <a:off x="1917700" y="860425"/>
              <a:ext cx="80963" cy="80963"/>
            </a:xfrm>
            <a:prstGeom prst="ellipse">
              <a:avLst/>
            </a:prstGeom>
            <a:solidFill>
              <a:srgbClr val="1C1B1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6" name="Oval 18"/>
            <p:cNvSpPr/>
            <p:nvPr/>
          </p:nvSpPr>
          <p:spPr>
            <a:xfrm>
              <a:off x="1343025" y="865187"/>
              <a:ext cx="150813" cy="152400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7" name="Oval 19"/>
            <p:cNvSpPr/>
            <p:nvPr/>
          </p:nvSpPr>
          <p:spPr>
            <a:xfrm>
              <a:off x="1377950" y="900112"/>
              <a:ext cx="82550" cy="82550"/>
            </a:xfrm>
            <a:prstGeom prst="ellipse">
              <a:avLst/>
            </a:prstGeom>
            <a:solidFill>
              <a:srgbClr val="1C1B1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8" name="Freeform 20"/>
            <p:cNvSpPr/>
            <p:nvPr/>
          </p:nvSpPr>
          <p:spPr>
            <a:xfrm>
              <a:off x="1647825" y="1247775"/>
              <a:ext cx="122238" cy="576263"/>
            </a:xfrm>
            <a:custGeom>
              <a:avLst/>
              <a:gdLst>
                <a:gd name="txL" fmla="*/ 0 w 77"/>
                <a:gd name="txT" fmla="*/ 0 h 363"/>
                <a:gd name="txR" fmla="*/ 77 w 77"/>
                <a:gd name="txB" fmla="*/ 363 h 363"/>
              </a:gdLst>
              <a:ahLst/>
              <a:cxnLst>
                <a:cxn ang="0">
                  <a:pos x="131048659" y="176411081"/>
                </a:cxn>
                <a:cxn ang="0">
                  <a:pos x="189013260" y="105846668"/>
                </a:cxn>
                <a:cxn ang="0">
                  <a:pos x="98287275" y="0"/>
                </a:cxn>
                <a:cxn ang="0">
                  <a:pos x="0" y="113407935"/>
                </a:cxn>
                <a:cxn ang="0">
                  <a:pos x="65524329" y="181451396"/>
                </a:cxn>
                <a:cxn ang="0">
                  <a:pos x="0" y="740926530"/>
                </a:cxn>
                <a:cxn ang="0">
                  <a:pos x="98287275" y="914818395"/>
                </a:cxn>
                <a:cxn ang="0">
                  <a:pos x="194053591" y="720765269"/>
                </a:cxn>
                <a:cxn ang="0">
                  <a:pos x="131048659" y="176411081"/>
                </a:cxn>
              </a:cxnLst>
              <a:rect l="txL" t="txT" r="txR" b="txB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19" name="Freeform 21"/>
            <p:cNvSpPr/>
            <p:nvPr/>
          </p:nvSpPr>
          <p:spPr>
            <a:xfrm>
              <a:off x="1095375" y="1217612"/>
              <a:ext cx="733425" cy="698500"/>
            </a:xfrm>
            <a:custGeom>
              <a:avLst/>
              <a:gdLst>
                <a:gd name="txL" fmla="*/ 0 w 462"/>
                <a:gd name="txT" fmla="*/ 0 h 440"/>
                <a:gd name="txR" fmla="*/ 462 w 462"/>
                <a:gd name="txB" fmla="*/ 440 h 440"/>
              </a:gdLst>
              <a:ahLst/>
              <a:cxnLst>
                <a:cxn ang="0">
                  <a:pos x="0" y="0"/>
                </a:cxn>
                <a:cxn ang="0">
                  <a:pos x="584676294" y="30241879"/>
                </a:cxn>
                <a:cxn ang="0">
                  <a:pos x="1010583580" y="551915058"/>
                </a:cxn>
                <a:cxn ang="0">
                  <a:pos x="1164312277" y="254536604"/>
                </a:cxn>
                <a:cxn ang="0">
                  <a:pos x="1164312277" y="1108868839"/>
                </a:cxn>
                <a:cxn ang="0">
                  <a:pos x="0" y="1108868839"/>
                </a:cxn>
                <a:cxn ang="0">
                  <a:pos x="0" y="0"/>
                </a:cxn>
              </a:cxnLst>
              <a:rect l="txL" t="txT" r="txR" b="txB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0" name="Freeform 22"/>
            <p:cNvSpPr/>
            <p:nvPr/>
          </p:nvSpPr>
          <p:spPr>
            <a:xfrm>
              <a:off x="1217612" y="1916112"/>
              <a:ext cx="153988" cy="252413"/>
            </a:xfrm>
            <a:custGeom>
              <a:avLst/>
              <a:gdLst>
                <a:gd name="txL" fmla="*/ 0 w 97"/>
                <a:gd name="txT" fmla="*/ 0 h 159"/>
                <a:gd name="txR" fmla="*/ 97 w 97"/>
                <a:gd name="txB" fmla="*/ 159 h 159"/>
              </a:gdLst>
              <a:ahLst/>
              <a:cxnLst>
                <a:cxn ang="0">
                  <a:pos x="85685589" y="0"/>
                </a:cxn>
                <a:cxn ang="0">
                  <a:pos x="0" y="393145102"/>
                </a:cxn>
                <a:cxn ang="0">
                  <a:pos x="206653468" y="400706377"/>
                </a:cxn>
                <a:cxn ang="0">
                  <a:pos x="244456766" y="0"/>
                </a:cxn>
                <a:cxn ang="0">
                  <a:pos x="85685589" y="0"/>
                </a:cxn>
              </a:cxnLst>
              <a:rect l="txL" t="txT" r="txR" b="txB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1" name="Freeform 23"/>
            <p:cNvSpPr/>
            <p:nvPr/>
          </p:nvSpPr>
          <p:spPr>
            <a:xfrm>
              <a:off x="1643062" y="1916112"/>
              <a:ext cx="115888" cy="274638"/>
            </a:xfrm>
            <a:custGeom>
              <a:avLst/>
              <a:gdLst>
                <a:gd name="txL" fmla="*/ 0 w 73"/>
                <a:gd name="txT" fmla="*/ 0 h 173"/>
                <a:gd name="txR" fmla="*/ 73 w 73"/>
                <a:gd name="txB" fmla="*/ 173 h 173"/>
              </a:gdLst>
              <a:ahLst/>
              <a:cxnLst>
                <a:cxn ang="0">
                  <a:pos x="148690641" y="0"/>
                </a:cxn>
                <a:cxn ang="0">
                  <a:pos x="0" y="0"/>
                </a:cxn>
                <a:cxn ang="0">
                  <a:pos x="0" y="435988663"/>
                </a:cxn>
                <a:cxn ang="0">
                  <a:pos x="183972966" y="398185371"/>
                </a:cxn>
                <a:cxn ang="0">
                  <a:pos x="148690641" y="0"/>
                </a:cxn>
              </a:cxnLst>
              <a:rect l="txL" t="txT" r="txR" b="txB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2" name="Freeform 24"/>
            <p:cNvSpPr/>
            <p:nvPr/>
          </p:nvSpPr>
          <p:spPr>
            <a:xfrm>
              <a:off x="1284287" y="736600"/>
              <a:ext cx="185738" cy="122238"/>
            </a:xfrm>
            <a:custGeom>
              <a:avLst/>
              <a:gdLst>
                <a:gd name="txL" fmla="*/ 0 w 117"/>
                <a:gd name="txT" fmla="*/ 0 h 77"/>
                <a:gd name="txR" fmla="*/ 117 w 117"/>
                <a:gd name="txB" fmla="*/ 77 h 77"/>
              </a:gdLst>
              <a:ahLst/>
              <a:cxnLst>
                <a:cxn ang="0">
                  <a:pos x="262096986" y="0"/>
                </a:cxn>
                <a:cxn ang="0">
                  <a:pos x="0" y="131048659"/>
                </a:cxn>
                <a:cxn ang="0">
                  <a:pos x="32762917" y="194053591"/>
                </a:cxn>
                <a:cxn ang="0">
                  <a:pos x="294859891" y="63004958"/>
                </a:cxn>
                <a:cxn ang="0">
                  <a:pos x="262096986" y="0"/>
                </a:cxn>
              </a:cxnLst>
              <a:rect l="txL" t="txT" r="txR" b="txB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3" name="Freeform 25"/>
            <p:cNvSpPr/>
            <p:nvPr/>
          </p:nvSpPr>
          <p:spPr>
            <a:xfrm>
              <a:off x="598487" y="1217612"/>
              <a:ext cx="569913" cy="463550"/>
            </a:xfrm>
            <a:custGeom>
              <a:avLst/>
              <a:gdLst>
                <a:gd name="txL" fmla="*/ 0 w 359"/>
                <a:gd name="txT" fmla="*/ 0 h 292"/>
                <a:gd name="txR" fmla="*/ 359 w 359"/>
                <a:gd name="txB" fmla="*/ 292 h 292"/>
              </a:gdLst>
              <a:ahLst/>
              <a:cxnLst>
                <a:cxn ang="0">
                  <a:pos x="788810322" y="0"/>
                </a:cxn>
                <a:cxn ang="0">
                  <a:pos x="471270464" y="488910307"/>
                </a:cxn>
                <a:cxn ang="0">
                  <a:pos x="52924128" y="448587823"/>
                </a:cxn>
                <a:cxn ang="0">
                  <a:pos x="0" y="667842119"/>
                </a:cxn>
                <a:cxn ang="0">
                  <a:pos x="551915507" y="735885516"/>
                </a:cxn>
                <a:cxn ang="0">
                  <a:pos x="904737770" y="161289982"/>
                </a:cxn>
                <a:cxn ang="0">
                  <a:pos x="788810322" y="0"/>
                </a:cxn>
              </a:cxnLst>
              <a:rect l="txL" t="txT" r="txR" b="txB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4" name="Freeform 26"/>
            <p:cNvSpPr/>
            <p:nvPr/>
          </p:nvSpPr>
          <p:spPr>
            <a:xfrm>
              <a:off x="2230437" y="1417637"/>
              <a:ext cx="265113" cy="168275"/>
            </a:xfrm>
            <a:custGeom>
              <a:avLst/>
              <a:gdLst>
                <a:gd name="txL" fmla="*/ 0 w 167"/>
                <a:gd name="txT" fmla="*/ 0 h 106"/>
                <a:gd name="txR" fmla="*/ 167 w 167"/>
                <a:gd name="txB" fmla="*/ 106 h 106"/>
              </a:gdLst>
              <a:ahLst/>
              <a:cxnLst>
                <a:cxn ang="0">
                  <a:pos x="413306353" y="50403123"/>
                </a:cxn>
                <a:cxn ang="0">
                  <a:pos x="317540270" y="85685313"/>
                </a:cxn>
                <a:cxn ang="0">
                  <a:pos x="173891889" y="88206262"/>
                </a:cxn>
                <a:cxn ang="0">
                  <a:pos x="221774186" y="45362812"/>
                </a:cxn>
                <a:cxn ang="0">
                  <a:pos x="171370935" y="0"/>
                </a:cxn>
                <a:cxn ang="0">
                  <a:pos x="60483867" y="115927204"/>
                </a:cxn>
                <a:cxn ang="0">
                  <a:pos x="0" y="136088448"/>
                </a:cxn>
                <a:cxn ang="0">
                  <a:pos x="40322574" y="267136585"/>
                </a:cxn>
                <a:cxn ang="0">
                  <a:pos x="95766108" y="257055963"/>
                </a:cxn>
                <a:cxn ang="0">
                  <a:pos x="133569328" y="249496290"/>
                </a:cxn>
                <a:cxn ang="0">
                  <a:pos x="254537061" y="229335046"/>
                </a:cxn>
                <a:cxn ang="0">
                  <a:pos x="420867726" y="98286884"/>
                </a:cxn>
                <a:cxn ang="0">
                  <a:pos x="413306353" y="50403123"/>
                </a:cxn>
              </a:cxnLst>
              <a:rect l="txL" t="txT" r="txR" b="txB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5" name="Freeform 27"/>
            <p:cNvSpPr/>
            <p:nvPr/>
          </p:nvSpPr>
          <p:spPr>
            <a:xfrm>
              <a:off x="357187" y="1441450"/>
              <a:ext cx="269875" cy="163513"/>
            </a:xfrm>
            <a:custGeom>
              <a:avLst/>
              <a:gdLst>
                <a:gd name="txL" fmla="*/ 0 w 170"/>
                <a:gd name="txT" fmla="*/ 0 h 103"/>
                <a:gd name="txR" fmla="*/ 170 w 170"/>
                <a:gd name="txB" fmla="*/ 103 h 103"/>
              </a:gdLst>
              <a:ahLst/>
              <a:cxnLst>
                <a:cxn ang="0">
                  <a:pos x="362902469" y="110887231"/>
                </a:cxn>
                <a:cxn ang="0">
                  <a:pos x="241935012" y="0"/>
                </a:cxn>
                <a:cxn ang="0">
                  <a:pos x="196572167" y="47883907"/>
                </a:cxn>
                <a:cxn ang="0">
                  <a:pos x="244455961" y="88206531"/>
                </a:cxn>
                <a:cxn ang="0">
                  <a:pos x="103327188" y="93246857"/>
                </a:cxn>
                <a:cxn ang="0">
                  <a:pos x="5040312" y="63004899"/>
                </a:cxn>
                <a:cxn ang="0">
                  <a:pos x="0" y="113408188"/>
                </a:cxn>
                <a:cxn ang="0">
                  <a:pos x="173891562" y="234376071"/>
                </a:cxn>
                <a:cxn ang="0">
                  <a:pos x="297378430" y="246976094"/>
                </a:cxn>
                <a:cxn ang="0">
                  <a:pos x="335181554" y="252016420"/>
                </a:cxn>
                <a:cxn ang="0">
                  <a:pos x="398184644" y="259577704"/>
                </a:cxn>
                <a:cxn ang="0">
                  <a:pos x="428426607" y="126008210"/>
                </a:cxn>
                <a:cxn ang="0">
                  <a:pos x="362902469" y="110887231"/>
                </a:cxn>
              </a:cxnLst>
              <a:rect l="txL" t="txT" r="txR" b="txB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6" name="Freeform 28"/>
            <p:cNvSpPr/>
            <p:nvPr/>
          </p:nvSpPr>
          <p:spPr>
            <a:xfrm>
              <a:off x="569912" y="1500187"/>
              <a:ext cx="61913" cy="122238"/>
            </a:xfrm>
            <a:custGeom>
              <a:avLst/>
              <a:gdLst>
                <a:gd name="txL" fmla="*/ 0 w 39"/>
                <a:gd name="txT" fmla="*/ 0 h 77"/>
                <a:gd name="txR" fmla="*/ 39 w 39"/>
                <a:gd name="txB" fmla="*/ 77 h 77"/>
              </a:gdLst>
              <a:ahLst/>
              <a:cxnLst>
                <a:cxn ang="0">
                  <a:pos x="47884143" y="0"/>
                </a:cxn>
                <a:cxn ang="0">
                  <a:pos x="0" y="186492301"/>
                </a:cxn>
                <a:cxn ang="0">
                  <a:pos x="52924507" y="194053591"/>
                </a:cxn>
                <a:cxn ang="0">
                  <a:pos x="98287668" y="7561294"/>
                </a:cxn>
                <a:cxn ang="0">
                  <a:pos x="47884143" y="0"/>
                </a:cxn>
              </a:cxnLst>
              <a:rect l="txL" t="txT" r="txR" b="txB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7" name="Freeform 29"/>
            <p:cNvSpPr/>
            <p:nvPr/>
          </p:nvSpPr>
          <p:spPr>
            <a:xfrm>
              <a:off x="2225675" y="1477962"/>
              <a:ext cx="68263" cy="127000"/>
            </a:xfrm>
            <a:custGeom>
              <a:avLst/>
              <a:gdLst>
                <a:gd name="txL" fmla="*/ 0 w 43"/>
                <a:gd name="txT" fmla="*/ 0 h 80"/>
                <a:gd name="txR" fmla="*/ 43 w 43"/>
                <a:gd name="txB" fmla="*/ 80 h 80"/>
              </a:gdLst>
              <a:ahLst/>
              <a:cxnLst>
                <a:cxn ang="0">
                  <a:pos x="50403489" y="0"/>
                </a:cxn>
                <a:cxn ang="0">
                  <a:pos x="0" y="20161249"/>
                </a:cxn>
                <a:cxn ang="0">
                  <a:pos x="60484196" y="201612473"/>
                </a:cxn>
                <a:cxn ang="0">
                  <a:pos x="108368317" y="183972179"/>
                </a:cxn>
                <a:cxn ang="0">
                  <a:pos x="50403489" y="0"/>
                </a:cxn>
              </a:cxnLst>
              <a:rect l="txL" t="txT" r="txR" b="txB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28" name="Oval 30"/>
            <p:cNvSpPr/>
            <p:nvPr/>
          </p:nvSpPr>
          <p:spPr>
            <a:xfrm>
              <a:off x="1687512" y="1612900"/>
              <a:ext cx="42863" cy="42863"/>
            </a:xfrm>
            <a:prstGeom prst="ellipse">
              <a:avLst/>
            </a:prstGeom>
            <a:solidFill>
              <a:srgbClr val="1C1B1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29" name="Oval 31"/>
            <p:cNvSpPr/>
            <p:nvPr/>
          </p:nvSpPr>
          <p:spPr>
            <a:xfrm>
              <a:off x="1685925" y="1746250"/>
              <a:ext cx="41275" cy="42863"/>
            </a:xfrm>
            <a:prstGeom prst="ellipse">
              <a:avLst/>
            </a:prstGeom>
            <a:solidFill>
              <a:srgbClr val="1C1B1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30" name="Freeform 32"/>
            <p:cNvSpPr/>
            <p:nvPr/>
          </p:nvSpPr>
          <p:spPr>
            <a:xfrm>
              <a:off x="1177925" y="671512"/>
              <a:ext cx="746125" cy="65088"/>
            </a:xfrm>
            <a:custGeom>
              <a:avLst/>
              <a:gdLst>
                <a:gd name="txL" fmla="*/ 0 w 788"/>
                <a:gd name="txT" fmla="*/ 0 h 69"/>
                <a:gd name="txR" fmla="*/ 788 w 788"/>
                <a:gd name="txB" fmla="*/ 69 h 69"/>
              </a:gdLst>
              <a:ahLst/>
              <a:cxnLst>
                <a:cxn ang="0">
                  <a:pos x="693923731" y="16016365"/>
                </a:cxn>
                <a:cxn ang="0">
                  <a:pos x="682268845" y="0"/>
                </a:cxn>
                <a:cxn ang="0">
                  <a:pos x="0" y="61397781"/>
                </a:cxn>
                <a:cxn ang="0">
                  <a:pos x="706475291" y="33813687"/>
                </a:cxn>
                <a:cxn ang="0">
                  <a:pos x="693923731" y="16016365"/>
                </a:cxn>
              </a:cxnLst>
              <a:rect l="txL" t="txT" r="txR" b="txB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1" name="Freeform 33"/>
            <p:cNvSpPr/>
            <p:nvPr/>
          </p:nvSpPr>
          <p:spPr>
            <a:xfrm>
              <a:off x="722312" y="0"/>
              <a:ext cx="1854200" cy="1217613"/>
            </a:xfrm>
            <a:custGeom>
              <a:avLst/>
              <a:gdLst>
                <a:gd name="txL" fmla="*/ 0 w 1957"/>
                <a:gd name="txT" fmla="*/ 0 h 1286"/>
                <a:gd name="txR" fmla="*/ 1957 w 1957"/>
                <a:gd name="txB" fmla="*/ 1286 h 1286"/>
              </a:gdLst>
              <a:ahLst/>
              <a:cxnLst>
                <a:cxn ang="0">
                  <a:pos x="373443675" y="0"/>
                </a:cxn>
                <a:cxn ang="0">
                  <a:pos x="205573655" y="473337051"/>
                </a:cxn>
                <a:cxn ang="0">
                  <a:pos x="0" y="669664409"/>
                </a:cxn>
                <a:cxn ang="0">
                  <a:pos x="352796400" y="1152862724"/>
                </a:cxn>
                <a:cxn ang="0">
                  <a:pos x="348308233" y="1041700191"/>
                </a:cxn>
                <a:cxn ang="0">
                  <a:pos x="345614574" y="1042596831"/>
                </a:cxn>
                <a:cxn ang="0">
                  <a:pos x="231606352" y="954741968"/>
                </a:cxn>
                <a:cxn ang="0">
                  <a:pos x="306115482" y="831925955"/>
                </a:cxn>
                <a:cxn ang="0">
                  <a:pos x="408453653" y="884817302"/>
                </a:cxn>
                <a:cxn ang="0">
                  <a:pos x="430896384" y="697454569"/>
                </a:cxn>
                <a:cxn ang="0">
                  <a:pos x="1114046571" y="635598715"/>
                </a:cxn>
                <a:cxn ang="0">
                  <a:pos x="1114046571" y="635598715"/>
                </a:cxn>
                <a:cxn ang="0">
                  <a:pos x="1114046571" y="635598715"/>
                </a:cxn>
                <a:cxn ang="0">
                  <a:pos x="1756800056" y="380103531"/>
                </a:cxn>
                <a:cxn ang="0">
                  <a:pos x="373443675" y="0"/>
                </a:cxn>
              </a:cxnLst>
              <a:rect l="txL" t="txT" r="txR" b="txB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2" name="Freeform 34"/>
            <p:cNvSpPr/>
            <p:nvPr/>
          </p:nvSpPr>
          <p:spPr>
            <a:xfrm>
              <a:off x="1882775" y="708025"/>
              <a:ext cx="187325" cy="114300"/>
            </a:xfrm>
            <a:custGeom>
              <a:avLst/>
              <a:gdLst>
                <a:gd name="txL" fmla="*/ 0 w 118"/>
                <a:gd name="txT" fmla="*/ 0 h 72"/>
                <a:gd name="txR" fmla="*/ 118 w 118"/>
                <a:gd name="txB" fmla="*/ 72 h 72"/>
              </a:gdLst>
              <a:ahLst/>
              <a:cxnLst>
                <a:cxn ang="0">
                  <a:pos x="30241880" y="0"/>
                </a:cxn>
                <a:cxn ang="0">
                  <a:pos x="0" y="65524060"/>
                </a:cxn>
                <a:cxn ang="0">
                  <a:pos x="269657542" y="181451223"/>
                </a:cxn>
                <a:cxn ang="0">
                  <a:pos x="297378460" y="115927188"/>
                </a:cxn>
                <a:cxn ang="0">
                  <a:pos x="30241880" y="0"/>
                </a:cxn>
              </a:cxnLst>
              <a:rect l="txL" t="txT" r="txR" b="txB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3" name="Freeform 35"/>
            <p:cNvSpPr/>
            <p:nvPr/>
          </p:nvSpPr>
          <p:spPr>
            <a:xfrm>
              <a:off x="1177925" y="401637"/>
              <a:ext cx="1398588" cy="334963"/>
            </a:xfrm>
            <a:custGeom>
              <a:avLst/>
              <a:gdLst>
                <a:gd name="txL" fmla="*/ 0 w 881"/>
                <a:gd name="txT" fmla="*/ 0 h 211"/>
                <a:gd name="txR" fmla="*/ 881 w 881"/>
                <a:gd name="txB" fmla="*/ 211 h 211"/>
              </a:gdLst>
              <a:ahLst/>
              <a:cxnLst>
                <a:cxn ang="0">
                  <a:pos x="0" y="531754601"/>
                </a:cxn>
                <a:cxn ang="0">
                  <a:pos x="1144151426" y="428427277"/>
                </a:cxn>
                <a:cxn ang="0">
                  <a:pos x="2147483647" y="0"/>
                </a:cxn>
                <a:cxn ang="0">
                  <a:pos x="0" y="531754601"/>
                </a:cxn>
              </a:cxnLst>
              <a:rect l="txL" t="txT" r="txR" b="txB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4" name="Freeform 36"/>
            <p:cNvSpPr/>
            <p:nvPr/>
          </p:nvSpPr>
          <p:spPr>
            <a:xfrm>
              <a:off x="1525587" y="1027112"/>
              <a:ext cx="319088" cy="153988"/>
            </a:xfrm>
            <a:custGeom>
              <a:avLst/>
              <a:gdLst>
                <a:gd name="txL" fmla="*/ 0 w 337"/>
                <a:gd name="txT" fmla="*/ 0 h 162"/>
                <a:gd name="txR" fmla="*/ 337 w 337"/>
                <a:gd name="txB" fmla="*/ 162 h 162"/>
              </a:gdLst>
              <a:ahLst/>
              <a:cxnLst>
                <a:cxn ang="0">
                  <a:pos x="297645676" y="46983447"/>
                </a:cxn>
                <a:cxn ang="0">
                  <a:pos x="237578506" y="4517932"/>
                </a:cxn>
                <a:cxn ang="0">
                  <a:pos x="47515704" y="37948537"/>
                </a:cxn>
                <a:cxn ang="0">
                  <a:pos x="5379047" y="98484824"/>
                </a:cxn>
                <a:cxn ang="0">
                  <a:pos x="65446186" y="140951306"/>
                </a:cxn>
                <a:cxn ang="0">
                  <a:pos x="255509032" y="107520684"/>
                </a:cxn>
                <a:cxn ang="0">
                  <a:pos x="297645676" y="46983447"/>
                </a:cxn>
              </a:cxnLst>
              <a:rect l="txL" t="txT" r="txR" b="txB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5" name="Freeform 37"/>
            <p:cNvSpPr/>
            <p:nvPr/>
          </p:nvSpPr>
          <p:spPr>
            <a:xfrm>
              <a:off x="1227137" y="2163762"/>
              <a:ext cx="119063" cy="23813"/>
            </a:xfrm>
            <a:custGeom>
              <a:avLst/>
              <a:gdLst>
                <a:gd name="txL" fmla="*/ 0 w 75"/>
                <a:gd name="txT" fmla="*/ 0 h 15"/>
                <a:gd name="txR" fmla="*/ 75 w 75"/>
                <a:gd name="txB" fmla="*/ 15 h 15"/>
              </a:gdLst>
              <a:ahLst/>
              <a:cxnLst>
                <a:cxn ang="0">
                  <a:pos x="183972947" y="7561422"/>
                </a:cxn>
                <a:cxn ang="0">
                  <a:pos x="0" y="0"/>
                </a:cxn>
                <a:cxn ang="0">
                  <a:pos x="189013279" y="37803934"/>
                </a:cxn>
                <a:cxn ang="0">
                  <a:pos x="183972947" y="7561422"/>
                </a:cxn>
              </a:cxnLst>
              <a:rect l="txL" t="txT" r="txR" b="txB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6" name="Freeform 38"/>
            <p:cNvSpPr/>
            <p:nvPr/>
          </p:nvSpPr>
          <p:spPr>
            <a:xfrm>
              <a:off x="1647825" y="2166937"/>
              <a:ext cx="111125" cy="38100"/>
            </a:xfrm>
            <a:custGeom>
              <a:avLst/>
              <a:gdLst>
                <a:gd name="txL" fmla="*/ 0 w 70"/>
                <a:gd name="txT" fmla="*/ 0 h 24"/>
                <a:gd name="txR" fmla="*/ 70 w 70"/>
                <a:gd name="txB" fmla="*/ 24 h 24"/>
              </a:gdLst>
              <a:ahLst/>
              <a:cxnLst>
                <a:cxn ang="0">
                  <a:pos x="0" y="37803138"/>
                </a:cxn>
                <a:cxn ang="0">
                  <a:pos x="0" y="60483756"/>
                </a:cxn>
                <a:cxn ang="0">
                  <a:pos x="176410910" y="0"/>
                </a:cxn>
                <a:cxn ang="0">
                  <a:pos x="0" y="37803138"/>
                </a:cxn>
              </a:cxnLst>
              <a:rect l="txL" t="txT" r="txR" b="txB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7" name="Freeform 39"/>
            <p:cNvSpPr/>
            <p:nvPr/>
          </p:nvSpPr>
          <p:spPr>
            <a:xfrm>
              <a:off x="1263650" y="1916112"/>
              <a:ext cx="107950" cy="36513"/>
            </a:xfrm>
            <a:custGeom>
              <a:avLst/>
              <a:gdLst>
                <a:gd name="txL" fmla="*/ 0 w 68"/>
                <a:gd name="txT" fmla="*/ 0 h 23"/>
                <a:gd name="txR" fmla="*/ 68 w 68"/>
                <a:gd name="txB" fmla="*/ 23 h 23"/>
              </a:gdLst>
              <a:ahLst/>
              <a:cxnLst>
                <a:cxn ang="0">
                  <a:pos x="0" y="57965187"/>
                </a:cxn>
                <a:cxn ang="0">
                  <a:pos x="168851236" y="37803655"/>
                </a:cxn>
                <a:cxn ang="0">
                  <a:pos x="171370598" y="0"/>
                </a:cxn>
                <a:cxn ang="0">
                  <a:pos x="12601572" y="0"/>
                </a:cxn>
                <a:cxn ang="0">
                  <a:pos x="0" y="57965187"/>
                </a:cxn>
              </a:cxnLst>
              <a:rect l="txL" t="txT" r="txR" b="txB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8" name="Freeform 40"/>
            <p:cNvSpPr/>
            <p:nvPr/>
          </p:nvSpPr>
          <p:spPr>
            <a:xfrm>
              <a:off x="1643062" y="1916112"/>
              <a:ext cx="96838" cy="34925"/>
            </a:xfrm>
            <a:custGeom>
              <a:avLst/>
              <a:gdLst>
                <a:gd name="txL" fmla="*/ 0 w 61"/>
                <a:gd name="txT" fmla="*/ 0 h 22"/>
                <a:gd name="txR" fmla="*/ 61 w 61"/>
                <a:gd name="txB" fmla="*/ 22 h 22"/>
              </a:gdLst>
              <a:ahLst/>
              <a:cxnLst>
                <a:cxn ang="0">
                  <a:pos x="148690793" y="0"/>
                </a:cxn>
                <a:cxn ang="0">
                  <a:pos x="0" y="0"/>
                </a:cxn>
                <a:cxn ang="0">
                  <a:pos x="0" y="55443443"/>
                </a:cxn>
                <a:cxn ang="0">
                  <a:pos x="153731130" y="27722515"/>
                </a:cxn>
                <a:cxn ang="0">
                  <a:pos x="148690793" y="0"/>
                </a:cxn>
              </a:cxnLst>
              <a:rect l="txL" t="txT" r="txR" b="txB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39" name="Freeform 41"/>
            <p:cNvSpPr/>
            <p:nvPr/>
          </p:nvSpPr>
          <p:spPr>
            <a:xfrm>
              <a:off x="1095375" y="1319212"/>
              <a:ext cx="73025" cy="381000"/>
            </a:xfrm>
            <a:custGeom>
              <a:avLst/>
              <a:gdLst>
                <a:gd name="txL" fmla="*/ 0 w 46"/>
                <a:gd name="txT" fmla="*/ 0 h 240"/>
                <a:gd name="txR" fmla="*/ 46 w 46"/>
                <a:gd name="txB" fmla="*/ 240 h 240"/>
              </a:gdLst>
              <a:ahLst/>
              <a:cxnLst>
                <a:cxn ang="0">
                  <a:pos x="0" y="189012514"/>
                </a:cxn>
                <a:cxn ang="0">
                  <a:pos x="0" y="604837545"/>
                </a:cxn>
                <a:cxn ang="0">
                  <a:pos x="115927199" y="0"/>
                </a:cxn>
                <a:cxn ang="0">
                  <a:pos x="0" y="189012514"/>
                </a:cxn>
              </a:cxnLst>
              <a:rect l="txL" t="txT" r="txR" b="txB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40" name="Freeform 42"/>
            <p:cNvSpPr/>
            <p:nvPr/>
          </p:nvSpPr>
          <p:spPr>
            <a:xfrm>
              <a:off x="1828800" y="1254125"/>
              <a:ext cx="69850" cy="477838"/>
            </a:xfrm>
            <a:custGeom>
              <a:avLst/>
              <a:gdLst>
                <a:gd name="txL" fmla="*/ 0 w 44"/>
                <a:gd name="txT" fmla="*/ 0 h 301"/>
                <a:gd name="txR" fmla="*/ 44 w 44"/>
                <a:gd name="txB" fmla="*/ 301 h 301"/>
              </a:gdLst>
              <a:ahLst/>
              <a:cxnLst>
                <a:cxn ang="0">
                  <a:pos x="0" y="0"/>
                </a:cxn>
                <a:cxn ang="0">
                  <a:pos x="0" y="471270513"/>
                </a:cxn>
                <a:cxn ang="0">
                  <a:pos x="110886886" y="758568510"/>
                </a:cxn>
                <a:cxn ang="0">
                  <a:pos x="0" y="0"/>
                </a:cxn>
              </a:cxnLst>
              <a:rect l="txL" t="txT" r="txR" b="txB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294" name="组合 53"/>
          <p:cNvGrpSpPr/>
          <p:nvPr/>
        </p:nvGrpSpPr>
        <p:grpSpPr>
          <a:xfrm>
            <a:off x="7061200" y="971550"/>
            <a:ext cx="1450975" cy="3181350"/>
            <a:chOff x="0" y="0"/>
            <a:chExt cx="1484313" cy="3254375"/>
          </a:xfrm>
        </p:grpSpPr>
        <p:sp>
          <p:nvSpPr>
            <p:cNvPr id="12298" name="Oval 43"/>
            <p:cNvSpPr/>
            <p:nvPr/>
          </p:nvSpPr>
          <p:spPr>
            <a:xfrm>
              <a:off x="173038" y="3114675"/>
              <a:ext cx="1138238" cy="139700"/>
            </a:xfrm>
            <a:prstGeom prst="ellipse">
              <a:avLst/>
            </a:prstGeom>
            <a:solidFill>
              <a:srgbClr val="E4525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zh-CN" sz="13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99" name="Freeform 44"/>
            <p:cNvSpPr/>
            <p:nvPr/>
          </p:nvSpPr>
          <p:spPr>
            <a:xfrm>
              <a:off x="0" y="0"/>
              <a:ext cx="1484313" cy="3187700"/>
            </a:xfrm>
            <a:custGeom>
              <a:avLst/>
              <a:gdLst>
                <a:gd name="txL" fmla="*/ 0 w 935"/>
                <a:gd name="txT" fmla="*/ 0 h 2008"/>
                <a:gd name="txR" fmla="*/ 935 w 935"/>
                <a:gd name="txB" fmla="*/ 2008 h 2008"/>
              </a:gdLst>
              <a:ahLst/>
              <a:cxnLst>
                <a:cxn ang="0">
                  <a:pos x="1920360002" y="2147483647"/>
                </a:cxn>
                <a:cxn ang="0">
                  <a:pos x="1439010518" y="2147483647"/>
                </a:cxn>
                <a:cxn ang="0">
                  <a:pos x="1439010518" y="2147483647"/>
                </a:cxn>
                <a:cxn ang="0">
                  <a:pos x="1570058653" y="2147483647"/>
                </a:cxn>
                <a:cxn ang="0">
                  <a:pos x="1643142396" y="2147483647"/>
                </a:cxn>
                <a:cxn ang="0">
                  <a:pos x="1439010518" y="2147483647"/>
                </a:cxn>
                <a:cxn ang="0">
                  <a:pos x="1439010518" y="2147483647"/>
                </a:cxn>
                <a:cxn ang="0">
                  <a:pos x="2013606584" y="1854835343"/>
                </a:cxn>
                <a:cxn ang="0">
                  <a:pos x="2129533780" y="2144654035"/>
                </a:cxn>
                <a:cxn ang="0">
                  <a:pos x="2147483647" y="1413808503"/>
                </a:cxn>
                <a:cxn ang="0">
                  <a:pos x="1733868425" y="1093747943"/>
                </a:cxn>
                <a:cxn ang="0">
                  <a:pos x="1847276259" y="1403727881"/>
                </a:cxn>
                <a:cxn ang="0">
                  <a:pos x="1439010518" y="1585179086"/>
                </a:cxn>
                <a:cxn ang="0">
                  <a:pos x="1439010518" y="1156752628"/>
                </a:cxn>
                <a:cxn ang="0">
                  <a:pos x="1552416764" y="1197075118"/>
                </a:cxn>
                <a:cxn ang="0">
                  <a:pos x="1819553744" y="589716618"/>
                </a:cxn>
                <a:cxn ang="0">
                  <a:pos x="667842449" y="322580021"/>
                </a:cxn>
                <a:cxn ang="0">
                  <a:pos x="796369634" y="0"/>
                </a:cxn>
                <a:cxn ang="0">
                  <a:pos x="52924104" y="413305624"/>
                </a:cxn>
                <a:cxn ang="0">
                  <a:pos x="307459185" y="1146672006"/>
                </a:cxn>
                <a:cxn ang="0">
                  <a:pos x="456149308" y="811490314"/>
                </a:cxn>
                <a:cxn ang="0">
                  <a:pos x="1166833623" y="1060986714"/>
                </a:cxn>
                <a:cxn ang="0">
                  <a:pos x="1166833623" y="1708666316"/>
                </a:cxn>
                <a:cxn ang="0">
                  <a:pos x="889616414" y="1834674098"/>
                </a:cxn>
                <a:cxn ang="0">
                  <a:pos x="1093748292" y="2147483647"/>
                </a:cxn>
                <a:cxn ang="0">
                  <a:pos x="1166833623" y="2147483647"/>
                </a:cxn>
                <a:cxn ang="0">
                  <a:pos x="1166833623" y="2147483647"/>
                </a:cxn>
                <a:cxn ang="0">
                  <a:pos x="481350872" y="2147483647"/>
                </a:cxn>
                <a:cxn ang="0">
                  <a:pos x="413305756" y="2147483647"/>
                </a:cxn>
                <a:cxn ang="0">
                  <a:pos x="0" y="2147483647"/>
                </a:cxn>
                <a:cxn ang="0">
                  <a:pos x="630039309" y="2147483647"/>
                </a:cxn>
                <a:cxn ang="0">
                  <a:pos x="579636180" y="2147483647"/>
                </a:cxn>
                <a:cxn ang="0">
                  <a:pos x="1166833623" y="2147483647"/>
                </a:cxn>
                <a:cxn ang="0">
                  <a:pos x="1166833623" y="2147483647"/>
                </a:cxn>
                <a:cxn ang="0">
                  <a:pos x="977821096" y="2147483647"/>
                </a:cxn>
                <a:cxn ang="0">
                  <a:pos x="1028224225" y="2147483647"/>
                </a:cxn>
                <a:cxn ang="0">
                  <a:pos x="1166833623" y="2147483647"/>
                </a:cxn>
                <a:cxn ang="0">
                  <a:pos x="1166833623" y="2147483647"/>
                </a:cxn>
                <a:cxn ang="0">
                  <a:pos x="1439010518" y="2147483647"/>
                </a:cxn>
                <a:cxn ang="0">
                  <a:pos x="1439010518" y="2147483647"/>
                </a:cxn>
                <a:cxn ang="0">
                  <a:pos x="1834674683" y="2147483647"/>
                </a:cxn>
                <a:cxn ang="0">
                  <a:pos x="1786792504" y="2147483647"/>
                </a:cxn>
                <a:cxn ang="0">
                  <a:pos x="2147483647" y="2147483647"/>
                </a:cxn>
                <a:cxn ang="0">
                  <a:pos x="1978324394" y="2147483647"/>
                </a:cxn>
                <a:cxn ang="0">
                  <a:pos x="1920360002" y="2147483647"/>
                </a:cxn>
              </a:cxnLst>
              <a:rect l="txL" t="txT" r="txR" b="txB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0" name="Freeform 45"/>
            <p:cNvSpPr/>
            <p:nvPr/>
          </p:nvSpPr>
          <p:spPr>
            <a:xfrm>
              <a:off x="735013" y="668337"/>
              <a:ext cx="171450" cy="85725"/>
            </a:xfrm>
            <a:custGeom>
              <a:avLst/>
              <a:gdLst>
                <a:gd name="txL" fmla="*/ 0 w 108"/>
                <a:gd name="txT" fmla="*/ 0 h 54"/>
                <a:gd name="txR" fmla="*/ 108 w 108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0" y="136088449"/>
                </a:cxn>
                <a:cxn ang="0">
                  <a:pos x="272176897" y="95765935"/>
                </a:cxn>
                <a:cxn ang="0">
                  <a:pos x="0" y="0"/>
                </a:cxn>
              </a:cxnLst>
              <a:rect l="txL" t="txT" r="txR" b="txB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1" name="Freeform 46"/>
            <p:cNvSpPr/>
            <p:nvPr/>
          </p:nvSpPr>
          <p:spPr>
            <a:xfrm>
              <a:off x="735013" y="1381125"/>
              <a:ext cx="171450" cy="107950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0" y="171370598"/>
                </a:cxn>
                <a:cxn ang="0">
                  <a:pos x="272176897" y="123488444"/>
                </a:cxn>
                <a:cxn ang="0">
                  <a:pos x="272176897" y="0"/>
                </a:cxn>
                <a:cxn ang="0">
                  <a:pos x="0" y="158770616"/>
                </a:cxn>
                <a:cxn ang="0">
                  <a:pos x="0" y="171370598"/>
                </a:cxn>
              </a:cxnLst>
              <a:rect l="txL" t="txT" r="txR" b="txB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2" name="Freeform 47"/>
            <p:cNvSpPr/>
            <p:nvPr/>
          </p:nvSpPr>
          <p:spPr>
            <a:xfrm>
              <a:off x="735013" y="2057400"/>
              <a:ext cx="171450" cy="74613"/>
            </a:xfrm>
            <a:custGeom>
              <a:avLst/>
              <a:gdLst>
                <a:gd name="txL" fmla="*/ 0 w 108"/>
                <a:gd name="txT" fmla="*/ 0 h 47"/>
                <a:gd name="txR" fmla="*/ 108 w 108"/>
                <a:gd name="txB" fmla="*/ 47 h 47"/>
              </a:gdLst>
              <a:ahLst/>
              <a:cxnLst>
                <a:cxn ang="0">
                  <a:pos x="0" y="118448942"/>
                </a:cxn>
                <a:cxn ang="0">
                  <a:pos x="272176897" y="57964782"/>
                </a:cxn>
                <a:cxn ang="0">
                  <a:pos x="272176897" y="0"/>
                </a:cxn>
                <a:cxn ang="0">
                  <a:pos x="0" y="7561314"/>
                </a:cxn>
                <a:cxn ang="0">
                  <a:pos x="0" y="118448942"/>
                </a:cxn>
              </a:cxnLst>
              <a:rect l="txL" t="txT" r="txR" b="txB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2303" name="Freeform 48"/>
            <p:cNvSpPr/>
            <p:nvPr/>
          </p:nvSpPr>
          <p:spPr>
            <a:xfrm>
              <a:off x="735013" y="2627312"/>
              <a:ext cx="171450" cy="84138"/>
            </a:xfrm>
            <a:custGeom>
              <a:avLst/>
              <a:gdLst>
                <a:gd name="txL" fmla="*/ 0 w 108"/>
                <a:gd name="txT" fmla="*/ 0 h 53"/>
                <a:gd name="txR" fmla="*/ 108 w 108"/>
                <a:gd name="txB" fmla="*/ 53 h 53"/>
              </a:gdLst>
              <a:ahLst/>
              <a:cxnLst>
                <a:cxn ang="0">
                  <a:pos x="0" y="133569880"/>
                </a:cxn>
                <a:cxn ang="0">
                  <a:pos x="272176897" y="73085763"/>
                </a:cxn>
                <a:cxn ang="0">
                  <a:pos x="272176897" y="10080685"/>
                </a:cxn>
                <a:cxn ang="0">
                  <a:pos x="0" y="0"/>
                </a:cxn>
                <a:cxn ang="0">
                  <a:pos x="0" y="133569880"/>
                </a:cxn>
              </a:cxnLst>
              <a:rect l="txL" t="txT" r="txR" b="txB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2295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508250"/>
            <a:ext cx="739775" cy="73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3578225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3" y="1406525"/>
            <a:ext cx="700087" cy="70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1"/>
          <p:cNvGrpSpPr/>
          <p:nvPr/>
        </p:nvGrpSpPr>
        <p:grpSpPr>
          <a:xfrm>
            <a:off x="3857625" y="639763"/>
            <a:ext cx="2786063" cy="2708275"/>
            <a:chOff x="0" y="0"/>
            <a:chExt cx="1722438" cy="1658937"/>
          </a:xfrm>
        </p:grpSpPr>
        <p:sp>
          <p:nvSpPr>
            <p:cNvPr id="13337" name="椭圆 7"/>
            <p:cNvSpPr/>
            <p:nvPr/>
          </p:nvSpPr>
          <p:spPr>
            <a:xfrm>
              <a:off x="26988" y="0"/>
              <a:ext cx="1658937" cy="1658937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38" name="组合 252"/>
            <p:cNvGrpSpPr/>
            <p:nvPr/>
          </p:nvGrpSpPr>
          <p:grpSpPr>
            <a:xfrm>
              <a:off x="0" y="80962"/>
              <a:ext cx="1722438" cy="1404937"/>
              <a:chOff x="0" y="0"/>
              <a:chExt cx="1452563" cy="1185862"/>
            </a:xfrm>
          </p:grpSpPr>
          <p:sp>
            <p:nvSpPr>
              <p:cNvPr id="13339" name="Freeform 5"/>
              <p:cNvSpPr/>
              <p:nvPr/>
            </p:nvSpPr>
            <p:spPr>
              <a:xfrm>
                <a:off x="0" y="22225"/>
                <a:ext cx="727075" cy="363538"/>
              </a:xfrm>
              <a:custGeom>
                <a:avLst/>
                <a:gdLst>
                  <a:gd name="txL" fmla="*/ 0 w 458"/>
                  <a:gd name="txT" fmla="*/ 0 h 229"/>
                  <a:gd name="txR" fmla="*/ 458 w 458"/>
                  <a:gd name="txB" fmla="*/ 229 h 229"/>
                </a:gdLst>
                <a:ahLst/>
                <a:cxnLst>
                  <a:cxn ang="0">
                    <a:pos x="1154231652" y="289819183"/>
                  </a:cxn>
                  <a:cxn ang="0">
                    <a:pos x="289818784" y="577117413"/>
                  </a:cxn>
                  <a:cxn ang="0">
                    <a:pos x="0" y="289819183"/>
                  </a:cxn>
                  <a:cxn ang="0">
                    <a:pos x="866933916" y="0"/>
                  </a:cxn>
                  <a:cxn ang="0">
                    <a:pos x="1154231652" y="289819183"/>
                  </a:cxn>
                </a:cxnLst>
                <a:rect l="txL" t="txT" r="txR" b="txB"/>
                <a:pathLst>
                  <a:path w="458" h="229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0" name="Freeform 6"/>
              <p:cNvSpPr/>
              <p:nvPr/>
            </p:nvSpPr>
            <p:spPr>
              <a:xfrm>
                <a:off x="727075" y="22225"/>
                <a:ext cx="725488" cy="363538"/>
              </a:xfrm>
              <a:custGeom>
                <a:avLst/>
                <a:gdLst>
                  <a:gd name="txL" fmla="*/ 0 w 457"/>
                  <a:gd name="txT" fmla="*/ 0 h 229"/>
                  <a:gd name="txR" fmla="*/ 457 w 457"/>
                  <a:gd name="txB" fmla="*/ 229 h 229"/>
                </a:gdLst>
                <a:ahLst/>
                <a:cxnLst>
                  <a:cxn ang="0">
                    <a:pos x="0" y="289819183"/>
                  </a:cxn>
                  <a:cxn ang="0">
                    <a:pos x="864415149" y="577117413"/>
                  </a:cxn>
                  <a:cxn ang="0">
                    <a:pos x="1151713083" y="289819183"/>
                  </a:cxn>
                  <a:cxn ang="0">
                    <a:pos x="289818984" y="0"/>
                  </a:cxn>
                  <a:cxn ang="0">
                    <a:pos x="0" y="289819183"/>
                  </a:cxn>
                </a:cxnLst>
                <a:rect l="txL" t="txT" r="txR" b="txB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1" name="Freeform 7"/>
              <p:cNvSpPr/>
              <p:nvPr/>
            </p:nvSpPr>
            <p:spPr>
              <a:xfrm>
                <a:off x="727075" y="22225"/>
                <a:ext cx="725488" cy="363538"/>
              </a:xfrm>
              <a:custGeom>
                <a:avLst/>
                <a:gdLst>
                  <a:gd name="txL" fmla="*/ 0 w 457"/>
                  <a:gd name="txT" fmla="*/ 0 h 229"/>
                  <a:gd name="txR" fmla="*/ 457 w 457"/>
                  <a:gd name="txB" fmla="*/ 229 h 229"/>
                </a:gdLst>
                <a:ahLst/>
                <a:cxnLst>
                  <a:cxn ang="0">
                    <a:pos x="0" y="289819183"/>
                  </a:cxn>
                  <a:cxn ang="0">
                    <a:pos x="864415149" y="577117413"/>
                  </a:cxn>
                  <a:cxn ang="0">
                    <a:pos x="1151713083" y="289819183"/>
                  </a:cxn>
                  <a:cxn ang="0">
                    <a:pos x="289818984" y="0"/>
                  </a:cxn>
                  <a:cxn ang="0">
                    <a:pos x="0" y="289819183"/>
                  </a:cxn>
                </a:cxnLst>
                <a:rect l="txL" t="txT" r="txR" b="txB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2" name="Freeform 8"/>
              <p:cNvSpPr/>
              <p:nvPr/>
            </p:nvSpPr>
            <p:spPr>
              <a:xfrm>
                <a:off x="182563" y="204787"/>
                <a:ext cx="544513" cy="363538"/>
              </a:xfrm>
              <a:custGeom>
                <a:avLst/>
                <a:gdLst>
                  <a:gd name="txL" fmla="*/ 0 w 343"/>
                  <a:gd name="txT" fmla="*/ 0 h 229"/>
                  <a:gd name="txR" fmla="*/ 343 w 343"/>
                  <a:gd name="txB" fmla="*/ 229 h 229"/>
                </a:gdLst>
                <a:ahLst/>
                <a:cxnLst>
                  <a:cxn ang="0">
                    <a:pos x="0" y="287298230"/>
                  </a:cxn>
                  <a:cxn ang="0">
                    <a:pos x="864415270" y="577117413"/>
                  </a:cxn>
                  <a:cxn ang="0">
                    <a:pos x="864415270" y="0"/>
                  </a:cxn>
                  <a:cxn ang="0">
                    <a:pos x="0" y="287298230"/>
                  </a:cxn>
                </a:cxnLst>
                <a:rect l="txL" t="txT" r="txR" b="txB"/>
                <a:pathLst>
                  <a:path w="343" h="229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3" name="Freeform 9"/>
              <p:cNvSpPr/>
              <p:nvPr/>
            </p:nvSpPr>
            <p:spPr>
              <a:xfrm>
                <a:off x="727075" y="204787"/>
                <a:ext cx="544513" cy="363538"/>
              </a:xfrm>
              <a:custGeom>
                <a:avLst/>
                <a:gdLst>
                  <a:gd name="txL" fmla="*/ 0 w 343"/>
                  <a:gd name="txT" fmla="*/ 0 h 229"/>
                  <a:gd name="txR" fmla="*/ 343 w 343"/>
                  <a:gd name="txB" fmla="*/ 229 h 229"/>
                </a:gdLst>
                <a:ahLst/>
                <a:cxnLst>
                  <a:cxn ang="0">
                    <a:pos x="0" y="0"/>
                  </a:cxn>
                  <a:cxn ang="0">
                    <a:pos x="0" y="577117413"/>
                  </a:cxn>
                  <a:cxn ang="0">
                    <a:pos x="864415270" y="287298230"/>
                  </a:cxn>
                  <a:cxn ang="0">
                    <a:pos x="0" y="0"/>
                  </a:cxn>
                </a:cxnLst>
                <a:rect l="txL" t="txT" r="txR" b="txB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4" name="Freeform 10"/>
              <p:cNvSpPr/>
              <p:nvPr/>
            </p:nvSpPr>
            <p:spPr>
              <a:xfrm>
                <a:off x="727075" y="204787"/>
                <a:ext cx="544513" cy="363538"/>
              </a:xfrm>
              <a:custGeom>
                <a:avLst/>
                <a:gdLst>
                  <a:gd name="txL" fmla="*/ 0 w 343"/>
                  <a:gd name="txT" fmla="*/ 0 h 229"/>
                  <a:gd name="txR" fmla="*/ 343 w 343"/>
                  <a:gd name="txB" fmla="*/ 229 h 229"/>
                </a:gdLst>
                <a:ahLst/>
                <a:cxnLst>
                  <a:cxn ang="0">
                    <a:pos x="0" y="0"/>
                  </a:cxn>
                  <a:cxn ang="0">
                    <a:pos x="0" y="577117413"/>
                  </a:cxn>
                  <a:cxn ang="0">
                    <a:pos x="864415270" y="287298230"/>
                  </a:cxn>
                  <a:cxn ang="0">
                    <a:pos x="0" y="0"/>
                  </a:cxn>
                </a:cxnLst>
                <a:rect l="txL" t="txT" r="txR" b="txB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5" name="Freeform 168"/>
              <p:cNvSpPr/>
              <p:nvPr/>
            </p:nvSpPr>
            <p:spPr>
              <a:xfrm>
                <a:off x="561975" y="198437"/>
                <a:ext cx="612775" cy="395288"/>
              </a:xfrm>
              <a:custGeom>
                <a:avLst/>
                <a:gdLst>
                  <a:gd name="txL" fmla="*/ 0 w 851"/>
                  <a:gd name="txT" fmla="*/ 0 h 550"/>
                  <a:gd name="txR" fmla="*/ 851 w 851"/>
                  <a:gd name="txB" fmla="*/ 550 h 550"/>
                </a:gdLst>
                <a:ahLst/>
                <a:cxnLst>
                  <a:cxn ang="0">
                    <a:pos x="376426008" y="121386467"/>
                  </a:cxn>
                  <a:cxn ang="0">
                    <a:pos x="376944455" y="110022302"/>
                  </a:cxn>
                  <a:cxn ang="0">
                    <a:pos x="266505294" y="0"/>
                  </a:cxn>
                  <a:cxn ang="0">
                    <a:pos x="178361443" y="43905708"/>
                  </a:cxn>
                  <a:cxn ang="0">
                    <a:pos x="145177994" y="36674097"/>
                  </a:cxn>
                  <a:cxn ang="0">
                    <a:pos x="62219349" y="119320190"/>
                  </a:cxn>
                  <a:cxn ang="0">
                    <a:pos x="62219349" y="121902498"/>
                  </a:cxn>
                  <a:cxn ang="0">
                    <a:pos x="0" y="201966295"/>
                  </a:cxn>
                  <a:cxn ang="0">
                    <a:pos x="82958645" y="284095605"/>
                  </a:cxn>
                  <a:cxn ang="0">
                    <a:pos x="358278945" y="284095605"/>
                  </a:cxn>
                  <a:cxn ang="0">
                    <a:pos x="358278945" y="284095605"/>
                  </a:cxn>
                  <a:cxn ang="0">
                    <a:pos x="358797391" y="284095605"/>
                  </a:cxn>
                  <a:cxn ang="0">
                    <a:pos x="441237657" y="201966295"/>
                  </a:cxn>
                  <a:cxn ang="0">
                    <a:pos x="376426008" y="121386467"/>
                  </a:cxn>
                </a:cxnLst>
                <a:rect l="txL" t="txT" r="txR" b="txB"/>
                <a:pathLst>
                  <a:path w="851" h="550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6" name="Freeform 169"/>
              <p:cNvSpPr>
                <a:spLocks noEditPoints="1"/>
              </p:cNvSpPr>
              <p:nvPr/>
            </p:nvSpPr>
            <p:spPr>
              <a:xfrm>
                <a:off x="1001713" y="200025"/>
                <a:ext cx="276225" cy="406400"/>
              </a:xfrm>
              <a:custGeom>
                <a:avLst/>
                <a:gdLst>
                  <a:gd name="txL" fmla="*/ 0 w 385"/>
                  <a:gd name="txT" fmla="*/ 0 h 563"/>
                  <a:gd name="txR" fmla="*/ 385 w 385"/>
                  <a:gd name="txB" fmla="*/ 563 h 563"/>
                </a:gdLst>
                <a:ahLst/>
                <a:cxnLst>
                  <a:cxn ang="0">
                    <a:pos x="183254109" y="25532459"/>
                  </a:cxn>
                  <a:cxn ang="0">
                    <a:pos x="68462905" y="2083973"/>
                  </a:cxn>
                  <a:cxn ang="0">
                    <a:pos x="48387452" y="15111149"/>
                  </a:cxn>
                  <a:cxn ang="0">
                    <a:pos x="1543990" y="248025975"/>
                  </a:cxn>
                  <a:cxn ang="0">
                    <a:pos x="14928348" y="267826236"/>
                  </a:cxn>
                  <a:cxn ang="0">
                    <a:pos x="129719569" y="291795164"/>
                  </a:cxn>
                  <a:cxn ang="0">
                    <a:pos x="149795021" y="278247540"/>
                  </a:cxn>
                  <a:cxn ang="0">
                    <a:pos x="196638506" y="45853894"/>
                  </a:cxn>
                  <a:cxn ang="0">
                    <a:pos x="183254109" y="25532459"/>
                  </a:cxn>
                  <a:cxn ang="0">
                    <a:pos x="136411386" y="258447279"/>
                  </a:cxn>
                  <a:cxn ang="0">
                    <a:pos x="21620165" y="234999525"/>
                  </a:cxn>
                  <a:cxn ang="0">
                    <a:pos x="64859784" y="18758642"/>
                  </a:cxn>
                  <a:cxn ang="0">
                    <a:pos x="64859784" y="18758642"/>
                  </a:cxn>
                  <a:cxn ang="0">
                    <a:pos x="180166130" y="42206402"/>
                  </a:cxn>
                  <a:cxn ang="0">
                    <a:pos x="180166130" y="42206402"/>
                  </a:cxn>
                  <a:cxn ang="0">
                    <a:pos x="136411386" y="258447279"/>
                  </a:cxn>
                </a:cxnLst>
                <a:rect l="txL" t="txT" r="txR" b="txB"/>
                <a:pathLst>
                  <a:path w="385" h="563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7" name="Freeform 170"/>
              <p:cNvSpPr/>
              <p:nvPr/>
            </p:nvSpPr>
            <p:spPr>
              <a:xfrm>
                <a:off x="1089025" y="554037"/>
                <a:ext cx="36513" cy="19050"/>
              </a:xfrm>
              <a:custGeom>
                <a:avLst/>
                <a:gdLst>
                  <a:gd name="txL" fmla="*/ 0 w 23"/>
                  <a:gd name="txT" fmla="*/ 0 h 12"/>
                  <a:gd name="txR" fmla="*/ 23 w 23"/>
                  <a:gd name="txB" fmla="*/ 12 h 12"/>
                </a:gdLst>
                <a:ahLst/>
                <a:cxnLst>
                  <a:cxn ang="0">
                    <a:pos x="52924807" y="30241878"/>
                  </a:cxn>
                  <a:cxn ang="0">
                    <a:pos x="0" y="20161250"/>
                  </a:cxn>
                  <a:cxn ang="0">
                    <a:pos x="2520984" y="0"/>
                  </a:cxn>
                  <a:cxn ang="0">
                    <a:pos x="57965187" y="12601574"/>
                  </a:cxn>
                  <a:cxn ang="0">
                    <a:pos x="52924807" y="30241878"/>
                  </a:cxn>
                </a:cxnLst>
                <a:rect l="txL" t="txT" r="txR" b="txB"/>
                <a:pathLst>
                  <a:path w="23" h="12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8" name="Freeform 171"/>
              <p:cNvSpPr/>
              <p:nvPr/>
            </p:nvSpPr>
            <p:spPr>
              <a:xfrm>
                <a:off x="1031875" y="227012"/>
                <a:ext cx="220663" cy="330200"/>
              </a:xfrm>
              <a:custGeom>
                <a:avLst/>
                <a:gdLst>
                  <a:gd name="txL" fmla="*/ 0 w 139"/>
                  <a:gd name="txT" fmla="*/ 0 h 208"/>
                  <a:gd name="txR" fmla="*/ 139 w 139"/>
                  <a:gd name="txB" fmla="*/ 208 h 208"/>
                </a:gdLst>
                <a:ahLst/>
                <a:cxnLst>
                  <a:cxn ang="0">
                    <a:pos x="95766137" y="0"/>
                  </a:cxn>
                  <a:cxn ang="0">
                    <a:pos x="95766137" y="0"/>
                  </a:cxn>
                  <a:cxn ang="0">
                    <a:pos x="0" y="473789434"/>
                  </a:cxn>
                  <a:cxn ang="0">
                    <a:pos x="254537139" y="524192545"/>
                  </a:cxn>
                  <a:cxn ang="0">
                    <a:pos x="350303252" y="50403123"/>
                  </a:cxn>
                  <a:cxn ang="0">
                    <a:pos x="95766137" y="0"/>
                  </a:cxn>
                </a:cxnLst>
                <a:rect l="txL" t="txT" r="txR" b="txB"/>
                <a:pathLst>
                  <a:path w="139" h="208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9" name="Freeform 172"/>
              <p:cNvSpPr/>
              <p:nvPr/>
            </p:nvSpPr>
            <p:spPr>
              <a:xfrm>
                <a:off x="1100138" y="280987"/>
                <a:ext cx="93663" cy="95250"/>
              </a:xfrm>
              <a:custGeom>
                <a:avLst/>
                <a:gdLst>
                  <a:gd name="txL" fmla="*/ 0 w 131"/>
                  <a:gd name="txT" fmla="*/ 0 h 134"/>
                  <a:gd name="txR" fmla="*/ 131 w 131"/>
                  <a:gd name="txB" fmla="*/ 134 h 134"/>
                </a:gdLst>
                <a:ahLst/>
                <a:cxnLst>
                  <a:cxn ang="0">
                    <a:pos x="66967606" y="65684819"/>
                  </a:cxn>
                  <a:cxn ang="0">
                    <a:pos x="65945178" y="54063613"/>
                  </a:cxn>
                  <a:cxn ang="0">
                    <a:pos x="63900323" y="50526570"/>
                  </a:cxn>
                  <a:cxn ang="0">
                    <a:pos x="47542195" y="38905353"/>
                  </a:cxn>
                  <a:cxn ang="0">
                    <a:pos x="47542195" y="38905353"/>
                  </a:cxn>
                  <a:cxn ang="0">
                    <a:pos x="48053409" y="35368310"/>
                  </a:cxn>
                  <a:cxn ang="0">
                    <a:pos x="55720902" y="22737023"/>
                  </a:cxn>
                  <a:cxn ang="0">
                    <a:pos x="56232115" y="18189904"/>
                  </a:cxn>
                  <a:cxn ang="0">
                    <a:pos x="46008542" y="1515470"/>
                  </a:cxn>
                  <a:cxn ang="0">
                    <a:pos x="29649699" y="12631998"/>
                  </a:cxn>
                  <a:cxn ang="0">
                    <a:pos x="28627272" y="17179117"/>
                  </a:cxn>
                  <a:cxn ang="0">
                    <a:pos x="30160913" y="31831978"/>
                  </a:cxn>
                  <a:cxn ang="0">
                    <a:pos x="29649699" y="35368310"/>
                  </a:cxn>
                  <a:cxn ang="0">
                    <a:pos x="29649699" y="35368310"/>
                  </a:cxn>
                  <a:cxn ang="0">
                    <a:pos x="9713066" y="39410747"/>
                  </a:cxn>
                  <a:cxn ang="0">
                    <a:pos x="6134569" y="41937003"/>
                  </a:cxn>
                  <a:cxn ang="0">
                    <a:pos x="1022428" y="52547433"/>
                  </a:cxn>
                  <a:cxn ang="0">
                    <a:pos x="2044856" y="55073689"/>
                  </a:cxn>
                  <a:cxn ang="0">
                    <a:pos x="33739410" y="61136989"/>
                  </a:cxn>
                  <a:cxn ang="0">
                    <a:pos x="64922751" y="67705682"/>
                  </a:cxn>
                  <a:cxn ang="0">
                    <a:pos x="66967606" y="65684819"/>
                  </a:cxn>
                </a:cxnLst>
                <a:rect l="txL" t="txT" r="txR" b="txB"/>
                <a:pathLst>
                  <a:path w="131" h="134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0" name="Freeform 173"/>
              <p:cNvSpPr/>
              <p:nvPr/>
            </p:nvSpPr>
            <p:spPr>
              <a:xfrm>
                <a:off x="1087438" y="387350"/>
                <a:ext cx="103188" cy="44450"/>
              </a:xfrm>
              <a:custGeom>
                <a:avLst/>
                <a:gdLst>
                  <a:gd name="txL" fmla="*/ 0 w 65"/>
                  <a:gd name="txT" fmla="*/ 0 h 28"/>
                  <a:gd name="txR" fmla="*/ 65 w 65"/>
                  <a:gd name="txB" fmla="*/ 28 h 28"/>
                </a:gdLst>
                <a:ahLst/>
                <a:cxnLst>
                  <a:cxn ang="0">
                    <a:pos x="156250421" y="70564381"/>
                  </a:cxn>
                  <a:cxn ang="0">
                    <a:pos x="0" y="40322501"/>
                  </a:cxn>
                  <a:cxn ang="0">
                    <a:pos x="7561299" y="0"/>
                  </a:cxn>
                  <a:cxn ang="0">
                    <a:pos x="163811716" y="32762828"/>
                  </a:cxn>
                  <a:cxn ang="0">
                    <a:pos x="156250421" y="70564381"/>
                  </a:cxn>
                </a:cxnLst>
                <a:rect l="txL" t="txT" r="txR" b="txB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1" name="Freeform 174"/>
              <p:cNvSpPr/>
              <p:nvPr/>
            </p:nvSpPr>
            <p:spPr>
              <a:xfrm>
                <a:off x="1079500" y="423862"/>
                <a:ext cx="103188" cy="44450"/>
              </a:xfrm>
              <a:custGeom>
                <a:avLst/>
                <a:gdLst>
                  <a:gd name="txL" fmla="*/ 0 w 65"/>
                  <a:gd name="txT" fmla="*/ 0 h 28"/>
                  <a:gd name="txR" fmla="*/ 65 w 65"/>
                  <a:gd name="txB" fmla="*/ 28 h 28"/>
                </a:gdLst>
                <a:ahLst/>
                <a:cxnLst>
                  <a:cxn ang="0">
                    <a:pos x="156250421" y="70564381"/>
                  </a:cxn>
                  <a:cxn ang="0">
                    <a:pos x="0" y="40322501"/>
                  </a:cxn>
                  <a:cxn ang="0">
                    <a:pos x="7561299" y="0"/>
                  </a:cxn>
                  <a:cxn ang="0">
                    <a:pos x="163811716" y="32762828"/>
                  </a:cxn>
                  <a:cxn ang="0">
                    <a:pos x="156250421" y="70564381"/>
                  </a:cxn>
                </a:cxnLst>
                <a:rect l="txL" t="txT" r="txR" b="txB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2" name="Freeform 175"/>
              <p:cNvSpPr/>
              <p:nvPr/>
            </p:nvSpPr>
            <p:spPr>
              <a:xfrm>
                <a:off x="1095375" y="466725"/>
                <a:ext cx="53975" cy="34925"/>
              </a:xfrm>
              <a:custGeom>
                <a:avLst/>
                <a:gdLst>
                  <a:gd name="txL" fmla="*/ 0 w 34"/>
                  <a:gd name="txT" fmla="*/ 0 h 22"/>
                  <a:gd name="txR" fmla="*/ 34 w 34"/>
                  <a:gd name="txB" fmla="*/ 22 h 22"/>
                </a:gdLst>
                <a:ahLst/>
                <a:cxnLst>
                  <a:cxn ang="0">
                    <a:pos x="78125627" y="55443443"/>
                  </a:cxn>
                  <a:cxn ang="0">
                    <a:pos x="0" y="40322498"/>
                  </a:cxn>
                  <a:cxn ang="0">
                    <a:pos x="7561262" y="0"/>
                  </a:cxn>
                  <a:cxn ang="0">
                    <a:pos x="85685299" y="15120938"/>
                  </a:cxn>
                  <a:cxn ang="0">
                    <a:pos x="78125627" y="55443443"/>
                  </a:cxn>
                </a:cxnLst>
                <a:rect l="txL" t="txT" r="txR" b="txB"/>
                <a:pathLst>
                  <a:path w="34" h="22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3" name="Freeform 176"/>
              <p:cNvSpPr/>
              <p:nvPr/>
            </p:nvSpPr>
            <p:spPr>
              <a:xfrm>
                <a:off x="1087438" y="434975"/>
                <a:ext cx="11113" cy="9525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8821341" y="3703184"/>
                  </a:cxn>
                  <a:cxn ang="0">
                    <a:pos x="3780802" y="6017760"/>
                  </a:cxn>
                  <a:cxn ang="0">
                    <a:pos x="630266" y="2314575"/>
                  </a:cxn>
                  <a:cxn ang="0">
                    <a:pos x="5040539" y="0"/>
                  </a:cxn>
                  <a:cxn ang="0">
                    <a:pos x="8821341" y="3703184"/>
                  </a:cxn>
                </a:cxnLst>
                <a:rect l="txL" t="txT" r="txR" b="txB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4" name="Freeform 177"/>
              <p:cNvSpPr/>
              <p:nvPr/>
            </p:nvSpPr>
            <p:spPr>
              <a:xfrm>
                <a:off x="1112838" y="439737"/>
                <a:ext cx="11113" cy="9525"/>
              </a:xfrm>
              <a:custGeom>
                <a:avLst/>
                <a:gdLst>
                  <a:gd name="txL" fmla="*/ 0 w 15"/>
                  <a:gd name="txT" fmla="*/ 0 h 14"/>
                  <a:gd name="txR" fmla="*/ 15 w 15"/>
                  <a:gd name="txB" fmla="*/ 14 h 14"/>
                </a:gdLst>
                <a:ahLst/>
                <a:cxnLst>
                  <a:cxn ang="0">
                    <a:pos x="7684270" y="3703184"/>
                  </a:cxn>
                  <a:cxn ang="0">
                    <a:pos x="3293153" y="6017760"/>
                  </a:cxn>
                  <a:cxn ang="0">
                    <a:pos x="548982" y="2314575"/>
                  </a:cxn>
                  <a:cxn ang="0">
                    <a:pos x="4940099" y="0"/>
                  </a:cxn>
                  <a:cxn ang="0">
                    <a:pos x="7684270" y="3703184"/>
                  </a:cxn>
                </a:cxnLst>
                <a:rect l="txL" t="txT" r="txR" b="txB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5" name="Freeform 178"/>
              <p:cNvSpPr/>
              <p:nvPr/>
            </p:nvSpPr>
            <p:spPr>
              <a:xfrm>
                <a:off x="1100138" y="436562"/>
                <a:ext cx="9525" cy="9525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6480403" y="3703184"/>
                  </a:cxn>
                  <a:cxn ang="0">
                    <a:pos x="2777218" y="6480403"/>
                  </a:cxn>
                  <a:cxn ang="0">
                    <a:pos x="462643" y="2777218"/>
                  </a:cxn>
                  <a:cxn ang="0">
                    <a:pos x="4165827" y="462643"/>
                  </a:cxn>
                  <a:cxn ang="0">
                    <a:pos x="6480403" y="3703184"/>
                  </a:cxn>
                </a:cxnLst>
                <a:rect l="txL" t="txT" r="txR" b="txB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6" name="Freeform 179"/>
              <p:cNvSpPr/>
              <p:nvPr/>
            </p:nvSpPr>
            <p:spPr>
              <a:xfrm>
                <a:off x="1125538" y="441325"/>
                <a:ext cx="9525" cy="11113"/>
              </a:xfrm>
              <a:custGeom>
                <a:avLst/>
                <a:gdLst>
                  <a:gd name="txL" fmla="*/ 0 w 15"/>
                  <a:gd name="txT" fmla="*/ 0 h 14"/>
                  <a:gd name="txR" fmla="*/ 15 w 15"/>
                  <a:gd name="txB" fmla="*/ 14 h 14"/>
                </a:gdLst>
                <a:ahLst/>
                <a:cxnLst>
                  <a:cxn ang="0">
                    <a:pos x="5645151" y="5040539"/>
                  </a:cxn>
                  <a:cxn ang="0">
                    <a:pos x="2419350" y="8821341"/>
                  </a:cxn>
                  <a:cxn ang="0">
                    <a:pos x="403225" y="3780802"/>
                  </a:cxn>
                  <a:cxn ang="0">
                    <a:pos x="3629025" y="630266"/>
                  </a:cxn>
                  <a:cxn ang="0">
                    <a:pos x="5645151" y="5040539"/>
                  </a:cxn>
                </a:cxnLst>
                <a:rect l="txL" t="txT" r="txR" b="txB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7" name="Freeform 180"/>
              <p:cNvSpPr/>
              <p:nvPr/>
            </p:nvSpPr>
            <p:spPr>
              <a:xfrm>
                <a:off x="1095375" y="396875"/>
                <a:ext cx="11113" cy="9525"/>
              </a:xfrm>
              <a:custGeom>
                <a:avLst/>
                <a:gdLst>
                  <a:gd name="txL" fmla="*/ 0 w 15"/>
                  <a:gd name="txT" fmla="*/ 0 h 14"/>
                  <a:gd name="txR" fmla="*/ 15 w 15"/>
                  <a:gd name="txB" fmla="*/ 14 h 14"/>
                </a:gdLst>
                <a:ahLst/>
                <a:cxnLst>
                  <a:cxn ang="0">
                    <a:pos x="7684270" y="4165827"/>
                  </a:cxn>
                  <a:cxn ang="0">
                    <a:pos x="3293153" y="6480403"/>
                  </a:cxn>
                  <a:cxn ang="0">
                    <a:pos x="548982" y="2777218"/>
                  </a:cxn>
                  <a:cxn ang="0">
                    <a:pos x="4940099" y="462643"/>
                  </a:cxn>
                  <a:cxn ang="0">
                    <a:pos x="7684270" y="4165827"/>
                  </a:cxn>
                </a:cxnLst>
                <a:rect l="txL" t="txT" r="txR" b="txB"/>
                <a:pathLst>
                  <a:path w="15" h="14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8" name="Freeform 181"/>
              <p:cNvSpPr/>
              <p:nvPr/>
            </p:nvSpPr>
            <p:spPr>
              <a:xfrm>
                <a:off x="1144588" y="406400"/>
                <a:ext cx="11113" cy="11113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8821341" y="5670805"/>
                  </a:cxn>
                  <a:cxn ang="0">
                    <a:pos x="3780802" y="8821341"/>
                  </a:cxn>
                  <a:cxn ang="0">
                    <a:pos x="630266" y="3780802"/>
                  </a:cxn>
                  <a:cxn ang="0">
                    <a:pos x="5040539" y="630266"/>
                  </a:cxn>
                  <a:cxn ang="0">
                    <a:pos x="8821341" y="5670805"/>
                  </a:cxn>
                </a:cxnLst>
                <a:rect l="txL" t="txT" r="txR" b="txB"/>
                <a:pathLst>
                  <a:path w="14" h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9" name="Freeform 182"/>
              <p:cNvSpPr/>
              <p:nvPr/>
            </p:nvSpPr>
            <p:spPr>
              <a:xfrm>
                <a:off x="1120775" y="401637"/>
                <a:ext cx="9525" cy="11113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6017760" y="5670805"/>
                  </a:cxn>
                  <a:cxn ang="0">
                    <a:pos x="2777218" y="8821341"/>
                  </a:cxn>
                  <a:cxn ang="0">
                    <a:pos x="0" y="3780802"/>
                  </a:cxn>
                  <a:cxn ang="0">
                    <a:pos x="3703184" y="630266"/>
                  </a:cxn>
                  <a:cxn ang="0">
                    <a:pos x="6017760" y="5670805"/>
                  </a:cxn>
                </a:cxnLst>
                <a:rect l="txL" t="txT" r="txR" b="txB"/>
                <a:pathLst>
                  <a:path w="14" h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0" name="Freeform 183"/>
              <p:cNvSpPr/>
              <p:nvPr/>
            </p:nvSpPr>
            <p:spPr>
              <a:xfrm>
                <a:off x="1108075" y="400050"/>
                <a:ext cx="9525" cy="9525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6017760" y="3703184"/>
                  </a:cxn>
                  <a:cxn ang="0">
                    <a:pos x="2314575" y="6017760"/>
                  </a:cxn>
                  <a:cxn ang="0">
                    <a:pos x="0" y="2777218"/>
                  </a:cxn>
                  <a:cxn ang="0">
                    <a:pos x="3703184" y="0"/>
                  </a:cxn>
                  <a:cxn ang="0">
                    <a:pos x="6017760" y="3703184"/>
                  </a:cxn>
                </a:cxnLst>
                <a:rect l="txL" t="txT" r="txR" b="txB"/>
                <a:pathLst>
                  <a:path w="14" h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1" name="Freeform 184"/>
              <p:cNvSpPr/>
              <p:nvPr/>
            </p:nvSpPr>
            <p:spPr>
              <a:xfrm>
                <a:off x="1133475" y="404812"/>
                <a:ext cx="9525" cy="9525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6017760" y="3703184"/>
                  </a:cxn>
                  <a:cxn ang="0">
                    <a:pos x="2777218" y="6017760"/>
                  </a:cxn>
                  <a:cxn ang="0">
                    <a:pos x="462643" y="2314575"/>
                  </a:cxn>
                  <a:cxn ang="0">
                    <a:pos x="3703184" y="0"/>
                  </a:cxn>
                  <a:cxn ang="0">
                    <a:pos x="6017760" y="3703184"/>
                  </a:cxn>
                </a:cxnLst>
                <a:rect l="txL" t="txT" r="txR" b="txB"/>
                <a:pathLst>
                  <a:path w="14" h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2" name="Freeform 185"/>
              <p:cNvSpPr/>
              <p:nvPr/>
            </p:nvSpPr>
            <p:spPr>
              <a:xfrm>
                <a:off x="1109663" y="477837"/>
                <a:ext cx="26988" cy="12700"/>
              </a:xfrm>
              <a:custGeom>
                <a:avLst/>
                <a:gdLst>
                  <a:gd name="txL" fmla="*/ 0 w 17"/>
                  <a:gd name="txT" fmla="*/ 0 h 8"/>
                  <a:gd name="txR" fmla="*/ 17 w 17"/>
                  <a:gd name="txB" fmla="*/ 8 h 8"/>
                </a:gdLst>
                <a:ahLst/>
                <a:cxnLst>
                  <a:cxn ang="0">
                    <a:pos x="40323241" y="20161247"/>
                  </a:cxn>
                  <a:cxn ang="0">
                    <a:pos x="0" y="10080623"/>
                  </a:cxn>
                  <a:cxn ang="0">
                    <a:pos x="2520996" y="0"/>
                  </a:cxn>
                  <a:cxn ang="0">
                    <a:pos x="42844237" y="7561262"/>
                  </a:cxn>
                  <a:cxn ang="0">
                    <a:pos x="40323241" y="20161247"/>
                  </a:cxn>
                </a:cxnLst>
                <a:rect l="txL" t="txT" r="txR" b="txB"/>
                <a:pathLst>
                  <a:path w="17" h="8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3" name="Freeform 186"/>
              <p:cNvSpPr/>
              <p:nvPr/>
            </p:nvSpPr>
            <p:spPr>
              <a:xfrm>
                <a:off x="441325" y="0"/>
                <a:ext cx="174625" cy="307975"/>
              </a:xfrm>
              <a:custGeom>
                <a:avLst/>
                <a:gdLst>
                  <a:gd name="txL" fmla="*/ 0 w 243"/>
                  <a:gd name="txT" fmla="*/ 0 h 427"/>
                  <a:gd name="txR" fmla="*/ 243 w 243"/>
                  <a:gd name="txB" fmla="*/ 427 h 427"/>
                </a:gdLst>
                <a:ahLst/>
                <a:cxnLst>
                  <a:cxn ang="0">
                    <a:pos x="125489275" y="7283213"/>
                  </a:cxn>
                  <a:cxn ang="0">
                    <a:pos x="0" y="23408984"/>
                  </a:cxn>
                  <a:cxn ang="0">
                    <a:pos x="88307072" y="222127897"/>
                  </a:cxn>
                  <a:cxn ang="0">
                    <a:pos x="125489275" y="7283213"/>
                  </a:cxn>
                </a:cxnLst>
                <a:rect l="txL" t="txT" r="txR" b="txB"/>
                <a:pathLst>
                  <a:path w="243" h="427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4" name="Freeform 187"/>
              <p:cNvSpPr/>
              <p:nvPr/>
            </p:nvSpPr>
            <p:spPr>
              <a:xfrm>
                <a:off x="565150" y="11112"/>
                <a:ext cx="307975" cy="322263"/>
              </a:xfrm>
              <a:custGeom>
                <a:avLst/>
                <a:gdLst>
                  <a:gd name="txL" fmla="*/ 0 w 428"/>
                  <a:gd name="txT" fmla="*/ 0 h 448"/>
                  <a:gd name="txR" fmla="*/ 428 w 428"/>
                  <a:gd name="txB" fmla="*/ 448 h 448"/>
                </a:gdLst>
                <a:ahLst/>
                <a:cxnLst>
                  <a:cxn ang="0">
                    <a:pos x="215913530" y="231815744"/>
                  </a:cxn>
                  <a:cxn ang="0">
                    <a:pos x="135139868" y="44500347"/>
                  </a:cxn>
                  <a:cxn ang="0">
                    <a:pos x="37280087" y="0"/>
                  </a:cxn>
                  <a:cxn ang="0">
                    <a:pos x="0" y="213705000"/>
                  </a:cxn>
                  <a:cxn ang="0">
                    <a:pos x="215913530" y="231815744"/>
                  </a:cxn>
                </a:cxnLst>
                <a:rect l="txL" t="txT" r="txR" b="txB"/>
                <a:pathLst>
                  <a:path w="428" h="44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5" name="Freeform 188"/>
              <p:cNvSpPr/>
              <p:nvPr/>
            </p:nvSpPr>
            <p:spPr>
              <a:xfrm>
                <a:off x="522288" y="307975"/>
                <a:ext cx="342900" cy="312738"/>
              </a:xfrm>
              <a:custGeom>
                <a:avLst/>
                <a:gdLst>
                  <a:gd name="txL" fmla="*/ 0 w 476"/>
                  <a:gd name="txT" fmla="*/ 0 h 434"/>
                  <a:gd name="txR" fmla="*/ 476 w 476"/>
                  <a:gd name="txB" fmla="*/ 434 h 434"/>
                </a:gdLst>
                <a:ahLst/>
                <a:cxnLst>
                  <a:cxn ang="0">
                    <a:pos x="0" y="214972095"/>
                  </a:cxn>
                  <a:cxn ang="0">
                    <a:pos x="199794038" y="135525812"/>
                  </a:cxn>
                  <a:cxn ang="0">
                    <a:pos x="247017695" y="18174114"/>
                  </a:cxn>
                  <a:cxn ang="0">
                    <a:pos x="30617516" y="0"/>
                  </a:cxn>
                  <a:cxn ang="0">
                    <a:pos x="0" y="214972095"/>
                  </a:cxn>
                </a:cxnLst>
                <a:rect l="txL" t="txT" r="txR" b="txB"/>
                <a:pathLst>
                  <a:path w="476" h="434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6" name="Freeform 189"/>
              <p:cNvSpPr/>
              <p:nvPr/>
            </p:nvSpPr>
            <p:spPr>
              <a:xfrm>
                <a:off x="225425" y="33337"/>
                <a:ext cx="339725" cy="573088"/>
              </a:xfrm>
              <a:custGeom>
                <a:avLst/>
                <a:gdLst>
                  <a:gd name="txL" fmla="*/ 0 w 472"/>
                  <a:gd name="txT" fmla="*/ 0 h 796"/>
                  <a:gd name="txR" fmla="*/ 472 w 472"/>
                  <a:gd name="txB" fmla="*/ 796 h 796"/>
                </a:gdLst>
                <a:ahLst/>
                <a:cxnLst>
                  <a:cxn ang="0">
                    <a:pos x="108790470" y="367504177"/>
                  </a:cxn>
                  <a:cxn ang="0">
                    <a:pos x="213954089" y="412600375"/>
                  </a:cxn>
                  <a:cxn ang="0">
                    <a:pos x="244519255" y="198006973"/>
                  </a:cxn>
                  <a:cxn ang="0">
                    <a:pos x="155933060" y="0"/>
                  </a:cxn>
                  <a:cxn ang="0">
                    <a:pos x="75117375" y="62200930"/>
                  </a:cxn>
                  <a:cxn ang="0">
                    <a:pos x="108790470" y="367504177"/>
                  </a:cxn>
                </a:cxnLst>
                <a:rect l="txL" t="txT" r="txR" b="txB"/>
                <a:pathLst>
                  <a:path w="472" h="796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7" name="Freeform 190"/>
              <p:cNvSpPr>
                <a:spLocks noEditPoints="1"/>
              </p:cNvSpPr>
              <p:nvPr/>
            </p:nvSpPr>
            <p:spPr>
              <a:xfrm>
                <a:off x="171450" y="244475"/>
                <a:ext cx="349250" cy="341313"/>
              </a:xfrm>
              <a:custGeom>
                <a:avLst/>
                <a:gdLst>
                  <a:gd name="txL" fmla="*/ 0 w 220"/>
                  <a:gd name="txT" fmla="*/ 0 h 215"/>
                  <a:gd name="txR" fmla="*/ 220 w 220"/>
                  <a:gd name="txB" fmla="*/ 215 h 215"/>
                </a:gdLst>
                <a:ahLst/>
                <a:cxnLst>
                  <a:cxn ang="0">
                    <a:pos x="410786248" y="0"/>
                  </a:cxn>
                  <a:cxn ang="0">
                    <a:pos x="375504070" y="5040320"/>
                  </a:cxn>
                  <a:cxn ang="0">
                    <a:pos x="0" y="63004799"/>
                  </a:cxn>
                  <a:cxn ang="0">
                    <a:pos x="75604691" y="541835226"/>
                  </a:cxn>
                  <a:cxn ang="0">
                    <a:pos x="554434420" y="466230449"/>
                  </a:cxn>
                  <a:cxn ang="0">
                    <a:pos x="493950686" y="90725757"/>
                  </a:cxn>
                  <a:cxn ang="0">
                    <a:pos x="488910375" y="55443528"/>
                  </a:cxn>
                  <a:cxn ang="0">
                    <a:pos x="410786248" y="0"/>
                  </a:cxn>
                  <a:cxn ang="0">
                    <a:pos x="534273175" y="451109494"/>
                  </a:cxn>
                  <a:cxn ang="0">
                    <a:pos x="498990998" y="456149812"/>
                  </a:cxn>
                  <a:cxn ang="0">
                    <a:pos x="493950686" y="423386948"/>
                  </a:cxn>
                  <a:cxn ang="0">
                    <a:pos x="529232864" y="418346630"/>
                  </a:cxn>
                  <a:cxn ang="0">
                    <a:pos x="534273175" y="451109494"/>
                  </a:cxn>
                </a:cxnLst>
                <a:rect l="txL" t="txT" r="txR" b="txB"/>
                <a:pathLst>
                  <a:path w="220" h="215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8" name="Freeform 191"/>
              <p:cNvSpPr/>
              <p:nvPr/>
            </p:nvSpPr>
            <p:spPr>
              <a:xfrm>
                <a:off x="246063" y="249237"/>
                <a:ext cx="168275" cy="130175"/>
              </a:xfrm>
              <a:custGeom>
                <a:avLst/>
                <a:gdLst>
                  <a:gd name="txL" fmla="*/ 0 w 106"/>
                  <a:gd name="txT" fmla="*/ 0 h 82"/>
                  <a:gd name="txR" fmla="*/ 106 w 106"/>
                  <a:gd name="txB" fmla="*/ 82 h 82"/>
                </a:gdLst>
                <a:ahLst/>
                <a:cxnLst>
                  <a:cxn ang="0">
                    <a:pos x="267136585" y="168851249"/>
                  </a:cxn>
                  <a:cxn ang="0">
                    <a:pos x="27722517" y="206652785"/>
                  </a:cxn>
                  <a:cxn ang="0">
                    <a:pos x="0" y="37803136"/>
                  </a:cxn>
                  <a:cxn ang="0">
                    <a:pos x="239415668" y="0"/>
                  </a:cxn>
                  <a:cxn ang="0">
                    <a:pos x="267136585" y="168851249"/>
                  </a:cxn>
                </a:cxnLst>
                <a:rect l="txL" t="txT" r="txR" b="txB"/>
                <a:pathLst>
                  <a:path w="106" h="82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9" name="Freeform 192"/>
              <p:cNvSpPr/>
              <p:nvPr/>
            </p:nvSpPr>
            <p:spPr>
              <a:xfrm>
                <a:off x="355600" y="263525"/>
                <a:ext cx="36513" cy="88900"/>
              </a:xfrm>
              <a:custGeom>
                <a:avLst/>
                <a:gdLst>
                  <a:gd name="txL" fmla="*/ 0 w 23"/>
                  <a:gd name="txT" fmla="*/ 0 h 56"/>
                  <a:gd name="txR" fmla="*/ 23 w 23"/>
                  <a:gd name="txB" fmla="*/ 56 h 56"/>
                </a:gdLst>
                <a:ahLst/>
                <a:cxnLst>
                  <a:cxn ang="0">
                    <a:pos x="35282671" y="0"/>
                  </a:cxn>
                  <a:cxn ang="0">
                    <a:pos x="0" y="5040313"/>
                  </a:cxn>
                  <a:cxn ang="0">
                    <a:pos x="22682509" y="141128761"/>
                  </a:cxn>
                  <a:cxn ang="0">
                    <a:pos x="57965187" y="136088450"/>
                  </a:cxn>
                  <a:cxn ang="0">
                    <a:pos x="35282671" y="0"/>
                  </a:cxn>
                </a:cxnLst>
                <a:rect l="txL" t="txT" r="txR" b="txB"/>
                <a:pathLst>
                  <a:path w="23" h="56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0" name="Freeform 193"/>
              <p:cNvSpPr/>
              <p:nvPr/>
            </p:nvSpPr>
            <p:spPr>
              <a:xfrm>
                <a:off x="241300" y="395287"/>
                <a:ext cx="236538" cy="182563"/>
              </a:xfrm>
              <a:custGeom>
                <a:avLst/>
                <a:gdLst>
                  <a:gd name="txL" fmla="*/ 0 w 329"/>
                  <a:gd name="txT" fmla="*/ 0 h 254"/>
                  <a:gd name="txR" fmla="*/ 329 w 329"/>
                  <a:gd name="txB" fmla="*/ 254 h 254"/>
                </a:gdLst>
                <a:ahLst/>
                <a:cxnLst>
                  <a:cxn ang="0">
                    <a:pos x="155071137" y="15498451"/>
                  </a:cxn>
                  <a:cxn ang="0">
                    <a:pos x="155071137" y="13432039"/>
                  </a:cxn>
                  <a:cxn ang="0">
                    <a:pos x="154554204" y="13432039"/>
                  </a:cxn>
                  <a:cxn ang="0">
                    <a:pos x="136979941" y="1549630"/>
                  </a:cxn>
                  <a:cxn ang="0">
                    <a:pos x="13439529" y="21180902"/>
                  </a:cxn>
                  <a:cxn ang="0">
                    <a:pos x="516933" y="37712199"/>
                  </a:cxn>
                  <a:cxn ang="0">
                    <a:pos x="516933" y="37712199"/>
                  </a:cxn>
                  <a:cxn ang="0">
                    <a:pos x="516933" y="38745046"/>
                  </a:cxn>
                  <a:cxn ang="0">
                    <a:pos x="516933" y="38745046"/>
                  </a:cxn>
                  <a:cxn ang="0">
                    <a:pos x="516933" y="38745046"/>
                  </a:cxn>
                  <a:cxn ang="0">
                    <a:pos x="3101596" y="54243502"/>
                  </a:cxn>
                  <a:cxn ang="0">
                    <a:pos x="5686258" y="69741947"/>
                  </a:cxn>
                  <a:cxn ang="0">
                    <a:pos x="7753270" y="85239673"/>
                  </a:cxn>
                  <a:cxn ang="0">
                    <a:pos x="10337932" y="100738140"/>
                  </a:cxn>
                  <a:cxn ang="0">
                    <a:pos x="12922597" y="114686238"/>
                  </a:cxn>
                  <a:cxn ang="0">
                    <a:pos x="12922597" y="116235867"/>
                  </a:cxn>
                  <a:cxn ang="0">
                    <a:pos x="12922597" y="117269432"/>
                  </a:cxn>
                  <a:cxn ang="0">
                    <a:pos x="14990326" y="128117553"/>
                  </a:cxn>
                  <a:cxn ang="0">
                    <a:pos x="15507259" y="131217529"/>
                  </a:cxn>
                  <a:cxn ang="0">
                    <a:pos x="169544525" y="106937375"/>
                  </a:cxn>
                  <a:cxn ang="0">
                    <a:pos x="170061457" y="107453438"/>
                  </a:cxn>
                  <a:cxn ang="0">
                    <a:pos x="167476795" y="92472472"/>
                  </a:cxn>
                  <a:cxn ang="0">
                    <a:pos x="167476795" y="91438907"/>
                  </a:cxn>
                  <a:cxn ang="0">
                    <a:pos x="166959863" y="90406061"/>
                  </a:cxn>
                  <a:cxn ang="0">
                    <a:pos x="164892133" y="77490810"/>
                  </a:cxn>
                  <a:cxn ang="0">
                    <a:pos x="164892133" y="77490810"/>
                  </a:cxn>
                  <a:cxn ang="0">
                    <a:pos x="164892133" y="74907616"/>
                  </a:cxn>
                  <a:cxn ang="0">
                    <a:pos x="164892133" y="74907616"/>
                  </a:cxn>
                  <a:cxn ang="0">
                    <a:pos x="162825123" y="61992365"/>
                  </a:cxn>
                  <a:cxn ang="0">
                    <a:pos x="162825123" y="61992365"/>
                  </a:cxn>
                  <a:cxn ang="0">
                    <a:pos x="162308190" y="59409171"/>
                  </a:cxn>
                  <a:cxn ang="0">
                    <a:pos x="162308190" y="59409171"/>
                  </a:cxn>
                  <a:cxn ang="0">
                    <a:pos x="160240461" y="46494627"/>
                  </a:cxn>
                  <a:cxn ang="0">
                    <a:pos x="160240461" y="46494627"/>
                  </a:cxn>
                  <a:cxn ang="0">
                    <a:pos x="159723528" y="43911433"/>
                  </a:cxn>
                  <a:cxn ang="0">
                    <a:pos x="159723528" y="43911433"/>
                  </a:cxn>
                  <a:cxn ang="0">
                    <a:pos x="157655799" y="30996182"/>
                  </a:cxn>
                  <a:cxn ang="0">
                    <a:pos x="157655799" y="30996182"/>
                  </a:cxn>
                  <a:cxn ang="0">
                    <a:pos x="157138866" y="28412988"/>
                  </a:cxn>
                  <a:cxn ang="0">
                    <a:pos x="157138866" y="28929771"/>
                  </a:cxn>
                  <a:cxn ang="0">
                    <a:pos x="155071137" y="15498451"/>
                  </a:cxn>
                </a:cxnLst>
                <a:rect l="txL" t="txT" r="txR" b="txB"/>
                <a:pathLst>
                  <a:path w="329" h="254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1" name="Freeform 194"/>
              <p:cNvSpPr/>
              <p:nvPr/>
            </p:nvSpPr>
            <p:spPr>
              <a:xfrm>
                <a:off x="187325" y="280987"/>
                <a:ext cx="12700" cy="6350"/>
              </a:xfrm>
              <a:custGeom>
                <a:avLst/>
                <a:gdLst>
                  <a:gd name="txL" fmla="*/ 0 w 8"/>
                  <a:gd name="txT" fmla="*/ 0 h 4"/>
                  <a:gd name="txR" fmla="*/ 8 w 8"/>
                  <a:gd name="txB" fmla="*/ 4 h 4"/>
                </a:gdLst>
                <a:ahLst/>
                <a:cxnLst>
                  <a:cxn ang="0">
                    <a:pos x="20161247" y="7561262"/>
                  </a:cxn>
                  <a:cxn ang="0">
                    <a:pos x="2520950" y="10080623"/>
                  </a:cxn>
                  <a:cxn ang="0">
                    <a:pos x="0" y="2520950"/>
                  </a:cxn>
                  <a:cxn ang="0">
                    <a:pos x="17641885" y="0"/>
                  </a:cxn>
                  <a:cxn ang="0">
                    <a:pos x="20161247" y="7561262"/>
                  </a:cxn>
                </a:cxnLst>
                <a:rect l="txL" t="txT" r="txR" b="txB"/>
                <a:pathLst>
                  <a:path w="8" h="4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2" name="Freeform 195"/>
              <p:cNvSpPr/>
              <p:nvPr/>
            </p:nvSpPr>
            <p:spPr>
              <a:xfrm>
                <a:off x="260350" y="533400"/>
                <a:ext cx="217488" cy="44450"/>
              </a:xfrm>
              <a:custGeom>
                <a:avLst/>
                <a:gdLst>
                  <a:gd name="txL" fmla="*/ 0 w 137"/>
                  <a:gd name="txT" fmla="*/ 0 h 28"/>
                  <a:gd name="txR" fmla="*/ 137 w 137"/>
                  <a:gd name="txB" fmla="*/ 28 h 28"/>
                </a:gdLst>
                <a:ahLst/>
                <a:cxnLst>
                  <a:cxn ang="0">
                    <a:pos x="345262939" y="17641889"/>
                  </a:cxn>
                  <a:cxn ang="0">
                    <a:pos x="2520955" y="70564381"/>
                  </a:cxn>
                  <a:cxn ang="0">
                    <a:pos x="0" y="55443447"/>
                  </a:cxn>
                  <a:cxn ang="0">
                    <a:pos x="342741984" y="0"/>
                  </a:cxn>
                  <a:cxn ang="0">
                    <a:pos x="345262939" y="17641889"/>
                  </a:cxn>
                </a:cxnLst>
                <a:rect l="txL" t="txT" r="txR" b="txB"/>
                <a:pathLst>
                  <a:path w="137" h="28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3" name="Freeform 196"/>
              <p:cNvSpPr/>
              <p:nvPr/>
            </p:nvSpPr>
            <p:spPr>
              <a:xfrm>
                <a:off x="257175" y="509587"/>
                <a:ext cx="215900" cy="46038"/>
              </a:xfrm>
              <a:custGeom>
                <a:avLst/>
                <a:gdLst>
                  <a:gd name="txL" fmla="*/ 0 w 136"/>
                  <a:gd name="txT" fmla="*/ 0 h 29"/>
                  <a:gd name="txR" fmla="*/ 136 w 136"/>
                  <a:gd name="txB" fmla="*/ 29 h 29"/>
                </a:gdLst>
                <a:ahLst/>
                <a:cxnLst>
                  <a:cxn ang="0">
                    <a:pos x="2520950" y="73086124"/>
                  </a:cxn>
                  <a:cxn ang="0">
                    <a:pos x="0" y="55444050"/>
                  </a:cxn>
                  <a:cxn ang="0">
                    <a:pos x="340221834" y="0"/>
                  </a:cxn>
                  <a:cxn ang="0">
                    <a:pos x="342741195" y="20161470"/>
                  </a:cxn>
                  <a:cxn ang="0">
                    <a:pos x="2520950" y="73086124"/>
                  </a:cxn>
                </a:cxnLst>
                <a:rect l="txL" t="txT" r="txR" b="txB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4" name="Freeform 197"/>
              <p:cNvSpPr/>
              <p:nvPr/>
            </p:nvSpPr>
            <p:spPr>
              <a:xfrm>
                <a:off x="254000" y="484187"/>
                <a:ext cx="215900" cy="46038"/>
              </a:xfrm>
              <a:custGeom>
                <a:avLst/>
                <a:gdLst>
                  <a:gd name="txL" fmla="*/ 0 w 136"/>
                  <a:gd name="txT" fmla="*/ 0 h 29"/>
                  <a:gd name="txR" fmla="*/ 136 w 136"/>
                  <a:gd name="txB" fmla="*/ 29 h 29"/>
                </a:gdLst>
                <a:ahLst/>
                <a:cxnLst>
                  <a:cxn ang="0">
                    <a:pos x="0" y="73086124"/>
                  </a:cxn>
                  <a:cxn ang="0">
                    <a:pos x="0" y="55444050"/>
                  </a:cxn>
                  <a:cxn ang="0">
                    <a:pos x="340221834" y="0"/>
                  </a:cxn>
                  <a:cxn ang="0">
                    <a:pos x="342741195" y="20161470"/>
                  </a:cxn>
                  <a:cxn ang="0">
                    <a:pos x="0" y="73086124"/>
                  </a:cxn>
                </a:cxnLst>
                <a:rect l="txL" t="txT" r="txR" b="txB"/>
                <a:pathLst>
                  <a:path w="136" h="29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5" name="Freeform 198"/>
              <p:cNvSpPr/>
              <p:nvPr/>
            </p:nvSpPr>
            <p:spPr>
              <a:xfrm>
                <a:off x="249238" y="460375"/>
                <a:ext cx="215900" cy="46038"/>
              </a:xfrm>
              <a:custGeom>
                <a:avLst/>
                <a:gdLst>
                  <a:gd name="txL" fmla="*/ 0 w 136"/>
                  <a:gd name="txT" fmla="*/ 0 h 29"/>
                  <a:gd name="txR" fmla="*/ 136 w 136"/>
                  <a:gd name="txB" fmla="*/ 29 h 29"/>
                </a:gdLst>
                <a:ahLst/>
                <a:cxnLst>
                  <a:cxn ang="0">
                    <a:pos x="2520950" y="73086124"/>
                  </a:cxn>
                  <a:cxn ang="0">
                    <a:pos x="0" y="52924661"/>
                  </a:cxn>
                  <a:cxn ang="0">
                    <a:pos x="340221834" y="0"/>
                  </a:cxn>
                  <a:cxn ang="0">
                    <a:pos x="342741195" y="17642081"/>
                  </a:cxn>
                  <a:cxn ang="0">
                    <a:pos x="2520950" y="73086124"/>
                  </a:cxn>
                </a:cxnLst>
                <a:rect l="txL" t="txT" r="txR" b="txB"/>
                <a:pathLst>
                  <a:path w="136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6" name="Freeform 199"/>
              <p:cNvSpPr/>
              <p:nvPr/>
            </p:nvSpPr>
            <p:spPr>
              <a:xfrm>
                <a:off x="244475" y="434975"/>
                <a:ext cx="217488" cy="46038"/>
              </a:xfrm>
              <a:custGeom>
                <a:avLst/>
                <a:gdLst>
                  <a:gd name="txL" fmla="*/ 0 w 137"/>
                  <a:gd name="txT" fmla="*/ 0 h 29"/>
                  <a:gd name="txR" fmla="*/ 137 w 137"/>
                  <a:gd name="txB" fmla="*/ 29 h 29"/>
                </a:gdLst>
                <a:ahLst/>
                <a:cxnLst>
                  <a:cxn ang="0">
                    <a:pos x="2520955" y="73086124"/>
                  </a:cxn>
                  <a:cxn ang="0">
                    <a:pos x="0" y="52924661"/>
                  </a:cxn>
                  <a:cxn ang="0">
                    <a:pos x="342741984" y="0"/>
                  </a:cxn>
                  <a:cxn ang="0">
                    <a:pos x="345262939" y="17642081"/>
                  </a:cxn>
                  <a:cxn ang="0">
                    <a:pos x="2520955" y="73086124"/>
                  </a:cxn>
                </a:cxnLst>
                <a:rect l="txL" t="txT" r="txR" b="txB"/>
                <a:pathLst>
                  <a:path w="137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7" name="Freeform 200"/>
              <p:cNvSpPr/>
              <p:nvPr/>
            </p:nvSpPr>
            <p:spPr>
              <a:xfrm>
                <a:off x="241300" y="409575"/>
                <a:ext cx="215900" cy="46038"/>
              </a:xfrm>
              <a:custGeom>
                <a:avLst/>
                <a:gdLst>
                  <a:gd name="txL" fmla="*/ 0 w 136"/>
                  <a:gd name="txT" fmla="*/ 0 h 29"/>
                  <a:gd name="txR" fmla="*/ 136 w 136"/>
                  <a:gd name="txB" fmla="*/ 29 h 29"/>
                </a:gdLst>
                <a:ahLst/>
                <a:cxnLst>
                  <a:cxn ang="0">
                    <a:pos x="2520950" y="73086124"/>
                  </a:cxn>
                  <a:cxn ang="0">
                    <a:pos x="0" y="55444050"/>
                  </a:cxn>
                  <a:cxn ang="0">
                    <a:pos x="340221834" y="0"/>
                  </a:cxn>
                  <a:cxn ang="0">
                    <a:pos x="342741195" y="20161470"/>
                  </a:cxn>
                  <a:cxn ang="0">
                    <a:pos x="2520950" y="73086124"/>
                  </a:cxn>
                </a:cxnLst>
                <a:rect l="txL" t="txT" r="txR" b="txB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8" name="Freeform 201"/>
              <p:cNvSpPr/>
              <p:nvPr/>
            </p:nvSpPr>
            <p:spPr>
              <a:xfrm>
                <a:off x="466725" y="485775"/>
                <a:ext cx="257175" cy="254000"/>
              </a:xfrm>
              <a:custGeom>
                <a:avLst/>
                <a:gdLst>
                  <a:gd name="txL" fmla="*/ 0 w 162"/>
                  <a:gd name="txT" fmla="*/ 0 h 160"/>
                  <a:gd name="txR" fmla="*/ 162 w 162"/>
                  <a:gd name="txB" fmla="*/ 160 h 160"/>
                </a:gdLst>
                <a:ahLst/>
                <a:cxnLst>
                  <a:cxn ang="0">
                    <a:pos x="0" y="0"/>
                  </a:cxn>
                  <a:cxn ang="0">
                    <a:pos x="257055940" y="403224945"/>
                  </a:cxn>
                  <a:cxn ang="0">
                    <a:pos x="408265258" y="22682198"/>
                  </a:cxn>
                  <a:cxn ang="0">
                    <a:pos x="0" y="0"/>
                  </a:cxn>
                </a:cxnLst>
                <a:rect l="txL" t="txT" r="txR" b="txB"/>
                <a:pathLst>
                  <a:path w="162" h="160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9" name="Freeform 202"/>
              <p:cNvSpPr/>
              <p:nvPr/>
            </p:nvSpPr>
            <p:spPr>
              <a:xfrm>
                <a:off x="628650" y="500062"/>
                <a:ext cx="354013" cy="239713"/>
              </a:xfrm>
              <a:custGeom>
                <a:avLst/>
                <a:gdLst>
                  <a:gd name="txL" fmla="*/ 0 w 223"/>
                  <a:gd name="txT" fmla="*/ 0 h 151"/>
                  <a:gd name="txR" fmla="*/ 223 w 223"/>
                  <a:gd name="txB" fmla="*/ 151 h 151"/>
                </a:gdLst>
                <a:ahLst/>
                <a:cxnLst>
                  <a:cxn ang="0">
                    <a:pos x="0" y="380545127"/>
                  </a:cxn>
                  <a:cxn ang="0">
                    <a:pos x="561996476" y="20161290"/>
                  </a:cxn>
                  <a:cxn ang="0">
                    <a:pos x="151209597" y="0"/>
                  </a:cxn>
                  <a:cxn ang="0">
                    <a:pos x="0" y="380545127"/>
                  </a:cxn>
                </a:cxnLst>
                <a:rect l="txL" t="txT" r="txR" b="txB"/>
                <a:pathLst>
                  <a:path w="223" h="151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0" name="Freeform 203"/>
              <p:cNvSpPr/>
              <p:nvPr/>
            </p:nvSpPr>
            <p:spPr>
              <a:xfrm>
                <a:off x="723900" y="258762"/>
                <a:ext cx="258763" cy="254000"/>
              </a:xfrm>
              <a:custGeom>
                <a:avLst/>
                <a:gdLst>
                  <a:gd name="txL" fmla="*/ 0 w 163"/>
                  <a:gd name="txT" fmla="*/ 0 h 160"/>
                  <a:gd name="txR" fmla="*/ 163 w 163"/>
                  <a:gd name="txB" fmla="*/ 160 h 160"/>
                </a:gdLst>
                <a:ahLst/>
                <a:cxnLst>
                  <a:cxn ang="0">
                    <a:pos x="0" y="383063703"/>
                  </a:cxn>
                  <a:cxn ang="0">
                    <a:pos x="410787002" y="403224945"/>
                  </a:cxn>
                  <a:cxn ang="0">
                    <a:pos x="153730614" y="0"/>
                  </a:cxn>
                  <a:cxn ang="0">
                    <a:pos x="0" y="383063703"/>
                  </a:cxn>
                </a:cxnLst>
                <a:rect l="txL" t="txT" r="txR" b="txB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1" name="Freeform 204"/>
              <p:cNvSpPr/>
              <p:nvPr/>
            </p:nvSpPr>
            <p:spPr>
              <a:xfrm>
                <a:off x="723900" y="258762"/>
                <a:ext cx="258763" cy="254000"/>
              </a:xfrm>
              <a:custGeom>
                <a:avLst/>
                <a:gdLst>
                  <a:gd name="txL" fmla="*/ 0 w 163"/>
                  <a:gd name="txT" fmla="*/ 0 h 160"/>
                  <a:gd name="txR" fmla="*/ 163 w 163"/>
                  <a:gd name="txB" fmla="*/ 160 h 160"/>
                </a:gdLst>
                <a:ahLst/>
                <a:cxnLst>
                  <a:cxn ang="0">
                    <a:pos x="0" y="383063703"/>
                  </a:cxn>
                  <a:cxn ang="0">
                    <a:pos x="410787002" y="403224945"/>
                  </a:cxn>
                  <a:cxn ang="0">
                    <a:pos x="153730614" y="0"/>
                  </a:cxn>
                  <a:cxn ang="0">
                    <a:pos x="0" y="383063703"/>
                  </a:cxn>
                </a:cxnLst>
                <a:rect l="txL" t="txT" r="txR" b="txB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2" name="Freeform 206"/>
              <p:cNvSpPr/>
              <p:nvPr/>
            </p:nvSpPr>
            <p:spPr>
              <a:xfrm>
                <a:off x="466725" y="258762"/>
                <a:ext cx="354013" cy="274638"/>
              </a:xfrm>
              <a:custGeom>
                <a:avLst/>
                <a:gdLst>
                  <a:gd name="txL" fmla="*/ 0 w 223"/>
                  <a:gd name="txT" fmla="*/ 0 h 173"/>
                  <a:gd name="txR" fmla="*/ 223 w 223"/>
                  <a:gd name="txB" fmla="*/ 173 h 173"/>
                </a:gdLst>
                <a:ahLst/>
                <a:cxnLst>
                  <a:cxn ang="0">
                    <a:pos x="561996476" y="0"/>
                  </a:cxn>
                  <a:cxn ang="0">
                    <a:pos x="0" y="360383766"/>
                  </a:cxn>
                  <a:cxn ang="0">
                    <a:pos x="443548203" y="435988663"/>
                  </a:cxn>
                  <a:cxn ang="0">
                    <a:pos x="561996476" y="0"/>
                  </a:cxn>
                </a:cxnLst>
                <a:rect l="txL" t="txT" r="txR" b="txB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3" name="Freeform 207"/>
              <p:cNvSpPr/>
              <p:nvPr/>
            </p:nvSpPr>
            <p:spPr>
              <a:xfrm>
                <a:off x="466725" y="258762"/>
                <a:ext cx="354013" cy="274638"/>
              </a:xfrm>
              <a:custGeom>
                <a:avLst/>
                <a:gdLst>
                  <a:gd name="txL" fmla="*/ 0 w 223"/>
                  <a:gd name="txT" fmla="*/ 0 h 173"/>
                  <a:gd name="txR" fmla="*/ 223 w 223"/>
                  <a:gd name="txB" fmla="*/ 173 h 173"/>
                </a:gdLst>
                <a:ahLst/>
                <a:cxnLst>
                  <a:cxn ang="0">
                    <a:pos x="561996476" y="0"/>
                  </a:cxn>
                  <a:cxn ang="0">
                    <a:pos x="0" y="360383766"/>
                  </a:cxn>
                  <a:cxn ang="0">
                    <a:pos x="443548203" y="435988663"/>
                  </a:cxn>
                  <a:cxn ang="0">
                    <a:pos x="561996476" y="0"/>
                  </a:cxn>
                </a:cxnLst>
                <a:rect l="txL" t="txT" r="txR" b="txB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4" name="Freeform 208"/>
              <p:cNvSpPr/>
              <p:nvPr/>
            </p:nvSpPr>
            <p:spPr>
              <a:xfrm>
                <a:off x="466725" y="258762"/>
                <a:ext cx="354013" cy="263525"/>
              </a:xfrm>
              <a:custGeom>
                <a:avLst/>
                <a:gdLst>
                  <a:gd name="txL" fmla="*/ 0 w 223"/>
                  <a:gd name="txT" fmla="*/ 0 h 166"/>
                  <a:gd name="txR" fmla="*/ 223 w 223"/>
                  <a:gd name="txB" fmla="*/ 166 h 166"/>
                </a:gdLst>
                <a:ahLst/>
                <a:cxnLst>
                  <a:cxn ang="0">
                    <a:pos x="561996476" y="0"/>
                  </a:cxn>
                  <a:cxn ang="0">
                    <a:pos x="0" y="360383104"/>
                  </a:cxn>
                  <a:cxn ang="0">
                    <a:pos x="433467567" y="418345982"/>
                  </a:cxn>
                  <a:cxn ang="0">
                    <a:pos x="561996476" y="0"/>
                  </a:cxn>
                </a:cxnLst>
                <a:rect l="txL" t="txT" r="txR" b="txB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5" name="Freeform 209"/>
              <p:cNvSpPr/>
              <p:nvPr/>
            </p:nvSpPr>
            <p:spPr>
              <a:xfrm>
                <a:off x="466725" y="258762"/>
                <a:ext cx="354013" cy="263525"/>
              </a:xfrm>
              <a:custGeom>
                <a:avLst/>
                <a:gdLst>
                  <a:gd name="txL" fmla="*/ 0 w 223"/>
                  <a:gd name="txT" fmla="*/ 0 h 166"/>
                  <a:gd name="txR" fmla="*/ 223 w 223"/>
                  <a:gd name="txB" fmla="*/ 166 h 166"/>
                </a:gdLst>
                <a:ahLst/>
                <a:cxnLst>
                  <a:cxn ang="0">
                    <a:pos x="561996476" y="0"/>
                  </a:cxn>
                  <a:cxn ang="0">
                    <a:pos x="0" y="360383104"/>
                  </a:cxn>
                  <a:cxn ang="0">
                    <a:pos x="433467567" y="418345982"/>
                  </a:cxn>
                  <a:cxn ang="0">
                    <a:pos x="561996476" y="0"/>
                  </a:cxn>
                </a:cxnLst>
                <a:rect l="txL" t="txT" r="txR" b="txB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6" name="Freeform 210"/>
              <p:cNvSpPr/>
              <p:nvPr/>
            </p:nvSpPr>
            <p:spPr>
              <a:xfrm>
                <a:off x="863600" y="615949"/>
                <a:ext cx="50800" cy="26988"/>
              </a:xfrm>
              <a:custGeom>
                <a:avLst/>
                <a:gdLst>
                  <a:gd name="txL" fmla="*/ 0 w 70"/>
                  <a:gd name="txT" fmla="*/ 0 h 38"/>
                  <a:gd name="txR" fmla="*/ 70 w 70"/>
                  <a:gd name="txB" fmla="*/ 38 h 38"/>
                </a:gdLst>
                <a:ahLst/>
                <a:cxnLst>
                  <a:cxn ang="0">
                    <a:pos x="36339413" y="0"/>
                  </a:cxn>
                  <a:cxn ang="0">
                    <a:pos x="27386279" y="504249"/>
                  </a:cxn>
                  <a:cxn ang="0">
                    <a:pos x="17906272" y="1008499"/>
                  </a:cxn>
                  <a:cxn ang="0">
                    <a:pos x="8953136" y="2017708"/>
                  </a:cxn>
                  <a:cxn ang="0">
                    <a:pos x="0" y="2521957"/>
                  </a:cxn>
                  <a:cxn ang="0">
                    <a:pos x="19486151" y="18662910"/>
                  </a:cxn>
                  <a:cxn ang="0">
                    <a:pos x="36339413" y="0"/>
                  </a:cxn>
                </a:cxnLst>
                <a:rect l="txL" t="txT" r="txR" b="txB"/>
                <a:pathLst>
                  <a:path w="70" h="38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7" name="Freeform 211"/>
              <p:cNvSpPr>
                <a:spLocks noEditPoints="1"/>
              </p:cNvSpPr>
              <p:nvPr/>
            </p:nvSpPr>
            <p:spPr>
              <a:xfrm>
                <a:off x="728662" y="114299"/>
                <a:ext cx="260350" cy="257175"/>
              </a:xfrm>
              <a:custGeom>
                <a:avLst/>
                <a:gdLst>
                  <a:gd name="txL" fmla="*/ 0 w 361"/>
                  <a:gd name="txT" fmla="*/ 0 h 357"/>
                  <a:gd name="txR" fmla="*/ 361 w 361"/>
                  <a:gd name="txB" fmla="*/ 357 h 357"/>
                </a:gdLst>
                <a:ahLst/>
                <a:cxnLst>
                  <a:cxn ang="0">
                    <a:pos x="3640573" y="100675018"/>
                  </a:cxn>
                  <a:cxn ang="0">
                    <a:pos x="96742034" y="183706496"/>
                  </a:cxn>
                  <a:cxn ang="0">
                    <a:pos x="100902584" y="183187104"/>
                  </a:cxn>
                  <a:cxn ang="0">
                    <a:pos x="183600822" y="86144974"/>
                  </a:cxn>
                  <a:cxn ang="0">
                    <a:pos x="86339554" y="4151539"/>
                  </a:cxn>
                  <a:cxn ang="0">
                    <a:pos x="81658304" y="4670211"/>
                  </a:cxn>
                  <a:cxn ang="0">
                    <a:pos x="3640573" y="100675018"/>
                  </a:cxn>
                  <a:cxn ang="0">
                    <a:pos x="87899490" y="21795760"/>
                  </a:cxn>
                  <a:cxn ang="0">
                    <a:pos x="165397243" y="87701710"/>
                  </a:cxn>
                  <a:cxn ang="0">
                    <a:pos x="99342648" y="165543608"/>
                  </a:cxn>
                  <a:cxn ang="0">
                    <a:pos x="95181377" y="165543608"/>
                  </a:cxn>
                  <a:cxn ang="0">
                    <a:pos x="21844878" y="99637674"/>
                  </a:cxn>
                  <a:cxn ang="0">
                    <a:pos x="83218961" y="22314432"/>
                  </a:cxn>
                  <a:cxn ang="0">
                    <a:pos x="87899490" y="21795760"/>
                  </a:cxn>
                </a:cxnLst>
                <a:rect l="txL" t="txT" r="txR" b="txB"/>
                <a:pathLst>
                  <a:path w="361" h="357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8" name="Rectangle 212"/>
              <p:cNvSpPr/>
              <p:nvPr/>
            </p:nvSpPr>
            <p:spPr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389" name="Freeform 213"/>
              <p:cNvSpPr/>
              <p:nvPr/>
            </p:nvSpPr>
            <p:spPr>
              <a:xfrm>
                <a:off x="852487" y="198437"/>
                <a:ext cx="106363" cy="144463"/>
              </a:xfrm>
              <a:custGeom>
                <a:avLst/>
                <a:gdLst>
                  <a:gd name="txL" fmla="*/ 0 w 147"/>
                  <a:gd name="txT" fmla="*/ 0 h 201"/>
                  <a:gd name="txR" fmla="*/ 147 w 147"/>
                  <a:gd name="txB" fmla="*/ 201 h 201"/>
                </a:gdLst>
                <a:ahLst/>
                <a:cxnLst>
                  <a:cxn ang="0">
                    <a:pos x="58112545" y="0"/>
                  </a:cxn>
                  <a:cxn ang="0">
                    <a:pos x="0" y="16013113"/>
                  </a:cxn>
                  <a:cxn ang="0">
                    <a:pos x="8899760" y="92980981"/>
                  </a:cxn>
                  <a:cxn ang="0">
                    <a:pos x="16229401" y="103828662"/>
                  </a:cxn>
                  <a:cxn ang="0">
                    <a:pos x="76959771" y="33576508"/>
                  </a:cxn>
                  <a:cxn ang="0">
                    <a:pos x="76435916" y="27377538"/>
                  </a:cxn>
                  <a:cxn ang="0">
                    <a:pos x="76435916" y="26861496"/>
                  </a:cxn>
                  <a:cxn ang="0">
                    <a:pos x="68583146" y="516761"/>
                  </a:cxn>
                  <a:cxn ang="0">
                    <a:pos x="58112545" y="0"/>
                  </a:cxn>
                </a:cxnLst>
                <a:rect l="txL" t="txT" r="txR" b="txB"/>
                <a:pathLst>
                  <a:path w="147" h="201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0" name="Freeform 214"/>
              <p:cNvSpPr/>
              <p:nvPr/>
            </p:nvSpPr>
            <p:spPr>
              <a:xfrm>
                <a:off x="758825" y="152399"/>
                <a:ext cx="109538" cy="176213"/>
              </a:xfrm>
              <a:custGeom>
                <a:avLst/>
                <a:gdLst>
                  <a:gd name="txL" fmla="*/ 0 w 152"/>
                  <a:gd name="txT" fmla="*/ 0 h 245"/>
                  <a:gd name="txR" fmla="*/ 152 w 152"/>
                  <a:gd name="txB" fmla="*/ 245 h 245"/>
                </a:gdLst>
                <a:ahLst/>
                <a:cxnLst>
                  <a:cxn ang="0">
                    <a:pos x="46219984" y="0"/>
                  </a:cxn>
                  <a:cxn ang="0">
                    <a:pos x="0" y="66732229"/>
                  </a:cxn>
                  <a:cxn ang="0">
                    <a:pos x="519585" y="72939240"/>
                  </a:cxn>
                  <a:cxn ang="0">
                    <a:pos x="519585" y="72939240"/>
                  </a:cxn>
                  <a:cxn ang="0">
                    <a:pos x="519585" y="73457090"/>
                  </a:cxn>
                  <a:cxn ang="0">
                    <a:pos x="519585" y="73457090"/>
                  </a:cxn>
                  <a:cxn ang="0">
                    <a:pos x="519585" y="73974221"/>
                  </a:cxn>
                  <a:cxn ang="0">
                    <a:pos x="8828618" y="100873691"/>
                  </a:cxn>
                  <a:cxn ang="0">
                    <a:pos x="45181536" y="77077727"/>
                  </a:cxn>
                  <a:cxn ang="0">
                    <a:pos x="76860356" y="126738876"/>
                  </a:cxn>
                  <a:cxn ang="0">
                    <a:pos x="68031741" y="49661149"/>
                  </a:cxn>
                  <a:cxn ang="0">
                    <a:pos x="59722710" y="26899458"/>
                  </a:cxn>
                  <a:cxn ang="0">
                    <a:pos x="29601923" y="68800753"/>
                  </a:cxn>
                  <a:cxn ang="0">
                    <a:pos x="23889375" y="75526334"/>
                  </a:cxn>
                  <a:cxn ang="0">
                    <a:pos x="23369784" y="75526334"/>
                  </a:cxn>
                  <a:cxn ang="0">
                    <a:pos x="17137651" y="69835734"/>
                  </a:cxn>
                  <a:cxn ang="0">
                    <a:pos x="54529747" y="15001842"/>
                  </a:cxn>
                  <a:cxn ang="0">
                    <a:pos x="46219984" y="0"/>
                  </a:cxn>
                </a:cxnLst>
                <a:rect l="txL" t="txT" r="txR" b="txB"/>
                <a:pathLst>
                  <a:path w="152" h="245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1" name="Freeform 215"/>
              <p:cNvSpPr/>
              <p:nvPr/>
            </p:nvSpPr>
            <p:spPr>
              <a:xfrm>
                <a:off x="801687" y="258762"/>
                <a:ext cx="73025" cy="85725"/>
              </a:xfrm>
              <a:custGeom>
                <a:avLst/>
                <a:gdLst>
                  <a:gd name="txL" fmla="*/ 0 w 101"/>
                  <a:gd name="txT" fmla="*/ 0 h 119"/>
                  <a:gd name="txR" fmla="*/ 101 w 101"/>
                  <a:gd name="txB" fmla="*/ 119 h 119"/>
                </a:gdLst>
                <a:ahLst/>
                <a:cxnLst>
                  <a:cxn ang="0">
                    <a:pos x="13592051" y="0"/>
                  </a:cxn>
                  <a:cxn ang="0">
                    <a:pos x="13592051" y="0"/>
                  </a:cxn>
                  <a:cxn ang="0">
                    <a:pos x="0" y="49299809"/>
                  </a:cxn>
                  <a:cxn ang="0">
                    <a:pos x="40775424" y="61754424"/>
                  </a:cxn>
                  <a:cxn ang="0">
                    <a:pos x="40775424" y="61754424"/>
                  </a:cxn>
                  <a:cxn ang="0">
                    <a:pos x="40775424" y="61754424"/>
                  </a:cxn>
                  <a:cxn ang="0">
                    <a:pos x="42343653" y="61754424"/>
                  </a:cxn>
                  <a:cxn ang="0">
                    <a:pos x="42343653" y="61754424"/>
                  </a:cxn>
                  <a:cxn ang="0">
                    <a:pos x="46525598" y="61754424"/>
                  </a:cxn>
                  <a:cxn ang="0">
                    <a:pos x="52798528" y="60716359"/>
                  </a:cxn>
                  <a:cxn ang="0">
                    <a:pos x="45480112" y="49818481"/>
                  </a:cxn>
                  <a:cxn ang="0">
                    <a:pos x="13592051" y="0"/>
                  </a:cxn>
                </a:cxnLst>
                <a:rect l="txL" t="txT" r="txR" b="txB"/>
                <a:pathLst>
                  <a:path w="101" h="119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2" name="Freeform 216"/>
              <p:cNvSpPr/>
              <p:nvPr/>
            </p:nvSpPr>
            <p:spPr>
              <a:xfrm>
                <a:off x="800100" y="258762"/>
                <a:ext cx="20638" cy="68263"/>
              </a:xfrm>
              <a:custGeom>
                <a:avLst/>
                <a:gdLst>
                  <a:gd name="txL" fmla="*/ 0 w 29"/>
                  <a:gd name="txT" fmla="*/ 0 h 95"/>
                  <a:gd name="txR" fmla="*/ 29 w 29"/>
                  <a:gd name="txB" fmla="*/ 95 h 95"/>
                </a:gdLst>
                <a:ahLst/>
                <a:cxnLst>
                  <a:cxn ang="0">
                    <a:pos x="14687141" y="0"/>
                  </a:cxn>
                  <a:cxn ang="0">
                    <a:pos x="14687141" y="0"/>
                  </a:cxn>
                  <a:cxn ang="0">
                    <a:pos x="0" y="48018357"/>
                  </a:cxn>
                  <a:cxn ang="0">
                    <a:pos x="1519384" y="49050924"/>
                  </a:cxn>
                  <a:cxn ang="0">
                    <a:pos x="14687141" y="0"/>
                  </a:cxn>
                </a:cxnLst>
                <a:rect l="txL" t="txT" r="txR" b="txB"/>
                <a:pathLst>
                  <a:path w="29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3" name="Freeform 217"/>
              <p:cNvSpPr/>
              <p:nvPr/>
            </p:nvSpPr>
            <p:spPr>
              <a:xfrm>
                <a:off x="771525" y="258762"/>
                <a:ext cx="49213" cy="66675"/>
              </a:xfrm>
              <a:custGeom>
                <a:avLst/>
                <a:gdLst>
                  <a:gd name="txL" fmla="*/ 0 w 70"/>
                  <a:gd name="txT" fmla="*/ 0 h 93"/>
                  <a:gd name="txR" fmla="*/ 70 w 70"/>
                  <a:gd name="txB" fmla="*/ 93 h 93"/>
                </a:gdLst>
                <a:ahLst/>
                <a:cxnLst>
                  <a:cxn ang="0">
                    <a:pos x="34598844" y="0"/>
                  </a:cxn>
                  <a:cxn ang="0">
                    <a:pos x="0" y="23643819"/>
                  </a:cxn>
                  <a:cxn ang="0">
                    <a:pos x="20265207" y="47801680"/>
                  </a:cxn>
                  <a:cxn ang="0">
                    <a:pos x="34598844" y="0"/>
                  </a:cxn>
                </a:cxnLst>
                <a:rect l="txL" t="txT" r="txR" b="txB"/>
                <a:pathLst>
                  <a:path w="70" h="93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4" name="Freeform 218"/>
              <p:cNvSpPr>
                <a:spLocks noEditPoints="1"/>
              </p:cNvSpPr>
              <p:nvPr/>
            </p:nvSpPr>
            <p:spPr>
              <a:xfrm>
                <a:off x="758825" y="144462"/>
                <a:ext cx="200025" cy="200025"/>
              </a:xfrm>
              <a:custGeom>
                <a:avLst/>
                <a:gdLst>
                  <a:gd name="txL" fmla="*/ 0 w 278"/>
                  <a:gd name="txT" fmla="*/ 0 h 277"/>
                  <a:gd name="txR" fmla="*/ 278 w 278"/>
                  <a:gd name="txB" fmla="*/ 277 h 277"/>
                </a:gdLst>
                <a:ahLst/>
                <a:cxnLst>
                  <a:cxn ang="0">
                    <a:pos x="71960783" y="144440417"/>
                  </a:cxn>
                  <a:cxn ang="0">
                    <a:pos x="71960783" y="144440417"/>
                  </a:cxn>
                  <a:cxn ang="0">
                    <a:pos x="71960783" y="144440417"/>
                  </a:cxn>
                  <a:cxn ang="0">
                    <a:pos x="71960783" y="144440417"/>
                  </a:cxn>
                  <a:cxn ang="0">
                    <a:pos x="73513495" y="144440417"/>
                  </a:cxn>
                  <a:cxn ang="0">
                    <a:pos x="71960783" y="144440417"/>
                  </a:cxn>
                  <a:cxn ang="0">
                    <a:pos x="73513495" y="144440417"/>
                  </a:cxn>
                  <a:cxn ang="0">
                    <a:pos x="518050" y="78738349"/>
                  </a:cxn>
                  <a:cxn ang="0">
                    <a:pos x="518050" y="79259713"/>
                  </a:cxn>
                  <a:cxn ang="0">
                    <a:pos x="518050" y="78738349"/>
                  </a:cxn>
                  <a:cxn ang="0">
                    <a:pos x="518050" y="78216984"/>
                  </a:cxn>
                  <a:cxn ang="0">
                    <a:pos x="518050" y="78738349"/>
                  </a:cxn>
                  <a:cxn ang="0">
                    <a:pos x="518050" y="78216984"/>
                  </a:cxn>
                  <a:cxn ang="0">
                    <a:pos x="143402797" y="65702068"/>
                  </a:cxn>
                  <a:cxn ang="0">
                    <a:pos x="143402797" y="66223433"/>
                  </a:cxn>
                  <a:cxn ang="0">
                    <a:pos x="143920847" y="72481252"/>
                  </a:cxn>
                  <a:cxn ang="0">
                    <a:pos x="143402797" y="66223433"/>
                  </a:cxn>
                  <a:cxn ang="0">
                    <a:pos x="143402797" y="65702068"/>
                  </a:cxn>
                  <a:cxn ang="0">
                    <a:pos x="66265830" y="0"/>
                  </a:cxn>
                  <a:cxn ang="0">
                    <a:pos x="66265830" y="0"/>
                  </a:cxn>
                  <a:cxn ang="0">
                    <a:pos x="61606256" y="521365"/>
                  </a:cxn>
                  <a:cxn ang="0">
                    <a:pos x="0" y="71959165"/>
                  </a:cxn>
                  <a:cxn ang="0">
                    <a:pos x="46075534" y="4693005"/>
                  </a:cxn>
                  <a:cxn ang="0">
                    <a:pos x="61606256" y="521365"/>
                  </a:cxn>
                  <a:cxn ang="0">
                    <a:pos x="66265830" y="0"/>
                  </a:cxn>
                  <a:cxn ang="0">
                    <a:pos x="66265830" y="0"/>
                  </a:cxn>
                  <a:cxn ang="0">
                    <a:pos x="71960783" y="0"/>
                  </a:cxn>
                  <a:cxn ang="0">
                    <a:pos x="66265830" y="0"/>
                  </a:cxn>
                  <a:cxn ang="0">
                    <a:pos x="71960783" y="0"/>
                  </a:cxn>
                  <a:cxn ang="0">
                    <a:pos x="71960783" y="0"/>
                  </a:cxn>
                  <a:cxn ang="0">
                    <a:pos x="71960783" y="0"/>
                  </a:cxn>
                  <a:cxn ang="0">
                    <a:pos x="71960783" y="0"/>
                  </a:cxn>
                  <a:cxn ang="0">
                    <a:pos x="71960783" y="0"/>
                  </a:cxn>
                </a:cxnLst>
                <a:rect l="txL" t="txT" r="txR" b="txB"/>
                <a:pathLst>
                  <a:path w="278" h="277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5" name="Freeform 219"/>
              <p:cNvSpPr/>
              <p:nvPr/>
            </p:nvSpPr>
            <p:spPr>
              <a:xfrm>
                <a:off x="833437" y="169862"/>
                <a:ext cx="22225" cy="19050"/>
              </a:xfrm>
              <a:custGeom>
                <a:avLst/>
                <a:gdLst>
                  <a:gd name="txL" fmla="*/ 0 w 30"/>
                  <a:gd name="txT" fmla="*/ 0 h 26"/>
                  <a:gd name="txR" fmla="*/ 30 w 30"/>
                  <a:gd name="txB" fmla="*/ 26 h 26"/>
                </a:gdLst>
                <a:ahLst/>
                <a:cxnLst>
                  <a:cxn ang="0">
                    <a:pos x="9330056" y="0"/>
                  </a:cxn>
                  <a:cxn ang="0">
                    <a:pos x="8232882" y="0"/>
                  </a:cxn>
                  <a:cxn ang="0">
                    <a:pos x="0" y="1610458"/>
                  </a:cxn>
                  <a:cxn ang="0">
                    <a:pos x="5488093" y="13957790"/>
                  </a:cxn>
                  <a:cxn ang="0">
                    <a:pos x="10427970" y="12884396"/>
                  </a:cxn>
                  <a:cxn ang="0">
                    <a:pos x="15916065" y="5368436"/>
                  </a:cxn>
                  <a:cxn ang="0">
                    <a:pos x="9330056" y="0"/>
                  </a:cxn>
                </a:cxnLst>
                <a:rect l="txL" t="txT" r="txR" b="txB"/>
                <a:pathLst>
                  <a:path w="30" h="26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6" name="Freeform 220"/>
              <p:cNvSpPr/>
              <p:nvPr/>
            </p:nvSpPr>
            <p:spPr>
              <a:xfrm>
                <a:off x="779462" y="173037"/>
                <a:ext cx="61913" cy="84138"/>
              </a:xfrm>
              <a:custGeom>
                <a:avLst/>
                <a:gdLst>
                  <a:gd name="txL" fmla="*/ 0 w 86"/>
                  <a:gd name="txT" fmla="*/ 0 h 117"/>
                  <a:gd name="txR" fmla="*/ 86 w 86"/>
                  <a:gd name="txB" fmla="*/ 117 h 117"/>
                </a:gdLst>
                <a:ahLst/>
                <a:cxnLst>
                  <a:cxn ang="0">
                    <a:pos x="39389624" y="0"/>
                  </a:cxn>
                  <a:cxn ang="0">
                    <a:pos x="2073366" y="54817713"/>
                  </a:cxn>
                  <a:cxn ang="0">
                    <a:pos x="8292742" y="60506016"/>
                  </a:cxn>
                  <a:cxn ang="0">
                    <a:pos x="8811083" y="60506016"/>
                  </a:cxn>
                  <a:cxn ang="0">
                    <a:pos x="14512120" y="53782888"/>
                  </a:cxn>
                  <a:cxn ang="0">
                    <a:pos x="44572316" y="11894383"/>
                  </a:cxn>
                  <a:cxn ang="0">
                    <a:pos x="39389624" y="0"/>
                  </a:cxn>
                </a:cxnLst>
                <a:rect l="txL" t="txT" r="txR" b="txB"/>
                <a:pathLst>
                  <a:path w="86" h="117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7" name="Freeform 221"/>
              <p:cNvSpPr/>
              <p:nvPr/>
            </p:nvSpPr>
            <p:spPr>
              <a:xfrm>
                <a:off x="855662" y="368299"/>
                <a:ext cx="30163" cy="52388"/>
              </a:xfrm>
              <a:custGeom>
                <a:avLst/>
                <a:gdLst>
                  <a:gd name="txL" fmla="*/ 0 w 19"/>
                  <a:gd name="txT" fmla="*/ 0 h 33"/>
                  <a:gd name="txR" fmla="*/ 19 w 19"/>
                  <a:gd name="txB" fmla="*/ 33 h 33"/>
                </a:gdLst>
                <a:ahLst/>
                <a:cxnLst>
                  <a:cxn ang="0">
                    <a:pos x="47884549" y="78126372"/>
                  </a:cxn>
                  <a:cxn ang="0">
                    <a:pos x="40323165" y="0"/>
                  </a:cxn>
                  <a:cxn ang="0">
                    <a:pos x="20161582" y="0"/>
                  </a:cxn>
                  <a:cxn ang="0">
                    <a:pos x="0" y="2520974"/>
                  </a:cxn>
                  <a:cxn ang="0">
                    <a:pos x="7561388" y="83166730"/>
                  </a:cxn>
                  <a:cxn ang="0">
                    <a:pos x="27722973" y="80645757"/>
                  </a:cxn>
                  <a:cxn ang="0">
                    <a:pos x="47884549" y="78126372"/>
                  </a:cxn>
                </a:cxnLst>
                <a:rect l="txL" t="txT" r="txR" b="txB"/>
                <a:pathLst>
                  <a:path w="19" h="33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8" name="Freeform 222"/>
              <p:cNvSpPr/>
              <p:nvPr/>
            </p:nvSpPr>
            <p:spPr>
              <a:xfrm>
                <a:off x="873125" y="417512"/>
                <a:ext cx="26988" cy="26988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2520996" y="42844237"/>
                  </a:cxn>
                  <a:cxn ang="0">
                    <a:pos x="42844237" y="37803833"/>
                  </a:cxn>
                  <a:cxn ang="0">
                    <a:pos x="37803833" y="0"/>
                  </a:cxn>
                  <a:cxn ang="0">
                    <a:pos x="20161621" y="0"/>
                  </a:cxn>
                  <a:cxn ang="0">
                    <a:pos x="0" y="2520996"/>
                  </a:cxn>
                  <a:cxn ang="0">
                    <a:pos x="2520996" y="42844237"/>
                  </a:cxn>
                </a:cxnLst>
                <a:rect l="txL" t="txT" r="txR" b="txB"/>
                <a:pathLst>
                  <a:path w="17" h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9" name="Freeform 223"/>
              <p:cNvSpPr/>
              <p:nvPr/>
            </p:nvSpPr>
            <p:spPr>
              <a:xfrm>
                <a:off x="876300" y="454024"/>
                <a:ext cx="38100" cy="163513"/>
              </a:xfrm>
              <a:custGeom>
                <a:avLst/>
                <a:gdLst>
                  <a:gd name="txL" fmla="*/ 0 w 24"/>
                  <a:gd name="txT" fmla="*/ 0 h 103"/>
                  <a:gd name="txR" fmla="*/ 24 w 24"/>
                  <a:gd name="txB" fmla="*/ 103 h 103"/>
                </a:gdLst>
                <a:ahLst/>
                <a:cxnLst>
                  <a:cxn ang="0">
                    <a:pos x="0" y="2520958"/>
                  </a:cxn>
                  <a:cxn ang="0">
                    <a:pos x="20161250" y="259577704"/>
                  </a:cxn>
                  <a:cxn ang="0">
                    <a:pos x="40322500" y="257056747"/>
                  </a:cxn>
                  <a:cxn ang="0">
                    <a:pos x="60483756" y="257056747"/>
                  </a:cxn>
                  <a:cxn ang="0">
                    <a:pos x="40322500" y="0"/>
                  </a:cxn>
                  <a:cxn ang="0">
                    <a:pos x="0" y="2520958"/>
                  </a:cxn>
                </a:cxnLst>
                <a:rect l="txL" t="txT" r="txR" b="txB"/>
                <a:pathLst>
                  <a:path w="24" h="103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0" name="Freeform 224"/>
              <p:cNvSpPr/>
              <p:nvPr/>
            </p:nvSpPr>
            <p:spPr>
              <a:xfrm>
                <a:off x="847725" y="419099"/>
                <a:ext cx="26988" cy="26988"/>
              </a:xfrm>
              <a:custGeom>
                <a:avLst/>
                <a:gdLst>
                  <a:gd name="txL" fmla="*/ 0 w 17"/>
                  <a:gd name="txT" fmla="*/ 0 h 17"/>
                  <a:gd name="txR" fmla="*/ 17 w 17"/>
                  <a:gd name="txB" fmla="*/ 17 h 17"/>
                </a:gdLst>
                <a:ahLst/>
                <a:cxnLst>
                  <a:cxn ang="0">
                    <a:pos x="42844237" y="40323241"/>
                  </a:cxn>
                  <a:cxn ang="0">
                    <a:pos x="40323241" y="0"/>
                  </a:cxn>
                  <a:cxn ang="0">
                    <a:pos x="20161621" y="2520996"/>
                  </a:cxn>
                  <a:cxn ang="0">
                    <a:pos x="0" y="2520996"/>
                  </a:cxn>
                  <a:cxn ang="0">
                    <a:pos x="2520996" y="42844237"/>
                  </a:cxn>
                  <a:cxn ang="0">
                    <a:pos x="42844237" y="40323241"/>
                  </a:cxn>
                </a:cxnLst>
                <a:rect l="txL" t="txT" r="txR" b="txB"/>
                <a:pathLst>
                  <a:path w="17" h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1" name="Freeform 225"/>
              <p:cNvSpPr/>
              <p:nvPr/>
            </p:nvSpPr>
            <p:spPr>
              <a:xfrm>
                <a:off x="850900" y="455612"/>
                <a:ext cx="38100" cy="163513"/>
              </a:xfrm>
              <a:custGeom>
                <a:avLst/>
                <a:gdLst>
                  <a:gd name="txL" fmla="*/ 0 w 24"/>
                  <a:gd name="txT" fmla="*/ 0 h 103"/>
                  <a:gd name="txR" fmla="*/ 24 w 24"/>
                  <a:gd name="txB" fmla="*/ 103 h 103"/>
                </a:gdLst>
                <a:ahLst/>
                <a:cxnLst>
                  <a:cxn ang="0">
                    <a:pos x="60483756" y="257056747"/>
                  </a:cxn>
                  <a:cxn ang="0">
                    <a:pos x="40322500" y="0"/>
                  </a:cxn>
                  <a:cxn ang="0">
                    <a:pos x="0" y="5040328"/>
                  </a:cxn>
                  <a:cxn ang="0">
                    <a:pos x="20161250" y="259577704"/>
                  </a:cxn>
                  <a:cxn ang="0">
                    <a:pos x="40322500" y="259577704"/>
                  </a:cxn>
                  <a:cxn ang="0">
                    <a:pos x="60483756" y="257056747"/>
                  </a:cxn>
                </a:cxnLst>
                <a:rect l="txL" t="txT" r="txR" b="txB"/>
                <a:pathLst>
                  <a:path w="24" h="103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2" name="Freeform 226"/>
              <p:cNvSpPr/>
              <p:nvPr/>
            </p:nvSpPr>
            <p:spPr>
              <a:xfrm>
                <a:off x="849312" y="441324"/>
                <a:ext cx="52388" cy="17463"/>
              </a:xfrm>
              <a:custGeom>
                <a:avLst/>
                <a:gdLst>
                  <a:gd name="txL" fmla="*/ 0 w 33"/>
                  <a:gd name="txT" fmla="*/ 0 h 11"/>
                  <a:gd name="txR" fmla="*/ 33 w 33"/>
                  <a:gd name="txB" fmla="*/ 11 h 11"/>
                </a:gdLst>
                <a:ahLst/>
                <a:cxnLst>
                  <a:cxn ang="0">
                    <a:pos x="42843852" y="22682848"/>
                  </a:cxn>
                  <a:cxn ang="0">
                    <a:pos x="83166730" y="20161826"/>
                  </a:cxn>
                  <a:cxn ang="0">
                    <a:pos x="80645757" y="0"/>
                  </a:cxn>
                  <a:cxn ang="0">
                    <a:pos x="40322879" y="5040457"/>
                  </a:cxn>
                  <a:cxn ang="0">
                    <a:pos x="0" y="7561479"/>
                  </a:cxn>
                  <a:cxn ang="0">
                    <a:pos x="2520974" y="27723309"/>
                  </a:cxn>
                  <a:cxn ang="0">
                    <a:pos x="42843852" y="22682848"/>
                  </a:cxn>
                </a:cxnLst>
                <a:rect l="txL" t="txT" r="txR" b="txB"/>
                <a:pathLst>
                  <a:path w="33" h="11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3" name="Freeform 227"/>
              <p:cNvSpPr/>
              <p:nvPr/>
            </p:nvSpPr>
            <p:spPr>
              <a:xfrm>
                <a:off x="868362" y="779462"/>
                <a:ext cx="39688" cy="30163"/>
              </a:xfrm>
              <a:custGeom>
                <a:avLst/>
                <a:gdLst>
                  <a:gd name="txL" fmla="*/ 0 w 55"/>
                  <a:gd name="txT" fmla="*/ 0 h 42"/>
                  <a:gd name="txR" fmla="*/ 55 w 55"/>
                  <a:gd name="txB" fmla="*/ 42 h 42"/>
                </a:gdLst>
                <a:ahLst/>
                <a:cxnLst>
                  <a:cxn ang="0">
                    <a:pos x="0" y="11862678"/>
                  </a:cxn>
                  <a:cxn ang="0">
                    <a:pos x="18745725" y="18567480"/>
                  </a:cxn>
                  <a:cxn ang="0">
                    <a:pos x="25514337" y="0"/>
                  </a:cxn>
                  <a:cxn ang="0">
                    <a:pos x="13017666" y="5673516"/>
                  </a:cxn>
                  <a:cxn ang="0">
                    <a:pos x="0" y="11862678"/>
                  </a:cxn>
                </a:cxnLst>
                <a:rect l="txL" t="txT" r="txR" b="txB"/>
                <a:pathLst>
                  <a:path w="55" h="42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4" name="Freeform 228"/>
              <p:cNvSpPr/>
              <p:nvPr/>
            </p:nvSpPr>
            <p:spPr>
              <a:xfrm>
                <a:off x="873125" y="749299"/>
                <a:ext cx="30163" cy="38100"/>
              </a:xfrm>
              <a:custGeom>
                <a:avLst/>
                <a:gdLst>
                  <a:gd name="txL" fmla="*/ 0 w 19"/>
                  <a:gd name="txT" fmla="*/ 0 h 24"/>
                  <a:gd name="txR" fmla="*/ 19 w 19"/>
                  <a:gd name="txB" fmla="*/ 24 h 24"/>
                </a:gdLst>
                <a:ahLst/>
                <a:cxnLst>
                  <a:cxn ang="0">
                    <a:pos x="20161582" y="60483756"/>
                  </a:cxn>
                  <a:cxn ang="0">
                    <a:pos x="47884549" y="47883760"/>
                  </a:cxn>
                  <a:cxn ang="0">
                    <a:pos x="27722973" y="0"/>
                  </a:cxn>
                  <a:cxn ang="0">
                    <a:pos x="0" y="12601574"/>
                  </a:cxn>
                  <a:cxn ang="0">
                    <a:pos x="20161582" y="60483756"/>
                  </a:cxn>
                </a:cxnLst>
                <a:rect l="txL" t="txT" r="txR" b="txB"/>
                <a:pathLst>
                  <a:path w="19" h="24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5" name="Freeform 229"/>
              <p:cNvSpPr/>
              <p:nvPr/>
            </p:nvSpPr>
            <p:spPr>
              <a:xfrm>
                <a:off x="727075" y="430212"/>
                <a:ext cx="158750" cy="319088"/>
              </a:xfrm>
              <a:custGeom>
                <a:avLst/>
                <a:gdLst>
                  <a:gd name="txL" fmla="*/ 0 w 100"/>
                  <a:gd name="txT" fmla="*/ 0 h 201"/>
                  <a:gd name="txR" fmla="*/ 100 w 100"/>
                  <a:gd name="txB" fmla="*/ 201 h 201"/>
                </a:gdLst>
                <a:ahLst/>
                <a:cxnLst>
                  <a:cxn ang="0">
                    <a:pos x="226814093" y="506553038"/>
                  </a:cxn>
                  <a:cxn ang="0">
                    <a:pos x="252015647" y="493951447"/>
                  </a:cxn>
                  <a:cxn ang="0">
                    <a:pos x="30241878" y="0"/>
                  </a:cxn>
                  <a:cxn ang="0">
                    <a:pos x="0" y="12601594"/>
                  </a:cxn>
                  <a:cxn ang="0">
                    <a:pos x="226814093" y="506553038"/>
                  </a:cxn>
                </a:cxnLst>
                <a:rect l="txL" t="txT" r="txR" b="txB"/>
                <a:pathLst>
                  <a:path w="100" h="201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6" name="Freeform 230"/>
              <p:cNvSpPr/>
              <p:nvPr/>
            </p:nvSpPr>
            <p:spPr>
              <a:xfrm>
                <a:off x="709612" y="438149"/>
                <a:ext cx="160338" cy="319088"/>
              </a:xfrm>
              <a:custGeom>
                <a:avLst/>
                <a:gdLst>
                  <a:gd name="txL" fmla="*/ 0 w 101"/>
                  <a:gd name="txT" fmla="*/ 0 h 201"/>
                  <a:gd name="txR" fmla="*/ 101 w 101"/>
                  <a:gd name="txB" fmla="*/ 201 h 201"/>
                </a:gdLst>
                <a:ahLst/>
                <a:cxnLst>
                  <a:cxn ang="0">
                    <a:pos x="27722603" y="0"/>
                  </a:cxn>
                  <a:cxn ang="0">
                    <a:pos x="0" y="12601594"/>
                  </a:cxn>
                  <a:cxn ang="0">
                    <a:pos x="224295431" y="506553038"/>
                  </a:cxn>
                  <a:cxn ang="0">
                    <a:pos x="254537391" y="493951447"/>
                  </a:cxn>
                  <a:cxn ang="0">
                    <a:pos x="27722603" y="0"/>
                  </a:cxn>
                </a:cxnLst>
                <a:rect l="txL" t="txT" r="txR" b="txB"/>
                <a:pathLst>
                  <a:path w="101" h="201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7" name="Freeform 231"/>
              <p:cNvSpPr/>
              <p:nvPr/>
            </p:nvSpPr>
            <p:spPr>
              <a:xfrm>
                <a:off x="855662" y="757237"/>
                <a:ext cx="30163" cy="38100"/>
              </a:xfrm>
              <a:custGeom>
                <a:avLst/>
                <a:gdLst>
                  <a:gd name="txL" fmla="*/ 0 w 19"/>
                  <a:gd name="txT" fmla="*/ 0 h 24"/>
                  <a:gd name="txR" fmla="*/ 19 w 19"/>
                  <a:gd name="txB" fmla="*/ 24 h 24"/>
                </a:gdLst>
                <a:ahLst/>
                <a:cxnLst>
                  <a:cxn ang="0">
                    <a:pos x="27722973" y="0"/>
                  </a:cxn>
                  <a:cxn ang="0">
                    <a:pos x="0" y="12601574"/>
                  </a:cxn>
                  <a:cxn ang="0">
                    <a:pos x="20161582" y="60483756"/>
                  </a:cxn>
                  <a:cxn ang="0">
                    <a:pos x="47884549" y="47883760"/>
                  </a:cxn>
                  <a:cxn ang="0">
                    <a:pos x="27722973" y="0"/>
                  </a:cxn>
                </a:cxnLst>
                <a:rect l="txL" t="txT" r="txR" b="txB"/>
                <a:pathLst>
                  <a:path w="19" h="24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8" name="Freeform 232"/>
              <p:cNvSpPr/>
              <p:nvPr/>
            </p:nvSpPr>
            <p:spPr>
              <a:xfrm>
                <a:off x="850900" y="741362"/>
                <a:ext cx="39688" cy="23813"/>
              </a:xfrm>
              <a:custGeom>
                <a:avLst/>
                <a:gdLst>
                  <a:gd name="txL" fmla="*/ 0 w 25"/>
                  <a:gd name="txT" fmla="*/ 0 h 15"/>
                  <a:gd name="txR" fmla="*/ 25 w 25"/>
                  <a:gd name="txB" fmla="*/ 15 h 15"/>
                </a:gdLst>
                <a:ahLst/>
                <a:cxnLst>
                  <a:cxn ang="0">
                    <a:pos x="0" y="25202091"/>
                  </a:cxn>
                  <a:cxn ang="0">
                    <a:pos x="7561359" y="37803934"/>
                  </a:cxn>
                  <a:cxn ang="0">
                    <a:pos x="35282634" y="25202091"/>
                  </a:cxn>
                  <a:cxn ang="0">
                    <a:pos x="63005499" y="12601839"/>
                  </a:cxn>
                  <a:cxn ang="0">
                    <a:pos x="55444144" y="0"/>
                  </a:cxn>
                  <a:cxn ang="0">
                    <a:pos x="30242259" y="12601839"/>
                  </a:cxn>
                  <a:cxn ang="0">
                    <a:pos x="0" y="25202091"/>
                  </a:cxn>
                </a:cxnLst>
                <a:rect l="txL" t="txT" r="txR" b="txB"/>
                <a:pathLst>
                  <a:path w="25" h="1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9" name="Freeform 233"/>
              <p:cNvSpPr/>
              <p:nvPr/>
            </p:nvSpPr>
            <p:spPr>
              <a:xfrm>
                <a:off x="700087" y="384174"/>
                <a:ext cx="46038" cy="61913"/>
              </a:xfrm>
              <a:custGeom>
                <a:avLst/>
                <a:gdLst>
                  <a:gd name="txL" fmla="*/ 0 w 29"/>
                  <a:gd name="txT" fmla="*/ 0 h 39"/>
                  <a:gd name="txR" fmla="*/ 29 w 29"/>
                  <a:gd name="txB" fmla="*/ 39 h 39"/>
                </a:gdLst>
                <a:ahLst/>
                <a:cxnLst>
                  <a:cxn ang="0">
                    <a:pos x="15121104" y="98287668"/>
                  </a:cxn>
                  <a:cxn ang="0">
                    <a:pos x="42843916" y="85685996"/>
                  </a:cxn>
                  <a:cxn ang="0">
                    <a:pos x="73086124" y="73085911"/>
                  </a:cxn>
                  <a:cxn ang="0">
                    <a:pos x="17642081" y="0"/>
                  </a:cxn>
                  <a:cxn ang="0">
                    <a:pos x="0" y="10080706"/>
                  </a:cxn>
                  <a:cxn ang="0">
                    <a:pos x="15121104" y="98287668"/>
                  </a:cxn>
                </a:cxnLst>
                <a:rect l="txL" t="txT" r="txR" b="txB"/>
                <a:pathLst>
                  <a:path w="29" h="39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0" name="Freeform 234"/>
              <p:cNvSpPr/>
              <p:nvPr/>
            </p:nvSpPr>
            <p:spPr>
              <a:xfrm>
                <a:off x="695325" y="366712"/>
                <a:ext cx="15875" cy="23813"/>
              </a:xfrm>
              <a:custGeom>
                <a:avLst/>
                <a:gdLst>
                  <a:gd name="txL" fmla="*/ 0 w 10"/>
                  <a:gd name="txT" fmla="*/ 0 h 15"/>
                  <a:gd name="txR" fmla="*/ 10 w 10"/>
                  <a:gd name="txB" fmla="*/ 15 h 15"/>
                </a:gdLst>
                <a:ahLst/>
                <a:cxnLst>
                  <a:cxn ang="0">
                    <a:pos x="25201559" y="27723100"/>
                  </a:cxn>
                  <a:cxn ang="0">
                    <a:pos x="0" y="0"/>
                  </a:cxn>
                  <a:cxn ang="0">
                    <a:pos x="7561263" y="37803934"/>
                  </a:cxn>
                  <a:cxn ang="0">
                    <a:pos x="25201559" y="27723100"/>
                  </a:cxn>
                </a:cxnLst>
                <a:rect l="txL" t="txT" r="txR" b="txB"/>
                <a:pathLst>
                  <a:path w="10" h="15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1" name="Freeform 11"/>
              <p:cNvSpPr/>
              <p:nvPr/>
            </p:nvSpPr>
            <p:spPr>
              <a:xfrm>
                <a:off x="182563" y="385762"/>
                <a:ext cx="544513" cy="800100"/>
              </a:xfrm>
              <a:custGeom>
                <a:avLst/>
                <a:gdLst>
                  <a:gd name="txL" fmla="*/ 0 w 343"/>
                  <a:gd name="txT" fmla="*/ 0 h 504"/>
                  <a:gd name="txR" fmla="*/ 343 w 343"/>
                  <a:gd name="txB" fmla="*/ 504 h 504"/>
                </a:gdLst>
                <a:ahLst/>
                <a:cxnLst>
                  <a:cxn ang="0">
                    <a:pos x="0" y="0"/>
                  </a:cxn>
                  <a:cxn ang="0">
                    <a:pos x="0" y="289818792"/>
                  </a:cxn>
                  <a:cxn ang="0">
                    <a:pos x="0" y="982861096"/>
                  </a:cxn>
                  <a:cxn ang="0">
                    <a:pos x="864415270" y="1270158839"/>
                  </a:cxn>
                  <a:cxn ang="0">
                    <a:pos x="864415270" y="577116634"/>
                  </a:cxn>
                  <a:cxn ang="0">
                    <a:pos x="864415270" y="289818792"/>
                  </a:cxn>
                  <a:cxn ang="0">
                    <a:pos x="0" y="0"/>
                  </a:cxn>
                </a:cxnLst>
                <a:rect l="txL" t="txT" r="txR" b="txB"/>
                <a:pathLst>
                  <a:path w="343" h="504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2" name="Freeform 13"/>
              <p:cNvSpPr/>
              <p:nvPr/>
            </p:nvSpPr>
            <p:spPr>
              <a:xfrm>
                <a:off x="727075" y="385762"/>
                <a:ext cx="544513" cy="800100"/>
              </a:xfrm>
              <a:custGeom>
                <a:avLst/>
                <a:gdLst>
                  <a:gd name="txL" fmla="*/ 0 w 343"/>
                  <a:gd name="txT" fmla="*/ 0 h 504"/>
                  <a:gd name="txR" fmla="*/ 343 w 343"/>
                  <a:gd name="txB" fmla="*/ 504 h 504"/>
                </a:gdLst>
                <a:ahLst/>
                <a:cxnLst>
                  <a:cxn ang="0">
                    <a:pos x="0" y="289818792"/>
                  </a:cxn>
                  <a:cxn ang="0">
                    <a:pos x="0" y="577116634"/>
                  </a:cxn>
                  <a:cxn ang="0">
                    <a:pos x="0" y="1270158839"/>
                  </a:cxn>
                  <a:cxn ang="0">
                    <a:pos x="864415270" y="982861096"/>
                  </a:cxn>
                  <a:cxn ang="0">
                    <a:pos x="864415270" y="289818792"/>
                  </a:cxn>
                  <a:cxn ang="0">
                    <a:pos x="864415270" y="0"/>
                  </a:cxn>
                  <a:cxn ang="0">
                    <a:pos x="0" y="289818792"/>
                  </a:cxn>
                </a:cxnLst>
                <a:rect l="txL" t="txT" r="txR" b="txB"/>
                <a:pathLst>
                  <a:path w="343" h="504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3" name="Freeform 14"/>
              <p:cNvSpPr/>
              <p:nvPr/>
            </p:nvSpPr>
            <p:spPr>
              <a:xfrm>
                <a:off x="727075" y="385762"/>
                <a:ext cx="725488" cy="363538"/>
              </a:xfrm>
              <a:custGeom>
                <a:avLst/>
                <a:gdLst>
                  <a:gd name="txL" fmla="*/ 0 w 457"/>
                  <a:gd name="txT" fmla="*/ 0 h 229"/>
                  <a:gd name="txR" fmla="*/ 457 w 457"/>
                  <a:gd name="txB" fmla="*/ 229 h 229"/>
                </a:gdLst>
                <a:ahLst/>
                <a:cxnLst>
                  <a:cxn ang="0">
                    <a:pos x="1151713083" y="289819183"/>
                  </a:cxn>
                  <a:cxn ang="0">
                    <a:pos x="289818984" y="577117413"/>
                  </a:cxn>
                  <a:cxn ang="0">
                    <a:pos x="0" y="289819183"/>
                  </a:cxn>
                  <a:cxn ang="0">
                    <a:pos x="864415149" y="0"/>
                  </a:cxn>
                  <a:cxn ang="0">
                    <a:pos x="1151713083" y="289819183"/>
                  </a:cxn>
                </a:cxnLst>
                <a:rect l="txL" t="txT" r="txR" b="txB"/>
                <a:pathLst>
                  <a:path w="457" h="229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4" name="Freeform 12"/>
              <p:cNvSpPr/>
              <p:nvPr/>
            </p:nvSpPr>
            <p:spPr>
              <a:xfrm>
                <a:off x="0" y="385762"/>
                <a:ext cx="727075" cy="363538"/>
              </a:xfrm>
              <a:custGeom>
                <a:avLst/>
                <a:gdLst>
                  <a:gd name="txL" fmla="*/ 0 w 458"/>
                  <a:gd name="txT" fmla="*/ 0 h 229"/>
                  <a:gd name="txR" fmla="*/ 458 w 458"/>
                  <a:gd name="txB" fmla="*/ 229 h 229"/>
                </a:gdLst>
                <a:ahLst/>
                <a:cxnLst>
                  <a:cxn ang="0">
                    <a:pos x="0" y="289819183"/>
                  </a:cxn>
                  <a:cxn ang="0">
                    <a:pos x="866933916" y="577117413"/>
                  </a:cxn>
                  <a:cxn ang="0">
                    <a:pos x="1154231652" y="289819183"/>
                  </a:cxn>
                  <a:cxn ang="0">
                    <a:pos x="289818784" y="0"/>
                  </a:cxn>
                  <a:cxn ang="0">
                    <a:pos x="0" y="289819183"/>
                  </a:cxn>
                </a:cxnLst>
                <a:rect l="txL" t="txT" r="txR" b="txB"/>
                <a:pathLst>
                  <a:path w="458" h="229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组合 299"/>
          <p:cNvGrpSpPr/>
          <p:nvPr/>
        </p:nvGrpSpPr>
        <p:grpSpPr>
          <a:xfrm>
            <a:off x="3429000" y="3282950"/>
            <a:ext cx="1428750" cy="1360488"/>
            <a:chOff x="0" y="0"/>
            <a:chExt cx="1028554" cy="1002008"/>
          </a:xfrm>
        </p:grpSpPr>
        <p:sp>
          <p:nvSpPr>
            <p:cNvPr id="13326" name="椭圆 254"/>
            <p:cNvSpPr/>
            <p:nvPr/>
          </p:nvSpPr>
          <p:spPr>
            <a:xfrm>
              <a:off x="26546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27" name="组合 252"/>
            <p:cNvGrpSpPr/>
            <p:nvPr/>
          </p:nvGrpSpPr>
          <p:grpSpPr>
            <a:xfrm rot="-1949260">
              <a:off x="0" y="123352"/>
              <a:ext cx="983274" cy="665382"/>
              <a:chOff x="0" y="0"/>
              <a:chExt cx="1423988" cy="963614"/>
            </a:xfrm>
          </p:grpSpPr>
          <p:sp>
            <p:nvSpPr>
              <p:cNvPr id="13328" name="Freeform 142"/>
              <p:cNvSpPr/>
              <p:nvPr/>
            </p:nvSpPr>
            <p:spPr>
              <a:xfrm>
                <a:off x="496888" y="122238"/>
                <a:ext cx="927100" cy="841375"/>
              </a:xfrm>
              <a:custGeom>
                <a:avLst/>
                <a:gdLst>
                  <a:gd name="txL" fmla="*/ 0 w 577"/>
                  <a:gd name="txT" fmla="*/ 0 h 523"/>
                  <a:gd name="txR" fmla="*/ 577 w 577"/>
                  <a:gd name="txB" fmla="*/ 523 h 523"/>
                </a:gdLst>
                <a:ahLst/>
                <a:cxnLst>
                  <a:cxn ang="0">
                    <a:pos x="0" y="533142128"/>
                  </a:cxn>
                  <a:cxn ang="0">
                    <a:pos x="746103293" y="0"/>
                  </a:cxn>
                  <a:cxn ang="0">
                    <a:pos x="1489626132" y="533142128"/>
                  </a:cxn>
                  <a:cxn ang="0">
                    <a:pos x="944893252" y="1048168157"/>
                  </a:cxn>
                  <a:cxn ang="0">
                    <a:pos x="1172080859" y="1353559791"/>
                  </a:cxn>
                  <a:cxn ang="0">
                    <a:pos x="1141100950" y="1343207505"/>
                  </a:cxn>
                  <a:cxn ang="0">
                    <a:pos x="681561414" y="1066284255"/>
                  </a:cxn>
                  <a:cxn ang="0">
                    <a:pos x="0" y="533142128"/>
                  </a:cxn>
                </a:cxnLst>
                <a:rect l="txL" t="txT" r="txR" b="txB"/>
                <a:pathLst>
                  <a:path w="577" h="523">
                    <a:moveTo>
                      <a:pt x="0" y="206"/>
                    </a:moveTo>
                    <a:cubicBezTo>
                      <a:pt x="0" y="92"/>
                      <a:pt x="129" y="0"/>
                      <a:pt x="289" y="0"/>
                    </a:cubicBezTo>
                    <a:cubicBezTo>
                      <a:pt x="448" y="0"/>
                      <a:pt x="577" y="92"/>
                      <a:pt x="577" y="206"/>
                    </a:cubicBezTo>
                    <a:cubicBezTo>
                      <a:pt x="577" y="301"/>
                      <a:pt x="488" y="381"/>
                      <a:pt x="366" y="405"/>
                    </a:cubicBezTo>
                    <a:cubicBezTo>
                      <a:pt x="388" y="449"/>
                      <a:pt x="418" y="489"/>
                      <a:pt x="454" y="523"/>
                    </a:cubicBezTo>
                    <a:cubicBezTo>
                      <a:pt x="450" y="522"/>
                      <a:pt x="446" y="521"/>
                      <a:pt x="442" y="519"/>
                    </a:cubicBezTo>
                    <a:cubicBezTo>
                      <a:pt x="373" y="498"/>
                      <a:pt x="312" y="460"/>
                      <a:pt x="264" y="412"/>
                    </a:cubicBezTo>
                    <a:cubicBezTo>
                      <a:pt x="116" y="403"/>
                      <a:pt x="0" y="314"/>
                      <a:pt x="0" y="206"/>
                    </a:cubicBezTo>
                    <a:close/>
                  </a:path>
                </a:pathLst>
              </a:custGeom>
              <a:solidFill>
                <a:srgbClr val="EC706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29" name="Freeform 143"/>
              <p:cNvSpPr/>
              <p:nvPr/>
            </p:nvSpPr>
            <p:spPr>
              <a:xfrm>
                <a:off x="506413" y="168276"/>
                <a:ext cx="828675" cy="795338"/>
              </a:xfrm>
              <a:custGeom>
                <a:avLst/>
                <a:gdLst>
                  <a:gd name="txL" fmla="*/ 0 w 516"/>
                  <a:gd name="txT" fmla="*/ 0 h 494"/>
                  <a:gd name="txR" fmla="*/ 516 w 516"/>
                  <a:gd name="txB" fmla="*/ 494 h 494"/>
                </a:gdLst>
                <a:ahLst/>
                <a:cxnLst>
                  <a:cxn ang="0">
                    <a:pos x="559665511" y="0"/>
                  </a:cxn>
                  <a:cxn ang="0">
                    <a:pos x="0" y="562482738"/>
                  </a:cxn>
                  <a:cxn ang="0">
                    <a:pos x="665409851" y="992768741"/>
                  </a:cxn>
                  <a:cxn ang="0">
                    <a:pos x="1124489361" y="1270122675"/>
                  </a:cxn>
                  <a:cxn ang="0">
                    <a:pos x="1155439394" y="1280491046"/>
                  </a:cxn>
                  <a:cxn ang="0">
                    <a:pos x="928477303" y="974624091"/>
                  </a:cxn>
                  <a:cxn ang="0">
                    <a:pos x="1330818097" y="775034351"/>
                  </a:cxn>
                  <a:cxn ang="0">
                    <a:pos x="559665511" y="0"/>
                  </a:cxn>
                </a:cxnLst>
                <a:rect l="txL" t="txT" r="txR" b="txB"/>
                <a:pathLst>
                  <a:path w="516" h="494">
                    <a:moveTo>
                      <a:pt x="217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24" y="306"/>
                      <a:pt x="129" y="375"/>
                      <a:pt x="258" y="383"/>
                    </a:cubicBezTo>
                    <a:cubicBezTo>
                      <a:pt x="306" y="431"/>
                      <a:pt x="367" y="469"/>
                      <a:pt x="436" y="490"/>
                    </a:cubicBezTo>
                    <a:cubicBezTo>
                      <a:pt x="440" y="492"/>
                      <a:pt x="444" y="493"/>
                      <a:pt x="448" y="494"/>
                    </a:cubicBezTo>
                    <a:cubicBezTo>
                      <a:pt x="412" y="460"/>
                      <a:pt x="382" y="420"/>
                      <a:pt x="360" y="376"/>
                    </a:cubicBezTo>
                    <a:cubicBezTo>
                      <a:pt x="423" y="364"/>
                      <a:pt x="478" y="336"/>
                      <a:pt x="516" y="299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34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0" name="Freeform 144"/>
              <p:cNvSpPr/>
              <p:nvPr/>
            </p:nvSpPr>
            <p:spPr>
              <a:xfrm>
                <a:off x="0" y="0"/>
                <a:ext cx="927100" cy="841375"/>
              </a:xfrm>
              <a:custGeom>
                <a:avLst/>
                <a:gdLst>
                  <a:gd name="txL" fmla="*/ 0 w 577"/>
                  <a:gd name="txT" fmla="*/ 0 h 523"/>
                  <a:gd name="txR" fmla="*/ 577 w 577"/>
                  <a:gd name="txB" fmla="*/ 523 h 523"/>
                </a:gdLst>
                <a:ahLst/>
                <a:cxnLst>
                  <a:cxn ang="0">
                    <a:pos x="1489626132" y="535730601"/>
                  </a:cxn>
                  <a:cxn ang="0">
                    <a:pos x="746103293" y="0"/>
                  </a:cxn>
                  <a:cxn ang="0">
                    <a:pos x="0" y="535730601"/>
                  </a:cxn>
                  <a:cxn ang="0">
                    <a:pos x="544733081" y="1050756631"/>
                  </a:cxn>
                  <a:cxn ang="0">
                    <a:pos x="317545374" y="1353559791"/>
                  </a:cxn>
                  <a:cxn ang="0">
                    <a:pos x="348525283" y="1345795978"/>
                  </a:cxn>
                  <a:cxn ang="0">
                    <a:pos x="808064718" y="1066284255"/>
                  </a:cxn>
                  <a:cxn ang="0">
                    <a:pos x="1489626132" y="535730601"/>
                  </a:cxn>
                </a:cxnLst>
                <a:rect l="txL" t="txT" r="txR" b="txB"/>
                <a:pathLst>
                  <a:path w="577" h="523">
                    <a:moveTo>
                      <a:pt x="577" y="207"/>
                    </a:moveTo>
                    <a:cubicBezTo>
                      <a:pt x="577" y="93"/>
                      <a:pt x="448" y="0"/>
                      <a:pt x="289" y="0"/>
                    </a:cubicBezTo>
                    <a:cubicBezTo>
                      <a:pt x="129" y="0"/>
                      <a:pt x="0" y="93"/>
                      <a:pt x="0" y="207"/>
                    </a:cubicBezTo>
                    <a:cubicBezTo>
                      <a:pt x="0" y="302"/>
                      <a:pt x="89" y="381"/>
                      <a:pt x="211" y="406"/>
                    </a:cubicBezTo>
                    <a:cubicBezTo>
                      <a:pt x="189" y="449"/>
                      <a:pt x="159" y="489"/>
                      <a:pt x="123" y="523"/>
                    </a:cubicBezTo>
                    <a:cubicBezTo>
                      <a:pt x="127" y="522"/>
                      <a:pt x="131" y="521"/>
                      <a:pt x="135" y="520"/>
                    </a:cubicBezTo>
                    <a:cubicBezTo>
                      <a:pt x="205" y="498"/>
                      <a:pt x="265" y="461"/>
                      <a:pt x="313" y="412"/>
                    </a:cubicBezTo>
                    <a:cubicBezTo>
                      <a:pt x="461" y="403"/>
                      <a:pt x="577" y="315"/>
                      <a:pt x="577" y="207"/>
                    </a:cubicBezTo>
                    <a:close/>
                  </a:path>
                </a:pathLst>
              </a:custGeom>
              <a:solidFill>
                <a:srgbClr val="78CAD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1" name="Freeform 145"/>
              <p:cNvSpPr/>
              <p:nvPr/>
            </p:nvSpPr>
            <p:spPr>
              <a:xfrm>
                <a:off x="428625" y="295276"/>
                <a:ext cx="350838" cy="328613"/>
              </a:xfrm>
              <a:custGeom>
                <a:avLst/>
                <a:gdLst>
                  <a:gd name="txL" fmla="*/ 0 w 218"/>
                  <a:gd name="txT" fmla="*/ 0 h 204"/>
                  <a:gd name="txR" fmla="*/ 218 w 218"/>
                  <a:gd name="txB" fmla="*/ 204 h 204"/>
                </a:gdLst>
                <a:ahLst/>
                <a:cxnLst>
                  <a:cxn ang="0">
                    <a:pos x="113959604" y="0"/>
                  </a:cxn>
                  <a:cxn ang="0">
                    <a:pos x="0" y="114172093"/>
                  </a:cxn>
                  <a:cxn ang="0">
                    <a:pos x="414400818" y="529345650"/>
                  </a:cxn>
                  <a:cxn ang="0">
                    <a:pos x="564620696" y="451501441"/>
                  </a:cxn>
                  <a:cxn ang="0">
                    <a:pos x="113959604" y="0"/>
                  </a:cxn>
                </a:cxnLst>
                <a:rect l="txL" t="txT" r="txR" b="txB"/>
                <a:pathLst>
                  <a:path w="218" h="20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81" y="196"/>
                      <a:pt x="201" y="185"/>
                      <a:pt x="218" y="174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2" name="Freeform 146"/>
              <p:cNvSpPr/>
              <p:nvPr/>
            </p:nvSpPr>
            <p:spPr>
              <a:xfrm>
                <a:off x="639763" y="300038"/>
                <a:ext cx="244475" cy="249238"/>
              </a:xfrm>
              <a:custGeom>
                <a:avLst/>
                <a:gdLst>
                  <a:gd name="txL" fmla="*/ 0 w 152"/>
                  <a:gd name="txT" fmla="*/ 0 h 154"/>
                  <a:gd name="txR" fmla="*/ 152 w 152"/>
                  <a:gd name="txB" fmla="*/ 154 h 154"/>
                </a:gdLst>
                <a:ahLst/>
                <a:cxnLst>
                  <a:cxn ang="0">
                    <a:pos x="113824026" y="0"/>
                  </a:cxn>
                  <a:cxn ang="0">
                    <a:pos x="0" y="115249922"/>
                  </a:cxn>
                  <a:cxn ang="0">
                    <a:pos x="284560844" y="403373842"/>
                  </a:cxn>
                  <a:cxn ang="0">
                    <a:pos x="393210638" y="280266503"/>
                  </a:cxn>
                  <a:cxn ang="0">
                    <a:pos x="113824026" y="0"/>
                  </a:cxn>
                </a:cxnLst>
                <a:rect l="txL" t="txT" r="txR" b="txB"/>
                <a:pathLst>
                  <a:path w="152" h="15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27" y="140"/>
                      <a:pt x="141" y="124"/>
                      <a:pt x="152" y="107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3" name="Freeform 147"/>
              <p:cNvSpPr/>
              <p:nvPr/>
            </p:nvSpPr>
            <p:spPr>
              <a:xfrm>
                <a:off x="220663" y="292101"/>
                <a:ext cx="417513" cy="371475"/>
              </a:xfrm>
              <a:custGeom>
                <a:avLst/>
                <a:gdLst>
                  <a:gd name="txL" fmla="*/ 0 w 260"/>
                  <a:gd name="txT" fmla="*/ 0 h 230"/>
                  <a:gd name="txR" fmla="*/ 260 w 260"/>
                  <a:gd name="txB" fmla="*/ 230 h 230"/>
                </a:gdLst>
                <a:ahLst/>
                <a:cxnLst>
                  <a:cxn ang="0">
                    <a:pos x="670450290" y="563451717"/>
                  </a:cxn>
                  <a:cxn ang="0">
                    <a:pos x="113460760" y="0"/>
                  </a:cxn>
                  <a:cxn ang="0">
                    <a:pos x="0" y="114777719"/>
                  </a:cxn>
                  <a:cxn ang="0">
                    <a:pos x="479629275" y="599972545"/>
                  </a:cxn>
                  <a:cxn ang="0">
                    <a:pos x="670450290" y="563451717"/>
                  </a:cxn>
                </a:cxnLst>
                <a:rect l="txL" t="txT" r="txR" b="txB"/>
                <a:pathLst>
                  <a:path w="260" h="230">
                    <a:moveTo>
                      <a:pt x="260" y="216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212" y="227"/>
                      <a:pt x="237" y="223"/>
                      <a:pt x="260" y="216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4" name="Oval 148"/>
              <p:cNvSpPr/>
              <p:nvPr/>
            </p:nvSpPr>
            <p:spPr>
              <a:xfrm>
                <a:off x="211138" y="274638"/>
                <a:ext cx="104775" cy="107950"/>
              </a:xfrm>
              <a:prstGeom prst="ellipse">
                <a:avLst/>
              </a:prstGeom>
              <a:solidFill>
                <a:srgbClr val="D4544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335" name="Oval 149"/>
              <p:cNvSpPr/>
              <p:nvPr/>
            </p:nvSpPr>
            <p:spPr>
              <a:xfrm>
                <a:off x="417513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3336" name="Oval 150"/>
              <p:cNvSpPr/>
              <p:nvPr/>
            </p:nvSpPr>
            <p:spPr>
              <a:xfrm>
                <a:off x="625475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3316" name="组合 4"/>
          <p:cNvGrpSpPr/>
          <p:nvPr/>
        </p:nvGrpSpPr>
        <p:grpSpPr>
          <a:xfrm>
            <a:off x="714375" y="1479550"/>
            <a:ext cx="3071813" cy="1066399"/>
            <a:chOff x="0" y="0"/>
            <a:chExt cx="2720894" cy="2149225"/>
          </a:xfrm>
        </p:grpSpPr>
        <p:grpSp>
          <p:nvGrpSpPr>
            <p:cNvPr id="13322" name="组合 23"/>
            <p:cNvGrpSpPr/>
            <p:nvPr/>
          </p:nvGrpSpPr>
          <p:grpSpPr>
            <a:xfrm>
              <a:off x="0" y="0"/>
              <a:ext cx="2720894" cy="2149225"/>
              <a:chOff x="0" y="0"/>
              <a:chExt cx="2720894" cy="2149225"/>
            </a:xfrm>
          </p:grpSpPr>
          <p:sp>
            <p:nvSpPr>
              <p:cNvPr id="13324" name="矩形 7"/>
              <p:cNvSpPr/>
              <p:nvPr/>
            </p:nvSpPr>
            <p:spPr>
              <a:xfrm>
                <a:off x="275239" y="0"/>
                <a:ext cx="2206622" cy="6198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5" name="矩形 8"/>
              <p:cNvSpPr/>
              <p:nvPr/>
            </p:nvSpPr>
            <p:spPr>
              <a:xfrm>
                <a:off x="0" y="724828"/>
                <a:ext cx="2720894" cy="14243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23" name="直接连接符 94"/>
            <p:cNvCxnSpPr/>
            <p:nvPr/>
          </p:nvCxnSpPr>
          <p:spPr>
            <a:xfrm flipV="1">
              <a:off x="183493" y="575485"/>
              <a:ext cx="2385408" cy="2167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3317" name="组合 4"/>
          <p:cNvGrpSpPr/>
          <p:nvPr/>
        </p:nvGrpSpPr>
        <p:grpSpPr>
          <a:xfrm>
            <a:off x="5143500" y="3582988"/>
            <a:ext cx="3071813" cy="758882"/>
            <a:chOff x="0" y="0"/>
            <a:chExt cx="2720894" cy="1527509"/>
          </a:xfrm>
        </p:grpSpPr>
        <p:grpSp>
          <p:nvGrpSpPr>
            <p:cNvPr id="13318" name="组合 23"/>
            <p:cNvGrpSpPr/>
            <p:nvPr/>
          </p:nvGrpSpPr>
          <p:grpSpPr>
            <a:xfrm>
              <a:off x="0" y="0"/>
              <a:ext cx="2720894" cy="1527509"/>
              <a:chOff x="0" y="0"/>
              <a:chExt cx="2720894" cy="1527509"/>
            </a:xfrm>
          </p:grpSpPr>
          <p:sp>
            <p:nvSpPr>
              <p:cNvPr id="13320" name="矩形 7"/>
              <p:cNvSpPr/>
              <p:nvPr/>
            </p:nvSpPr>
            <p:spPr>
              <a:xfrm>
                <a:off x="275239" y="0"/>
                <a:ext cx="2206622" cy="6198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21" name="矩形 8"/>
              <p:cNvSpPr/>
              <p:nvPr/>
            </p:nvSpPr>
            <p:spPr>
              <a:xfrm>
                <a:off x="0" y="724828"/>
                <a:ext cx="2720894" cy="8026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19" name="直接连接符 99"/>
            <p:cNvCxnSpPr/>
            <p:nvPr/>
          </p:nvCxnSpPr>
          <p:spPr>
            <a:xfrm flipV="1">
              <a:off x="183493" y="575485"/>
              <a:ext cx="2385408" cy="2167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1"/>
          <p:cNvSpPr/>
          <p:nvPr/>
        </p:nvSpPr>
        <p:spPr>
          <a:xfrm>
            <a:off x="0" y="2928938"/>
            <a:ext cx="9144000" cy="2214562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CB1B3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组合 95"/>
          <p:cNvGrpSpPr/>
          <p:nvPr/>
        </p:nvGrpSpPr>
        <p:grpSpPr>
          <a:xfrm>
            <a:off x="4805363" y="1508125"/>
            <a:ext cx="1046162" cy="1492250"/>
            <a:chOff x="0" y="0"/>
            <a:chExt cx="1113207" cy="1587895"/>
          </a:xfrm>
        </p:grpSpPr>
        <p:sp>
          <p:nvSpPr>
            <p:cNvPr id="14404" name="任意多边形 96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4405" name="组合 97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4406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07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08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529794030" y="0"/>
                  </a:cxn>
                  <a:cxn ang="0">
                    <a:pos x="267068259" y="275753026"/>
                  </a:cxn>
                  <a:cxn ang="0">
                    <a:pos x="0" y="0"/>
                  </a:cxn>
                  <a:cxn ang="0">
                    <a:pos x="529794030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9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620987339" y="0"/>
                  </a:cxn>
                  <a:cxn ang="0">
                    <a:pos x="308322427" y="319179952"/>
                  </a:cxn>
                  <a:cxn ang="0">
                    <a:pos x="0" y="0"/>
                  </a:cxn>
                  <a:cxn ang="0">
                    <a:pos x="47768821" y="0"/>
                  </a:cxn>
                  <a:cxn ang="0">
                    <a:pos x="310494406" y="275753549"/>
                  </a:cxn>
                  <a:cxn ang="0">
                    <a:pos x="573218529" y="0"/>
                  </a:cxn>
                  <a:cxn ang="0">
                    <a:pos x="62098733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0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7484598" y="0"/>
                  </a:cxn>
                  <a:cxn ang="0">
                    <a:pos x="187484598" y="791618453"/>
                  </a:cxn>
                  <a:cxn ang="0">
                    <a:pos x="158954211" y="791618453"/>
                  </a:cxn>
                  <a:cxn ang="0">
                    <a:pos x="0" y="954838638"/>
                  </a:cxn>
                  <a:cxn ang="0">
                    <a:pos x="158954211" y="1113980642"/>
                  </a:cxn>
                  <a:cxn ang="0">
                    <a:pos x="187484598" y="1113980642"/>
                  </a:cxn>
                  <a:cxn ang="0">
                    <a:pos x="187484598" y="1485306007"/>
                  </a:cxn>
                  <a:cxn ang="0">
                    <a:pos x="1035242259" y="1485306007"/>
                  </a:cxn>
                  <a:cxn ang="0">
                    <a:pos x="1035242259" y="1113980642"/>
                  </a:cxn>
                  <a:cxn ang="0">
                    <a:pos x="1035242259" y="791618453"/>
                  </a:cxn>
                  <a:cxn ang="0">
                    <a:pos x="1035242259" y="0"/>
                  </a:cxn>
                  <a:cxn ang="0">
                    <a:pos x="187484598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1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76288112" y="791618453"/>
                  </a:cxn>
                  <a:cxn ang="0">
                    <a:pos x="847757725" y="791618453"/>
                  </a:cxn>
                  <a:cxn ang="0">
                    <a:pos x="847757725" y="0"/>
                  </a:cxn>
                  <a:cxn ang="0">
                    <a:pos x="0" y="0"/>
                  </a:cxn>
                  <a:cxn ang="0">
                    <a:pos x="0" y="791618453"/>
                  </a:cxn>
                  <a:cxn ang="0">
                    <a:pos x="0" y="1113980642"/>
                  </a:cxn>
                  <a:cxn ang="0">
                    <a:pos x="0" y="1485306007"/>
                  </a:cxn>
                  <a:cxn ang="0">
                    <a:pos x="847757725" y="1485306007"/>
                  </a:cxn>
                  <a:cxn ang="0">
                    <a:pos x="847757725" y="1113980642"/>
                  </a:cxn>
                  <a:cxn ang="0">
                    <a:pos x="876288112" y="1113980642"/>
                  </a:cxn>
                  <a:cxn ang="0">
                    <a:pos x="1035242259" y="954838638"/>
                  </a:cxn>
                  <a:cxn ang="0">
                    <a:pos x="876288112" y="79161845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2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13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14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415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71651801" y="738235207"/>
                  </a:cxn>
                  <a:cxn ang="0">
                    <a:pos x="175874468" y="703495360"/>
                  </a:cxn>
                  <a:cxn ang="0">
                    <a:pos x="191073911" y="254040385"/>
                  </a:cxn>
                  <a:cxn ang="0">
                    <a:pos x="271410710" y="308322134"/>
                  </a:cxn>
                  <a:cxn ang="0">
                    <a:pos x="366946906" y="195414682"/>
                  </a:cxn>
                  <a:cxn ang="0">
                    <a:pos x="484197104" y="325692057"/>
                  </a:cxn>
                  <a:cxn ang="0">
                    <a:pos x="579733300" y="195414682"/>
                  </a:cxn>
                  <a:cxn ang="0">
                    <a:pos x="794690292" y="284437752"/>
                  </a:cxn>
                  <a:cxn ang="0">
                    <a:pos x="796862273" y="284437752"/>
                  </a:cxn>
                  <a:cxn ang="0">
                    <a:pos x="79686227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6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284437722"/>
                  </a:cxn>
                  <a:cxn ang="0">
                    <a:pos x="156332402" y="195414662"/>
                  </a:cxn>
                  <a:cxn ang="0">
                    <a:pos x="308322320" y="284437722"/>
                  </a:cxn>
                  <a:cxn ang="0">
                    <a:pos x="440770371" y="195414662"/>
                  </a:cxn>
                  <a:cxn ang="0">
                    <a:pos x="512422087" y="284437722"/>
                  </a:cxn>
                  <a:cxn ang="0">
                    <a:pos x="616644639" y="238840940"/>
                  </a:cxn>
                  <a:cxn ang="0">
                    <a:pos x="616644639" y="703495287"/>
                  </a:cxn>
                  <a:cxn ang="0">
                    <a:pos x="723037697" y="742577612"/>
                  </a:cxn>
                  <a:cxn ang="0">
                    <a:pos x="79468959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组合 109"/>
          <p:cNvGrpSpPr/>
          <p:nvPr/>
        </p:nvGrpSpPr>
        <p:grpSpPr>
          <a:xfrm>
            <a:off x="1423988" y="1430338"/>
            <a:ext cx="1163637" cy="1566862"/>
            <a:chOff x="0" y="0"/>
            <a:chExt cx="1237854" cy="1667480"/>
          </a:xfrm>
        </p:grpSpPr>
        <p:sp>
          <p:nvSpPr>
            <p:cNvPr id="14392" name="任意多边形 110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4393" name="组合 111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4394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95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96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3199929" y="0"/>
                  </a:cxn>
                  <a:cxn ang="0">
                    <a:pos x="183199929" y="766437993"/>
                  </a:cxn>
                  <a:cxn ang="0">
                    <a:pos x="155320821" y="766437993"/>
                  </a:cxn>
                  <a:cxn ang="0">
                    <a:pos x="0" y="924467255"/>
                  </a:cxn>
                  <a:cxn ang="0">
                    <a:pos x="155320821" y="1078545337"/>
                  </a:cxn>
                  <a:cxn ang="0">
                    <a:pos x="183199929" y="1078545337"/>
                  </a:cxn>
                  <a:cxn ang="0">
                    <a:pos x="183199929" y="1438059622"/>
                  </a:cxn>
                  <a:cxn ang="0">
                    <a:pos x="1011576831" y="1438059622"/>
                  </a:cxn>
                  <a:cxn ang="0">
                    <a:pos x="1011576831" y="1078545337"/>
                  </a:cxn>
                  <a:cxn ang="0">
                    <a:pos x="1011576831" y="766437993"/>
                  </a:cxn>
                  <a:cxn ang="0">
                    <a:pos x="1011576831" y="0"/>
                  </a:cxn>
                  <a:cxn ang="0">
                    <a:pos x="183199929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97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51286512" y="766437993"/>
                  </a:cxn>
                  <a:cxn ang="0">
                    <a:pos x="823570002" y="766437993"/>
                  </a:cxn>
                  <a:cxn ang="0">
                    <a:pos x="823570002" y="0"/>
                  </a:cxn>
                  <a:cxn ang="0">
                    <a:pos x="0" y="0"/>
                  </a:cxn>
                  <a:cxn ang="0">
                    <a:pos x="0" y="766437993"/>
                  </a:cxn>
                  <a:cxn ang="0">
                    <a:pos x="0" y="1078545337"/>
                  </a:cxn>
                  <a:cxn ang="0">
                    <a:pos x="0" y="1438059622"/>
                  </a:cxn>
                  <a:cxn ang="0">
                    <a:pos x="823570002" y="1438059622"/>
                  </a:cxn>
                  <a:cxn ang="0">
                    <a:pos x="823570002" y="1078545337"/>
                  </a:cxn>
                  <a:cxn ang="0">
                    <a:pos x="851286512" y="1078545337"/>
                  </a:cxn>
                  <a:cxn ang="0">
                    <a:pos x="1005706213" y="924467255"/>
                  </a:cxn>
                  <a:cxn ang="0">
                    <a:pos x="851286512" y="76643799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98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795789274"/>
                  </a:cxn>
                  <a:cxn ang="0">
                    <a:pos x="1173666659" y="688893340"/>
                  </a:cxn>
                  <a:cxn ang="0">
                    <a:pos x="1173666659" y="193997788"/>
                  </a:cxn>
                  <a:cxn ang="0">
                    <a:pos x="0" y="795789274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99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193465191"/>
                  </a:cxn>
                  <a:cxn ang="0">
                    <a:pos x="0" y="687001749"/>
                  </a:cxn>
                  <a:cxn ang="0">
                    <a:pos x="1219977489" y="793605875"/>
                  </a:cxn>
                  <a:cxn ang="0">
                    <a:pos x="0" y="193465191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0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336549834" y="0"/>
                  </a:cxn>
                  <a:cxn ang="0">
                    <a:pos x="0" y="0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553676127"/>
                  </a:cxn>
                  <a:cxn ang="0">
                    <a:pos x="336549834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1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610132801" y="0"/>
                  </a:cxn>
                  <a:cxn ang="0">
                    <a:pos x="271410984" y="0"/>
                  </a:cxn>
                  <a:cxn ang="0">
                    <a:pos x="0" y="553676127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2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58624532"/>
                  </a:cxn>
                  <a:cxn ang="0">
                    <a:pos x="125935637" y="0"/>
                  </a:cxn>
                  <a:cxn ang="0">
                    <a:pos x="125935637" y="130278042"/>
                  </a:cxn>
                  <a:cxn ang="0">
                    <a:pos x="0" y="58624532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3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25935637" y="58624532"/>
                  </a:cxn>
                  <a:cxn ang="0">
                    <a:pos x="0" y="0"/>
                  </a:cxn>
                  <a:cxn ang="0">
                    <a:pos x="0" y="130278042"/>
                  </a:cxn>
                  <a:cxn ang="0">
                    <a:pos x="125935637" y="58624532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组合 122"/>
          <p:cNvGrpSpPr/>
          <p:nvPr/>
        </p:nvGrpSpPr>
        <p:grpSpPr>
          <a:xfrm>
            <a:off x="6511925" y="1457325"/>
            <a:ext cx="1131888" cy="1541463"/>
            <a:chOff x="0" y="0"/>
            <a:chExt cx="1204793" cy="1639931"/>
          </a:xfrm>
        </p:grpSpPr>
        <p:sp>
          <p:nvSpPr>
            <p:cNvPr id="14366" name="任意多边形 123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4367" name="组合 124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4368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69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0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1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4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5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6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77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8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9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0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1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2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3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4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5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6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7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4388" name="组合 146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4389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390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391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9" name="组合 150"/>
          <p:cNvGrpSpPr/>
          <p:nvPr/>
        </p:nvGrpSpPr>
        <p:grpSpPr>
          <a:xfrm>
            <a:off x="3000375" y="1425575"/>
            <a:ext cx="1125538" cy="1571625"/>
            <a:chOff x="0" y="0"/>
            <a:chExt cx="1197808" cy="1673603"/>
          </a:xfrm>
        </p:grpSpPr>
        <p:sp>
          <p:nvSpPr>
            <p:cNvPr id="14350" name="任意多边形 151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4351" name="组合 152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4352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3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54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4355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6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7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8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9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60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4361" name="组合 162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4363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364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4365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4362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4343" name="椭圆 63"/>
          <p:cNvSpPr/>
          <p:nvPr/>
        </p:nvSpPr>
        <p:spPr>
          <a:xfrm>
            <a:off x="1785938" y="3929063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直接连接符 167"/>
          <p:cNvSpPr/>
          <p:nvPr/>
        </p:nvSpPr>
        <p:spPr>
          <a:xfrm>
            <a:off x="0" y="3998913"/>
            <a:ext cx="1871663" cy="1587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5" name="直接连接符 167"/>
          <p:cNvSpPr/>
          <p:nvPr/>
        </p:nvSpPr>
        <p:spPr>
          <a:xfrm>
            <a:off x="7143750" y="4000500"/>
            <a:ext cx="2016125" cy="1588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46" name="椭圆 63"/>
          <p:cNvSpPr/>
          <p:nvPr/>
        </p:nvSpPr>
        <p:spPr>
          <a:xfrm>
            <a:off x="7072313" y="3929063"/>
            <a:ext cx="123825" cy="123825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77"/>
          <p:cNvSpPr/>
          <p:nvPr/>
        </p:nvSpPr>
        <p:spPr>
          <a:xfrm>
            <a:off x="3000375" y="3714750"/>
            <a:ext cx="414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椭圆 80"/>
          <p:cNvSpPr/>
          <p:nvPr/>
        </p:nvSpPr>
        <p:spPr>
          <a:xfrm>
            <a:off x="2143125" y="3643313"/>
            <a:ext cx="714375" cy="7143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9" name="矩形 81"/>
          <p:cNvSpPr/>
          <p:nvPr/>
        </p:nvSpPr>
        <p:spPr>
          <a:xfrm>
            <a:off x="2214563" y="3268663"/>
            <a:ext cx="757237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800" b="1" dirty="0">
                <a:solidFill>
                  <a:srgbClr val="699B9A"/>
                </a:solidFill>
                <a:latin typeface="Calibri" panose="020F0502020204030204" pitchFamily="34" charset="0"/>
              </a:rPr>
              <a:t>3</a:t>
            </a:r>
            <a:endParaRPr lang="zh-CN" altLang="en-US" sz="8800" b="1" dirty="0">
              <a:solidFill>
                <a:srgbClr val="699B9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Freeform 4"/>
          <p:cNvSpPr/>
          <p:nvPr/>
        </p:nvSpPr>
        <p:spPr>
          <a:xfrm>
            <a:off x="2330450" y="982663"/>
            <a:ext cx="1116013" cy="879475"/>
          </a:xfrm>
          <a:custGeom>
            <a:avLst/>
            <a:gdLst>
              <a:gd name="txL" fmla="*/ 0 w 864"/>
              <a:gd name="txT" fmla="*/ 0 h 678"/>
              <a:gd name="txR" fmla="*/ 864 w 864"/>
              <a:gd name="txB" fmla="*/ 678 h 678"/>
            </a:gdLst>
            <a:ahLst/>
            <a:cxnLst>
              <a:cxn ang="0">
                <a:pos x="1441533822" y="600696937"/>
              </a:cxn>
              <a:cxn ang="0">
                <a:pos x="1441533822" y="600696937"/>
              </a:cxn>
              <a:cxn ang="0">
                <a:pos x="1363117139" y="533392477"/>
              </a:cxn>
              <a:cxn ang="0">
                <a:pos x="1284700133" y="466088018"/>
              </a:cxn>
              <a:cxn ang="0">
                <a:pos x="1201278185" y="403830810"/>
              </a:cxn>
              <a:cxn ang="0">
                <a:pos x="1117856237" y="348303269"/>
              </a:cxn>
              <a:cxn ang="0">
                <a:pos x="1029429023" y="297824194"/>
              </a:cxn>
              <a:cxn ang="0">
                <a:pos x="946007075" y="247346499"/>
              </a:cxn>
              <a:cxn ang="0">
                <a:pos x="850905744" y="208645721"/>
              </a:cxn>
              <a:cxn ang="0">
                <a:pos x="762478531" y="163215235"/>
              </a:cxn>
              <a:cxn ang="0">
                <a:pos x="667377039" y="129561708"/>
              </a:cxn>
              <a:cxn ang="0">
                <a:pos x="578949825" y="100958027"/>
              </a:cxn>
              <a:cxn ang="0">
                <a:pos x="483848494" y="72353027"/>
              </a:cxn>
              <a:cxn ang="0">
                <a:pos x="388747163" y="50479013"/>
              </a:cxn>
              <a:cxn ang="0">
                <a:pos x="288640486" y="28604989"/>
              </a:cxn>
              <a:cxn ang="0">
                <a:pos x="193539156" y="16826768"/>
              </a:cxn>
              <a:cxn ang="0">
                <a:pos x="93432519" y="5047252"/>
              </a:cxn>
              <a:cxn ang="0">
                <a:pos x="0" y="0"/>
              </a:cxn>
              <a:cxn ang="0">
                <a:pos x="0" y="763912294"/>
              </a:cxn>
              <a:cxn ang="0">
                <a:pos x="121796550" y="775690509"/>
              </a:cxn>
              <a:cxn ang="0">
                <a:pos x="243593099" y="797564523"/>
              </a:cxn>
              <a:cxn ang="0">
                <a:pos x="362051985" y="831216753"/>
              </a:cxn>
              <a:cxn ang="0">
                <a:pos x="478843229" y="876648495"/>
              </a:cxn>
              <a:cxn ang="0">
                <a:pos x="588960356" y="927127488"/>
              </a:cxn>
              <a:cxn ang="0">
                <a:pos x="700745204" y="989384697"/>
              </a:cxn>
              <a:cxn ang="0">
                <a:pos x="805857066" y="1061736407"/>
              </a:cxn>
              <a:cxn ang="0">
                <a:pos x="905963662" y="1140820379"/>
              </a:cxn>
              <a:cxn ang="0">
                <a:pos x="1441533822" y="600696937"/>
              </a:cxn>
            </a:cxnLst>
            <a:rect l="txL" t="txT" r="txR" b="txB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3" name="Freeform 5"/>
          <p:cNvSpPr/>
          <p:nvPr/>
        </p:nvSpPr>
        <p:spPr>
          <a:xfrm>
            <a:off x="3136900" y="1549400"/>
            <a:ext cx="877888" cy="1123950"/>
          </a:xfrm>
          <a:custGeom>
            <a:avLst/>
            <a:gdLst>
              <a:gd name="txL" fmla="*/ 0 w 680"/>
              <a:gd name="txT" fmla="*/ 0 h 865"/>
              <a:gd name="txR" fmla="*/ 680 w 680"/>
              <a:gd name="txB" fmla="*/ 865 h 865"/>
            </a:gdLst>
            <a:ahLst/>
            <a:cxnLst>
              <a:cxn ang="0">
                <a:pos x="0" y="541959604"/>
              </a:cxn>
              <a:cxn ang="0">
                <a:pos x="0" y="541959604"/>
              </a:cxn>
              <a:cxn ang="0">
                <a:pos x="83336091" y="648325524"/>
              </a:cxn>
              <a:cxn ang="0">
                <a:pos x="150003934" y="749626687"/>
              </a:cxn>
              <a:cxn ang="0">
                <a:pos x="216673089" y="862745401"/>
              </a:cxn>
              <a:cxn ang="0">
                <a:pos x="266673957" y="980930334"/>
              </a:cxn>
              <a:cxn ang="0">
                <a:pos x="305007956" y="1099113968"/>
              </a:cxn>
              <a:cxn ang="0">
                <a:pos x="338341867" y="1218986775"/>
              </a:cxn>
              <a:cxn ang="0">
                <a:pos x="360010282" y="1342236628"/>
              </a:cxn>
              <a:cxn ang="0">
                <a:pos x="371677151" y="1460420587"/>
              </a:cxn>
              <a:cxn ang="0">
                <a:pos x="1133363652" y="1460420587"/>
              </a:cxn>
              <a:cxn ang="0">
                <a:pos x="1128363565" y="1364184507"/>
              </a:cxn>
              <a:cxn ang="0">
                <a:pos x="1116696696" y="1269637275"/>
              </a:cxn>
              <a:cxn ang="0">
                <a:pos x="1100029740" y="1166648401"/>
              </a:cxn>
              <a:cxn ang="0">
                <a:pos x="1083362784" y="1072100195"/>
              </a:cxn>
              <a:cxn ang="0">
                <a:pos x="1061694451" y="975864115"/>
              </a:cxn>
              <a:cxn ang="0">
                <a:pos x="1033360626" y="879629334"/>
              </a:cxn>
              <a:cxn ang="0">
                <a:pos x="1000026714" y="783393254"/>
              </a:cxn>
              <a:cxn ang="0">
                <a:pos x="966692802" y="688846347"/>
              </a:cxn>
              <a:cxn ang="0">
                <a:pos x="928358803" y="597675024"/>
              </a:cxn>
              <a:cxn ang="0">
                <a:pos x="883356731" y="508193037"/>
              </a:cxn>
              <a:cxn ang="0">
                <a:pos x="833355864" y="417021877"/>
              </a:cxn>
              <a:cxn ang="0">
                <a:pos x="783354996" y="332604729"/>
              </a:cxn>
              <a:cxn ang="0">
                <a:pos x="726686055" y="243121442"/>
              </a:cxn>
              <a:cxn ang="0">
                <a:pos x="666684852" y="163769255"/>
              </a:cxn>
              <a:cxn ang="0">
                <a:pos x="605015825" y="79352167"/>
              </a:cxn>
              <a:cxn ang="0">
                <a:pos x="533347914" y="0"/>
              </a:cxn>
              <a:cxn ang="0">
                <a:pos x="0" y="541959604"/>
              </a:cxn>
            </a:cxnLst>
            <a:rect l="txL" t="txT" r="txR" b="txB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4" name="Freeform 6"/>
          <p:cNvSpPr/>
          <p:nvPr/>
        </p:nvSpPr>
        <p:spPr>
          <a:xfrm>
            <a:off x="3136900" y="2820988"/>
            <a:ext cx="877888" cy="1127125"/>
          </a:xfrm>
          <a:custGeom>
            <a:avLst/>
            <a:gdLst>
              <a:gd name="txL" fmla="*/ 0 w 680"/>
              <a:gd name="txT" fmla="*/ 0 h 868"/>
              <a:gd name="txR" fmla="*/ 680 w 680"/>
              <a:gd name="txB" fmla="*/ 868 h 868"/>
            </a:gdLst>
            <a:ahLst/>
            <a:cxnLst>
              <a:cxn ang="0">
                <a:pos x="371677151" y="0"/>
              </a:cxn>
              <a:cxn ang="0">
                <a:pos x="371677151" y="0"/>
              </a:cxn>
              <a:cxn ang="0">
                <a:pos x="360010282" y="123091665"/>
              </a:cxn>
              <a:cxn ang="0">
                <a:pos x="338341867" y="246183330"/>
              </a:cxn>
              <a:cxn ang="0">
                <a:pos x="305007956" y="365901453"/>
              </a:cxn>
              <a:cxn ang="0">
                <a:pos x="266673957" y="483934002"/>
              </a:cxn>
              <a:cxn ang="0">
                <a:pos x="216673089" y="601967849"/>
              </a:cxn>
              <a:cxn ang="0">
                <a:pos x="150003934" y="708196916"/>
              </a:cxn>
              <a:cxn ang="0">
                <a:pos x="83336091" y="816112611"/>
              </a:cxn>
              <a:cxn ang="0">
                <a:pos x="0" y="917283738"/>
              </a:cxn>
              <a:cxn ang="0">
                <a:pos x="533347914" y="1463607110"/>
              </a:cxn>
              <a:cxn ang="0">
                <a:pos x="605015825" y="1384356481"/>
              </a:cxn>
              <a:cxn ang="0">
                <a:pos x="666684852" y="1300046451"/>
              </a:cxn>
              <a:cxn ang="0">
                <a:pos x="726686055" y="1220797120"/>
              </a:cxn>
              <a:cxn ang="0">
                <a:pos x="783354996" y="1131428338"/>
              </a:cxn>
              <a:cxn ang="0">
                <a:pos x="833355864" y="1047119932"/>
              </a:cxn>
              <a:cxn ang="0">
                <a:pos x="883356731" y="956065658"/>
              </a:cxn>
              <a:cxn ang="0">
                <a:pos x="928358803" y="866698175"/>
              </a:cxn>
              <a:cxn ang="0">
                <a:pos x="966692802" y="775643901"/>
              </a:cxn>
              <a:cxn ang="0">
                <a:pos x="1000026714" y="681218641"/>
              </a:cxn>
              <a:cxn ang="0">
                <a:pos x="1033360626" y="585105129"/>
              </a:cxn>
              <a:cxn ang="0">
                <a:pos x="1061694451" y="488993077"/>
              </a:cxn>
              <a:cxn ang="0">
                <a:pos x="1083362784" y="392881026"/>
              </a:cxn>
              <a:cxn ang="0">
                <a:pos x="1100029740" y="298454387"/>
              </a:cxn>
              <a:cxn ang="0">
                <a:pos x="1116696696" y="195597767"/>
              </a:cxn>
              <a:cxn ang="0">
                <a:pos x="1128363565" y="101171168"/>
              </a:cxn>
              <a:cxn ang="0">
                <a:pos x="1133363652" y="0"/>
              </a:cxn>
              <a:cxn ang="0">
                <a:pos x="371677151" y="0"/>
              </a:cxn>
            </a:cxnLst>
            <a:rect l="txL" t="txT" r="txR" b="txB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5" name="Freeform 7"/>
          <p:cNvSpPr/>
          <p:nvPr/>
        </p:nvSpPr>
        <p:spPr>
          <a:xfrm>
            <a:off x="2330450" y="3635375"/>
            <a:ext cx="1116013" cy="881063"/>
          </a:xfrm>
          <a:custGeom>
            <a:avLst/>
            <a:gdLst>
              <a:gd name="txL" fmla="*/ 0 w 864"/>
              <a:gd name="txT" fmla="*/ 0 h 678"/>
              <a:gd name="txR" fmla="*/ 864 w 864"/>
              <a:gd name="txB" fmla="*/ 678 h 678"/>
            </a:gdLst>
            <a:ahLst/>
            <a:cxnLst>
              <a:cxn ang="0">
                <a:pos x="905963662" y="0"/>
              </a:cxn>
              <a:cxn ang="0">
                <a:pos x="905963662" y="0"/>
              </a:cxn>
              <a:cxn ang="0">
                <a:pos x="805857066" y="79369733"/>
              </a:cxn>
              <a:cxn ang="0">
                <a:pos x="700745204" y="151983353"/>
              </a:cxn>
              <a:cxn ang="0">
                <a:pos x="588960356" y="214466072"/>
              </a:cxn>
              <a:cxn ang="0">
                <a:pos x="478843229" y="265127177"/>
              </a:cxn>
              <a:cxn ang="0">
                <a:pos x="362051985" y="310722820"/>
              </a:cxn>
              <a:cxn ang="0">
                <a:pos x="243593099" y="344496971"/>
              </a:cxn>
              <a:cxn ang="0">
                <a:pos x="121796550" y="366449466"/>
              </a:cxn>
              <a:cxn ang="0">
                <a:pos x="0" y="378271040"/>
              </a:cxn>
              <a:cxn ang="0">
                <a:pos x="0" y="1144943880"/>
              </a:cxn>
              <a:cxn ang="0">
                <a:pos x="93432519" y="1139877120"/>
              </a:cxn>
              <a:cxn ang="0">
                <a:pos x="193539156" y="1128056845"/>
              </a:cxn>
              <a:cxn ang="0">
                <a:pos x="288640486" y="1116235271"/>
              </a:cxn>
              <a:cxn ang="0">
                <a:pos x="388747163" y="1094282776"/>
              </a:cxn>
              <a:cxn ang="0">
                <a:pos x="483848494" y="1072328981"/>
              </a:cxn>
              <a:cxn ang="0">
                <a:pos x="578949825" y="1043621672"/>
              </a:cxn>
              <a:cxn ang="0">
                <a:pos x="667377039" y="1014913063"/>
              </a:cxn>
              <a:cxn ang="0">
                <a:pos x="762478531" y="981138993"/>
              </a:cxn>
              <a:cxn ang="0">
                <a:pos x="850905744" y="935544649"/>
              </a:cxn>
              <a:cxn ang="0">
                <a:pos x="946007075" y="896703819"/>
              </a:cxn>
              <a:cxn ang="0">
                <a:pos x="1029429023" y="846042715"/>
              </a:cxn>
              <a:cxn ang="0">
                <a:pos x="1117856237" y="795381611"/>
              </a:cxn>
              <a:cxn ang="0">
                <a:pos x="1201278185" y="739653747"/>
              </a:cxn>
              <a:cxn ang="0">
                <a:pos x="1284700133" y="677172205"/>
              </a:cxn>
              <a:cxn ang="0">
                <a:pos x="1363117139" y="609624066"/>
              </a:cxn>
              <a:cxn ang="0">
                <a:pos x="1441533822" y="542074628"/>
              </a:cxn>
              <a:cxn ang="0">
                <a:pos x="905963662" y="0"/>
              </a:cxn>
            </a:cxnLst>
            <a:rect l="txL" t="txT" r="txR" b="txB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6" name="Freeform 8"/>
          <p:cNvSpPr/>
          <p:nvPr/>
        </p:nvSpPr>
        <p:spPr>
          <a:xfrm>
            <a:off x="1068388" y="3635375"/>
            <a:ext cx="1116012" cy="881063"/>
          </a:xfrm>
          <a:custGeom>
            <a:avLst/>
            <a:gdLst>
              <a:gd name="txL" fmla="*/ 0 w 864"/>
              <a:gd name="txT" fmla="*/ 0 h 678"/>
              <a:gd name="txR" fmla="*/ 864 w 864"/>
              <a:gd name="txB" fmla="*/ 678 h 678"/>
            </a:gdLst>
            <a:ahLst/>
            <a:cxnLst>
              <a:cxn ang="0">
                <a:pos x="0" y="542074628"/>
              </a:cxn>
              <a:cxn ang="0">
                <a:pos x="0" y="542074628"/>
              </a:cxn>
              <a:cxn ang="0">
                <a:pos x="78416633" y="609624066"/>
              </a:cxn>
              <a:cxn ang="0">
                <a:pos x="156833266" y="677172205"/>
              </a:cxn>
              <a:cxn ang="0">
                <a:pos x="240255180" y="739653747"/>
              </a:cxn>
              <a:cxn ang="0">
                <a:pos x="323677053" y="795381611"/>
              </a:cxn>
              <a:cxn ang="0">
                <a:pos x="407099007" y="846042715"/>
              </a:cxn>
              <a:cxn ang="0">
                <a:pos x="495526141" y="896703819"/>
              </a:cxn>
              <a:cxn ang="0">
                <a:pos x="585622126" y="935544649"/>
              </a:cxn>
              <a:cxn ang="0">
                <a:pos x="679054683" y="981138993"/>
              </a:cxn>
              <a:cxn ang="0">
                <a:pos x="769150668" y="1014913063"/>
              </a:cxn>
              <a:cxn ang="0">
                <a:pos x="862583062" y="1043621672"/>
              </a:cxn>
              <a:cxn ang="0">
                <a:pos x="957684308" y="1072328981"/>
              </a:cxn>
              <a:cxn ang="0">
                <a:pos x="1052784262" y="1094282776"/>
              </a:cxn>
              <a:cxn ang="0">
                <a:pos x="1152890769" y="1116235271"/>
              </a:cxn>
              <a:cxn ang="0">
                <a:pos x="1247992014" y="1128056845"/>
              </a:cxn>
              <a:cxn ang="0">
                <a:pos x="1341424409" y="1139877120"/>
              </a:cxn>
              <a:cxn ang="0">
                <a:pos x="1441531239" y="1144943880"/>
              </a:cxn>
              <a:cxn ang="0">
                <a:pos x="1441531239" y="378271040"/>
              </a:cxn>
              <a:cxn ang="0">
                <a:pos x="1319734516" y="366449466"/>
              </a:cxn>
              <a:cxn ang="0">
                <a:pos x="1197939407" y="344496971"/>
              </a:cxn>
              <a:cxn ang="0">
                <a:pos x="1079479417" y="310722820"/>
              </a:cxn>
              <a:cxn ang="0">
                <a:pos x="962689569" y="265127177"/>
              </a:cxn>
              <a:cxn ang="0">
                <a:pos x="852572541" y="214466072"/>
              </a:cxn>
              <a:cxn ang="0">
                <a:pos x="740786662" y="151983353"/>
              </a:cxn>
              <a:cxn ang="0">
                <a:pos x="635674734" y="79369733"/>
              </a:cxn>
              <a:cxn ang="0">
                <a:pos x="535568227" y="0"/>
              </a:cxn>
              <a:cxn ang="0">
                <a:pos x="0" y="542074628"/>
              </a:cxn>
            </a:cxnLst>
            <a:rect l="txL" t="txT" r="txR" b="txB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7" name="Freeform 9"/>
          <p:cNvSpPr/>
          <p:nvPr/>
        </p:nvSpPr>
        <p:spPr>
          <a:xfrm>
            <a:off x="500063" y="2820988"/>
            <a:ext cx="879475" cy="1127125"/>
          </a:xfrm>
          <a:custGeom>
            <a:avLst/>
            <a:gdLst>
              <a:gd name="txL" fmla="*/ 0 w 681"/>
              <a:gd name="txT" fmla="*/ 0 h 868"/>
              <a:gd name="txR" fmla="*/ 681 w 681"/>
              <a:gd name="txB" fmla="*/ 868 h 868"/>
            </a:gdLst>
            <a:ahLst/>
            <a:cxnLst>
              <a:cxn ang="0">
                <a:pos x="757197032" y="0"/>
              </a:cxn>
              <a:cxn ang="0">
                <a:pos x="0" y="0"/>
              </a:cxn>
              <a:cxn ang="0">
                <a:pos x="5003063" y="101171168"/>
              </a:cxn>
              <a:cxn ang="0">
                <a:pos x="16677738" y="195597767"/>
              </a:cxn>
              <a:cxn ang="0">
                <a:pos x="33356767" y="298454387"/>
              </a:cxn>
              <a:cxn ang="0">
                <a:pos x="50034510" y="392881026"/>
              </a:cxn>
              <a:cxn ang="0">
                <a:pos x="71716596" y="488993077"/>
              </a:cxn>
              <a:cxn ang="0">
                <a:pos x="100070312" y="585105129"/>
              </a:cxn>
              <a:cxn ang="0">
                <a:pos x="133427069" y="681218641"/>
              </a:cxn>
              <a:cxn ang="0">
                <a:pos x="166783826" y="775643901"/>
              </a:cxn>
              <a:cxn ang="0">
                <a:pos x="205143685" y="866698175"/>
              </a:cxn>
              <a:cxn ang="0">
                <a:pos x="250175114" y="956065658"/>
              </a:cxn>
              <a:cxn ang="0">
                <a:pos x="295206542" y="1047119932"/>
              </a:cxn>
              <a:cxn ang="0">
                <a:pos x="350245466" y="1131428338"/>
              </a:cxn>
              <a:cxn ang="0">
                <a:pos x="406951566" y="1220797120"/>
              </a:cxn>
              <a:cxn ang="0">
                <a:pos x="466993470" y="1300046451"/>
              </a:cxn>
              <a:cxn ang="0">
                <a:pos x="528703923" y="1384356481"/>
              </a:cxn>
              <a:cxn ang="0">
                <a:pos x="600420499" y="1463607110"/>
              </a:cxn>
              <a:cxn ang="0">
                <a:pos x="1135794740" y="917283738"/>
              </a:cxn>
              <a:cxn ang="0">
                <a:pos x="1050734945" y="816112611"/>
              </a:cxn>
              <a:cxn ang="0">
                <a:pos x="979018369" y="708196916"/>
              </a:cxn>
              <a:cxn ang="0">
                <a:pos x="917309208" y="601967849"/>
              </a:cxn>
              <a:cxn ang="0">
                <a:pos x="867273426" y="483934002"/>
              </a:cxn>
              <a:cxn ang="0">
                <a:pos x="823910546" y="365901453"/>
              </a:cxn>
              <a:cxn ang="0">
                <a:pos x="795556850" y="246183330"/>
              </a:cxn>
              <a:cxn ang="0">
                <a:pos x="773874765" y="123091665"/>
              </a:cxn>
              <a:cxn ang="0">
                <a:pos x="757197032" y="0"/>
              </a:cxn>
            </a:cxnLst>
            <a:rect l="txL" t="txT" r="txR" b="txB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8" name="Freeform 10"/>
          <p:cNvSpPr/>
          <p:nvPr/>
        </p:nvSpPr>
        <p:spPr>
          <a:xfrm>
            <a:off x="500063" y="1549400"/>
            <a:ext cx="879475" cy="1123950"/>
          </a:xfrm>
          <a:custGeom>
            <a:avLst/>
            <a:gdLst>
              <a:gd name="txL" fmla="*/ 0 w 681"/>
              <a:gd name="txT" fmla="*/ 0 h 865"/>
              <a:gd name="txR" fmla="*/ 681 w 681"/>
              <a:gd name="txB" fmla="*/ 865 h 865"/>
            </a:gdLst>
            <a:ahLst/>
            <a:cxnLst>
              <a:cxn ang="0">
                <a:pos x="757197032" y="1460420587"/>
              </a:cxn>
              <a:cxn ang="0">
                <a:pos x="757197032" y="1460420587"/>
              </a:cxn>
              <a:cxn ang="0">
                <a:pos x="773874765" y="1342236628"/>
              </a:cxn>
              <a:cxn ang="0">
                <a:pos x="795556850" y="1218986775"/>
              </a:cxn>
              <a:cxn ang="0">
                <a:pos x="823910546" y="1099113968"/>
              </a:cxn>
              <a:cxn ang="0">
                <a:pos x="867273426" y="980930334"/>
              </a:cxn>
              <a:cxn ang="0">
                <a:pos x="917309208" y="862745401"/>
              </a:cxn>
              <a:cxn ang="0">
                <a:pos x="979018369" y="749626687"/>
              </a:cxn>
              <a:cxn ang="0">
                <a:pos x="1050734945" y="648325524"/>
              </a:cxn>
              <a:cxn ang="0">
                <a:pos x="1135794740" y="541959604"/>
              </a:cxn>
              <a:cxn ang="0">
                <a:pos x="600420499" y="0"/>
              </a:cxn>
              <a:cxn ang="0">
                <a:pos x="528703923" y="79352167"/>
              </a:cxn>
              <a:cxn ang="0">
                <a:pos x="466993470" y="163769255"/>
              </a:cxn>
              <a:cxn ang="0">
                <a:pos x="406951566" y="243121442"/>
              </a:cxn>
              <a:cxn ang="0">
                <a:pos x="350245466" y="332604729"/>
              </a:cxn>
              <a:cxn ang="0">
                <a:pos x="295206542" y="417021877"/>
              </a:cxn>
              <a:cxn ang="0">
                <a:pos x="250175114" y="508193037"/>
              </a:cxn>
              <a:cxn ang="0">
                <a:pos x="205143685" y="597675024"/>
              </a:cxn>
              <a:cxn ang="0">
                <a:pos x="166783826" y="688846347"/>
              </a:cxn>
              <a:cxn ang="0">
                <a:pos x="133427069" y="783393254"/>
              </a:cxn>
              <a:cxn ang="0">
                <a:pos x="100070312" y="879629334"/>
              </a:cxn>
              <a:cxn ang="0">
                <a:pos x="71716596" y="975864115"/>
              </a:cxn>
              <a:cxn ang="0">
                <a:pos x="50034510" y="1072100195"/>
              </a:cxn>
              <a:cxn ang="0">
                <a:pos x="33356767" y="1166648401"/>
              </a:cxn>
              <a:cxn ang="0">
                <a:pos x="16677738" y="1269637275"/>
              </a:cxn>
              <a:cxn ang="0">
                <a:pos x="5003063" y="1364184507"/>
              </a:cxn>
              <a:cxn ang="0">
                <a:pos x="0" y="1460420587"/>
              </a:cxn>
              <a:cxn ang="0">
                <a:pos x="757197032" y="1460420587"/>
              </a:cxn>
            </a:cxnLst>
            <a:rect l="txL" t="txT" r="txR" b="txB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69" name="Freeform 11"/>
          <p:cNvSpPr/>
          <p:nvPr/>
        </p:nvSpPr>
        <p:spPr>
          <a:xfrm>
            <a:off x="1068388" y="982663"/>
            <a:ext cx="1116012" cy="879475"/>
          </a:xfrm>
          <a:custGeom>
            <a:avLst/>
            <a:gdLst>
              <a:gd name="txL" fmla="*/ 0 w 864"/>
              <a:gd name="txT" fmla="*/ 0 h 678"/>
              <a:gd name="txR" fmla="*/ 864 w 864"/>
              <a:gd name="txB" fmla="*/ 678 h 678"/>
            </a:gdLst>
            <a:ahLst/>
            <a:cxnLst>
              <a:cxn ang="0">
                <a:pos x="535568227" y="1140820379"/>
              </a:cxn>
              <a:cxn ang="0">
                <a:pos x="535568227" y="1140820379"/>
              </a:cxn>
              <a:cxn ang="0">
                <a:pos x="635674734" y="1061736407"/>
              </a:cxn>
              <a:cxn ang="0">
                <a:pos x="740786662" y="989384697"/>
              </a:cxn>
              <a:cxn ang="0">
                <a:pos x="852572541" y="927127488"/>
              </a:cxn>
              <a:cxn ang="0">
                <a:pos x="962689569" y="876648495"/>
              </a:cxn>
              <a:cxn ang="0">
                <a:pos x="1079479417" y="831216753"/>
              </a:cxn>
              <a:cxn ang="0">
                <a:pos x="1197939407" y="797564523"/>
              </a:cxn>
              <a:cxn ang="0">
                <a:pos x="1319734516" y="775690509"/>
              </a:cxn>
              <a:cxn ang="0">
                <a:pos x="1441531239" y="763912294"/>
              </a:cxn>
              <a:cxn ang="0">
                <a:pos x="1441531239" y="0"/>
              </a:cxn>
              <a:cxn ang="0">
                <a:pos x="1341424409" y="5047252"/>
              </a:cxn>
              <a:cxn ang="0">
                <a:pos x="1247992014" y="16826768"/>
              </a:cxn>
              <a:cxn ang="0">
                <a:pos x="1152890769" y="28604989"/>
              </a:cxn>
              <a:cxn ang="0">
                <a:pos x="1052784262" y="50479013"/>
              </a:cxn>
              <a:cxn ang="0">
                <a:pos x="957684308" y="72353027"/>
              </a:cxn>
              <a:cxn ang="0">
                <a:pos x="862583062" y="100958027"/>
              </a:cxn>
              <a:cxn ang="0">
                <a:pos x="769150668" y="129561708"/>
              </a:cxn>
              <a:cxn ang="0">
                <a:pos x="679054683" y="163215235"/>
              </a:cxn>
              <a:cxn ang="0">
                <a:pos x="585622126" y="208645721"/>
              </a:cxn>
              <a:cxn ang="0">
                <a:pos x="495526141" y="247346499"/>
              </a:cxn>
              <a:cxn ang="0">
                <a:pos x="407099007" y="297824194"/>
              </a:cxn>
              <a:cxn ang="0">
                <a:pos x="323677053" y="348303269"/>
              </a:cxn>
              <a:cxn ang="0">
                <a:pos x="240255180" y="403830810"/>
              </a:cxn>
              <a:cxn ang="0">
                <a:pos x="156833266" y="466088018"/>
              </a:cxn>
              <a:cxn ang="0">
                <a:pos x="78416633" y="533392477"/>
              </a:cxn>
              <a:cxn ang="0">
                <a:pos x="0" y="600696937"/>
              </a:cxn>
              <a:cxn ang="0">
                <a:pos x="535568227" y="1140820379"/>
              </a:cxn>
            </a:cxnLst>
            <a:rect l="txL" t="txT" r="txR" b="txB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70" name="Text Box 22"/>
          <p:cNvSpPr/>
          <p:nvPr/>
        </p:nvSpPr>
        <p:spPr>
          <a:xfrm>
            <a:off x="2462213" y="1247775"/>
            <a:ext cx="654050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Freeform 25"/>
          <p:cNvSpPr/>
          <p:nvPr/>
        </p:nvSpPr>
        <p:spPr>
          <a:xfrm>
            <a:off x="4014788" y="2138363"/>
            <a:ext cx="2459037" cy="176212"/>
          </a:xfrm>
          <a:custGeom>
            <a:avLst/>
            <a:gdLst>
              <a:gd name="txL" fmla="*/ 0 w 1905"/>
              <a:gd name="txT" fmla="*/ 0 h 136"/>
              <a:gd name="txR" fmla="*/ 1905 w 1905"/>
              <a:gd name="txB" fmla="*/ 136 h 136"/>
            </a:gdLst>
            <a:ahLst/>
            <a:cxnLst>
              <a:cxn ang="0">
                <a:pos x="0" y="228313721"/>
              </a:cxn>
              <a:cxn ang="0">
                <a:pos x="528201174" y="0"/>
              </a:cxn>
              <a:cxn ang="0">
                <a:pos x="2147483647" y="0"/>
              </a:cxn>
            </a:cxnLst>
            <a:rect l="txL" t="txT" r="txR" b="txB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B58A36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5372" name="矩形 47"/>
          <p:cNvSpPr/>
          <p:nvPr/>
        </p:nvSpPr>
        <p:spPr>
          <a:xfrm>
            <a:off x="4500563" y="2713038"/>
            <a:ext cx="2071687" cy="26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zh-CN" altLang="en-US" sz="1100" dirty="0">
              <a:solidFill>
                <a:srgbClr val="B58A3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5373" name="文本框 48"/>
          <p:cNvSpPr/>
          <p:nvPr/>
        </p:nvSpPr>
        <p:spPr>
          <a:xfrm>
            <a:off x="4471988" y="2254250"/>
            <a:ext cx="29225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在此添加您的标题</a:t>
            </a:r>
            <a:endParaRPr lang="zh-CN" altLang="en-US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74" name="Text Box 22"/>
          <p:cNvSpPr/>
          <p:nvPr/>
        </p:nvSpPr>
        <p:spPr>
          <a:xfrm>
            <a:off x="3286125" y="2054225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Text Box 22"/>
          <p:cNvSpPr/>
          <p:nvPr/>
        </p:nvSpPr>
        <p:spPr>
          <a:xfrm>
            <a:off x="3346450" y="3175000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Text Box 22"/>
          <p:cNvSpPr/>
          <p:nvPr/>
        </p:nvSpPr>
        <p:spPr>
          <a:xfrm>
            <a:off x="2500313" y="3911600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Text Box 22"/>
          <p:cNvSpPr/>
          <p:nvPr/>
        </p:nvSpPr>
        <p:spPr>
          <a:xfrm>
            <a:off x="1357313" y="1268413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22"/>
          <p:cNvSpPr/>
          <p:nvPr/>
        </p:nvSpPr>
        <p:spPr>
          <a:xfrm>
            <a:off x="571500" y="2054225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Text Box 22"/>
          <p:cNvSpPr/>
          <p:nvPr/>
        </p:nvSpPr>
        <p:spPr>
          <a:xfrm>
            <a:off x="571500" y="3125788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0" name="Text Box 22"/>
          <p:cNvSpPr/>
          <p:nvPr/>
        </p:nvSpPr>
        <p:spPr>
          <a:xfrm>
            <a:off x="1285875" y="3960813"/>
            <a:ext cx="6540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81" name="组合 73"/>
          <p:cNvGrpSpPr/>
          <p:nvPr/>
        </p:nvGrpSpPr>
        <p:grpSpPr>
          <a:xfrm>
            <a:off x="6643688" y="1339850"/>
            <a:ext cx="2000250" cy="3068638"/>
            <a:chOff x="0" y="0"/>
            <a:chExt cx="3841750" cy="6140450"/>
          </a:xfrm>
        </p:grpSpPr>
        <p:grpSp>
          <p:nvGrpSpPr>
            <p:cNvPr id="15383" name="组合 1"/>
            <p:cNvGrpSpPr/>
            <p:nvPr/>
          </p:nvGrpSpPr>
          <p:grpSpPr>
            <a:xfrm>
              <a:off x="1706563" y="3629025"/>
              <a:ext cx="1050925" cy="2511425"/>
              <a:chOff x="0" y="0"/>
              <a:chExt cx="1051679" cy="2510171"/>
            </a:xfrm>
          </p:grpSpPr>
          <p:sp>
            <p:nvSpPr>
              <p:cNvPr id="15392" name="Freeform 5"/>
              <p:cNvSpPr/>
              <p:nvPr/>
            </p:nvSpPr>
            <p:spPr>
              <a:xfrm>
                <a:off x="897125" y="1753389"/>
                <a:ext cx="142119" cy="151001"/>
              </a:xfrm>
              <a:custGeom>
                <a:avLst/>
                <a:gdLst>
                  <a:gd name="txL" fmla="*/ 0 w 80"/>
                  <a:gd name="txT" fmla="*/ 0 h 85"/>
                  <a:gd name="txR" fmla="*/ 80 w 80"/>
                  <a:gd name="txB" fmla="*/ 85 h 85"/>
                </a:gdLst>
                <a:ahLst/>
                <a:cxnLst>
                  <a:cxn ang="0">
                    <a:pos x="0" y="53649762"/>
                  </a:cxn>
                  <a:cxn ang="0">
                    <a:pos x="59961787" y="0"/>
                  </a:cxn>
                  <a:cxn ang="0">
                    <a:pos x="252472642" y="224067694"/>
                  </a:cxn>
                  <a:cxn ang="0">
                    <a:pos x="201977725" y="268250626"/>
                  </a:cxn>
                  <a:cxn ang="0">
                    <a:pos x="0" y="53649762"/>
                  </a:cxn>
                </a:cxnLst>
                <a:rect l="txL" t="txT" r="txR" b="txB"/>
                <a:pathLst>
                  <a:path w="80" h="85">
                    <a:moveTo>
                      <a:pt x="0" y="17"/>
                    </a:moveTo>
                    <a:lnTo>
                      <a:pt x="19" y="0"/>
                    </a:lnTo>
                    <a:lnTo>
                      <a:pt x="80" y="71"/>
                    </a:lnTo>
                    <a:lnTo>
                      <a:pt x="64" y="8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3" name="Freeform 6"/>
              <p:cNvSpPr/>
              <p:nvPr/>
            </p:nvSpPr>
            <p:spPr>
              <a:xfrm>
                <a:off x="630652" y="925548"/>
                <a:ext cx="328650" cy="895348"/>
              </a:xfrm>
              <a:custGeom>
                <a:avLst/>
                <a:gdLst>
                  <a:gd name="txL" fmla="*/ 0 w 185"/>
                  <a:gd name="txT" fmla="*/ 0 h 504"/>
                  <a:gd name="txR" fmla="*/ 185 w 185"/>
                  <a:gd name="txB" fmla="*/ 504 h 504"/>
                </a:gdLst>
                <a:ahLst/>
                <a:cxnLst>
                  <a:cxn ang="0">
                    <a:pos x="104144737" y="0"/>
                  </a:cxn>
                  <a:cxn ang="0">
                    <a:pos x="0" y="820533171"/>
                  </a:cxn>
                  <a:cxn ang="0">
                    <a:pos x="239848802" y="1590571569"/>
                  </a:cxn>
                  <a:cxn ang="0">
                    <a:pos x="583842313" y="1476960107"/>
                  </a:cxn>
                  <a:cxn ang="0">
                    <a:pos x="359772259" y="792130749"/>
                  </a:cxn>
                  <a:cxn ang="0">
                    <a:pos x="463918745" y="50494786"/>
                  </a:cxn>
                  <a:cxn ang="0">
                    <a:pos x="104144737" y="0"/>
                  </a:cxn>
                </a:cxnLst>
                <a:rect l="txL" t="txT" r="txR" b="txB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34A2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4" name="Freeform 7"/>
              <p:cNvSpPr/>
              <p:nvPr/>
            </p:nvSpPr>
            <p:spPr>
              <a:xfrm>
                <a:off x="630652" y="925548"/>
                <a:ext cx="328650" cy="895348"/>
              </a:xfrm>
              <a:custGeom>
                <a:avLst/>
                <a:gdLst>
                  <a:gd name="txL" fmla="*/ 0 w 185"/>
                  <a:gd name="txT" fmla="*/ 0 h 504"/>
                  <a:gd name="txR" fmla="*/ 185 w 185"/>
                  <a:gd name="txB" fmla="*/ 504 h 504"/>
                </a:gdLst>
                <a:ahLst/>
                <a:cxnLst>
                  <a:cxn ang="0">
                    <a:pos x="104144737" y="0"/>
                  </a:cxn>
                  <a:cxn ang="0">
                    <a:pos x="0" y="820533171"/>
                  </a:cxn>
                  <a:cxn ang="0">
                    <a:pos x="239848802" y="1590571569"/>
                  </a:cxn>
                  <a:cxn ang="0">
                    <a:pos x="583842313" y="1476960107"/>
                  </a:cxn>
                  <a:cxn ang="0">
                    <a:pos x="359772259" y="792130749"/>
                  </a:cxn>
                  <a:cxn ang="0">
                    <a:pos x="463918745" y="50494786"/>
                  </a:cxn>
                  <a:cxn ang="0">
                    <a:pos x="104144737" y="0"/>
                  </a:cxn>
                </a:cxnLst>
                <a:rect l="txL" t="txT" r="txR" b="txB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5" name="Freeform 8"/>
              <p:cNvSpPr/>
              <p:nvPr/>
            </p:nvSpPr>
            <p:spPr>
              <a:xfrm>
                <a:off x="774547" y="1728518"/>
                <a:ext cx="218508" cy="248708"/>
              </a:xfrm>
              <a:custGeom>
                <a:avLst/>
                <a:gdLst>
                  <a:gd name="txL" fmla="*/ 0 w 123"/>
                  <a:gd name="txT" fmla="*/ 0 h 140"/>
                  <a:gd name="txR" fmla="*/ 123 w 123"/>
                  <a:gd name="txB" fmla="*/ 140 h 140"/>
                </a:gdLst>
                <a:ahLst/>
                <a:cxnLst>
                  <a:cxn ang="0">
                    <a:pos x="0" y="104144681"/>
                  </a:cxn>
                  <a:cxn ang="0">
                    <a:pos x="261939620" y="0"/>
                  </a:cxn>
                  <a:cxn ang="0">
                    <a:pos x="388176812" y="334524661"/>
                  </a:cxn>
                  <a:cxn ang="0">
                    <a:pos x="126237248" y="441826127"/>
                  </a:cxn>
                  <a:cxn ang="0">
                    <a:pos x="0" y="104144681"/>
                  </a:cxn>
                </a:cxnLst>
                <a:rect l="txL" t="txT" r="txR" b="txB"/>
                <a:pathLst>
                  <a:path w="123" h="140">
                    <a:moveTo>
                      <a:pt x="0" y="33"/>
                    </a:moveTo>
                    <a:lnTo>
                      <a:pt x="83" y="0"/>
                    </a:lnTo>
                    <a:lnTo>
                      <a:pt x="123" y="106"/>
                    </a:lnTo>
                    <a:lnTo>
                      <a:pt x="40" y="1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6" name="Freeform 9"/>
              <p:cNvSpPr/>
              <p:nvPr/>
            </p:nvSpPr>
            <p:spPr>
              <a:xfrm>
                <a:off x="946866" y="1891955"/>
                <a:ext cx="92377" cy="165213"/>
              </a:xfrm>
              <a:custGeom>
                <a:avLst/>
                <a:gdLst>
                  <a:gd name="txL" fmla="*/ 0 w 52"/>
                  <a:gd name="txT" fmla="*/ 0 h 93"/>
                  <a:gd name="txR" fmla="*/ 52 w 52"/>
                  <a:gd name="txB" fmla="*/ 93 h 93"/>
                </a:gdLst>
                <a:ahLst/>
                <a:cxnLst>
                  <a:cxn ang="0">
                    <a:pos x="0" y="22090577"/>
                  </a:cxn>
                  <a:cxn ang="0">
                    <a:pos x="59961566" y="0"/>
                  </a:cxn>
                  <a:cxn ang="0">
                    <a:pos x="164105971" y="268250864"/>
                  </a:cxn>
                  <a:cxn ang="0">
                    <a:pos x="104144406" y="293498244"/>
                  </a:cxn>
                  <a:cxn ang="0">
                    <a:pos x="0" y="22090577"/>
                  </a:cxn>
                </a:cxnLst>
                <a:rect l="txL" t="txT" r="txR" b="txB"/>
                <a:pathLst>
                  <a:path w="52" h="93">
                    <a:moveTo>
                      <a:pt x="0" y="7"/>
                    </a:moveTo>
                    <a:lnTo>
                      <a:pt x="19" y="0"/>
                    </a:lnTo>
                    <a:lnTo>
                      <a:pt x="52" y="85"/>
                    </a:lnTo>
                    <a:lnTo>
                      <a:pt x="33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7" name="Freeform 10"/>
              <p:cNvSpPr/>
              <p:nvPr/>
            </p:nvSpPr>
            <p:spPr>
              <a:xfrm>
                <a:off x="909560" y="1916826"/>
                <a:ext cx="92377" cy="168766"/>
              </a:xfrm>
              <a:custGeom>
                <a:avLst/>
                <a:gdLst>
                  <a:gd name="txL" fmla="*/ 0 w 52"/>
                  <a:gd name="txT" fmla="*/ 0 h 95"/>
                  <a:gd name="txR" fmla="*/ 52 w 52"/>
                  <a:gd name="txB" fmla="*/ 95 h 95"/>
                </a:gdLst>
                <a:ahLst/>
                <a:cxnLst>
                  <a:cxn ang="0">
                    <a:pos x="0" y="25247392"/>
                  </a:cxn>
                  <a:cxn ang="0">
                    <a:pos x="59961566" y="0"/>
                  </a:cxn>
                  <a:cxn ang="0">
                    <a:pos x="164105971" y="277719575"/>
                  </a:cxn>
                  <a:cxn ang="0">
                    <a:pos x="110456240" y="299810149"/>
                  </a:cxn>
                  <a:cxn ang="0">
                    <a:pos x="0" y="25247392"/>
                  </a:cxn>
                </a:cxnLst>
                <a:rect l="txL" t="txT" r="txR" b="txB"/>
                <a:pathLst>
                  <a:path w="52" h="95">
                    <a:moveTo>
                      <a:pt x="0" y="8"/>
                    </a:moveTo>
                    <a:lnTo>
                      <a:pt x="19" y="0"/>
                    </a:lnTo>
                    <a:lnTo>
                      <a:pt x="52" y="88"/>
                    </a:lnTo>
                    <a:lnTo>
                      <a:pt x="35" y="9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8" name="Freeform 11"/>
              <p:cNvSpPr/>
              <p:nvPr/>
            </p:nvSpPr>
            <p:spPr>
              <a:xfrm>
                <a:off x="870478" y="1925708"/>
                <a:ext cx="88824" cy="168766"/>
              </a:xfrm>
              <a:custGeom>
                <a:avLst/>
                <a:gdLst>
                  <a:gd name="txL" fmla="*/ 0 w 50"/>
                  <a:gd name="txT" fmla="*/ 0 h 95"/>
                  <a:gd name="txR" fmla="*/ 50 w 50"/>
                  <a:gd name="txB" fmla="*/ 95 h 95"/>
                </a:gdLst>
                <a:ahLst/>
                <a:cxnLst>
                  <a:cxn ang="0">
                    <a:pos x="0" y="15778735"/>
                  </a:cxn>
                  <a:cxn ang="0">
                    <a:pos x="53649694" y="0"/>
                  </a:cxn>
                  <a:cxn ang="0">
                    <a:pos x="157794067" y="277719575"/>
                  </a:cxn>
                  <a:cxn ang="0">
                    <a:pos x="107299387" y="299810149"/>
                  </a:cxn>
                  <a:cxn ang="0">
                    <a:pos x="0" y="15778735"/>
                  </a:cxn>
                </a:cxnLst>
                <a:rect l="txL" t="txT" r="txR" b="txB"/>
                <a:pathLst>
                  <a:path w="50" h="95">
                    <a:moveTo>
                      <a:pt x="0" y="5"/>
                    </a:moveTo>
                    <a:lnTo>
                      <a:pt x="17" y="0"/>
                    </a:lnTo>
                    <a:lnTo>
                      <a:pt x="50" y="88"/>
                    </a:lnTo>
                    <a:lnTo>
                      <a:pt x="34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9" name="Freeform 12"/>
              <p:cNvSpPr/>
              <p:nvPr/>
            </p:nvSpPr>
            <p:spPr>
              <a:xfrm>
                <a:off x="833171" y="1925708"/>
                <a:ext cx="76389" cy="147448"/>
              </a:xfrm>
              <a:custGeom>
                <a:avLst/>
                <a:gdLst>
                  <a:gd name="txL" fmla="*/ 0 w 43"/>
                  <a:gd name="txT" fmla="*/ 0 h 83"/>
                  <a:gd name="txR" fmla="*/ 43 w 43"/>
                  <a:gd name="txB" fmla="*/ 83 h 83"/>
                </a:gdLst>
                <a:ahLst/>
                <a:cxnLst>
                  <a:cxn ang="0">
                    <a:pos x="0" y="22090552"/>
                  </a:cxn>
                  <a:cxn ang="0">
                    <a:pos x="44183041" y="0"/>
                  </a:cxn>
                  <a:cxn ang="0">
                    <a:pos x="135704178" y="246160015"/>
                  </a:cxn>
                  <a:cxn ang="0">
                    <a:pos x="82054220" y="261938722"/>
                  </a:cxn>
                  <a:cxn ang="0">
                    <a:pos x="0" y="22090552"/>
                  </a:cxn>
                </a:cxnLst>
                <a:rect l="txL" t="txT" r="txR" b="txB"/>
                <a:pathLst>
                  <a:path w="43" h="83">
                    <a:moveTo>
                      <a:pt x="0" y="7"/>
                    </a:moveTo>
                    <a:lnTo>
                      <a:pt x="14" y="0"/>
                    </a:lnTo>
                    <a:lnTo>
                      <a:pt x="43" y="78"/>
                    </a:lnTo>
                    <a:lnTo>
                      <a:pt x="26" y="8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0" name="Freeform 13"/>
              <p:cNvSpPr/>
              <p:nvPr/>
            </p:nvSpPr>
            <p:spPr>
              <a:xfrm>
                <a:off x="740794" y="1707201"/>
                <a:ext cx="236272" cy="138566"/>
              </a:xfrm>
              <a:custGeom>
                <a:avLst/>
                <a:gdLst>
                  <a:gd name="txL" fmla="*/ 0 w 133"/>
                  <a:gd name="txT" fmla="*/ 0 h 78"/>
                  <a:gd name="txR" fmla="*/ 133 w 133"/>
                  <a:gd name="txB" fmla="*/ 78 h 78"/>
                </a:gdLst>
                <a:ahLst/>
                <a:cxnLst>
                  <a:cxn ang="0">
                    <a:pos x="372394812" y="0"/>
                  </a:cxn>
                  <a:cxn ang="0">
                    <a:pos x="0" y="119925329"/>
                  </a:cxn>
                  <a:cxn ang="0">
                    <a:pos x="37871023" y="246160737"/>
                  </a:cxn>
                  <a:cxn ang="0">
                    <a:pos x="419732685" y="126235409"/>
                  </a:cxn>
                  <a:cxn ang="0">
                    <a:pos x="372394812" y="0"/>
                  </a:cxn>
                </a:cxnLst>
                <a:rect l="txL" t="txT" r="txR" b="txB"/>
                <a:pathLst>
                  <a:path w="133" h="78">
                    <a:moveTo>
                      <a:pt x="118" y="0"/>
                    </a:moveTo>
                    <a:lnTo>
                      <a:pt x="0" y="38"/>
                    </a:lnTo>
                    <a:lnTo>
                      <a:pt x="12" y="78"/>
                    </a:lnTo>
                    <a:lnTo>
                      <a:pt x="133" y="4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E2E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1" name="Freeform 14"/>
              <p:cNvSpPr/>
              <p:nvPr/>
            </p:nvSpPr>
            <p:spPr>
              <a:xfrm>
                <a:off x="230943" y="218508"/>
                <a:ext cx="820736" cy="790535"/>
              </a:xfrm>
              <a:custGeom>
                <a:avLst/>
                <a:gdLst>
                  <a:gd name="txL" fmla="*/ 0 w 195"/>
                  <a:gd name="txT" fmla="*/ 0 h 188"/>
                  <a:gd name="txR" fmla="*/ 195 w 195"/>
                  <a:gd name="txB" fmla="*/ 188 h 188"/>
                </a:gdLst>
                <a:ahLst/>
                <a:cxnLst>
                  <a:cxn ang="0">
                    <a:pos x="1877776564" y="2147483647"/>
                  </a:cxn>
                  <a:cxn ang="0">
                    <a:pos x="1771484972" y="2147483647"/>
                  </a:cxn>
                  <a:cxn ang="0">
                    <a:pos x="1913202886" y="2139498709"/>
                  </a:cxn>
                  <a:cxn ang="0">
                    <a:pos x="2147483647" y="2147483647"/>
                  </a:cxn>
                  <a:cxn ang="0">
                    <a:pos x="2147483647" y="1732814838"/>
                  </a:cxn>
                  <a:cxn ang="0">
                    <a:pos x="2147483647" y="1785860561"/>
                  </a:cxn>
                  <a:cxn ang="0">
                    <a:pos x="1806915503" y="88409570"/>
                  </a:cxn>
                  <a:cxn ang="0">
                    <a:pos x="248009572" y="1255407543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877776564" y="2147483647"/>
                  </a:cxn>
                </a:cxnLst>
                <a:rect l="txL" t="txT" r="txR" b="txB"/>
                <a:pathLst>
                  <a:path w="195" h="188">
                    <a:moveTo>
                      <a:pt x="106" y="136"/>
                    </a:moveTo>
                    <a:cubicBezTo>
                      <a:pt x="102" y="136"/>
                      <a:pt x="99" y="132"/>
                      <a:pt x="100" y="128"/>
                    </a:cubicBezTo>
                    <a:cubicBezTo>
                      <a:pt x="100" y="124"/>
                      <a:pt x="104" y="121"/>
                      <a:pt x="108" y="121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95" y="59"/>
                      <a:pt x="157" y="12"/>
                      <a:pt x="102" y="5"/>
                    </a:cubicBezTo>
                    <a:cubicBezTo>
                      <a:pt x="59" y="0"/>
                      <a:pt x="20" y="29"/>
                      <a:pt x="14" y="7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54" y="188"/>
                      <a:pt x="154" y="188"/>
                      <a:pt x="154" y="188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06" y="136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2" name="Freeform 15"/>
              <p:cNvSpPr/>
              <p:nvPr/>
            </p:nvSpPr>
            <p:spPr>
              <a:xfrm>
                <a:off x="756783" y="495639"/>
                <a:ext cx="60400" cy="58624"/>
              </a:xfrm>
              <a:custGeom>
                <a:avLst/>
                <a:gdLst>
                  <a:gd name="txL" fmla="*/ 0 w 14"/>
                  <a:gd name="txT" fmla="*/ 0 h 14"/>
                  <a:gd name="txR" fmla="*/ 14 w 14"/>
                  <a:gd name="txB" fmla="*/ 14 h 14"/>
                </a:gdLst>
                <a:ahLst/>
                <a:cxnLst>
                  <a:cxn ang="0">
                    <a:pos x="241971030" y="140274697"/>
                  </a:cxn>
                  <a:cxn ang="0">
                    <a:pos x="111679603" y="227951052"/>
                  </a:cxn>
                  <a:cxn ang="0">
                    <a:pos x="0" y="105209147"/>
                  </a:cxn>
                  <a:cxn ang="0">
                    <a:pos x="148903284" y="0"/>
                  </a:cxn>
                  <a:cxn ang="0">
                    <a:pos x="241971030" y="140274697"/>
                  </a:cxn>
                </a:cxnLst>
                <a:rect l="txL" t="txT" r="txR" b="txB"/>
                <a:pathLst>
                  <a:path w="14" h="14">
                    <a:moveTo>
                      <a:pt x="13" y="8"/>
                    </a:moveTo>
                    <a:cubicBezTo>
                      <a:pt x="13" y="11"/>
                      <a:pt x="9" y="14"/>
                      <a:pt x="6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1"/>
                      <a:pt x="14" y="4"/>
                      <a:pt x="13" y="8"/>
                    </a:cubicBezTo>
                    <a:close/>
                  </a:path>
                </a:pathLst>
              </a:custGeom>
              <a:solidFill>
                <a:srgbClr val="30163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3" name="Freeform 16"/>
              <p:cNvSpPr/>
              <p:nvPr/>
            </p:nvSpPr>
            <p:spPr>
              <a:xfrm>
                <a:off x="264697" y="147448"/>
                <a:ext cx="593346" cy="540051"/>
              </a:xfrm>
              <a:custGeom>
                <a:avLst/>
                <a:gdLst>
                  <a:gd name="txL" fmla="*/ 0 w 10000"/>
                  <a:gd name="txT" fmla="*/ 0 h 11485"/>
                  <a:gd name="txR" fmla="*/ 10000 w 10000"/>
                  <a:gd name="txB" fmla="*/ 11485 h 11485"/>
                </a:gdLst>
                <a:ahLst/>
                <a:cxnLst>
                  <a:cxn ang="0">
                    <a:pos x="1499801" y="17368153"/>
                  </a:cxn>
                  <a:cxn ang="0">
                    <a:pos x="0" y="25266208"/>
                  </a:cxn>
                  <a:cxn ang="0">
                    <a:pos x="4495783" y="25067210"/>
                  </a:cxn>
                  <a:cxn ang="0">
                    <a:pos x="5992023" y="24673633"/>
                  </a:cxn>
                  <a:cxn ang="0">
                    <a:pos x="6741952" y="22699115"/>
                  </a:cxn>
                  <a:cxn ang="0">
                    <a:pos x="9238041" y="18553302"/>
                  </a:cxn>
                  <a:cxn ang="0">
                    <a:pos x="13233928" y="16775578"/>
                  </a:cxn>
                  <a:cxn ang="0">
                    <a:pos x="19975883" y="14803276"/>
                  </a:cxn>
                  <a:cxn ang="0">
                    <a:pos x="29963791" y="11840400"/>
                  </a:cxn>
                  <a:cxn ang="0">
                    <a:pos x="35205949" y="7893632"/>
                  </a:cxn>
                  <a:cxn ang="0">
                    <a:pos x="34434955" y="0"/>
                  </a:cxn>
                  <a:cxn ang="0">
                    <a:pos x="1499801" y="17368153"/>
                  </a:cxn>
                </a:cxnLst>
                <a:rect l="txL" t="txT" r="txR" b="txB"/>
                <a:pathLst>
                  <a:path w="10000" h="11485">
                    <a:moveTo>
                      <a:pt x="426" y="7855"/>
                    </a:moveTo>
                    <a:lnTo>
                      <a:pt x="0" y="11427"/>
                    </a:lnTo>
                    <a:cubicBezTo>
                      <a:pt x="426" y="11516"/>
                      <a:pt x="851" y="11516"/>
                      <a:pt x="1277" y="11337"/>
                    </a:cubicBezTo>
                    <a:cubicBezTo>
                      <a:pt x="1489" y="11337"/>
                      <a:pt x="1560" y="11337"/>
                      <a:pt x="1702" y="11159"/>
                    </a:cubicBezTo>
                    <a:cubicBezTo>
                      <a:pt x="1844" y="10891"/>
                      <a:pt x="1844" y="10534"/>
                      <a:pt x="1915" y="10266"/>
                    </a:cubicBezTo>
                    <a:cubicBezTo>
                      <a:pt x="2057" y="9730"/>
                      <a:pt x="2270" y="8837"/>
                      <a:pt x="2624" y="8391"/>
                    </a:cubicBezTo>
                    <a:cubicBezTo>
                      <a:pt x="2908" y="8034"/>
                      <a:pt x="3404" y="7766"/>
                      <a:pt x="3759" y="7587"/>
                    </a:cubicBezTo>
                    <a:cubicBezTo>
                      <a:pt x="4397" y="7230"/>
                      <a:pt x="4965" y="6962"/>
                      <a:pt x="5674" y="6695"/>
                    </a:cubicBezTo>
                    <a:cubicBezTo>
                      <a:pt x="6667" y="6337"/>
                      <a:pt x="7589" y="5891"/>
                      <a:pt x="8511" y="5355"/>
                    </a:cubicBezTo>
                    <a:cubicBezTo>
                      <a:pt x="9078" y="4909"/>
                      <a:pt x="9787" y="4373"/>
                      <a:pt x="10000" y="3570"/>
                    </a:cubicBezTo>
                    <a:cubicBezTo>
                      <a:pt x="9078" y="2766"/>
                      <a:pt x="9918" y="481"/>
                      <a:pt x="9781" y="0"/>
                    </a:cubicBezTo>
                    <a:cubicBezTo>
                      <a:pt x="2953" y="83"/>
                      <a:pt x="851" y="4105"/>
                      <a:pt x="426" y="7855"/>
                    </a:cubicBez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4" name="Rectangle 17"/>
              <p:cNvSpPr/>
              <p:nvPr/>
            </p:nvSpPr>
            <p:spPr>
              <a:xfrm>
                <a:off x="648417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05" name="Rectangle 18"/>
              <p:cNvSpPr/>
              <p:nvPr/>
            </p:nvSpPr>
            <p:spPr>
              <a:xfrm>
                <a:off x="639535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06" name="Rectangle 19"/>
              <p:cNvSpPr/>
              <p:nvPr/>
            </p:nvSpPr>
            <p:spPr>
              <a:xfrm>
                <a:off x="218508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07" name="Rectangle 20"/>
              <p:cNvSpPr/>
              <p:nvPr/>
            </p:nvSpPr>
            <p:spPr>
              <a:xfrm>
                <a:off x="209626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08" name="Rectangle 21"/>
              <p:cNvSpPr/>
              <p:nvPr/>
            </p:nvSpPr>
            <p:spPr>
              <a:xfrm>
                <a:off x="175872" y="913113"/>
                <a:ext cx="762112" cy="9415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09" name="Rectangle 22"/>
              <p:cNvSpPr/>
              <p:nvPr/>
            </p:nvSpPr>
            <p:spPr>
              <a:xfrm>
                <a:off x="175872" y="913113"/>
                <a:ext cx="762112" cy="9415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0" name="Freeform 23"/>
              <p:cNvSpPr/>
              <p:nvPr/>
            </p:nvSpPr>
            <p:spPr>
              <a:xfrm>
                <a:off x="163437" y="866924"/>
                <a:ext cx="826065" cy="197190"/>
              </a:xfrm>
              <a:custGeom>
                <a:avLst/>
                <a:gdLst>
                  <a:gd name="txL" fmla="*/ 0 w 465"/>
                  <a:gd name="txT" fmla="*/ 0 h 111"/>
                  <a:gd name="txR" fmla="*/ 465 w 465"/>
                  <a:gd name="txB" fmla="*/ 111 h 111"/>
                </a:gdLst>
                <a:ahLst/>
                <a:cxnLst>
                  <a:cxn ang="0">
                    <a:pos x="1467491208" y="350305385"/>
                  </a:cxn>
                  <a:cxn ang="0">
                    <a:pos x="0" y="230381866"/>
                  </a:cxn>
                  <a:cxn ang="0">
                    <a:pos x="0" y="0"/>
                  </a:cxn>
                  <a:cxn ang="0">
                    <a:pos x="1391749061" y="0"/>
                  </a:cxn>
                  <a:cxn ang="0">
                    <a:pos x="1467491208" y="350305385"/>
                  </a:cxn>
                </a:cxnLst>
                <a:rect l="txL" t="txT" r="txR" b="txB"/>
                <a:pathLst>
                  <a:path w="465" h="111">
                    <a:moveTo>
                      <a:pt x="465" y="111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65" y="111"/>
                    </a:lnTo>
                    <a:close/>
                  </a:path>
                </a:pathLst>
              </a:custGeom>
              <a:solidFill>
                <a:srgbClr val="C2C7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1" name="Freeform 24"/>
              <p:cNvSpPr/>
              <p:nvPr/>
            </p:nvSpPr>
            <p:spPr>
              <a:xfrm>
                <a:off x="163437" y="866924"/>
                <a:ext cx="783429" cy="225613"/>
              </a:xfrm>
              <a:custGeom>
                <a:avLst/>
                <a:gdLst>
                  <a:gd name="txL" fmla="*/ 0 w 441"/>
                  <a:gd name="txT" fmla="*/ 0 h 127"/>
                  <a:gd name="txR" fmla="*/ 441 w 441"/>
                  <a:gd name="txB" fmla="*/ 127 h 127"/>
                </a:gdLst>
                <a:ahLst/>
                <a:cxnLst>
                  <a:cxn ang="0">
                    <a:pos x="1256044632" y="400797068"/>
                  </a:cxn>
                  <a:cxn ang="0">
                    <a:pos x="0" y="252469880"/>
                  </a:cxn>
                  <a:cxn ang="0">
                    <a:pos x="0" y="0"/>
                  </a:cxn>
                  <a:cxn ang="0">
                    <a:pos x="1391748354" y="0"/>
                  </a:cxn>
                  <a:cxn ang="0">
                    <a:pos x="1256044632" y="400797068"/>
                  </a:cxn>
                </a:cxnLst>
                <a:rect l="txL" t="txT" r="txR" b="txB"/>
                <a:pathLst>
                  <a:path w="441" h="127">
                    <a:moveTo>
                      <a:pt x="398" y="127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398" y="127"/>
                    </a:lnTo>
                    <a:close/>
                  </a:path>
                </a:pathLst>
              </a:custGeom>
              <a:solidFill>
                <a:srgbClr val="DFE2E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2" name="Oval 25"/>
              <p:cNvSpPr/>
              <p:nvPr/>
            </p:nvSpPr>
            <p:spPr>
              <a:xfrm>
                <a:off x="842054" y="946866"/>
                <a:ext cx="24871" cy="24871"/>
              </a:xfrm>
              <a:prstGeom prst="ellipse">
                <a:avLst/>
              </a:prstGeom>
              <a:solidFill>
                <a:srgbClr val="C2C7C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3" name="Rectangle 26"/>
              <p:cNvSpPr/>
              <p:nvPr/>
            </p:nvSpPr>
            <p:spPr>
              <a:xfrm>
                <a:off x="175872" y="1618376"/>
                <a:ext cx="762112" cy="236272"/>
              </a:xfrm>
              <a:prstGeom prst="rect">
                <a:avLst/>
              </a:prstGeom>
              <a:solidFill>
                <a:srgbClr val="29425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4" name="Rectangle 27"/>
              <p:cNvSpPr/>
              <p:nvPr/>
            </p:nvSpPr>
            <p:spPr>
              <a:xfrm>
                <a:off x="175872" y="1593506"/>
                <a:ext cx="762112" cy="63953"/>
              </a:xfrm>
              <a:prstGeom prst="rect">
                <a:avLst/>
              </a:prstGeom>
              <a:solidFill>
                <a:srgbClr val="DFE2E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5" name="Rectangle 28"/>
              <p:cNvSpPr/>
              <p:nvPr/>
            </p:nvSpPr>
            <p:spPr>
              <a:xfrm>
                <a:off x="550710" y="1152938"/>
                <a:ext cx="165213" cy="209625"/>
              </a:xfrm>
              <a:prstGeom prst="rect">
                <a:avLst/>
              </a:prstGeom>
              <a:solidFill>
                <a:srgbClr val="DFE2E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6" name="Rectangle 29"/>
              <p:cNvSpPr/>
              <p:nvPr/>
            </p:nvSpPr>
            <p:spPr>
              <a:xfrm>
                <a:off x="550710" y="1152938"/>
                <a:ext cx="165213" cy="2096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417" name="Freeform 30"/>
              <p:cNvSpPr/>
              <p:nvPr/>
            </p:nvSpPr>
            <p:spPr>
              <a:xfrm>
                <a:off x="580911" y="1092537"/>
                <a:ext cx="117248" cy="60400"/>
              </a:xfrm>
              <a:custGeom>
                <a:avLst/>
                <a:gdLst>
                  <a:gd name="txL" fmla="*/ 0 w 66"/>
                  <a:gd name="txT" fmla="*/ 0 h 34"/>
                  <a:gd name="txR" fmla="*/ 66 w 66"/>
                  <a:gd name="txB" fmla="*/ 34 h 34"/>
                </a:gdLst>
                <a:ahLst/>
                <a:cxnLst>
                  <a:cxn ang="0">
                    <a:pos x="208289255" y="107298803"/>
                  </a:cxn>
                  <a:cxn ang="0">
                    <a:pos x="104144627" y="0"/>
                  </a:cxn>
                  <a:cxn ang="0">
                    <a:pos x="0" y="107298803"/>
                  </a:cxn>
                  <a:cxn ang="0">
                    <a:pos x="208289255" y="107298803"/>
                  </a:cxn>
                </a:cxnLst>
                <a:rect l="txL" t="txT" r="txR" b="txB"/>
                <a:pathLst>
                  <a:path w="66" h="34">
                    <a:moveTo>
                      <a:pt x="66" y="3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8" name="Freeform 31"/>
              <p:cNvSpPr/>
              <p:nvPr/>
            </p:nvSpPr>
            <p:spPr>
              <a:xfrm>
                <a:off x="0" y="28424"/>
                <a:ext cx="120801" cy="190084"/>
              </a:xfrm>
              <a:custGeom>
                <a:avLst/>
                <a:gdLst>
                  <a:gd name="txL" fmla="*/ 0 w 68"/>
                  <a:gd name="txT" fmla="*/ 0 h 107"/>
                  <a:gd name="txR" fmla="*/ 68 w 68"/>
                  <a:gd name="txB" fmla="*/ 107 h 107"/>
                </a:gdLst>
                <a:ahLst/>
                <a:cxnLst>
                  <a:cxn ang="0">
                    <a:pos x="214601159" y="299810459"/>
                  </a:cxn>
                  <a:cxn ang="0">
                    <a:pos x="119923418" y="337681576"/>
                  </a:cxn>
                  <a:cxn ang="0">
                    <a:pos x="0" y="37871131"/>
                  </a:cxn>
                  <a:cxn ang="0">
                    <a:pos x="97832805" y="0"/>
                  </a:cxn>
                  <a:cxn ang="0">
                    <a:pos x="214601159" y="299810459"/>
                  </a:cxn>
                </a:cxnLst>
                <a:rect l="txL" t="txT" r="txR" b="txB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9" name="Freeform 32"/>
              <p:cNvSpPr/>
              <p:nvPr/>
            </p:nvSpPr>
            <p:spPr>
              <a:xfrm>
                <a:off x="0" y="28424"/>
                <a:ext cx="120801" cy="190084"/>
              </a:xfrm>
              <a:custGeom>
                <a:avLst/>
                <a:gdLst>
                  <a:gd name="txL" fmla="*/ 0 w 68"/>
                  <a:gd name="txT" fmla="*/ 0 h 107"/>
                  <a:gd name="txR" fmla="*/ 68 w 68"/>
                  <a:gd name="txB" fmla="*/ 107 h 107"/>
                </a:gdLst>
                <a:ahLst/>
                <a:cxnLst>
                  <a:cxn ang="0">
                    <a:pos x="214601159" y="299810459"/>
                  </a:cxn>
                  <a:cxn ang="0">
                    <a:pos x="119923418" y="337681576"/>
                  </a:cxn>
                  <a:cxn ang="0">
                    <a:pos x="0" y="37871131"/>
                  </a:cxn>
                  <a:cxn ang="0">
                    <a:pos x="97832805" y="0"/>
                  </a:cxn>
                  <a:cxn ang="0">
                    <a:pos x="214601159" y="299810459"/>
                  </a:cxn>
                </a:cxnLst>
                <a:rect l="txL" t="txT" r="txR" b="txB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0" name="Freeform 33"/>
              <p:cNvSpPr/>
              <p:nvPr/>
            </p:nvSpPr>
            <p:spPr>
              <a:xfrm>
                <a:off x="79942" y="62177"/>
                <a:ext cx="188307" cy="181201"/>
              </a:xfrm>
              <a:custGeom>
                <a:avLst/>
                <a:gdLst>
                  <a:gd name="txL" fmla="*/ 0 w 106"/>
                  <a:gd name="txT" fmla="*/ 0 h 102"/>
                  <a:gd name="txR" fmla="*/ 106 w 106"/>
                  <a:gd name="txB" fmla="*/ 102 h 102"/>
                </a:gdLst>
                <a:ahLst/>
                <a:cxnLst>
                  <a:cxn ang="0">
                    <a:pos x="312433311" y="315588205"/>
                  </a:cxn>
                  <a:cxn ang="0">
                    <a:pos x="0" y="321900038"/>
                  </a:cxn>
                  <a:cxn ang="0">
                    <a:pos x="12623675" y="9466865"/>
                  </a:cxn>
                  <a:cxn ang="0">
                    <a:pos x="334523847" y="0"/>
                  </a:cxn>
                  <a:cxn ang="0">
                    <a:pos x="312433311" y="315588205"/>
                  </a:cxn>
                </a:cxnLst>
                <a:rect l="txL" t="txT" r="txR" b="txB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1" name="Freeform 34"/>
              <p:cNvSpPr/>
              <p:nvPr/>
            </p:nvSpPr>
            <p:spPr>
              <a:xfrm>
                <a:off x="79942" y="62177"/>
                <a:ext cx="188307" cy="181201"/>
              </a:xfrm>
              <a:custGeom>
                <a:avLst/>
                <a:gdLst>
                  <a:gd name="txL" fmla="*/ 0 w 106"/>
                  <a:gd name="txT" fmla="*/ 0 h 102"/>
                  <a:gd name="txR" fmla="*/ 106 w 106"/>
                  <a:gd name="txB" fmla="*/ 102 h 102"/>
                </a:gdLst>
                <a:ahLst/>
                <a:cxnLst>
                  <a:cxn ang="0">
                    <a:pos x="312433311" y="315588205"/>
                  </a:cxn>
                  <a:cxn ang="0">
                    <a:pos x="0" y="321900038"/>
                  </a:cxn>
                  <a:cxn ang="0">
                    <a:pos x="12623675" y="9466865"/>
                  </a:cxn>
                  <a:cxn ang="0">
                    <a:pos x="334523847" y="0"/>
                  </a:cxn>
                  <a:cxn ang="0">
                    <a:pos x="312433311" y="315588205"/>
                  </a:cxn>
                </a:cxnLst>
                <a:rect l="txL" t="txT" r="txR" b="txB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2" name="Freeform 35"/>
              <p:cNvSpPr/>
              <p:nvPr/>
            </p:nvSpPr>
            <p:spPr>
              <a:xfrm>
                <a:off x="62177" y="0"/>
                <a:ext cx="239825" cy="122577"/>
              </a:xfrm>
              <a:custGeom>
                <a:avLst/>
                <a:gdLst>
                  <a:gd name="txL" fmla="*/ 0 w 135"/>
                  <a:gd name="txT" fmla="*/ 0 h 69"/>
                  <a:gd name="txR" fmla="*/ 135 w 135"/>
                  <a:gd name="txB" fmla="*/ 69 h 69"/>
                </a:gdLst>
                <a:ahLst/>
                <a:cxnLst>
                  <a:cxn ang="0">
                    <a:pos x="31559193" y="217755335"/>
                  </a:cxn>
                  <a:cxn ang="0">
                    <a:pos x="426044590" y="104144243"/>
                  </a:cxn>
                  <a:cxn ang="0">
                    <a:pos x="397642217" y="0"/>
                  </a:cxn>
                  <a:cxn ang="0">
                    <a:pos x="0" y="110456068"/>
                  </a:cxn>
                  <a:cxn ang="0">
                    <a:pos x="31559193" y="217755335"/>
                  </a:cxn>
                </a:cxnLst>
                <a:rect l="txL" t="txT" r="txR" b="txB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3" name="Freeform 36"/>
              <p:cNvSpPr/>
              <p:nvPr/>
            </p:nvSpPr>
            <p:spPr>
              <a:xfrm>
                <a:off x="62177" y="0"/>
                <a:ext cx="239825" cy="122577"/>
              </a:xfrm>
              <a:custGeom>
                <a:avLst/>
                <a:gdLst>
                  <a:gd name="txL" fmla="*/ 0 w 135"/>
                  <a:gd name="txT" fmla="*/ 0 h 69"/>
                  <a:gd name="txR" fmla="*/ 135 w 135"/>
                  <a:gd name="txB" fmla="*/ 69 h 69"/>
                </a:gdLst>
                <a:ahLst/>
                <a:cxnLst>
                  <a:cxn ang="0">
                    <a:pos x="31559193" y="217755335"/>
                  </a:cxn>
                  <a:cxn ang="0">
                    <a:pos x="426044590" y="104144243"/>
                  </a:cxn>
                  <a:cxn ang="0">
                    <a:pos x="397642217" y="0"/>
                  </a:cxn>
                  <a:cxn ang="0">
                    <a:pos x="0" y="110456068"/>
                  </a:cxn>
                  <a:cxn ang="0">
                    <a:pos x="31559193" y="217755335"/>
                  </a:cxn>
                </a:cxnLst>
                <a:rect l="txL" t="txT" r="txR" b="txB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4" name="Freeform 37"/>
              <p:cNvSpPr/>
              <p:nvPr/>
            </p:nvSpPr>
            <p:spPr>
              <a:xfrm>
                <a:off x="49742" y="184754"/>
                <a:ext cx="358850" cy="1009042"/>
              </a:xfrm>
              <a:custGeom>
                <a:avLst/>
                <a:gdLst>
                  <a:gd name="txL" fmla="*/ 0 w 202"/>
                  <a:gd name="txT" fmla="*/ 0 h 568"/>
                  <a:gd name="txR" fmla="*/ 202 w 202"/>
                  <a:gd name="txB" fmla="*/ 568 h 568"/>
                </a:gdLst>
                <a:ahLst/>
                <a:cxnLst>
                  <a:cxn ang="0">
                    <a:pos x="637491725" y="1742050308"/>
                  </a:cxn>
                  <a:cxn ang="0">
                    <a:pos x="233536778" y="1792545022"/>
                  </a:cxn>
                  <a:cxn ang="0">
                    <a:pos x="0" y="59961612"/>
                  </a:cxn>
                  <a:cxn ang="0">
                    <a:pos x="397643097" y="0"/>
                  </a:cxn>
                  <a:cxn ang="0">
                    <a:pos x="637491725" y="1742050308"/>
                  </a:cxn>
                </a:cxnLst>
                <a:rect l="txL" t="txT" r="txR" b="txB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5" name="Freeform 38"/>
              <p:cNvSpPr/>
              <p:nvPr/>
            </p:nvSpPr>
            <p:spPr>
              <a:xfrm>
                <a:off x="49742" y="184754"/>
                <a:ext cx="358850" cy="1009042"/>
              </a:xfrm>
              <a:custGeom>
                <a:avLst/>
                <a:gdLst>
                  <a:gd name="txL" fmla="*/ 0 w 202"/>
                  <a:gd name="txT" fmla="*/ 0 h 568"/>
                  <a:gd name="txR" fmla="*/ 202 w 202"/>
                  <a:gd name="txB" fmla="*/ 568 h 568"/>
                </a:gdLst>
                <a:ahLst/>
                <a:cxnLst>
                  <a:cxn ang="0">
                    <a:pos x="637491725" y="1742050308"/>
                  </a:cxn>
                  <a:cxn ang="0">
                    <a:pos x="233536778" y="1792545022"/>
                  </a:cxn>
                  <a:cxn ang="0">
                    <a:pos x="0" y="59961612"/>
                  </a:cxn>
                  <a:cxn ang="0">
                    <a:pos x="397643097" y="0"/>
                  </a:cxn>
                  <a:cxn ang="0">
                    <a:pos x="637491725" y="1742050308"/>
                  </a:cxn>
                </a:cxnLst>
                <a:rect l="txL" t="txT" r="txR" b="txB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6" name="Freeform 39"/>
              <p:cNvSpPr/>
              <p:nvPr/>
            </p:nvSpPr>
            <p:spPr>
              <a:xfrm>
                <a:off x="37307" y="163437"/>
                <a:ext cx="257590" cy="113695"/>
              </a:xfrm>
              <a:custGeom>
                <a:avLst/>
                <a:gdLst>
                  <a:gd name="txL" fmla="*/ 0 w 145"/>
                  <a:gd name="txT" fmla="*/ 0 h 64"/>
                  <a:gd name="txR" fmla="*/ 145 w 145"/>
                  <a:gd name="txB" fmla="*/ 64 h 64"/>
                </a:gdLst>
                <a:ahLst/>
                <a:cxnLst>
                  <a:cxn ang="0">
                    <a:pos x="457604112" y="151482582"/>
                  </a:cxn>
                  <a:cxn ang="0">
                    <a:pos x="15778720" y="201977350"/>
                  </a:cxn>
                  <a:cxn ang="0">
                    <a:pos x="0" y="53649816"/>
                  </a:cxn>
                  <a:cxn ang="0">
                    <a:pos x="441825399" y="0"/>
                  </a:cxn>
                  <a:cxn ang="0">
                    <a:pos x="457604112" y="151482582"/>
                  </a:cxn>
                </a:cxnLst>
                <a:rect l="txL" t="txT" r="txR" b="txB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  <a:close/>
                  </a:path>
                </a:pathLst>
              </a:custGeom>
              <a:solidFill>
                <a:srgbClr val="DFE2E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7" name="Freeform 40"/>
              <p:cNvSpPr/>
              <p:nvPr/>
            </p:nvSpPr>
            <p:spPr>
              <a:xfrm>
                <a:off x="37307" y="163437"/>
                <a:ext cx="257590" cy="113695"/>
              </a:xfrm>
              <a:custGeom>
                <a:avLst/>
                <a:gdLst>
                  <a:gd name="txL" fmla="*/ 0 w 145"/>
                  <a:gd name="txT" fmla="*/ 0 h 64"/>
                  <a:gd name="txR" fmla="*/ 145 w 145"/>
                  <a:gd name="txB" fmla="*/ 64 h 64"/>
                </a:gdLst>
                <a:ahLst/>
                <a:cxnLst>
                  <a:cxn ang="0">
                    <a:pos x="457604112" y="151482582"/>
                  </a:cxn>
                  <a:cxn ang="0">
                    <a:pos x="15778720" y="201977350"/>
                  </a:cxn>
                  <a:cxn ang="0">
                    <a:pos x="0" y="53649816"/>
                  </a:cxn>
                  <a:cxn ang="0">
                    <a:pos x="441825399" y="0"/>
                  </a:cxn>
                  <a:cxn ang="0">
                    <a:pos x="457604112" y="151482582"/>
                  </a:cxn>
                </a:cxnLst>
                <a:rect l="txL" t="txT" r="txR" b="txB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384" name="组合 3"/>
            <p:cNvGrpSpPr/>
            <p:nvPr/>
          </p:nvGrpSpPr>
          <p:grpSpPr>
            <a:xfrm>
              <a:off x="0" y="0"/>
              <a:ext cx="3841750" cy="3835400"/>
              <a:chOff x="0" y="0"/>
              <a:chExt cx="3840758" cy="3835427"/>
            </a:xfrm>
          </p:grpSpPr>
          <p:sp>
            <p:nvSpPr>
              <p:cNvPr id="15385" name="Oval 41"/>
              <p:cNvSpPr/>
              <p:nvPr/>
            </p:nvSpPr>
            <p:spPr>
              <a:xfrm>
                <a:off x="0" y="0"/>
                <a:ext cx="3840758" cy="3835427"/>
              </a:xfrm>
              <a:prstGeom prst="ellipse">
                <a:avLst/>
              </a:prstGeom>
              <a:solidFill>
                <a:srgbClr val="F3AC1E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5386" name="Freeform 42"/>
              <p:cNvSpPr>
                <a:spLocks noEditPoints="1"/>
              </p:cNvSpPr>
              <p:nvPr/>
            </p:nvSpPr>
            <p:spPr>
              <a:xfrm>
                <a:off x="1177809" y="415697"/>
                <a:ext cx="1499352" cy="3016469"/>
              </a:xfrm>
              <a:custGeom>
                <a:avLst/>
                <a:gdLst>
                  <a:gd name="txL" fmla="*/ 0 w 356"/>
                  <a:gd name="txT" fmla="*/ 0 h 717"/>
                  <a:gd name="txR" fmla="*/ 356 w 356"/>
                  <a:gd name="txB" fmla="*/ 717 h 717"/>
                </a:gdLst>
                <a:ahLst/>
                <a:cxnLst>
                  <a:cxn ang="0">
                    <a:pos x="2147483647" y="2147483647"/>
                  </a:cxn>
                  <a:cxn ang="0">
                    <a:pos x="975593739" y="2147483647"/>
                  </a:cxn>
                  <a:cxn ang="0">
                    <a:pos x="35474841" y="2147483647"/>
                  </a:cxn>
                  <a:cxn ang="0">
                    <a:pos x="585358034" y="2147483647"/>
                  </a:cxn>
                  <a:cxn ang="0">
                    <a:pos x="1294880059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525476948" y="2147483647"/>
                  </a:cxn>
                  <a:cxn ang="0">
                    <a:pos x="745001062" y="2147483647"/>
                  </a:cxn>
                  <a:cxn ang="0">
                    <a:pos x="212857437" y="2147483647"/>
                  </a:cxn>
                  <a:cxn ang="0">
                    <a:pos x="0" y="2147483647"/>
                  </a:cxn>
                  <a:cxn ang="0">
                    <a:pos x="656311895" y="2147483647"/>
                  </a:cxn>
                  <a:cxn ang="0">
                    <a:pos x="2147483647" y="1292058515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1238961106"/>
                  </a:cxn>
                  <a:cxn ang="0">
                    <a:pos x="2147483647" y="1398257540"/>
                  </a:cxn>
                  <a:cxn ang="0">
                    <a:pos x="2147483647" y="1699147065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844763005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093095201" y="2147483647"/>
                  </a:cxn>
                  <a:cxn ang="0">
                    <a:pos x="1844763005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56" h="717">
                    <a:moveTo>
                      <a:pt x="135" y="648"/>
                    </a:moveTo>
                    <a:cubicBezTo>
                      <a:pt x="105" y="647"/>
                      <a:pt x="78" y="643"/>
                      <a:pt x="55" y="638"/>
                    </a:cubicBezTo>
                    <a:cubicBezTo>
                      <a:pt x="32" y="632"/>
                      <a:pt x="15" y="626"/>
                      <a:pt x="2" y="619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42" y="534"/>
                      <a:pt x="56" y="540"/>
                      <a:pt x="73" y="545"/>
                    </a:cubicBezTo>
                    <a:cubicBezTo>
                      <a:pt x="90" y="550"/>
                      <a:pt x="111" y="554"/>
                      <a:pt x="135" y="556"/>
                    </a:cubicBezTo>
                    <a:cubicBezTo>
                      <a:pt x="135" y="394"/>
                      <a:pt x="135" y="394"/>
                      <a:pt x="135" y="394"/>
                    </a:cubicBezTo>
                    <a:cubicBezTo>
                      <a:pt x="118" y="387"/>
                      <a:pt x="102" y="379"/>
                      <a:pt x="86" y="370"/>
                    </a:cubicBezTo>
                    <a:cubicBezTo>
                      <a:pt x="70" y="361"/>
                      <a:pt x="55" y="350"/>
                      <a:pt x="42" y="337"/>
                    </a:cubicBezTo>
                    <a:cubicBezTo>
                      <a:pt x="30" y="324"/>
                      <a:pt x="20" y="309"/>
                      <a:pt x="12" y="291"/>
                    </a:cubicBezTo>
                    <a:cubicBezTo>
                      <a:pt x="4" y="273"/>
                      <a:pt x="0" y="252"/>
                      <a:pt x="0" y="228"/>
                    </a:cubicBezTo>
                    <a:cubicBezTo>
                      <a:pt x="0" y="182"/>
                      <a:pt x="12" y="147"/>
                      <a:pt x="37" y="122"/>
                    </a:cubicBezTo>
                    <a:cubicBezTo>
                      <a:pt x="61" y="96"/>
                      <a:pt x="93" y="80"/>
                      <a:pt x="135" y="7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41" y="71"/>
                      <a:pt x="261" y="74"/>
                      <a:pt x="279" y="79"/>
                    </a:cubicBezTo>
                    <a:cubicBezTo>
                      <a:pt x="297" y="84"/>
                      <a:pt x="313" y="89"/>
                      <a:pt x="328" y="96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0" y="179"/>
                      <a:pt x="278" y="175"/>
                      <a:pt x="265" y="171"/>
                    </a:cubicBezTo>
                    <a:cubicBezTo>
                      <a:pt x="251" y="166"/>
                      <a:pt x="235" y="163"/>
                      <a:pt x="218" y="161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34" y="318"/>
                      <a:pt x="251" y="327"/>
                      <a:pt x="267" y="336"/>
                    </a:cubicBezTo>
                    <a:cubicBezTo>
                      <a:pt x="284" y="345"/>
                      <a:pt x="299" y="356"/>
                      <a:pt x="312" y="369"/>
                    </a:cubicBezTo>
                    <a:cubicBezTo>
                      <a:pt x="325" y="382"/>
                      <a:pt x="336" y="397"/>
                      <a:pt x="344" y="414"/>
                    </a:cubicBezTo>
                    <a:cubicBezTo>
                      <a:pt x="352" y="431"/>
                      <a:pt x="356" y="452"/>
                      <a:pt x="356" y="476"/>
                    </a:cubicBezTo>
                    <a:cubicBezTo>
                      <a:pt x="356" y="524"/>
                      <a:pt x="344" y="563"/>
                      <a:pt x="319" y="590"/>
                    </a:cubicBezTo>
                    <a:cubicBezTo>
                      <a:pt x="295" y="617"/>
                      <a:pt x="261" y="635"/>
                      <a:pt x="218" y="643"/>
                    </a:cubicBezTo>
                    <a:cubicBezTo>
                      <a:pt x="218" y="717"/>
                      <a:pt x="218" y="717"/>
                      <a:pt x="218" y="717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35" y="648"/>
                      <a:pt x="135" y="648"/>
                      <a:pt x="135" y="648"/>
                    </a:cubicBezTo>
                    <a:moveTo>
                      <a:pt x="104" y="219"/>
                    </a:moveTo>
                    <a:cubicBezTo>
                      <a:pt x="104" y="235"/>
                      <a:pt x="110" y="248"/>
                      <a:pt x="123" y="259"/>
                    </a:cubicBezTo>
                    <a:cubicBezTo>
                      <a:pt x="135" y="269"/>
                      <a:pt x="151" y="279"/>
                      <a:pt x="169" y="28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44" y="160"/>
                      <a:pt x="127" y="166"/>
                      <a:pt x="118" y="177"/>
                    </a:cubicBezTo>
                    <a:cubicBezTo>
                      <a:pt x="108" y="188"/>
                      <a:pt x="104" y="202"/>
                      <a:pt x="104" y="219"/>
                    </a:cubicBezTo>
                    <a:moveTo>
                      <a:pt x="253" y="487"/>
                    </a:moveTo>
                    <a:cubicBezTo>
                      <a:pt x="253" y="470"/>
                      <a:pt x="246" y="456"/>
                      <a:pt x="232" y="445"/>
                    </a:cubicBezTo>
                    <a:cubicBezTo>
                      <a:pt x="219" y="435"/>
                      <a:pt x="203" y="425"/>
                      <a:pt x="183" y="416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207" y="553"/>
                      <a:pt x="224" y="546"/>
                      <a:pt x="236" y="534"/>
                    </a:cubicBezTo>
                    <a:cubicBezTo>
                      <a:pt x="247" y="522"/>
                      <a:pt x="253" y="506"/>
                      <a:pt x="253" y="48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87" name="Freeform 43"/>
              <p:cNvSpPr/>
              <p:nvPr/>
            </p:nvSpPr>
            <p:spPr>
              <a:xfrm>
                <a:off x="0" y="0"/>
                <a:ext cx="1877743" cy="1916825"/>
              </a:xfrm>
              <a:custGeom>
                <a:avLst/>
                <a:gdLst>
                  <a:gd name="txL" fmla="*/ 0 w 446"/>
                  <a:gd name="txT" fmla="*/ 0 h 456"/>
                  <a:gd name="txR" fmla="*/ 446 w 446"/>
                  <a:gd name="txB" fmla="*/ 456 h 456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17671785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446" h="456">
                    <a:moveTo>
                      <a:pt x="446" y="0"/>
                    </a:moveTo>
                    <a:cubicBezTo>
                      <a:pt x="199" y="6"/>
                      <a:pt x="0" y="208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8"/>
                      <a:pt x="199" y="6"/>
                      <a:pt x="446" y="1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F0F0F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88" name="Freeform 44"/>
              <p:cNvSpPr>
                <a:spLocks noEditPoints="1"/>
              </p:cNvSpPr>
              <p:nvPr/>
            </p:nvSpPr>
            <p:spPr>
              <a:xfrm>
                <a:off x="0" y="3553"/>
                <a:ext cx="1877743" cy="3831874"/>
              </a:xfrm>
              <a:custGeom>
                <a:avLst/>
                <a:gdLst>
                  <a:gd name="txL" fmla="*/ 0 w 446"/>
                  <a:gd name="txT" fmla="*/ 0 h 911"/>
                  <a:gd name="txR" fmla="*/ 446 w 446"/>
                  <a:gd name="txB" fmla="*/ 911 h 91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344617791"/>
                  </a:cxn>
                  <a:cxn ang="0">
                    <a:pos x="1364875123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33849437"/>
                  </a:cxn>
                  <a:cxn ang="0">
                    <a:pos x="2147483647" y="1733849437"/>
                  </a:cxn>
                  <a:cxn ang="0">
                    <a:pos x="2147483647" y="1344617791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04006965" y="2147483647"/>
                  </a:cxn>
                  <a:cxn ang="0">
                    <a:pos x="2147483647" y="884616110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446" h="911">
                    <a:moveTo>
                      <a:pt x="446" y="257"/>
                    </a:moveTo>
                    <a:cubicBezTo>
                      <a:pt x="423" y="258"/>
                      <a:pt x="407" y="264"/>
                      <a:pt x="398" y="275"/>
                    </a:cubicBezTo>
                    <a:cubicBezTo>
                      <a:pt x="388" y="286"/>
                      <a:pt x="384" y="300"/>
                      <a:pt x="384" y="317"/>
                    </a:cubicBezTo>
                    <a:cubicBezTo>
                      <a:pt x="384" y="333"/>
                      <a:pt x="390" y="346"/>
                      <a:pt x="403" y="357"/>
                    </a:cubicBezTo>
                    <a:cubicBezTo>
                      <a:pt x="414" y="367"/>
                      <a:pt x="429" y="376"/>
                      <a:pt x="446" y="385"/>
                    </a:cubicBezTo>
                    <a:cubicBezTo>
                      <a:pt x="446" y="257"/>
                      <a:pt x="446" y="257"/>
                      <a:pt x="446" y="257"/>
                    </a:cubicBezTo>
                    <a:moveTo>
                      <a:pt x="446" y="76"/>
                    </a:moveTo>
                    <a:cubicBezTo>
                      <a:pt x="242" y="81"/>
                      <a:pt x="77" y="249"/>
                      <a:pt x="77" y="455"/>
                    </a:cubicBezTo>
                    <a:cubicBezTo>
                      <a:pt x="77" y="661"/>
                      <a:pt x="242" y="829"/>
                      <a:pt x="446" y="834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15" y="815"/>
                      <a:pt x="415" y="815"/>
                      <a:pt x="415" y="815"/>
                    </a:cubicBezTo>
                    <a:cubicBezTo>
                      <a:pt x="415" y="746"/>
                      <a:pt x="415" y="746"/>
                      <a:pt x="415" y="746"/>
                    </a:cubicBezTo>
                    <a:cubicBezTo>
                      <a:pt x="385" y="745"/>
                      <a:pt x="358" y="741"/>
                      <a:pt x="335" y="736"/>
                    </a:cubicBezTo>
                    <a:cubicBezTo>
                      <a:pt x="312" y="730"/>
                      <a:pt x="295" y="724"/>
                      <a:pt x="282" y="717"/>
                    </a:cubicBezTo>
                    <a:cubicBezTo>
                      <a:pt x="313" y="626"/>
                      <a:pt x="313" y="626"/>
                      <a:pt x="313" y="626"/>
                    </a:cubicBezTo>
                    <a:cubicBezTo>
                      <a:pt x="322" y="632"/>
                      <a:pt x="336" y="638"/>
                      <a:pt x="353" y="643"/>
                    </a:cubicBezTo>
                    <a:cubicBezTo>
                      <a:pt x="370" y="648"/>
                      <a:pt x="391" y="652"/>
                      <a:pt x="415" y="654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398" y="485"/>
                      <a:pt x="382" y="477"/>
                      <a:pt x="366" y="468"/>
                    </a:cubicBezTo>
                    <a:cubicBezTo>
                      <a:pt x="350" y="459"/>
                      <a:pt x="335" y="448"/>
                      <a:pt x="322" y="435"/>
                    </a:cubicBezTo>
                    <a:cubicBezTo>
                      <a:pt x="310" y="422"/>
                      <a:pt x="300" y="407"/>
                      <a:pt x="292" y="389"/>
                    </a:cubicBezTo>
                    <a:cubicBezTo>
                      <a:pt x="284" y="371"/>
                      <a:pt x="280" y="350"/>
                      <a:pt x="280" y="326"/>
                    </a:cubicBezTo>
                    <a:cubicBezTo>
                      <a:pt x="280" y="280"/>
                      <a:pt x="292" y="245"/>
                      <a:pt x="317" y="220"/>
                    </a:cubicBezTo>
                    <a:cubicBezTo>
                      <a:pt x="341" y="194"/>
                      <a:pt x="373" y="178"/>
                      <a:pt x="415" y="171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46" y="98"/>
                      <a:pt x="446" y="98"/>
                      <a:pt x="446" y="98"/>
                    </a:cubicBezTo>
                    <a:cubicBezTo>
                      <a:pt x="446" y="76"/>
                      <a:pt x="446" y="76"/>
                      <a:pt x="446" y="76"/>
                    </a:cubicBezTo>
                    <a:moveTo>
                      <a:pt x="446" y="0"/>
                    </a:moveTo>
                    <a:cubicBezTo>
                      <a:pt x="199" y="5"/>
                      <a:pt x="0" y="207"/>
                      <a:pt x="0" y="455"/>
                    </a:cubicBezTo>
                    <a:cubicBezTo>
                      <a:pt x="0" y="704"/>
                      <a:pt x="199" y="906"/>
                      <a:pt x="446" y="911"/>
                    </a:cubicBezTo>
                    <a:cubicBezTo>
                      <a:pt x="446" y="860"/>
                      <a:pt x="446" y="860"/>
                      <a:pt x="446" y="860"/>
                    </a:cubicBezTo>
                    <a:cubicBezTo>
                      <a:pt x="227" y="855"/>
                      <a:pt x="51" y="675"/>
                      <a:pt x="51" y="455"/>
                    </a:cubicBezTo>
                    <a:cubicBezTo>
                      <a:pt x="51" y="235"/>
                      <a:pt x="227" y="55"/>
                      <a:pt x="446" y="50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E4A21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89" name="Freeform 45"/>
              <p:cNvSpPr/>
              <p:nvPr/>
            </p:nvSpPr>
            <p:spPr>
              <a:xfrm>
                <a:off x="1177809" y="415697"/>
                <a:ext cx="699935" cy="3016469"/>
              </a:xfrm>
              <a:custGeom>
                <a:avLst/>
                <a:gdLst>
                  <a:gd name="txL" fmla="*/ 0 w 166"/>
                  <a:gd name="txT" fmla="*/ 0 h 717"/>
                  <a:gd name="txR" fmla="*/ 166 w 166"/>
                  <a:gd name="txB" fmla="*/ 717 h 717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1292058515"/>
                  </a:cxn>
                  <a:cxn ang="0">
                    <a:pos x="657812427" y="2147483647"/>
                  </a:cxn>
                  <a:cxn ang="0">
                    <a:pos x="0" y="2147483647"/>
                  </a:cxn>
                  <a:cxn ang="0">
                    <a:pos x="213345235" y="2147483647"/>
                  </a:cxn>
                  <a:cxn ang="0">
                    <a:pos x="746704140" y="2147483647"/>
                  </a:cxn>
                  <a:cxn ang="0">
                    <a:pos x="1528965808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297843982" y="2147483647"/>
                  </a:cxn>
                  <a:cxn ang="0">
                    <a:pos x="586697371" y="2147483647"/>
                  </a:cxn>
                  <a:cxn ang="0">
                    <a:pos x="35557545" y="2147483647"/>
                  </a:cxn>
                  <a:cxn ang="0">
                    <a:pos x="977825965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1848979345" y="2147483647"/>
                  </a:cxn>
                  <a:cxn ang="0">
                    <a:pos x="2097882043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166" h="717">
                    <a:moveTo>
                      <a:pt x="16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93" y="80"/>
                      <a:pt x="61" y="96"/>
                      <a:pt x="37" y="122"/>
                    </a:cubicBezTo>
                    <a:cubicBezTo>
                      <a:pt x="12" y="147"/>
                      <a:pt x="0" y="182"/>
                      <a:pt x="0" y="228"/>
                    </a:cubicBezTo>
                    <a:cubicBezTo>
                      <a:pt x="0" y="252"/>
                      <a:pt x="4" y="273"/>
                      <a:pt x="12" y="291"/>
                    </a:cubicBezTo>
                    <a:cubicBezTo>
                      <a:pt x="20" y="309"/>
                      <a:pt x="30" y="324"/>
                      <a:pt x="42" y="337"/>
                    </a:cubicBezTo>
                    <a:cubicBezTo>
                      <a:pt x="55" y="350"/>
                      <a:pt x="70" y="361"/>
                      <a:pt x="86" y="370"/>
                    </a:cubicBezTo>
                    <a:cubicBezTo>
                      <a:pt x="102" y="379"/>
                      <a:pt x="118" y="387"/>
                      <a:pt x="135" y="394"/>
                    </a:cubicBezTo>
                    <a:cubicBezTo>
                      <a:pt x="135" y="556"/>
                      <a:pt x="135" y="556"/>
                      <a:pt x="135" y="556"/>
                    </a:cubicBezTo>
                    <a:cubicBezTo>
                      <a:pt x="111" y="554"/>
                      <a:pt x="90" y="550"/>
                      <a:pt x="73" y="545"/>
                    </a:cubicBezTo>
                    <a:cubicBezTo>
                      <a:pt x="56" y="540"/>
                      <a:pt x="42" y="534"/>
                      <a:pt x="33" y="52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15" y="626"/>
                      <a:pt x="32" y="632"/>
                      <a:pt x="55" y="638"/>
                    </a:cubicBezTo>
                    <a:cubicBezTo>
                      <a:pt x="78" y="643"/>
                      <a:pt x="105" y="647"/>
                      <a:pt x="135" y="648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66" y="717"/>
                      <a:pt x="166" y="717"/>
                      <a:pt x="166" y="717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49" y="278"/>
                      <a:pt x="134" y="269"/>
                      <a:pt x="123" y="259"/>
                    </a:cubicBezTo>
                    <a:cubicBezTo>
                      <a:pt x="110" y="248"/>
                      <a:pt x="104" y="235"/>
                      <a:pt x="104" y="219"/>
                    </a:cubicBezTo>
                    <a:cubicBezTo>
                      <a:pt x="104" y="202"/>
                      <a:pt x="108" y="188"/>
                      <a:pt x="118" y="177"/>
                    </a:cubicBezTo>
                    <a:cubicBezTo>
                      <a:pt x="127" y="166"/>
                      <a:pt x="143" y="160"/>
                      <a:pt x="166" y="15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F0F0F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0" name="Freeform 46"/>
              <p:cNvSpPr/>
              <p:nvPr/>
            </p:nvSpPr>
            <p:spPr>
              <a:xfrm>
                <a:off x="1877743" y="213178"/>
                <a:ext cx="1748060" cy="3407295"/>
              </a:xfrm>
              <a:custGeom>
                <a:avLst/>
                <a:gdLst>
                  <a:gd name="txL" fmla="*/ 0 w 415"/>
                  <a:gd name="txT" fmla="*/ 0 h 810"/>
                  <a:gd name="txR" fmla="*/ 415 w 415"/>
                  <a:gd name="txB" fmla="*/ 810 h 810"/>
                </a:gdLst>
                <a:ahLst/>
                <a:cxnLst>
                  <a:cxn ang="0">
                    <a:pos x="177425998" y="0"/>
                  </a:cxn>
                  <a:cxn ang="0">
                    <a:pos x="0" y="0"/>
                  </a:cxn>
                  <a:cxn ang="0">
                    <a:pos x="0" y="460068949"/>
                  </a:cxn>
                  <a:cxn ang="0">
                    <a:pos x="177425998" y="460068949"/>
                  </a:cxn>
                  <a:cxn ang="0">
                    <a:pos x="2147483647" y="2147483647"/>
                  </a:cxn>
                  <a:cxn ang="0">
                    <a:pos x="177425998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177425998" y="2147483647"/>
                  </a:cxn>
                  <a:cxn ang="0">
                    <a:pos x="2147483647" y="2147483647"/>
                  </a:cxn>
                  <a:cxn ang="0">
                    <a:pos x="177425998" y="0"/>
                  </a:cxn>
                </a:cxnLst>
                <a:rect l="txL" t="txT" r="txR" b="txB"/>
                <a:pathLst>
                  <a:path w="415" h="810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219" y="26"/>
                      <a:pt x="389" y="196"/>
                      <a:pt x="389" y="405"/>
                    </a:cubicBezTo>
                    <a:cubicBezTo>
                      <a:pt x="389" y="614"/>
                      <a:pt x="219" y="784"/>
                      <a:pt x="10" y="784"/>
                    </a:cubicBezTo>
                    <a:cubicBezTo>
                      <a:pt x="7" y="784"/>
                      <a:pt x="4" y="784"/>
                      <a:pt x="0" y="784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4" y="810"/>
                      <a:pt x="7" y="810"/>
                      <a:pt x="10" y="810"/>
                    </a:cubicBezTo>
                    <a:cubicBezTo>
                      <a:pt x="233" y="810"/>
                      <a:pt x="415" y="629"/>
                      <a:pt x="415" y="405"/>
                    </a:cubicBezTo>
                    <a:cubicBezTo>
                      <a:pt x="415" y="182"/>
                      <a:pt x="233" y="0"/>
                      <a:pt x="10" y="0"/>
                    </a:cubicBezTo>
                  </a:path>
                </a:pathLst>
              </a:custGeom>
              <a:solidFill>
                <a:srgbClr val="E4A21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1" name="Freeform 47"/>
              <p:cNvSpPr/>
              <p:nvPr/>
            </p:nvSpPr>
            <p:spPr>
              <a:xfrm>
                <a:off x="213178" y="213178"/>
                <a:ext cx="1664565" cy="3407295"/>
              </a:xfrm>
              <a:custGeom>
                <a:avLst/>
                <a:gdLst>
                  <a:gd name="txL" fmla="*/ 0 w 395"/>
                  <a:gd name="txT" fmla="*/ 0 h 810"/>
                  <a:gd name="txR" fmla="*/ 395 w 395"/>
                  <a:gd name="txB" fmla="*/ 810 h 810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461720821" y="2147483647"/>
                  </a:cxn>
                  <a:cxn ang="0">
                    <a:pos x="2147483647" y="460068949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395" h="810">
                    <a:moveTo>
                      <a:pt x="395" y="0"/>
                    </a:moveTo>
                    <a:cubicBezTo>
                      <a:pt x="176" y="5"/>
                      <a:pt x="0" y="185"/>
                      <a:pt x="0" y="405"/>
                    </a:cubicBezTo>
                    <a:cubicBezTo>
                      <a:pt x="0" y="625"/>
                      <a:pt x="176" y="805"/>
                      <a:pt x="395" y="810"/>
                    </a:cubicBezTo>
                    <a:cubicBezTo>
                      <a:pt x="395" y="784"/>
                      <a:pt x="395" y="784"/>
                      <a:pt x="395" y="784"/>
                    </a:cubicBezTo>
                    <a:cubicBezTo>
                      <a:pt x="191" y="779"/>
                      <a:pt x="26" y="611"/>
                      <a:pt x="26" y="405"/>
                    </a:cubicBezTo>
                    <a:cubicBezTo>
                      <a:pt x="26" y="199"/>
                      <a:pt x="191" y="31"/>
                      <a:pt x="395" y="26"/>
                    </a:cubicBezTo>
                    <a:cubicBezTo>
                      <a:pt x="395" y="0"/>
                      <a:pt x="395" y="0"/>
                      <a:pt x="395" y="0"/>
                    </a:cubicBezTo>
                  </a:path>
                </a:pathLst>
              </a:custGeom>
              <a:solidFill>
                <a:srgbClr val="D6981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15382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38" y="1919288"/>
            <a:ext cx="1874837" cy="185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六边形 1"/>
          <p:cNvSpPr/>
          <p:nvPr/>
        </p:nvSpPr>
        <p:spPr>
          <a:xfrm rot="-5400000">
            <a:off x="2986088" y="930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六边形 2"/>
          <p:cNvSpPr/>
          <p:nvPr/>
        </p:nvSpPr>
        <p:spPr>
          <a:xfrm rot="-5400000">
            <a:off x="4271963" y="930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rgbClr val="699B9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六边形 3"/>
          <p:cNvSpPr/>
          <p:nvPr/>
        </p:nvSpPr>
        <p:spPr>
          <a:xfrm rot="-5400000">
            <a:off x="4914900" y="2073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六边形 4"/>
          <p:cNvSpPr/>
          <p:nvPr/>
        </p:nvSpPr>
        <p:spPr>
          <a:xfrm rot="-5400000">
            <a:off x="3629025" y="2073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rgbClr val="699B9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六边形 5"/>
          <p:cNvSpPr/>
          <p:nvPr/>
        </p:nvSpPr>
        <p:spPr>
          <a:xfrm rot="-5400000">
            <a:off x="2986088" y="3216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六边形 6"/>
          <p:cNvSpPr/>
          <p:nvPr/>
        </p:nvSpPr>
        <p:spPr>
          <a:xfrm rot="-5400000">
            <a:off x="4271963" y="3216275"/>
            <a:ext cx="1285875" cy="1143000"/>
          </a:xfrm>
          <a:prstGeom prst="hexagon">
            <a:avLst>
              <a:gd name="adj" fmla="val 24999"/>
              <a:gd name="vf" fmla="val 115470"/>
            </a:avLst>
          </a:prstGeom>
          <a:noFill/>
          <a:ln w="12700" cap="flat" cmpd="sng">
            <a:solidFill>
              <a:srgbClr val="699B9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sz="13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2" name="矩形 16"/>
          <p:cNvSpPr/>
          <p:nvPr/>
        </p:nvSpPr>
        <p:spPr>
          <a:xfrm>
            <a:off x="6200775" y="2360613"/>
            <a:ext cx="29289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4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矩形 16"/>
          <p:cNvSpPr/>
          <p:nvPr/>
        </p:nvSpPr>
        <p:spPr>
          <a:xfrm>
            <a:off x="160338" y="1257300"/>
            <a:ext cx="29289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14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4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矩形 16"/>
          <p:cNvSpPr/>
          <p:nvPr/>
        </p:nvSpPr>
        <p:spPr>
          <a:xfrm>
            <a:off x="128588" y="3503613"/>
            <a:ext cx="29289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 eaLnBrk="1" hangingPunct="1"/>
            <a:r>
              <a:rPr lang="zh-CN" altLang="en-US" sz="14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4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TextBox 10"/>
          <p:cNvSpPr txBox="1"/>
          <p:nvPr/>
        </p:nvSpPr>
        <p:spPr>
          <a:xfrm>
            <a:off x="2811463" y="600075"/>
            <a:ext cx="1460500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800" b="1" dirty="0">
                <a:solidFill>
                  <a:srgbClr val="FFE173"/>
                </a:solidFill>
                <a:latin typeface="Calibri" panose="020F0502020204030204" pitchFamily="34" charset="0"/>
              </a:rPr>
              <a:t>01</a:t>
            </a:r>
            <a:endParaRPr lang="zh-CN" altLang="en-US" sz="88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  <p:pic>
        <p:nvPicPr>
          <p:cNvPr id="1639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4613" y="2222500"/>
            <a:ext cx="77470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13" y="1120775"/>
            <a:ext cx="796925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3508375"/>
            <a:ext cx="771525" cy="769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TextBox 10"/>
          <p:cNvSpPr txBox="1"/>
          <p:nvPr/>
        </p:nvSpPr>
        <p:spPr>
          <a:xfrm>
            <a:off x="4914900" y="2081213"/>
            <a:ext cx="14605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800" b="1" dirty="0">
                <a:solidFill>
                  <a:srgbClr val="FFE173"/>
                </a:solidFill>
                <a:latin typeface="Calibri" panose="020F0502020204030204" pitchFamily="34" charset="0"/>
              </a:rPr>
              <a:t>02</a:t>
            </a:r>
            <a:endParaRPr lang="zh-CN" altLang="en-US" sz="88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  <p:sp>
        <p:nvSpPr>
          <p:cNvPr id="16400" name="TextBox 10"/>
          <p:cNvSpPr txBox="1"/>
          <p:nvPr/>
        </p:nvSpPr>
        <p:spPr>
          <a:xfrm>
            <a:off x="2867025" y="3201988"/>
            <a:ext cx="14605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800" b="1" dirty="0">
                <a:solidFill>
                  <a:srgbClr val="FFE173"/>
                </a:solidFill>
                <a:latin typeface="Calibri" panose="020F0502020204030204" pitchFamily="34" charset="0"/>
              </a:rPr>
              <a:t>03</a:t>
            </a:r>
            <a:endParaRPr lang="zh-CN" altLang="en-US" sz="88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圆角矩形 167"/>
          <p:cNvSpPr/>
          <p:nvPr/>
        </p:nvSpPr>
        <p:spPr>
          <a:xfrm rot="-329194">
            <a:off x="2808288" y="2273300"/>
            <a:ext cx="1419225" cy="4953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圆角矩形 174"/>
          <p:cNvSpPr/>
          <p:nvPr/>
        </p:nvSpPr>
        <p:spPr>
          <a:xfrm rot="520237">
            <a:off x="2709863" y="2919413"/>
            <a:ext cx="1284287" cy="493712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圆角矩形 179"/>
          <p:cNvSpPr/>
          <p:nvPr/>
        </p:nvSpPr>
        <p:spPr>
          <a:xfrm rot="1594557">
            <a:off x="2549525" y="3530600"/>
            <a:ext cx="1255713" cy="4953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圆角矩形 184"/>
          <p:cNvSpPr/>
          <p:nvPr/>
        </p:nvSpPr>
        <p:spPr>
          <a:xfrm rot="-1543991">
            <a:off x="2624138" y="1546225"/>
            <a:ext cx="1579562" cy="4953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4" name="组合 15"/>
          <p:cNvGrpSpPr/>
          <p:nvPr/>
        </p:nvGrpSpPr>
        <p:grpSpPr>
          <a:xfrm>
            <a:off x="371475" y="1387475"/>
            <a:ext cx="3113088" cy="3113088"/>
            <a:chOff x="0" y="0"/>
            <a:chExt cx="3112770" cy="3112770"/>
          </a:xfrm>
        </p:grpSpPr>
        <p:sp>
          <p:nvSpPr>
            <p:cNvPr id="17498" name="空心弧 164"/>
            <p:cNvSpPr/>
            <p:nvPr/>
          </p:nvSpPr>
          <p:spPr>
            <a:xfrm rot="-8478010">
              <a:off x="151287" y="122410"/>
              <a:ext cx="2831176" cy="2831176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3 h 21600"/>
              </a:gdLst>
              <a:ahLst/>
              <a:cxnLst>
                <a:cxn ang="0">
                  <a:pos x="0" y="185545312"/>
                </a:cxn>
                <a:cxn ang="0">
                  <a:pos x="185545312" y="0"/>
                </a:cxn>
                <a:cxn ang="0">
                  <a:pos x="371090624" y="185528141"/>
                </a:cxn>
                <a:cxn ang="0">
                  <a:pos x="371090624" y="185545312"/>
                </a:cxn>
                <a:cxn ang="0">
                  <a:pos x="185545312" y="0"/>
                </a:cxn>
                <a:cxn ang="0">
                  <a:pos x="0" y="185545312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699B9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99" name="椭圆 13"/>
            <p:cNvSpPr/>
            <p:nvPr/>
          </p:nvSpPr>
          <p:spPr>
            <a:xfrm>
              <a:off x="0" y="0"/>
              <a:ext cx="3112770" cy="3112770"/>
            </a:xfrm>
            <a:prstGeom prst="ellipse">
              <a:avLst/>
            </a:prstGeom>
            <a:noFill/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5" name="椭圆 84"/>
          <p:cNvSpPr/>
          <p:nvPr/>
        </p:nvSpPr>
        <p:spPr>
          <a:xfrm>
            <a:off x="636588" y="1624013"/>
            <a:ext cx="2590800" cy="2590800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6" name="组合 86"/>
          <p:cNvGrpSpPr/>
          <p:nvPr/>
        </p:nvGrpSpPr>
        <p:grpSpPr>
          <a:xfrm>
            <a:off x="357188" y="1700213"/>
            <a:ext cx="1800225" cy="1128712"/>
            <a:chOff x="0" y="0"/>
            <a:chExt cx="1800723" cy="1128712"/>
          </a:xfrm>
        </p:grpSpPr>
        <p:sp>
          <p:nvSpPr>
            <p:cNvPr id="17464" name="Rectangle 40217"/>
            <p:cNvSpPr/>
            <p:nvPr/>
          </p:nvSpPr>
          <p:spPr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5" name="Rectangle 40218"/>
            <p:cNvSpPr/>
            <p:nvPr/>
          </p:nvSpPr>
          <p:spPr>
            <a:xfrm>
              <a:off x="179388" y="0"/>
              <a:ext cx="1298574" cy="8842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6" name="Rectangle 40219"/>
            <p:cNvSpPr/>
            <p:nvPr/>
          </p:nvSpPr>
          <p:spPr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7" name="Rectangle 40220"/>
            <p:cNvSpPr/>
            <p:nvPr/>
          </p:nvSpPr>
          <p:spPr>
            <a:xfrm>
              <a:off x="255588" y="52387"/>
              <a:ext cx="1146174" cy="7493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68" name="Freeform 40221"/>
            <p:cNvSpPr/>
            <p:nvPr/>
          </p:nvSpPr>
          <p:spPr>
            <a:xfrm>
              <a:off x="0" y="884237"/>
              <a:ext cx="1654175" cy="192087"/>
            </a:xfrm>
            <a:custGeom>
              <a:avLst/>
              <a:gdLst>
                <a:gd name="txL" fmla="*/ 0 w 1042"/>
                <a:gd name="txT" fmla="*/ 0 h 121"/>
                <a:gd name="txR" fmla="*/ 1042 w 1042"/>
                <a:gd name="txB" fmla="*/ 121 h 121"/>
              </a:gdLst>
              <a:ahLst/>
              <a:cxnLst>
                <a:cxn ang="0">
                  <a:pos x="2147483647" y="0"/>
                </a:cxn>
                <a:cxn ang="0">
                  <a:pos x="1313001982" y="0"/>
                </a:cxn>
                <a:cxn ang="0">
                  <a:pos x="284778416" y="0"/>
                </a:cxn>
                <a:cxn ang="0">
                  <a:pos x="0" y="304937341"/>
                </a:cxn>
                <a:cxn ang="0">
                  <a:pos x="1313001982" y="304937341"/>
                </a:cxn>
                <a:cxn ang="0">
                  <a:pos x="2147483647" y="304937341"/>
                </a:cxn>
                <a:cxn ang="0">
                  <a:pos x="2147483647" y="0"/>
                </a:cxn>
              </a:cxnLst>
              <a:rect l="txL" t="txT" r="txR" b="txB"/>
              <a:pathLst>
                <a:path w="1042" h="121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9" name="Rectangle 40222"/>
            <p:cNvSpPr/>
            <p:nvPr/>
          </p:nvSpPr>
          <p:spPr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0" name="Rectangle 40223"/>
            <p:cNvSpPr/>
            <p:nvPr/>
          </p:nvSpPr>
          <p:spPr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1" name="Rectangle 40224"/>
            <p:cNvSpPr/>
            <p:nvPr/>
          </p:nvSpPr>
          <p:spPr>
            <a:xfrm>
              <a:off x="461963" y="112712"/>
              <a:ext cx="873125" cy="492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2" name="Rectangle 40225"/>
            <p:cNvSpPr/>
            <p:nvPr/>
          </p:nvSpPr>
          <p:spPr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3" name="Rectangle 40226"/>
            <p:cNvSpPr/>
            <p:nvPr/>
          </p:nvSpPr>
          <p:spPr>
            <a:xfrm>
              <a:off x="461963" y="258762"/>
              <a:ext cx="873125" cy="4603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4" name="Rectangle 40227"/>
            <p:cNvSpPr/>
            <p:nvPr/>
          </p:nvSpPr>
          <p:spPr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5" name="Rectangle 40228"/>
            <p:cNvSpPr/>
            <p:nvPr/>
          </p:nvSpPr>
          <p:spPr>
            <a:xfrm>
              <a:off x="461963" y="401637"/>
              <a:ext cx="873125" cy="492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6" name="Rectangle 40229"/>
            <p:cNvSpPr/>
            <p:nvPr/>
          </p:nvSpPr>
          <p:spPr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7" name="Rectangle 40230"/>
            <p:cNvSpPr/>
            <p:nvPr/>
          </p:nvSpPr>
          <p:spPr>
            <a:xfrm>
              <a:off x="461963" y="549275"/>
              <a:ext cx="873125" cy="4445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8" name="Rectangle 40231"/>
            <p:cNvSpPr/>
            <p:nvPr/>
          </p:nvSpPr>
          <p:spPr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79" name="Rectangle 40232"/>
            <p:cNvSpPr/>
            <p:nvPr/>
          </p:nvSpPr>
          <p:spPr>
            <a:xfrm>
              <a:off x="461963" y="692150"/>
              <a:ext cx="873125" cy="4921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0" name="Freeform 40234"/>
            <p:cNvSpPr>
              <a:spLocks noEditPoints="1"/>
            </p:cNvSpPr>
            <p:nvPr/>
          </p:nvSpPr>
          <p:spPr>
            <a:xfrm>
              <a:off x="552449" y="52387"/>
              <a:ext cx="719137" cy="349250"/>
            </a:xfrm>
            <a:custGeom>
              <a:avLst/>
              <a:gdLst>
                <a:gd name="txL" fmla="*/ 0 w 453"/>
                <a:gd name="txT" fmla="*/ 0 h 220"/>
                <a:gd name="txR" fmla="*/ 453 w 453"/>
                <a:gd name="txB" fmla="*/ 220 h 220"/>
              </a:gdLst>
              <a:ahLst/>
              <a:cxnLst>
                <a:cxn ang="0">
                  <a:pos x="733364166" y="400705626"/>
                </a:cxn>
                <a:cxn ang="0">
                  <a:pos x="156249586" y="400705626"/>
                </a:cxn>
                <a:cxn ang="0">
                  <a:pos x="0" y="554434420"/>
                </a:cxn>
                <a:cxn ang="0">
                  <a:pos x="579635577" y="554434420"/>
                </a:cxn>
                <a:cxn ang="0">
                  <a:pos x="733364166" y="400705626"/>
                </a:cxn>
                <a:cxn ang="0">
                  <a:pos x="960178208" y="173891576"/>
                </a:cxn>
                <a:cxn ang="0">
                  <a:pos x="383063480" y="173891576"/>
                </a:cxn>
                <a:cxn ang="0">
                  <a:pos x="226813943" y="327620321"/>
                </a:cxn>
                <a:cxn ang="0">
                  <a:pos x="811489728" y="327620321"/>
                </a:cxn>
                <a:cxn ang="0">
                  <a:pos x="960178208" y="173891576"/>
                </a:cxn>
                <a:cxn ang="0">
                  <a:pos x="1141629283" y="0"/>
                </a:cxn>
                <a:cxn ang="0">
                  <a:pos x="554434039" y="0"/>
                </a:cxn>
                <a:cxn ang="0">
                  <a:pos x="458668193" y="95765936"/>
                </a:cxn>
                <a:cxn ang="0">
                  <a:pos x="1038303770" y="95765936"/>
                </a:cxn>
                <a:cxn ang="0">
                  <a:pos x="1141629283" y="0"/>
                </a:cxn>
              </a:cxnLst>
              <a:rect l="txL" t="txT" r="txR" b="txB"/>
              <a:pathLst>
                <a:path w="453" h="220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1" name="Freeform 40236"/>
            <p:cNvSpPr/>
            <p:nvPr/>
          </p:nvSpPr>
          <p:spPr>
            <a:xfrm>
              <a:off x="793749" y="112712"/>
              <a:ext cx="412750" cy="49212"/>
            </a:xfrm>
            <a:custGeom>
              <a:avLst/>
              <a:gdLst>
                <a:gd name="txL" fmla="*/ 0 w 260"/>
                <a:gd name="txT" fmla="*/ 0 h 31"/>
                <a:gd name="txR" fmla="*/ 260 w 260"/>
                <a:gd name="txB" fmla="*/ 31 h 31"/>
              </a:gdLst>
              <a:ahLst/>
              <a:cxnLst>
                <a:cxn ang="0">
                  <a:pos x="655240516" y="0"/>
                </a:cxn>
                <a:cxn ang="0">
                  <a:pos x="75604677" y="0"/>
                </a:cxn>
                <a:cxn ang="0">
                  <a:pos x="0" y="78123262"/>
                </a:cxn>
                <a:cxn ang="0">
                  <a:pos x="577116502" y="78123262"/>
                </a:cxn>
                <a:cxn ang="0">
                  <a:pos x="655240516" y="0"/>
                </a:cxn>
              </a:cxnLst>
              <a:rect l="txL" t="txT" r="txR" b="txB"/>
              <a:pathLst>
                <a:path w="260" h="31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2" name="Freeform 40238"/>
            <p:cNvSpPr/>
            <p:nvPr/>
          </p:nvSpPr>
          <p:spPr>
            <a:xfrm>
              <a:off x="650875" y="258762"/>
              <a:ext cx="412750" cy="46037"/>
            </a:xfrm>
            <a:custGeom>
              <a:avLst/>
              <a:gdLst>
                <a:gd name="txL" fmla="*/ 0 w 260"/>
                <a:gd name="txT" fmla="*/ 0 h 29"/>
                <a:gd name="txR" fmla="*/ 260 w 260"/>
                <a:gd name="txB" fmla="*/ 29 h 29"/>
              </a:gdLst>
              <a:ahLst/>
              <a:cxnLst>
                <a:cxn ang="0">
                  <a:pos x="655240516" y="0"/>
                </a:cxn>
                <a:cxn ang="0">
                  <a:pos x="70564367" y="0"/>
                </a:cxn>
                <a:cxn ang="0">
                  <a:pos x="0" y="73082949"/>
                </a:cxn>
                <a:cxn ang="0">
                  <a:pos x="577116502" y="73082949"/>
                </a:cxn>
                <a:cxn ang="0">
                  <a:pos x="655240516" y="0"/>
                </a:cxn>
              </a:cxnLst>
              <a:rect l="txL" t="txT" r="txR" b="txB"/>
              <a:pathLst>
                <a:path w="260" h="29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3" name="Freeform 40240"/>
            <p:cNvSpPr/>
            <p:nvPr/>
          </p:nvSpPr>
          <p:spPr>
            <a:xfrm>
              <a:off x="255588" y="450850"/>
              <a:ext cx="612775" cy="350837"/>
            </a:xfrm>
            <a:custGeom>
              <a:avLst/>
              <a:gdLst>
                <a:gd name="txL" fmla="*/ 0 w 386"/>
                <a:gd name="txT" fmla="*/ 0 h 221"/>
                <a:gd name="txR" fmla="*/ 386 w 386"/>
                <a:gd name="txB" fmla="*/ 221 h 221"/>
              </a:gdLst>
              <a:ahLst/>
              <a:cxnLst>
                <a:cxn ang="0">
                  <a:pos x="972780402" y="0"/>
                </a:cxn>
                <a:cxn ang="0">
                  <a:pos x="393144350" y="0"/>
                </a:cxn>
                <a:cxn ang="0">
                  <a:pos x="0" y="395663164"/>
                </a:cxn>
                <a:cxn ang="0">
                  <a:pos x="0" y="556952988"/>
                </a:cxn>
                <a:cxn ang="0">
                  <a:pos x="418346004" y="556952988"/>
                </a:cxn>
                <a:cxn ang="0">
                  <a:pos x="514111911" y="461187214"/>
                </a:cxn>
                <a:cxn ang="0">
                  <a:pos x="327620308" y="461187214"/>
                </a:cxn>
                <a:cxn ang="0">
                  <a:pos x="327620308" y="383063197"/>
                </a:cxn>
                <a:cxn ang="0">
                  <a:pos x="589716574" y="383063197"/>
                </a:cxn>
                <a:cxn ang="0">
                  <a:pos x="745966213" y="226813776"/>
                </a:cxn>
                <a:cxn ang="0">
                  <a:pos x="327620308" y="226813776"/>
                </a:cxn>
                <a:cxn ang="0">
                  <a:pos x="327620308" y="156249471"/>
                </a:cxn>
                <a:cxn ang="0">
                  <a:pos x="824091825" y="156249471"/>
                </a:cxn>
                <a:cxn ang="0">
                  <a:pos x="972780402" y="0"/>
                </a:cxn>
              </a:cxnLst>
              <a:rect l="txL" t="txT" r="txR" b="txB"/>
              <a:pathLst>
                <a:path w="386" h="221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4" name="Freeform 40242"/>
            <p:cNvSpPr/>
            <p:nvPr/>
          </p:nvSpPr>
          <p:spPr>
            <a:xfrm>
              <a:off x="503238" y="401637"/>
              <a:ext cx="414337" cy="49212"/>
            </a:xfrm>
            <a:custGeom>
              <a:avLst/>
              <a:gdLst>
                <a:gd name="txL" fmla="*/ 0 w 261"/>
                <a:gd name="txT" fmla="*/ 0 h 31"/>
                <a:gd name="txR" fmla="*/ 261 w 261"/>
                <a:gd name="txB" fmla="*/ 31 h 31"/>
              </a:gdLst>
              <a:ahLst/>
              <a:cxnLst>
                <a:cxn ang="0">
                  <a:pos x="657759085" y="0"/>
                </a:cxn>
                <a:cxn ang="0">
                  <a:pos x="78123944" y="0"/>
                </a:cxn>
                <a:cxn ang="0">
                  <a:pos x="0" y="78123262"/>
                </a:cxn>
                <a:cxn ang="0">
                  <a:pos x="579635165" y="78123262"/>
                </a:cxn>
                <a:cxn ang="0">
                  <a:pos x="657759085" y="0"/>
                </a:cxn>
              </a:cxnLst>
              <a:rect l="txL" t="txT" r="txR" b="txB"/>
              <a:pathLst>
                <a:path w="261" h="3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5" name="Freeform 40244"/>
            <p:cNvSpPr/>
            <p:nvPr/>
          </p:nvSpPr>
          <p:spPr>
            <a:xfrm>
              <a:off x="461963" y="549275"/>
              <a:ext cx="312738" cy="44450"/>
            </a:xfrm>
            <a:custGeom>
              <a:avLst/>
              <a:gdLst>
                <a:gd name="txL" fmla="*/ 0 w 197"/>
                <a:gd name="txT" fmla="*/ 0 h 28"/>
                <a:gd name="txR" fmla="*/ 197 w 197"/>
                <a:gd name="txB" fmla="*/ 28 h 28"/>
              </a:gdLst>
              <a:ahLst/>
              <a:cxnLst>
                <a:cxn ang="0">
                  <a:pos x="496472413" y="0"/>
                </a:cxn>
                <a:cxn ang="0">
                  <a:pos x="0" y="0"/>
                </a:cxn>
                <a:cxn ang="0">
                  <a:pos x="0" y="70564381"/>
                </a:cxn>
                <a:cxn ang="0">
                  <a:pos x="418346675" y="70564381"/>
                </a:cxn>
                <a:cxn ang="0">
                  <a:pos x="496472413" y="0"/>
                </a:cxn>
              </a:cxnLst>
              <a:rect l="txL" t="txT" r="txR" b="txB"/>
              <a:pathLst>
                <a:path w="197" h="28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6" name="Freeform 40246"/>
            <p:cNvSpPr/>
            <p:nvPr/>
          </p:nvSpPr>
          <p:spPr>
            <a:xfrm>
              <a:off x="461963" y="692150"/>
              <a:ext cx="165100" cy="49212"/>
            </a:xfrm>
            <a:custGeom>
              <a:avLst/>
              <a:gdLst>
                <a:gd name="txL" fmla="*/ 0 w 104"/>
                <a:gd name="txT" fmla="*/ 0 h 31"/>
                <a:gd name="txR" fmla="*/ 104 w 104"/>
                <a:gd name="txB" fmla="*/ 31 h 31"/>
              </a:gdLst>
              <a:ahLst/>
              <a:cxnLst>
                <a:cxn ang="0">
                  <a:pos x="262096272" y="0"/>
                </a:cxn>
                <a:cxn ang="0">
                  <a:pos x="0" y="0"/>
                </a:cxn>
                <a:cxn ang="0">
                  <a:pos x="0" y="78123262"/>
                </a:cxn>
                <a:cxn ang="0">
                  <a:pos x="186491557" y="78123262"/>
                </a:cxn>
                <a:cxn ang="0">
                  <a:pos x="262096272" y="0"/>
                </a:cxn>
              </a:cxnLst>
              <a:rect l="txL" t="txT" r="txR" b="txB"/>
              <a:pathLst>
                <a:path w="104" h="31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7" name="Freeform 40247"/>
            <p:cNvSpPr/>
            <p:nvPr/>
          </p:nvSpPr>
          <p:spPr>
            <a:xfrm>
              <a:off x="285750" y="52387"/>
              <a:ext cx="138113" cy="365125"/>
            </a:xfrm>
            <a:custGeom>
              <a:avLst/>
              <a:gdLst>
                <a:gd name="txL" fmla="*/ 0 w 87"/>
                <a:gd name="txT" fmla="*/ 0 h 230"/>
                <a:gd name="txR" fmla="*/ 87 w 87"/>
                <a:gd name="txB" fmla="*/ 230 h 230"/>
              </a:gdLst>
              <a:ahLst/>
              <a:cxnLst>
                <a:cxn ang="0">
                  <a:pos x="0" y="0"/>
                </a:cxn>
                <a:cxn ang="0">
                  <a:pos x="0" y="579635982"/>
                </a:cxn>
                <a:cxn ang="0">
                  <a:pos x="113408245" y="448587892"/>
                </a:cxn>
                <a:cxn ang="0">
                  <a:pos x="219255204" y="579635982"/>
                </a:cxn>
                <a:cxn ang="0">
                  <a:pos x="219255204" y="0"/>
                </a:cxn>
                <a:cxn ang="0">
                  <a:pos x="0" y="0"/>
                </a:cxn>
              </a:cxnLst>
              <a:rect l="txL" t="txT" r="txR" b="txB"/>
              <a:pathLst>
                <a:path w="87" h="230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88" name="Rectangle 40248"/>
            <p:cNvSpPr/>
            <p:nvPr/>
          </p:nvSpPr>
          <p:spPr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89" name="Freeform 40259"/>
            <p:cNvSpPr/>
            <p:nvPr/>
          </p:nvSpPr>
          <p:spPr>
            <a:xfrm>
              <a:off x="1762623" y="197860"/>
              <a:ext cx="38100" cy="14287"/>
            </a:xfrm>
            <a:custGeom>
              <a:avLst/>
              <a:gdLst>
                <a:gd name="txL" fmla="*/ 0 w 10"/>
                <a:gd name="txT" fmla="*/ 0 h 4"/>
                <a:gd name="txR" fmla="*/ 10 w 10"/>
                <a:gd name="txB" fmla="*/ 4 h 4"/>
              </a:gdLst>
              <a:ahLst/>
              <a:cxnLst>
                <a:cxn ang="0">
                  <a:pos x="29032196" y="51029582"/>
                </a:cxn>
                <a:cxn ang="0">
                  <a:pos x="0" y="25516577"/>
                </a:cxn>
                <a:cxn ang="0">
                  <a:pos x="29032196" y="0"/>
                </a:cxn>
                <a:cxn ang="0">
                  <a:pos x="116128785" y="0"/>
                </a:cxn>
                <a:cxn ang="0">
                  <a:pos x="116128785" y="0"/>
                </a:cxn>
                <a:cxn ang="0">
                  <a:pos x="145161004" y="25516577"/>
                </a:cxn>
                <a:cxn ang="0">
                  <a:pos x="116128785" y="51029582"/>
                </a:cxn>
                <a:cxn ang="0">
                  <a:pos x="29032196" y="51029582"/>
                </a:cxn>
              </a:cxnLst>
              <a:rect l="txL" t="txT" r="txR" b="txB"/>
              <a:pathLst>
                <a:path w="10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7490" name="组合 119"/>
            <p:cNvGrpSpPr/>
            <p:nvPr/>
          </p:nvGrpSpPr>
          <p:grpSpPr>
            <a:xfrm rot="-627856">
              <a:off x="546990" y="208671"/>
              <a:ext cx="438053" cy="401792"/>
              <a:chOff x="0" y="0"/>
              <a:chExt cx="438053" cy="401792"/>
            </a:xfrm>
          </p:grpSpPr>
          <p:sp>
            <p:nvSpPr>
              <p:cNvPr id="17492" name="圆角矩形 121"/>
              <p:cNvSpPr/>
              <p:nvPr/>
            </p:nvSpPr>
            <p:spPr>
              <a:xfrm>
                <a:off x="0" y="0"/>
                <a:ext cx="438053" cy="4017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493" name="组合 122"/>
              <p:cNvGrpSpPr/>
              <p:nvPr/>
            </p:nvGrpSpPr>
            <p:grpSpPr>
              <a:xfrm>
                <a:off x="33102" y="20808"/>
                <a:ext cx="368771" cy="351086"/>
                <a:chOff x="0" y="0"/>
                <a:chExt cx="3044825" cy="2898775"/>
              </a:xfrm>
            </p:grpSpPr>
            <p:sp>
              <p:nvSpPr>
                <p:cNvPr id="17494" name="Freeform 25"/>
                <p:cNvSpPr>
                  <a:spLocks noEditPoints="1"/>
                </p:cNvSpPr>
                <p:nvPr/>
              </p:nvSpPr>
              <p:spPr>
                <a:xfrm>
                  <a:off x="0" y="0"/>
                  <a:ext cx="1754188" cy="2898775"/>
                </a:xfrm>
                <a:custGeom>
                  <a:avLst/>
                  <a:gdLst>
                    <a:gd name="txL" fmla="*/ 0 w 466"/>
                    <a:gd name="txT" fmla="*/ 0 h 770"/>
                    <a:gd name="txR" fmla="*/ 466 w 466"/>
                    <a:gd name="txB" fmla="*/ 770 h 770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382601219" y="2147483647"/>
                    </a:cxn>
                    <a:cxn ang="0">
                      <a:pos x="0" y="2147483647"/>
                    </a:cxn>
                    <a:cxn ang="0">
                      <a:pos x="14169021" y="1445600282"/>
                    </a:cxn>
                    <a:cxn ang="0">
                      <a:pos x="354259421" y="1020421652"/>
                    </a:cxn>
                    <a:cxn ang="0">
                      <a:pos x="2147483647" y="1417388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rect l="txL" t="txT" r="txR" b="txB"/>
                  <a:pathLst>
                    <a:path w="466" h="770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95" name="Freeform 26"/>
                <p:cNvSpPr>
                  <a:spLocks noEditPoints="1"/>
                </p:cNvSpPr>
                <p:nvPr/>
              </p:nvSpPr>
              <p:spPr>
                <a:xfrm>
                  <a:off x="1787525" y="744538"/>
                  <a:ext cx="1047750" cy="1601788"/>
                </a:xfrm>
                <a:custGeom>
                  <a:avLst/>
                  <a:gdLst>
                    <a:gd name="txL" fmla="*/ 0 w 278"/>
                    <a:gd name="txT" fmla="*/ 0 h 425"/>
                    <a:gd name="txR" fmla="*/ 278 w 278"/>
                    <a:gd name="txB" fmla="*/ 425 h 425"/>
                  </a:gdLst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16470088" y="2147483647"/>
                    </a:cxn>
                    <a:cxn ang="0">
                      <a:pos x="468747433" y="2147483647"/>
                    </a:cxn>
                    <a:cxn ang="0">
                      <a:pos x="113635628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1221585981" y="2147483647"/>
                    </a:cxn>
                    <a:cxn ang="0">
                      <a:pos x="482952354" y="2147483647"/>
                    </a:cxn>
                    <a:cxn ang="0">
                      <a:pos x="127840578" y="2147483647"/>
                    </a:cxn>
                    <a:cxn ang="0">
                      <a:pos x="2045445484" y="2088091179"/>
                    </a:cxn>
                    <a:cxn ang="0">
                      <a:pos x="923293713" y="2088091179"/>
                    </a:cxn>
                    <a:cxn ang="0">
                      <a:pos x="610792991" y="1789792641"/>
                    </a:cxn>
                    <a:cxn ang="0">
                      <a:pos x="624997912" y="681826542"/>
                    </a:cxn>
                    <a:cxn ang="0">
                      <a:pos x="127840578" y="724441628"/>
                    </a:cxn>
                    <a:cxn ang="0">
                      <a:pos x="113635628" y="681826542"/>
                    </a:cxn>
                    <a:cxn ang="0">
                      <a:pos x="667612674" y="14205032"/>
                    </a:cxn>
                    <a:cxn ang="0">
                      <a:pos x="2147483647" y="0"/>
                    </a:cxn>
                    <a:cxn ang="0">
                      <a:pos x="2147483647" y="369323329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369316755" y="2147483647"/>
                    </a:cxn>
                    <a:cxn ang="0">
                      <a:pos x="85225786" y="2147483647"/>
                    </a:cxn>
                    <a:cxn ang="0">
                      <a:pos x="369316755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894883871" y="1818202699"/>
                    </a:cxn>
                    <a:cxn ang="0">
                      <a:pos x="2147483647" y="1818202699"/>
                    </a:cxn>
                    <a:cxn ang="0">
                      <a:pos x="894883871" y="497164937"/>
                    </a:cxn>
                    <a:cxn ang="0">
                      <a:pos x="894883871" y="1818202699"/>
                    </a:cxn>
                  </a:cxnLst>
                  <a:rect l="txL" t="txT" r="txR" b="txB"/>
                  <a:pathLst>
                    <a:path w="278" h="425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96" name="Freeform 27"/>
                <p:cNvSpPr/>
                <p:nvPr/>
              </p:nvSpPr>
              <p:spPr>
                <a:xfrm>
                  <a:off x="1806575" y="533400"/>
                  <a:ext cx="1238250" cy="1495425"/>
                </a:xfrm>
                <a:custGeom>
                  <a:avLst/>
                  <a:gdLst>
                    <a:gd name="txL" fmla="*/ 0 w 329"/>
                    <a:gd name="txT" fmla="*/ 0 h 397"/>
                    <a:gd name="txR" fmla="*/ 329 w 329"/>
                    <a:gd name="txB" fmla="*/ 397 h 397"/>
                  </a:gdLst>
                  <a:ahLst/>
                  <a:cxnLst>
                    <a:cxn ang="0">
                      <a:pos x="2147483647" y="553367584"/>
                    </a:cxn>
                    <a:cxn ang="0">
                      <a:pos x="2147483647" y="553367584"/>
                    </a:cxn>
                    <a:cxn ang="0">
                      <a:pos x="297469810" y="567557167"/>
                    </a:cxn>
                    <a:cxn ang="0">
                      <a:pos x="14166482" y="297966282"/>
                    </a:cxn>
                    <a:cxn ang="0">
                      <a:pos x="297469810" y="0"/>
                    </a:cxn>
                    <a:cxn ang="0">
                      <a:pos x="2147483647" y="0"/>
                    </a:cxn>
                    <a:cxn ang="0">
                      <a:pos x="2147483647" y="368910428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979032458"/>
                    </a:cxn>
                    <a:cxn ang="0">
                      <a:pos x="2147483647" y="553367584"/>
                    </a:cxn>
                  </a:cxnLst>
                  <a:rect l="txL" t="txT" r="txR" b="txB"/>
                  <a:pathLst>
                    <a:path w="329" h="397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7497" name="Freeform 28"/>
                <p:cNvSpPr/>
                <p:nvPr/>
              </p:nvSpPr>
              <p:spPr>
                <a:xfrm>
                  <a:off x="793750" y="1136650"/>
                  <a:ext cx="236538" cy="315913"/>
                </a:xfrm>
                <a:custGeom>
                  <a:avLst/>
                  <a:gdLst>
                    <a:gd name="txL" fmla="*/ 0 w 63"/>
                    <a:gd name="txT" fmla="*/ 0 h 84"/>
                    <a:gd name="txR" fmla="*/ 63 w 63"/>
                    <a:gd name="txB" fmla="*/ 84 h 84"/>
                  </a:gdLst>
                  <a:ahLst/>
                  <a:cxnLst>
                    <a:cxn ang="0">
                      <a:pos x="14098416" y="579910988"/>
                    </a:cxn>
                    <a:cxn ang="0">
                      <a:pos x="14098416" y="353604419"/>
                    </a:cxn>
                    <a:cxn ang="0">
                      <a:pos x="112776064" y="0"/>
                    </a:cxn>
                    <a:cxn ang="0">
                      <a:pos x="662550521" y="113153255"/>
                    </a:cxn>
                    <a:cxn ang="0">
                      <a:pos x="775322801" y="834502926"/>
                    </a:cxn>
                    <a:cxn ang="0">
                      <a:pos x="281934572" y="1173962839"/>
                    </a:cxn>
                    <a:cxn ang="0">
                      <a:pos x="14098416" y="919366905"/>
                    </a:cxn>
                    <a:cxn ang="0">
                      <a:pos x="14098416" y="579910988"/>
                    </a:cxn>
                  </a:cxnLst>
                  <a:rect l="txL" t="txT" r="txR" b="txB"/>
                  <a:pathLst>
                    <a:path w="63" h="84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491" name="平行四边形 120"/>
            <p:cNvSpPr/>
            <p:nvPr/>
          </p:nvSpPr>
          <p:spPr>
            <a:xfrm>
              <a:off x="271249" y="48441"/>
              <a:ext cx="891197" cy="747738"/>
            </a:xfrm>
            <a:prstGeom prst="parallelogram">
              <a:avLst>
                <a:gd name="adj" fmla="val 74352"/>
              </a:avLst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7" name="Oval 40251"/>
          <p:cNvSpPr/>
          <p:nvPr/>
        </p:nvSpPr>
        <p:spPr>
          <a:xfrm>
            <a:off x="1127125" y="3125788"/>
            <a:ext cx="395288" cy="401637"/>
          </a:xfrm>
          <a:prstGeom prst="ellipse">
            <a:avLst/>
          </a:prstGeom>
          <a:solidFill>
            <a:srgbClr val="E664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7418" name="组合 6"/>
          <p:cNvGrpSpPr/>
          <p:nvPr/>
        </p:nvGrpSpPr>
        <p:grpSpPr>
          <a:xfrm>
            <a:off x="1306513" y="1774825"/>
            <a:ext cx="1430337" cy="1797050"/>
            <a:chOff x="0" y="0"/>
            <a:chExt cx="1429469" cy="1798002"/>
          </a:xfrm>
        </p:grpSpPr>
        <p:sp>
          <p:nvSpPr>
            <p:cNvPr id="17456" name="Freeform 40250"/>
            <p:cNvSpPr/>
            <p:nvPr/>
          </p:nvSpPr>
          <p:spPr>
            <a:xfrm>
              <a:off x="256857" y="0"/>
              <a:ext cx="3723" cy="5583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13860726" y="31169885"/>
                </a:cxn>
                <a:cxn ang="0">
                  <a:pos x="13860726" y="31169885"/>
                </a:cxn>
                <a:cxn ang="0">
                  <a:pos x="13860726" y="31169885"/>
                </a:cxn>
              </a:cxnLst>
              <a:rect l="txL" t="txT" r="txR" b="tx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7" name="Freeform 40252"/>
            <p:cNvSpPr/>
            <p:nvPr/>
          </p:nvSpPr>
          <p:spPr>
            <a:xfrm>
              <a:off x="502547" y="1206114"/>
              <a:ext cx="428096" cy="269886"/>
            </a:xfrm>
            <a:custGeom>
              <a:avLst/>
              <a:gdLst>
                <a:gd name="txL" fmla="*/ 0 w 97"/>
                <a:gd name="txT" fmla="*/ 0 h 61"/>
                <a:gd name="txR" fmla="*/ 97 w 97"/>
                <a:gd name="txB" fmla="*/ 61 h 61"/>
              </a:gdLst>
              <a:ahLst/>
              <a:cxnLst>
                <a:cxn ang="0">
                  <a:pos x="0" y="469800757"/>
                </a:cxn>
                <a:cxn ang="0">
                  <a:pos x="116865792" y="0"/>
                </a:cxn>
                <a:cxn ang="0">
                  <a:pos x="1733519591" y="0"/>
                </a:cxn>
                <a:cxn ang="0">
                  <a:pos x="1850385349" y="469800757"/>
                </a:cxn>
                <a:cxn ang="0">
                  <a:pos x="934930752" y="1194073254"/>
                </a:cxn>
                <a:cxn ang="0">
                  <a:pos x="0" y="469800757"/>
                </a:cxn>
              </a:cxnLst>
              <a:rect l="txL" t="txT" r="txR" b="txB"/>
              <a:pathLst>
                <a:path w="97" h="61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8" name="Freeform 40253"/>
            <p:cNvSpPr/>
            <p:nvPr/>
          </p:nvSpPr>
          <p:spPr>
            <a:xfrm>
              <a:off x="0" y="1312207"/>
              <a:ext cx="1429469" cy="485795"/>
            </a:xfrm>
            <a:custGeom>
              <a:avLst/>
              <a:gdLst>
                <a:gd name="txL" fmla="*/ 0 w 324"/>
                <a:gd name="txT" fmla="*/ 0 h 110"/>
                <a:gd name="txR" fmla="*/ 324 w 324"/>
                <a:gd name="txB" fmla="*/ 110 h 110"/>
              </a:gdLst>
              <a:ahLst/>
              <a:cxnLst>
                <a:cxn ang="0">
                  <a:pos x="2147483647" y="565611100"/>
                </a:cxn>
                <a:cxn ang="0">
                  <a:pos x="2147483647" y="0"/>
                </a:cxn>
                <a:cxn ang="0">
                  <a:pos x="2147483647" y="624123021"/>
                </a:cxn>
                <a:cxn ang="0">
                  <a:pos x="2147483647" y="0"/>
                </a:cxn>
                <a:cxn ang="0">
                  <a:pos x="856468069" y="565611100"/>
                </a:cxn>
                <a:cxn ang="0">
                  <a:pos x="0" y="2145425248"/>
                </a:cxn>
                <a:cxn ang="0">
                  <a:pos x="2147483647" y="2145425248"/>
                </a:cxn>
                <a:cxn ang="0">
                  <a:pos x="2147483647" y="2145425248"/>
                </a:cxn>
                <a:cxn ang="0">
                  <a:pos x="2147483647" y="565611100"/>
                </a:cxn>
              </a:cxnLst>
              <a:rect l="txL" t="txT" r="txR" b="txB"/>
              <a:pathLst>
                <a:path w="324" h="110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9" name="Freeform 40254"/>
            <p:cNvSpPr/>
            <p:nvPr/>
          </p:nvSpPr>
          <p:spPr>
            <a:xfrm>
              <a:off x="463460" y="1312207"/>
              <a:ext cx="498825" cy="225215"/>
            </a:xfrm>
            <a:custGeom>
              <a:avLst/>
              <a:gdLst>
                <a:gd name="txL" fmla="*/ 0 w 113"/>
                <a:gd name="txT" fmla="*/ 0 h 51"/>
                <a:gd name="txR" fmla="*/ 113 w 113"/>
                <a:gd name="txB" fmla="*/ 51 h 51"/>
              </a:gdLst>
              <a:ahLst/>
              <a:cxnLst>
                <a:cxn ang="0">
                  <a:pos x="0" y="117005816"/>
                </a:cxn>
                <a:cxn ang="0">
                  <a:pos x="175378946" y="0"/>
                </a:cxn>
                <a:cxn ang="0">
                  <a:pos x="1110746405" y="624026694"/>
                </a:cxn>
                <a:cxn ang="0">
                  <a:pos x="2026624449" y="0"/>
                </a:cxn>
                <a:cxn ang="0">
                  <a:pos x="2147483647" y="117005816"/>
                </a:cxn>
                <a:cxn ang="0">
                  <a:pos x="1110746405" y="994545002"/>
                </a:cxn>
                <a:cxn ang="0">
                  <a:pos x="0" y="117005816"/>
                </a:cxn>
              </a:cxnLst>
              <a:rect l="txL" t="txT" r="txR" b="txB"/>
              <a:pathLst>
                <a:path w="113" h="51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0" name="Freeform 40255"/>
            <p:cNvSpPr/>
            <p:nvPr/>
          </p:nvSpPr>
          <p:spPr>
            <a:xfrm>
              <a:off x="521160" y="1206114"/>
              <a:ext cx="383425" cy="128428"/>
            </a:xfrm>
            <a:custGeom>
              <a:avLst/>
              <a:gdLst>
                <a:gd name="txL" fmla="*/ 0 w 87"/>
                <a:gd name="txT" fmla="*/ 0 h 29"/>
                <a:gd name="txR" fmla="*/ 87 w 87"/>
                <a:gd name="txB" fmla="*/ 29 h 29"/>
              </a:gdLst>
              <a:ahLst/>
              <a:cxnLst>
                <a:cxn ang="0">
                  <a:pos x="0" y="196122859"/>
                </a:cxn>
                <a:cxn ang="0">
                  <a:pos x="854623450" y="568750030"/>
                </a:cxn>
                <a:cxn ang="0">
                  <a:pos x="1689824448" y="196122859"/>
                </a:cxn>
                <a:cxn ang="0">
                  <a:pos x="1650979543" y="0"/>
                </a:cxn>
                <a:cxn ang="0">
                  <a:pos x="38844923" y="0"/>
                </a:cxn>
                <a:cxn ang="0">
                  <a:pos x="0" y="196122859"/>
                </a:cxn>
              </a:cxnLst>
              <a:rect l="txL" t="txT" r="txR" b="txB"/>
              <a:pathLst>
                <a:path w="87" h="29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1" name="Freeform 40256"/>
            <p:cNvSpPr/>
            <p:nvPr/>
          </p:nvSpPr>
          <p:spPr>
            <a:xfrm>
              <a:off x="154486" y="243828"/>
              <a:ext cx="1116773" cy="1042321"/>
            </a:xfrm>
            <a:custGeom>
              <a:avLst/>
              <a:gdLst>
                <a:gd name="txL" fmla="*/ 0 w 253"/>
                <a:gd name="txT" fmla="*/ 0 h 236"/>
                <a:gd name="txR" fmla="*/ 253 w 253"/>
                <a:gd name="txB" fmla="*/ 236 h 236"/>
              </a:gdLst>
              <a:ahLst/>
              <a:cxnLst>
                <a:cxn ang="0">
                  <a:pos x="2147483647" y="1443477849"/>
                </a:cxn>
                <a:cxn ang="0">
                  <a:pos x="2147483647" y="0"/>
                </a:cxn>
                <a:cxn ang="0">
                  <a:pos x="642987693" y="1443477849"/>
                </a:cxn>
                <a:cxn ang="0">
                  <a:pos x="642987693" y="2147483647"/>
                </a:cxn>
                <a:cxn ang="0">
                  <a:pos x="1013191232" y="2147483647"/>
                </a:cxn>
                <a:cxn ang="0">
                  <a:pos x="111061530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43477849"/>
                </a:cxn>
              </a:cxnLst>
              <a:rect l="txL" t="txT" r="txR" b="txB"/>
              <a:pathLst>
                <a:path w="253" h="236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2" name="Freeform 40257"/>
            <p:cNvSpPr/>
            <p:nvPr/>
          </p:nvSpPr>
          <p:spPr>
            <a:xfrm>
              <a:off x="714733" y="243828"/>
              <a:ext cx="556525" cy="1042320"/>
            </a:xfrm>
            <a:custGeom>
              <a:avLst/>
              <a:gdLst>
                <a:gd name="txL" fmla="*/ 0 w 126"/>
                <a:gd name="txT" fmla="*/ 0 h 236"/>
                <a:gd name="txR" fmla="*/ 126 w 126"/>
                <a:gd name="txB" fmla="*/ 236 h 236"/>
              </a:gdLst>
              <a:ahLst/>
              <a:cxnLst>
                <a:cxn ang="0">
                  <a:pos x="1346101695" y="2147483647"/>
                </a:cxn>
                <a:cxn ang="0">
                  <a:pos x="1443643720" y="2147483647"/>
                </a:cxn>
                <a:cxn ang="0">
                  <a:pos x="1833816236" y="2147483647"/>
                </a:cxn>
                <a:cxn ang="0">
                  <a:pos x="1833816236" y="1443476464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346101695" y="2147483647"/>
                </a:cxn>
              </a:cxnLst>
              <a:rect l="txL" t="txT" r="txR" b="txB"/>
              <a:pathLst>
                <a:path w="126" h="236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63" name="Freeform 40258"/>
            <p:cNvSpPr/>
            <p:nvPr/>
          </p:nvSpPr>
          <p:spPr>
            <a:xfrm>
              <a:off x="212186" y="44671"/>
              <a:ext cx="1027431" cy="720318"/>
            </a:xfrm>
            <a:custGeom>
              <a:avLst/>
              <a:gdLst>
                <a:gd name="txL" fmla="*/ 0 w 233"/>
                <a:gd name="txT" fmla="*/ 0 h 163"/>
                <a:gd name="txR" fmla="*/ 233 w 233"/>
                <a:gd name="txB" fmla="*/ 163 h 163"/>
              </a:gdLst>
              <a:ahLst/>
              <a:cxnLst>
                <a:cxn ang="0">
                  <a:pos x="2147483647" y="0"/>
                </a:cxn>
                <a:cxn ang="0">
                  <a:pos x="233332675" y="2147483647"/>
                </a:cxn>
                <a:cxn ang="0">
                  <a:pos x="388889284" y="2147483647"/>
                </a:cxn>
                <a:cxn ang="0">
                  <a:pos x="661110060" y="2147483647"/>
                </a:cxn>
                <a:cxn ang="0">
                  <a:pos x="797220379" y="2147483647"/>
                </a:cxn>
                <a:cxn ang="0">
                  <a:pos x="797220379" y="1757584653"/>
                </a:cxn>
                <a:cxn ang="0">
                  <a:pos x="2147483647" y="113266234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33" h="16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7419" name="Oval 40262"/>
          <p:cNvSpPr/>
          <p:nvPr/>
        </p:nvSpPr>
        <p:spPr>
          <a:xfrm>
            <a:off x="2655888" y="2693988"/>
            <a:ext cx="544512" cy="538162"/>
          </a:xfrm>
          <a:prstGeom prst="ellipse">
            <a:avLst/>
          </a:prstGeom>
          <a:solidFill>
            <a:srgbClr val="C832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17420" name="组合 7"/>
          <p:cNvGrpSpPr/>
          <p:nvPr/>
        </p:nvGrpSpPr>
        <p:grpSpPr>
          <a:xfrm>
            <a:off x="698500" y="2803525"/>
            <a:ext cx="795338" cy="601663"/>
            <a:chOff x="0" y="0"/>
            <a:chExt cx="794770" cy="601197"/>
          </a:xfrm>
        </p:grpSpPr>
        <p:sp>
          <p:nvSpPr>
            <p:cNvPr id="17450" name="Freeform 40263"/>
            <p:cNvSpPr/>
            <p:nvPr/>
          </p:nvSpPr>
          <p:spPr>
            <a:xfrm>
              <a:off x="22335" y="357368"/>
              <a:ext cx="48393" cy="98648"/>
            </a:xfrm>
            <a:custGeom>
              <a:avLst/>
              <a:gdLst>
                <a:gd name="txL" fmla="*/ 0 w 11"/>
                <a:gd name="txT" fmla="*/ 0 h 22"/>
                <a:gd name="txR" fmla="*/ 11 w 11"/>
                <a:gd name="txB" fmla="*/ 22 h 22"/>
              </a:gdLst>
              <a:ahLst/>
              <a:cxnLst>
                <a:cxn ang="0">
                  <a:pos x="116125597" y="0"/>
                </a:cxn>
                <a:cxn ang="0">
                  <a:pos x="0" y="160850062"/>
                </a:cxn>
                <a:cxn ang="0">
                  <a:pos x="0" y="442337619"/>
                </a:cxn>
                <a:cxn ang="0">
                  <a:pos x="212898399" y="442337619"/>
                </a:cxn>
                <a:cxn ang="0">
                  <a:pos x="212898399" y="160850062"/>
                </a:cxn>
                <a:cxn ang="0">
                  <a:pos x="116125597" y="0"/>
                </a:cxn>
              </a:cxnLst>
              <a:rect l="txL" t="txT" r="txR" b="txB"/>
              <a:pathLst>
                <a:path w="11" h="22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1" name="Freeform 40264"/>
            <p:cNvSpPr/>
            <p:nvPr/>
          </p:nvSpPr>
          <p:spPr>
            <a:xfrm>
              <a:off x="160071" y="124707"/>
              <a:ext cx="470906" cy="476490"/>
            </a:xfrm>
            <a:custGeom>
              <a:avLst/>
              <a:gdLst>
                <a:gd name="txL" fmla="*/ 0 w 107"/>
                <a:gd name="txT" fmla="*/ 0 h 108"/>
                <a:gd name="txR" fmla="*/ 107 w 107"/>
                <a:gd name="txB" fmla="*/ 108 h 108"/>
              </a:gdLst>
              <a:ahLst/>
              <a:cxnLst>
                <a:cxn ang="0">
                  <a:pos x="0" y="0"/>
                </a:cxn>
                <a:cxn ang="0">
                  <a:pos x="0" y="1712941910"/>
                </a:cxn>
                <a:cxn ang="0">
                  <a:pos x="1045908609" y="2102247366"/>
                </a:cxn>
                <a:cxn ang="0">
                  <a:pos x="2072452864" y="1712941910"/>
                </a:cxn>
                <a:cxn ang="0">
                  <a:pos x="2072452864" y="0"/>
                </a:cxn>
                <a:cxn ang="0">
                  <a:pos x="0" y="0"/>
                </a:cxn>
              </a:cxnLst>
              <a:rect l="txL" t="txT" r="txR" b="txB"/>
              <a:pathLst>
                <a:path w="107" h="10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2" name="Rectangle 40265"/>
            <p:cNvSpPr/>
            <p:nvPr/>
          </p:nvSpPr>
          <p:spPr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3" name="Oval 40266"/>
            <p:cNvSpPr/>
            <p:nvPr/>
          </p:nvSpPr>
          <p:spPr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54" name="Freeform 40267"/>
            <p:cNvSpPr/>
            <p:nvPr/>
          </p:nvSpPr>
          <p:spPr>
            <a:xfrm>
              <a:off x="398316" y="124707"/>
              <a:ext cx="232662" cy="476490"/>
            </a:xfrm>
            <a:custGeom>
              <a:avLst/>
              <a:gdLst>
                <a:gd name="txL" fmla="*/ 0 w 53"/>
                <a:gd name="txT" fmla="*/ 0 h 108"/>
                <a:gd name="txR" fmla="*/ 53 w 53"/>
                <a:gd name="txB" fmla="*/ 108 h 108"/>
              </a:gdLst>
              <a:ahLst/>
              <a:cxnLst>
                <a:cxn ang="0">
                  <a:pos x="0" y="2102247366"/>
                </a:cxn>
                <a:cxn ang="0">
                  <a:pos x="1021351042" y="1712941910"/>
                </a:cxn>
                <a:cxn ang="0">
                  <a:pos x="1021351042" y="0"/>
                </a:cxn>
                <a:cxn ang="0">
                  <a:pos x="0" y="0"/>
                </a:cxn>
                <a:cxn ang="0">
                  <a:pos x="0" y="2102247366"/>
                </a:cxn>
              </a:cxnLst>
              <a:rect l="txL" t="txT" r="txR" b="txB"/>
              <a:pathLst>
                <a:path w="53" h="108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55" name="Freeform 40268"/>
            <p:cNvSpPr/>
            <p:nvPr/>
          </p:nvSpPr>
          <p:spPr>
            <a:xfrm>
              <a:off x="0" y="0"/>
              <a:ext cx="794770" cy="260580"/>
            </a:xfrm>
            <a:custGeom>
              <a:avLst/>
              <a:gdLst>
                <a:gd name="txL" fmla="*/ 0 w 427"/>
                <a:gd name="txT" fmla="*/ 0 h 140"/>
                <a:gd name="txR" fmla="*/ 427 w 427"/>
                <a:gd name="txB" fmla="*/ 140 h 140"/>
              </a:gdLst>
              <a:ahLst/>
              <a:cxnLst>
                <a:cxn ang="0">
                  <a:pos x="741380834" y="0"/>
                </a:cxn>
                <a:cxn ang="0">
                  <a:pos x="0" y="232113453"/>
                </a:cxn>
                <a:cxn ang="0">
                  <a:pos x="741380834" y="485013736"/>
                </a:cxn>
                <a:cxn ang="0">
                  <a:pos x="1479295951" y="232113453"/>
                </a:cxn>
                <a:cxn ang="0">
                  <a:pos x="741380834" y="0"/>
                </a:cxn>
              </a:cxnLst>
              <a:rect l="txL" t="txT" r="txR" b="txB"/>
              <a:pathLst>
                <a:path w="427" h="140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421" name="组合 4"/>
          <p:cNvGrpSpPr/>
          <p:nvPr/>
        </p:nvGrpSpPr>
        <p:grpSpPr>
          <a:xfrm>
            <a:off x="2820988" y="2265363"/>
            <a:ext cx="392112" cy="701675"/>
            <a:chOff x="0" y="0"/>
            <a:chExt cx="392733" cy="701705"/>
          </a:xfrm>
        </p:grpSpPr>
        <p:sp>
          <p:nvSpPr>
            <p:cNvPr id="17439" name="Freeform 40269"/>
            <p:cNvSpPr/>
            <p:nvPr/>
          </p:nvSpPr>
          <p:spPr>
            <a:xfrm>
              <a:off x="0" y="0"/>
              <a:ext cx="392733" cy="511854"/>
            </a:xfrm>
            <a:custGeom>
              <a:avLst/>
              <a:gdLst>
                <a:gd name="txL" fmla="*/ 0 w 89"/>
                <a:gd name="txT" fmla="*/ 0 h 116"/>
                <a:gd name="txR" fmla="*/ 89 w 89"/>
                <a:gd name="txB" fmla="*/ 116 h 116"/>
              </a:gdLst>
              <a:ahLst/>
              <a:cxnLst>
                <a:cxn ang="0">
                  <a:pos x="1733024781" y="856702445"/>
                </a:cxn>
                <a:cxn ang="0">
                  <a:pos x="856775704" y="0"/>
                </a:cxn>
                <a:cxn ang="0">
                  <a:pos x="0" y="856702445"/>
                </a:cxn>
                <a:cxn ang="0">
                  <a:pos x="525750301" y="2147483647"/>
                </a:cxn>
                <a:cxn ang="0">
                  <a:pos x="837302332" y="2147483647"/>
                </a:cxn>
                <a:cxn ang="0">
                  <a:pos x="856775704" y="2147483647"/>
                </a:cxn>
                <a:cxn ang="0">
                  <a:pos x="1168332286" y="2147483647"/>
                </a:cxn>
                <a:cxn ang="0">
                  <a:pos x="1635662332" y="1265581296"/>
                </a:cxn>
                <a:cxn ang="0">
                  <a:pos x="1733024781" y="856702445"/>
                </a:cxn>
              </a:cxnLst>
              <a:rect l="txL" t="txT" r="txR" b="txB"/>
              <a:pathLst>
                <a:path w="89" h="116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0" name="Freeform 40270"/>
            <p:cNvSpPr/>
            <p:nvPr/>
          </p:nvSpPr>
          <p:spPr>
            <a:xfrm>
              <a:off x="87481" y="511854"/>
              <a:ext cx="217771" cy="189851"/>
            </a:xfrm>
            <a:custGeom>
              <a:avLst/>
              <a:gdLst>
                <a:gd name="txL" fmla="*/ 0 w 49"/>
                <a:gd name="txT" fmla="*/ 0 h 43"/>
                <a:gd name="txR" fmla="*/ 49 w 49"/>
                <a:gd name="txB" fmla="*/ 43 h 43"/>
              </a:gdLst>
              <a:ahLst/>
              <a:cxnLst>
                <a:cxn ang="0">
                  <a:pos x="967840965" y="623788629"/>
                </a:cxn>
                <a:cxn ang="0">
                  <a:pos x="750572239" y="838218634"/>
                </a:cxn>
                <a:cxn ang="0">
                  <a:pos x="217268795" y="838218634"/>
                </a:cxn>
                <a:cxn ang="0">
                  <a:pos x="0" y="623788629"/>
                </a:cxn>
                <a:cxn ang="0">
                  <a:pos x="0" y="214430075"/>
                </a:cxn>
                <a:cxn ang="0">
                  <a:pos x="217268795" y="0"/>
                </a:cxn>
                <a:cxn ang="0">
                  <a:pos x="750572239" y="0"/>
                </a:cxn>
                <a:cxn ang="0">
                  <a:pos x="967840965" y="214430075"/>
                </a:cxn>
                <a:cxn ang="0">
                  <a:pos x="967840965" y="623788629"/>
                </a:cxn>
              </a:cxnLst>
              <a:rect l="txL" t="txT" r="txR" b="txB"/>
              <a:pathLst>
                <a:path w="49" h="43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1" name="Freeform 40271"/>
            <p:cNvSpPr/>
            <p:nvPr/>
          </p:nvSpPr>
          <p:spPr>
            <a:xfrm>
              <a:off x="102372" y="241968"/>
              <a:ext cx="68868" cy="269886"/>
            </a:xfrm>
            <a:custGeom>
              <a:avLst/>
              <a:gdLst>
                <a:gd name="txL" fmla="*/ 0 w 16"/>
                <a:gd name="txT" fmla="*/ 0 h 61"/>
                <a:gd name="txR" fmla="*/ 16 w 16"/>
                <a:gd name="txB" fmla="*/ 61 h 61"/>
              </a:gdLst>
              <a:ahLst/>
              <a:cxnLst>
                <a:cxn ang="0">
                  <a:pos x="296425082" y="1194073254"/>
                </a:cxn>
                <a:cxn ang="0">
                  <a:pos x="240844261" y="1194073254"/>
                </a:cxn>
                <a:cxn ang="0">
                  <a:pos x="0" y="19573375"/>
                </a:cxn>
                <a:cxn ang="0">
                  <a:pos x="55580771" y="0"/>
                </a:cxn>
                <a:cxn ang="0">
                  <a:pos x="296425082" y="1194073254"/>
                </a:cxn>
              </a:cxnLst>
              <a:rect l="txL" t="txT" r="txR" b="txB"/>
              <a:pathLst>
                <a:path w="16" h="61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2" name="Freeform 40272"/>
            <p:cNvSpPr/>
            <p:nvPr/>
          </p:nvSpPr>
          <p:spPr>
            <a:xfrm>
              <a:off x="212188" y="241968"/>
              <a:ext cx="70729" cy="269886"/>
            </a:xfrm>
            <a:custGeom>
              <a:avLst/>
              <a:gdLst>
                <a:gd name="txL" fmla="*/ 0 w 16"/>
                <a:gd name="txT" fmla="*/ 0 h 61"/>
                <a:gd name="txR" fmla="*/ 16 w 16"/>
                <a:gd name="txB" fmla="*/ 61 h 61"/>
              </a:gdLst>
              <a:ahLst/>
              <a:cxnLst>
                <a:cxn ang="0">
                  <a:pos x="0" y="1194073254"/>
                </a:cxn>
                <a:cxn ang="0">
                  <a:pos x="254036413" y="0"/>
                </a:cxn>
                <a:cxn ang="0">
                  <a:pos x="312661954" y="19573375"/>
                </a:cxn>
                <a:cxn ang="0">
                  <a:pos x="78164383" y="1194073254"/>
                </a:cxn>
                <a:cxn ang="0">
                  <a:pos x="0" y="1194073254"/>
                </a:cxn>
              </a:cxnLst>
              <a:rect l="txL" t="txT" r="txR" b="txB"/>
              <a:pathLst>
                <a:path w="16" h="61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3" name="Freeform 40273"/>
            <p:cNvSpPr/>
            <p:nvPr/>
          </p:nvSpPr>
          <p:spPr>
            <a:xfrm>
              <a:off x="106095" y="241968"/>
              <a:ext cx="193574" cy="53977"/>
            </a:xfrm>
            <a:custGeom>
              <a:avLst/>
              <a:gdLst>
                <a:gd name="txL" fmla="*/ 0 w 44"/>
                <a:gd name="txT" fmla="*/ 0 h 12"/>
                <a:gd name="txR" fmla="*/ 44 w 44"/>
                <a:gd name="txB" fmla="*/ 12 h 12"/>
              </a:gdLst>
              <a:ahLst/>
              <a:cxnLst>
                <a:cxn ang="0">
                  <a:pos x="329031829" y="242793037"/>
                </a:cxn>
                <a:cxn ang="0">
                  <a:pos x="329031829" y="242793037"/>
                </a:cxn>
                <a:cxn ang="0">
                  <a:pos x="290321442" y="141631140"/>
                </a:cxn>
                <a:cxn ang="0">
                  <a:pos x="290321442" y="121398768"/>
                </a:cxn>
                <a:cxn ang="0">
                  <a:pos x="290321442" y="40464762"/>
                </a:cxn>
                <a:cxn ang="0">
                  <a:pos x="232257992" y="60697135"/>
                </a:cxn>
                <a:cxn ang="0">
                  <a:pos x="212904998" y="80929525"/>
                </a:cxn>
                <a:cxn ang="0">
                  <a:pos x="96773803" y="161863548"/>
                </a:cxn>
                <a:cxn ang="0">
                  <a:pos x="19353002" y="222560665"/>
                </a:cxn>
                <a:cxn ang="0">
                  <a:pos x="0" y="182095920"/>
                </a:cxn>
                <a:cxn ang="0">
                  <a:pos x="77420809" y="121398768"/>
                </a:cxn>
                <a:cxn ang="0">
                  <a:pos x="193547605" y="40464762"/>
                </a:cxn>
                <a:cxn ang="0">
                  <a:pos x="212904998" y="40464762"/>
                </a:cxn>
                <a:cxn ang="0">
                  <a:pos x="309678835" y="20232381"/>
                </a:cxn>
                <a:cxn ang="0">
                  <a:pos x="329031829" y="101161897"/>
                </a:cxn>
                <a:cxn ang="0">
                  <a:pos x="329031829" y="141631140"/>
                </a:cxn>
                <a:cxn ang="0">
                  <a:pos x="348384823" y="202328292"/>
                </a:cxn>
                <a:cxn ang="0">
                  <a:pos x="367742216" y="182095920"/>
                </a:cxn>
                <a:cxn ang="0">
                  <a:pos x="387095210" y="161863548"/>
                </a:cxn>
                <a:cxn ang="0">
                  <a:pos x="445158591" y="101161897"/>
                </a:cxn>
                <a:cxn ang="0">
                  <a:pos x="503226372" y="121398768"/>
                </a:cxn>
                <a:cxn ang="0">
                  <a:pos x="522579366" y="141631140"/>
                </a:cxn>
                <a:cxn ang="0">
                  <a:pos x="561289753" y="161863548"/>
                </a:cxn>
                <a:cxn ang="0">
                  <a:pos x="832258201" y="40464762"/>
                </a:cxn>
                <a:cxn ang="0">
                  <a:pos x="851611195" y="80929525"/>
                </a:cxn>
                <a:cxn ang="0">
                  <a:pos x="561289753" y="202328292"/>
                </a:cxn>
                <a:cxn ang="0">
                  <a:pos x="483868979" y="161863548"/>
                </a:cxn>
                <a:cxn ang="0">
                  <a:pos x="464515985" y="141631140"/>
                </a:cxn>
                <a:cxn ang="0">
                  <a:pos x="464515985" y="141631140"/>
                </a:cxn>
                <a:cxn ang="0">
                  <a:pos x="464515985" y="141631140"/>
                </a:cxn>
                <a:cxn ang="0">
                  <a:pos x="425805597" y="182095920"/>
                </a:cxn>
                <a:cxn ang="0">
                  <a:pos x="387095210" y="222560665"/>
                </a:cxn>
                <a:cxn ang="0">
                  <a:pos x="329031829" y="242793037"/>
                </a:cxn>
              </a:cxnLst>
              <a:rect l="txL" t="txT" r="txR" b="txB"/>
              <a:pathLst>
                <a:path w="44" h="12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4" name="Freeform 40274"/>
            <p:cNvSpPr/>
            <p:nvPr/>
          </p:nvSpPr>
          <p:spPr>
            <a:xfrm>
              <a:off x="193575" y="511854"/>
              <a:ext cx="111677" cy="189851"/>
            </a:xfrm>
            <a:custGeom>
              <a:avLst/>
              <a:gdLst>
                <a:gd name="txL" fmla="*/ 0 w 25"/>
                <a:gd name="txT" fmla="*/ 0 h 43"/>
                <a:gd name="txR" fmla="*/ 25 w 25"/>
                <a:gd name="txB" fmla="*/ 43 h 43"/>
              </a:gdLst>
              <a:ahLst/>
              <a:cxnLst>
                <a:cxn ang="0">
                  <a:pos x="279366701" y="838218634"/>
                </a:cxn>
                <a:cxn ang="0">
                  <a:pos x="498870081" y="623788629"/>
                </a:cxn>
                <a:cxn ang="0">
                  <a:pos x="498870081" y="214430075"/>
                </a:cxn>
                <a:cxn ang="0">
                  <a:pos x="279366701" y="0"/>
                </a:cxn>
                <a:cxn ang="0">
                  <a:pos x="0" y="0"/>
                </a:cxn>
                <a:cxn ang="0">
                  <a:pos x="0" y="838218634"/>
                </a:cxn>
                <a:cxn ang="0">
                  <a:pos x="279366701" y="838218634"/>
                </a:cxn>
              </a:cxnLst>
              <a:rect l="txL" t="txT" r="txR" b="txB"/>
              <a:pathLst>
                <a:path w="25" h="43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45" name="Rectangle 40275"/>
            <p:cNvSpPr/>
            <p:nvPr/>
          </p:nvSpPr>
          <p:spPr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6" name="Rectangle 40276"/>
            <p:cNvSpPr/>
            <p:nvPr/>
          </p:nvSpPr>
          <p:spPr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7" name="Rectangle 40277"/>
            <p:cNvSpPr/>
            <p:nvPr/>
          </p:nvSpPr>
          <p:spPr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8" name="Rectangle 40278"/>
            <p:cNvSpPr/>
            <p:nvPr/>
          </p:nvSpPr>
          <p:spPr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49" name="Freeform 40279"/>
            <p:cNvSpPr/>
            <p:nvPr/>
          </p:nvSpPr>
          <p:spPr>
            <a:xfrm>
              <a:off x="202882" y="13028"/>
              <a:ext cx="176823" cy="189851"/>
            </a:xfrm>
            <a:custGeom>
              <a:avLst/>
              <a:gdLst>
                <a:gd name="txL" fmla="*/ 0 w 40"/>
                <a:gd name="txT" fmla="*/ 0 h 43"/>
                <a:gd name="txR" fmla="*/ 40 w 40"/>
                <a:gd name="txB" fmla="*/ 43 h 43"/>
              </a:gdLst>
              <a:ahLst/>
              <a:cxnLst>
                <a:cxn ang="0">
                  <a:pos x="781659311" y="838218634"/>
                </a:cxn>
                <a:cxn ang="0">
                  <a:pos x="683951379" y="838218634"/>
                </a:cxn>
                <a:cxn ang="0">
                  <a:pos x="0" y="97468620"/>
                </a:cxn>
                <a:cxn ang="0">
                  <a:pos x="0" y="0"/>
                </a:cxn>
                <a:cxn ang="0">
                  <a:pos x="781659311" y="838218634"/>
                </a:cxn>
              </a:cxnLst>
              <a:rect l="txL" t="txT" r="txR" b="txB"/>
              <a:pathLst>
                <a:path w="40" h="43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422" name="组合 2"/>
          <p:cNvGrpSpPr/>
          <p:nvPr/>
        </p:nvGrpSpPr>
        <p:grpSpPr>
          <a:xfrm>
            <a:off x="1951038" y="3051175"/>
            <a:ext cx="1103312" cy="1103313"/>
            <a:chOff x="0" y="0"/>
            <a:chExt cx="1103742" cy="1103746"/>
          </a:xfrm>
        </p:grpSpPr>
        <p:sp>
          <p:nvSpPr>
            <p:cNvPr id="17432" name="Freeform 40261"/>
            <p:cNvSpPr/>
            <p:nvPr/>
          </p:nvSpPr>
          <p:spPr>
            <a:xfrm>
              <a:off x="869219" y="115400"/>
              <a:ext cx="31642" cy="44672"/>
            </a:xfrm>
            <a:custGeom>
              <a:avLst/>
              <a:gdLst>
                <a:gd name="txL" fmla="*/ 0 w 7"/>
                <a:gd name="txT" fmla="*/ 0 h 10"/>
                <a:gd name="txR" fmla="*/ 7 w 7"/>
                <a:gd name="txB" fmla="*/ 10 h 10"/>
              </a:gdLst>
              <a:ahLst/>
              <a:cxnLst>
                <a:cxn ang="0">
                  <a:pos x="40867910" y="199558752"/>
                </a:cxn>
                <a:cxn ang="0">
                  <a:pos x="20431695" y="199558752"/>
                </a:cxn>
                <a:cxn ang="0">
                  <a:pos x="0" y="139689326"/>
                </a:cxn>
                <a:cxn ang="0">
                  <a:pos x="61299596" y="39909967"/>
                </a:cxn>
                <a:cxn ang="0">
                  <a:pos x="102162985" y="19954984"/>
                </a:cxn>
                <a:cxn ang="0">
                  <a:pos x="122599191" y="59869409"/>
                </a:cxn>
                <a:cxn ang="0">
                  <a:pos x="81731299" y="179603777"/>
                </a:cxn>
                <a:cxn ang="0">
                  <a:pos x="40867910" y="199558752"/>
                </a:cxn>
              </a:cxnLst>
              <a:rect l="txL" t="txT" r="txR" b="txB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3" name="Freeform 40280"/>
            <p:cNvSpPr/>
            <p:nvPr/>
          </p:nvSpPr>
          <p:spPr>
            <a:xfrm>
              <a:off x="0" y="0"/>
              <a:ext cx="1103741" cy="1103746"/>
            </a:xfrm>
            <a:custGeom>
              <a:avLst/>
              <a:gdLst>
                <a:gd name="txL" fmla="*/ 0 w 250"/>
                <a:gd name="txT" fmla="*/ 0 h 250"/>
                <a:gd name="txR" fmla="*/ 250 w 250"/>
                <a:gd name="txB" fmla="*/ 250 h 250"/>
              </a:gdLst>
              <a:ahLst/>
              <a:cxnLst>
                <a:cxn ang="0">
                  <a:pos x="2147483647" y="1033079790"/>
                </a:cxn>
                <a:cxn ang="0">
                  <a:pos x="1052562756" y="2147483647"/>
                </a:cxn>
                <a:cxn ang="0">
                  <a:pos x="0" y="2147483647"/>
                </a:cxn>
                <a:cxn ang="0">
                  <a:pos x="2147483647" y="0"/>
                </a:cxn>
                <a:cxn ang="0">
                  <a:pos x="2147483647" y="1033079790"/>
                </a:cxn>
              </a:cxnLst>
              <a:rect l="txL" t="txT" r="txR" b="txB"/>
              <a:pathLst>
                <a:path w="250" h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4" name="Freeform 40281"/>
            <p:cNvSpPr/>
            <p:nvPr/>
          </p:nvSpPr>
          <p:spPr>
            <a:xfrm>
              <a:off x="48394" y="44672"/>
              <a:ext cx="1055348" cy="1059074"/>
            </a:xfrm>
            <a:custGeom>
              <a:avLst/>
              <a:gdLst>
                <a:gd name="txL" fmla="*/ 0 w 239"/>
                <a:gd name="txT" fmla="*/ 0 h 240"/>
                <a:gd name="txR" fmla="*/ 239 w 239"/>
                <a:gd name="txB" fmla="*/ 240 h 240"/>
              </a:gdLst>
              <a:ahLst/>
              <a:cxnLst>
                <a:cxn ang="0">
                  <a:pos x="838423268" y="2147483647"/>
                </a:cxn>
                <a:cxn ang="0">
                  <a:pos x="2147483647" y="837334857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838423268" y="2147483647"/>
                </a:cxn>
              </a:cxnLst>
              <a:rect l="txL" t="txT" r="txR" b="txB"/>
              <a:pathLst>
                <a:path w="239" h="240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5" name="Freeform 40282"/>
            <p:cNvSpPr/>
            <p:nvPr/>
          </p:nvSpPr>
          <p:spPr>
            <a:xfrm>
              <a:off x="530464" y="614227"/>
              <a:ext cx="132151" cy="212187"/>
            </a:xfrm>
            <a:custGeom>
              <a:avLst/>
              <a:gdLst>
                <a:gd name="txL" fmla="*/ 0 w 71"/>
                <a:gd name="txT" fmla="*/ 0 h 114"/>
                <a:gd name="txR" fmla="*/ 71 w 71"/>
                <a:gd name="txB" fmla="*/ 114 h 114"/>
              </a:gdLst>
              <a:ahLst/>
              <a:cxnLst>
                <a:cxn ang="0">
                  <a:pos x="245970247" y="360297268"/>
                </a:cxn>
                <a:cxn ang="0">
                  <a:pos x="65822366" y="394941440"/>
                </a:cxn>
                <a:cxn ang="0">
                  <a:pos x="0" y="31180327"/>
                </a:cxn>
                <a:cxn ang="0">
                  <a:pos x="180147852" y="0"/>
                </a:cxn>
                <a:cxn ang="0">
                  <a:pos x="245970247" y="360297268"/>
                </a:cxn>
              </a:cxnLst>
              <a:rect l="txL" t="txT" r="txR" b="txB"/>
              <a:pathLst>
                <a:path w="71" h="114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6" name="Freeform 40283"/>
            <p:cNvSpPr/>
            <p:nvPr/>
          </p:nvSpPr>
          <p:spPr>
            <a:xfrm>
              <a:off x="582580" y="530467"/>
              <a:ext cx="221493" cy="167517"/>
            </a:xfrm>
            <a:custGeom>
              <a:avLst/>
              <a:gdLst>
                <a:gd name="txL" fmla="*/ 0 w 119"/>
                <a:gd name="txT" fmla="*/ 0 h 90"/>
                <a:gd name="txR" fmla="*/ 119 w 119"/>
                <a:gd name="txB" fmla="*/ 90 h 90"/>
              </a:gdLst>
              <a:ahLst/>
              <a:cxnLst>
                <a:cxn ang="0">
                  <a:pos x="412261767" y="148971014"/>
                </a:cxn>
                <a:cxn ang="0">
                  <a:pos x="336045859" y="311799403"/>
                </a:cxn>
                <a:cxn ang="0">
                  <a:pos x="0" y="162828388"/>
                </a:cxn>
                <a:cxn ang="0">
                  <a:pos x="72752085" y="0"/>
                </a:cxn>
                <a:cxn ang="0">
                  <a:pos x="412261767" y="148971014"/>
                </a:cxn>
              </a:cxnLst>
              <a:rect l="txL" t="txT" r="txR" b="txB"/>
              <a:pathLst>
                <a:path w="119" h="90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7" name="Freeform 40284"/>
            <p:cNvSpPr/>
            <p:nvPr/>
          </p:nvSpPr>
          <p:spPr>
            <a:xfrm>
              <a:off x="428095" y="428097"/>
              <a:ext cx="247551" cy="247552"/>
            </a:xfrm>
            <a:custGeom>
              <a:avLst/>
              <a:gdLst>
                <a:gd name="txL" fmla="*/ 0 w 133"/>
                <a:gd name="txT" fmla="*/ 0 h 133"/>
                <a:gd name="txR" fmla="*/ 133 w 133"/>
                <a:gd name="txB" fmla="*/ 133 h 133"/>
              </a:gdLst>
              <a:ahLst/>
              <a:cxnLst>
                <a:cxn ang="0">
                  <a:pos x="228649597" y="17321194"/>
                </a:cxn>
                <a:cxn ang="0">
                  <a:pos x="263293750" y="0"/>
                </a:cxn>
                <a:cxn ang="0">
                  <a:pos x="294472133" y="24250786"/>
                </a:cxn>
                <a:cxn ang="0">
                  <a:pos x="336045791" y="24250786"/>
                </a:cxn>
                <a:cxn ang="0">
                  <a:pos x="353366908" y="58895028"/>
                </a:cxn>
                <a:cxn ang="0">
                  <a:pos x="394940567" y="65824634"/>
                </a:cxn>
                <a:cxn ang="0">
                  <a:pos x="401868269" y="100468869"/>
                </a:cxn>
                <a:cxn ang="0">
                  <a:pos x="436512364" y="124719677"/>
                </a:cxn>
                <a:cxn ang="0">
                  <a:pos x="436512364" y="166291642"/>
                </a:cxn>
                <a:cxn ang="0">
                  <a:pos x="460763045" y="190542420"/>
                </a:cxn>
                <a:cxn ang="0">
                  <a:pos x="443441928" y="232116247"/>
                </a:cxn>
                <a:cxn ang="0">
                  <a:pos x="460763045" y="263294814"/>
                </a:cxn>
                <a:cxn ang="0">
                  <a:pos x="436512364" y="297939049"/>
                </a:cxn>
                <a:cxn ang="0">
                  <a:pos x="436512364" y="339512875"/>
                </a:cxn>
                <a:cxn ang="0">
                  <a:pos x="401868269" y="353370197"/>
                </a:cxn>
                <a:cxn ang="0">
                  <a:pos x="394940567" y="394942162"/>
                </a:cxn>
                <a:cxn ang="0">
                  <a:pos x="353366908" y="405335619"/>
                </a:cxn>
                <a:cxn ang="0">
                  <a:pos x="336045791" y="436515989"/>
                </a:cxn>
                <a:cxn ang="0">
                  <a:pos x="294472133" y="436515989"/>
                </a:cxn>
                <a:cxn ang="0">
                  <a:pos x="263293750" y="460766767"/>
                </a:cxn>
                <a:cxn ang="0">
                  <a:pos x="228649597" y="443445580"/>
                </a:cxn>
                <a:cxn ang="0">
                  <a:pos x="197469353" y="460766767"/>
                </a:cxn>
                <a:cxn ang="0">
                  <a:pos x="162825258" y="436515989"/>
                </a:cxn>
                <a:cxn ang="0">
                  <a:pos x="124717312" y="436515989"/>
                </a:cxn>
                <a:cxn ang="0">
                  <a:pos x="107396166" y="405335619"/>
                </a:cxn>
                <a:cxn ang="0">
                  <a:pos x="65822507" y="394942162"/>
                </a:cxn>
                <a:cxn ang="0">
                  <a:pos x="58894790" y="353370197"/>
                </a:cxn>
                <a:cxn ang="0">
                  <a:pos x="24250688" y="339512875"/>
                </a:cxn>
                <a:cxn ang="0">
                  <a:pos x="24250688" y="297939049"/>
                </a:cxn>
                <a:cxn ang="0">
                  <a:pos x="0" y="263294814"/>
                </a:cxn>
                <a:cxn ang="0">
                  <a:pos x="17321124" y="232116247"/>
                </a:cxn>
                <a:cxn ang="0">
                  <a:pos x="0" y="190542420"/>
                </a:cxn>
                <a:cxn ang="0">
                  <a:pos x="24250688" y="166291642"/>
                </a:cxn>
                <a:cxn ang="0">
                  <a:pos x="24250688" y="124719677"/>
                </a:cxn>
                <a:cxn ang="0">
                  <a:pos x="58894790" y="100468869"/>
                </a:cxn>
                <a:cxn ang="0">
                  <a:pos x="65822507" y="65824634"/>
                </a:cxn>
                <a:cxn ang="0">
                  <a:pos x="107396166" y="58895028"/>
                </a:cxn>
                <a:cxn ang="0">
                  <a:pos x="124717312" y="24250786"/>
                </a:cxn>
                <a:cxn ang="0">
                  <a:pos x="162825258" y="24250786"/>
                </a:cxn>
                <a:cxn ang="0">
                  <a:pos x="197469353" y="0"/>
                </a:cxn>
                <a:cxn ang="0">
                  <a:pos x="228649597" y="17321194"/>
                </a:cxn>
              </a:cxnLst>
              <a:rect l="txL" t="txT" r="txR" b="txB"/>
              <a:pathLst>
                <a:path w="133" h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8" name="Oval 40285"/>
            <p:cNvSpPr/>
            <p:nvPr/>
          </p:nvSpPr>
          <p:spPr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423" name="Oval 40286"/>
          <p:cNvSpPr/>
          <p:nvPr/>
        </p:nvSpPr>
        <p:spPr>
          <a:xfrm>
            <a:off x="2692400" y="2027238"/>
            <a:ext cx="176213" cy="176212"/>
          </a:xfrm>
          <a:prstGeom prst="ellipse">
            <a:avLst/>
          </a:prstGeom>
          <a:solidFill>
            <a:srgbClr val="E66400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24" name="TextBox 143"/>
          <p:cNvSpPr txBox="1"/>
          <p:nvPr/>
        </p:nvSpPr>
        <p:spPr>
          <a:xfrm rot="-1547944">
            <a:off x="3022600" y="1512888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5" name="TextBox 144"/>
          <p:cNvSpPr txBox="1"/>
          <p:nvPr/>
        </p:nvSpPr>
        <p:spPr>
          <a:xfrm rot="-368086">
            <a:off x="3163888" y="2327275"/>
            <a:ext cx="11715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6" name="TextBox 145"/>
          <p:cNvSpPr txBox="1"/>
          <p:nvPr/>
        </p:nvSpPr>
        <p:spPr>
          <a:xfrm rot="515092">
            <a:off x="3425825" y="3040063"/>
            <a:ext cx="693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7" name="TextBox 146"/>
          <p:cNvSpPr txBox="1"/>
          <p:nvPr/>
        </p:nvSpPr>
        <p:spPr>
          <a:xfrm rot="1535381">
            <a:off x="3117850" y="3733800"/>
            <a:ext cx="69373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8" name="矩形 147"/>
          <p:cNvSpPr/>
          <p:nvPr/>
        </p:nvSpPr>
        <p:spPr>
          <a:xfrm>
            <a:off x="4357688" y="1214438"/>
            <a:ext cx="43576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矩形 148"/>
          <p:cNvSpPr/>
          <p:nvPr/>
        </p:nvSpPr>
        <p:spPr>
          <a:xfrm>
            <a:off x="4357688" y="2143125"/>
            <a:ext cx="43576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矩形 149"/>
          <p:cNvSpPr/>
          <p:nvPr/>
        </p:nvSpPr>
        <p:spPr>
          <a:xfrm>
            <a:off x="4357688" y="3000375"/>
            <a:ext cx="43576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矩形 150"/>
          <p:cNvSpPr/>
          <p:nvPr/>
        </p:nvSpPr>
        <p:spPr>
          <a:xfrm>
            <a:off x="4357688" y="3870325"/>
            <a:ext cx="4357687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流程图: 联系 16"/>
          <p:cNvSpPr/>
          <p:nvPr/>
        </p:nvSpPr>
        <p:spPr>
          <a:xfrm>
            <a:off x="4967288" y="1357313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159539"/>
              </a:cxn>
              <a:cxn ang="0">
                <a:pos x="152403" y="595305"/>
              </a:cxn>
              <a:cxn ang="0">
                <a:pos x="588169" y="1031073"/>
              </a:cxn>
              <a:cxn ang="0">
                <a:pos x="1023937" y="595305"/>
              </a:cxn>
              <a:cxn ang="0">
                <a:pos x="588169" y="159539"/>
              </a:cxn>
              <a:cxn ang="0">
                <a:pos x="588169" y="0"/>
              </a:cxn>
              <a:cxn ang="0">
                <a:pos x="1176336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35" name="流程图: 联系 16"/>
          <p:cNvSpPr/>
          <p:nvPr/>
        </p:nvSpPr>
        <p:spPr>
          <a:xfrm>
            <a:off x="7051675" y="1357313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1" y="159539"/>
              </a:cxn>
              <a:cxn ang="0">
                <a:pos x="152403" y="595305"/>
              </a:cxn>
              <a:cxn ang="0">
                <a:pos x="588171" y="1031073"/>
              </a:cxn>
              <a:cxn ang="0">
                <a:pos x="1023939" y="595305"/>
              </a:cxn>
              <a:cxn ang="0">
                <a:pos x="588171" y="159539"/>
              </a:cxn>
              <a:cxn ang="0">
                <a:pos x="588169" y="0"/>
              </a:cxn>
              <a:cxn ang="0">
                <a:pos x="1176338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36" name="流程图: 联系 16"/>
          <p:cNvSpPr/>
          <p:nvPr/>
        </p:nvSpPr>
        <p:spPr>
          <a:xfrm>
            <a:off x="7051675" y="1357313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8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40460" y="377789"/>
              </a:cxn>
              <a:cxn ang="0">
                <a:pos x="183254" y="436620"/>
              </a:cxn>
              <a:cxn ang="0">
                <a:pos x="152403" y="595305"/>
              </a:cxn>
              <a:cxn ang="0">
                <a:pos x="588171" y="1031073"/>
              </a:cxn>
              <a:cxn ang="0">
                <a:pos x="1023939" y="595305"/>
              </a:cxn>
              <a:cxn ang="0">
                <a:pos x="588171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37" name="流程图: 联系 16"/>
          <p:cNvSpPr/>
          <p:nvPr/>
        </p:nvSpPr>
        <p:spPr>
          <a:xfrm>
            <a:off x="2887663" y="1357313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159539"/>
              </a:cxn>
              <a:cxn ang="0">
                <a:pos x="152403" y="595305"/>
              </a:cxn>
              <a:cxn ang="0">
                <a:pos x="588169" y="1031073"/>
              </a:cxn>
              <a:cxn ang="0">
                <a:pos x="1023937" y="595305"/>
              </a:cxn>
              <a:cxn ang="0">
                <a:pos x="588169" y="159539"/>
              </a:cxn>
              <a:cxn ang="0">
                <a:pos x="588169" y="0"/>
              </a:cxn>
              <a:cxn ang="0">
                <a:pos x="1176336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38" name="流程图: 联系 16"/>
          <p:cNvSpPr/>
          <p:nvPr/>
        </p:nvSpPr>
        <p:spPr>
          <a:xfrm>
            <a:off x="2887663" y="1357313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6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19007" y="446899"/>
              </a:cxn>
              <a:cxn ang="0">
                <a:pos x="167426" y="487610"/>
              </a:cxn>
              <a:cxn ang="0">
                <a:pos x="152403" y="595305"/>
              </a:cxn>
              <a:cxn ang="0">
                <a:pos x="588169" y="1031073"/>
              </a:cxn>
              <a:cxn ang="0">
                <a:pos x="1023937" y="595305"/>
              </a:cxn>
              <a:cxn ang="0">
                <a:pos x="588169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39" name="流程图: 联系 16"/>
          <p:cNvSpPr/>
          <p:nvPr/>
        </p:nvSpPr>
        <p:spPr>
          <a:xfrm>
            <a:off x="785813" y="1382713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159539"/>
              </a:cxn>
              <a:cxn ang="0">
                <a:pos x="152403" y="595305"/>
              </a:cxn>
              <a:cxn ang="0">
                <a:pos x="588169" y="1031073"/>
              </a:cxn>
              <a:cxn ang="0">
                <a:pos x="1023937" y="595305"/>
              </a:cxn>
              <a:cxn ang="0">
                <a:pos x="588169" y="159539"/>
              </a:cxn>
              <a:cxn ang="0">
                <a:pos x="588169" y="0"/>
              </a:cxn>
              <a:cxn ang="0">
                <a:pos x="1176336" y="588169"/>
              </a:cxn>
              <a:cxn ang="0">
                <a:pos x="588169" y="1176336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40" name="流程图: 联系 16"/>
          <p:cNvSpPr/>
          <p:nvPr/>
        </p:nvSpPr>
        <p:spPr>
          <a:xfrm>
            <a:off x="796925" y="1382713"/>
            <a:ext cx="1165225" cy="1176337"/>
          </a:xfrm>
          <a:custGeom>
            <a:avLst/>
            <a:gdLst>
              <a:gd name="txL" fmla="*/ 0 w 1165044"/>
              <a:gd name="txT" fmla="*/ 0 h 1176338"/>
              <a:gd name="txR" fmla="*/ 1165044 w 1165044"/>
              <a:gd name="txB" fmla="*/ 1176338 h 1176338"/>
            </a:gdLst>
            <a:ahLst/>
            <a:cxnLst>
              <a:cxn ang="0">
                <a:pos x="577055" y="0"/>
              </a:cxn>
              <a:cxn ang="0">
                <a:pos x="1165406" y="588169"/>
              </a:cxn>
              <a:cxn ang="0">
                <a:pos x="577055" y="1176336"/>
              </a:cxn>
              <a:cxn ang="0">
                <a:pos x="0" y="700199"/>
              </a:cxn>
              <a:cxn ang="0">
                <a:pos x="149161" y="674722"/>
              </a:cxn>
              <a:cxn ang="0">
                <a:pos x="577057" y="1031073"/>
              </a:cxn>
              <a:cxn ang="0">
                <a:pos x="1012959" y="595305"/>
              </a:cxn>
              <a:cxn ang="0">
                <a:pos x="577057" y="159539"/>
              </a:cxn>
              <a:cxn ang="0">
                <a:pos x="573957" y="159851"/>
              </a:cxn>
              <a:cxn ang="0">
                <a:pos x="573957" y="312"/>
              </a:cxn>
              <a:cxn ang="0">
                <a:pos x="577055" y="0"/>
              </a:cxn>
            </a:cxnLst>
            <a:rect l="txL" t="txT" r="txR" b="tx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41" name="流程图: 联系 16"/>
          <p:cNvSpPr/>
          <p:nvPr/>
        </p:nvSpPr>
        <p:spPr>
          <a:xfrm>
            <a:off x="5057775" y="1357313"/>
            <a:ext cx="1085850" cy="1176337"/>
          </a:xfrm>
          <a:custGeom>
            <a:avLst/>
            <a:gdLst>
              <a:gd name="txL" fmla="*/ 0 w 1087031"/>
              <a:gd name="txT" fmla="*/ 0 h 1176338"/>
              <a:gd name="txR" fmla="*/ 1087031 w 1087031"/>
              <a:gd name="txB" fmla="*/ 1176338 h 1176338"/>
            </a:gdLst>
            <a:ahLst/>
            <a:cxnLst>
              <a:cxn ang="0">
                <a:pos x="497778" y="0"/>
              </a:cxn>
              <a:cxn ang="0">
                <a:pos x="1084670" y="588169"/>
              </a:cxn>
              <a:cxn ang="0">
                <a:pos x="497778" y="1176336"/>
              </a:cxn>
              <a:cxn ang="0">
                <a:pos x="0" y="896489"/>
              </a:cxn>
              <a:cxn ang="0">
                <a:pos x="127348" y="820722"/>
              </a:cxn>
              <a:cxn ang="0">
                <a:pos x="497780" y="1031073"/>
              </a:cxn>
              <a:cxn ang="0">
                <a:pos x="932602" y="595305"/>
              </a:cxn>
              <a:cxn ang="0">
                <a:pos x="497780" y="159539"/>
              </a:cxn>
              <a:cxn ang="0">
                <a:pos x="494690" y="159851"/>
              </a:cxn>
              <a:cxn ang="0">
                <a:pos x="494690" y="312"/>
              </a:cxn>
              <a:cxn ang="0">
                <a:pos x="497778" y="0"/>
              </a:cxn>
            </a:cxnLst>
            <a:rect l="txL" t="txT" r="txR" b="tx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8442" name="TextBox 19"/>
          <p:cNvSpPr/>
          <p:nvPr/>
        </p:nvSpPr>
        <p:spPr>
          <a:xfrm>
            <a:off x="1036638" y="1771650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B58A36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66%</a:t>
            </a:r>
            <a:endParaRPr lang="zh-CN" altLang="en-US" sz="2000" b="1" dirty="0">
              <a:solidFill>
                <a:srgbClr val="B58A3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3" name="TextBox 40"/>
          <p:cNvSpPr/>
          <p:nvPr/>
        </p:nvSpPr>
        <p:spPr>
          <a:xfrm>
            <a:off x="5253038" y="1714500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B58A36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rgbClr val="B58A3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4" name="TextBox 43"/>
          <p:cNvSpPr/>
          <p:nvPr/>
        </p:nvSpPr>
        <p:spPr>
          <a:xfrm>
            <a:off x="3146425" y="1747838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B58A36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77%</a:t>
            </a:r>
            <a:endParaRPr lang="zh-CN" altLang="en-US" sz="2000" b="1" dirty="0">
              <a:solidFill>
                <a:srgbClr val="B58A3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5" name="TextBox 46"/>
          <p:cNvSpPr/>
          <p:nvPr/>
        </p:nvSpPr>
        <p:spPr>
          <a:xfrm>
            <a:off x="7315200" y="1754188"/>
            <a:ext cx="819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000" b="1" dirty="0">
                <a:solidFill>
                  <a:srgbClr val="B58A36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80%</a:t>
            </a:r>
            <a:endParaRPr lang="zh-CN" altLang="en-US" sz="2000" b="1" dirty="0">
              <a:solidFill>
                <a:srgbClr val="B58A36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446" name="组合 4"/>
          <p:cNvGrpSpPr/>
          <p:nvPr/>
        </p:nvGrpSpPr>
        <p:grpSpPr>
          <a:xfrm>
            <a:off x="500063" y="2751138"/>
            <a:ext cx="1874837" cy="954277"/>
            <a:chOff x="0" y="0"/>
            <a:chExt cx="2379690" cy="1301008"/>
          </a:xfrm>
        </p:grpSpPr>
        <p:grpSp>
          <p:nvGrpSpPr>
            <p:cNvPr id="18462" name="组合 23"/>
            <p:cNvGrpSpPr/>
            <p:nvPr/>
          </p:nvGrpSpPr>
          <p:grpSpPr>
            <a:xfrm>
              <a:off x="0" y="0"/>
              <a:ext cx="2379690" cy="1301008"/>
              <a:chOff x="0" y="0"/>
              <a:chExt cx="2379690" cy="1301008"/>
            </a:xfrm>
          </p:grpSpPr>
          <p:sp>
            <p:nvSpPr>
              <p:cNvPr id="18464" name="矩形 7"/>
              <p:cNvSpPr/>
              <p:nvPr/>
            </p:nvSpPr>
            <p:spPr>
              <a:xfrm>
                <a:off x="43753" y="0"/>
                <a:ext cx="2206622" cy="419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5" name="矩形 8"/>
              <p:cNvSpPr/>
              <p:nvPr/>
            </p:nvSpPr>
            <p:spPr>
              <a:xfrm>
                <a:off x="0" y="484631"/>
                <a:ext cx="2379690" cy="816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1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63" name="直接连接符 1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7" name="组合 4"/>
          <p:cNvGrpSpPr/>
          <p:nvPr/>
        </p:nvGrpSpPr>
        <p:grpSpPr>
          <a:xfrm>
            <a:off x="2625725" y="2751138"/>
            <a:ext cx="1874838" cy="954277"/>
            <a:chOff x="0" y="0"/>
            <a:chExt cx="2379690" cy="1301008"/>
          </a:xfrm>
        </p:grpSpPr>
        <p:grpSp>
          <p:nvGrpSpPr>
            <p:cNvPr id="18458" name="组合 23"/>
            <p:cNvGrpSpPr/>
            <p:nvPr/>
          </p:nvGrpSpPr>
          <p:grpSpPr>
            <a:xfrm>
              <a:off x="0" y="0"/>
              <a:ext cx="2379690" cy="1301008"/>
              <a:chOff x="0" y="0"/>
              <a:chExt cx="2379690" cy="1301008"/>
            </a:xfrm>
          </p:grpSpPr>
          <p:sp>
            <p:nvSpPr>
              <p:cNvPr id="18460" name="矩形 7"/>
              <p:cNvSpPr/>
              <p:nvPr/>
            </p:nvSpPr>
            <p:spPr>
              <a:xfrm>
                <a:off x="43753" y="0"/>
                <a:ext cx="2206622" cy="419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1" name="矩形 8"/>
              <p:cNvSpPr/>
              <p:nvPr/>
            </p:nvSpPr>
            <p:spPr>
              <a:xfrm>
                <a:off x="0" y="484631"/>
                <a:ext cx="2379690" cy="816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1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9" name="直接连接符 2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8" name="组合 4"/>
          <p:cNvGrpSpPr/>
          <p:nvPr/>
        </p:nvGrpSpPr>
        <p:grpSpPr>
          <a:xfrm>
            <a:off x="4697413" y="2751138"/>
            <a:ext cx="1874837" cy="954277"/>
            <a:chOff x="0" y="0"/>
            <a:chExt cx="2379690" cy="1301008"/>
          </a:xfrm>
        </p:grpSpPr>
        <p:grpSp>
          <p:nvGrpSpPr>
            <p:cNvPr id="18454" name="组合 23"/>
            <p:cNvGrpSpPr/>
            <p:nvPr/>
          </p:nvGrpSpPr>
          <p:grpSpPr>
            <a:xfrm>
              <a:off x="0" y="0"/>
              <a:ext cx="2379690" cy="1301008"/>
              <a:chOff x="0" y="0"/>
              <a:chExt cx="2379690" cy="1301008"/>
            </a:xfrm>
          </p:grpSpPr>
          <p:sp>
            <p:nvSpPr>
              <p:cNvPr id="18456" name="矩形 7"/>
              <p:cNvSpPr/>
              <p:nvPr/>
            </p:nvSpPr>
            <p:spPr>
              <a:xfrm>
                <a:off x="43753" y="0"/>
                <a:ext cx="2206622" cy="419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7" name="矩形 8"/>
              <p:cNvSpPr/>
              <p:nvPr/>
            </p:nvSpPr>
            <p:spPr>
              <a:xfrm>
                <a:off x="0" y="484631"/>
                <a:ext cx="2379690" cy="816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1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5" name="直接连接符 2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9" name="组合 4"/>
          <p:cNvGrpSpPr/>
          <p:nvPr/>
        </p:nvGrpSpPr>
        <p:grpSpPr>
          <a:xfrm>
            <a:off x="6769100" y="2751138"/>
            <a:ext cx="1874838" cy="954277"/>
            <a:chOff x="0" y="0"/>
            <a:chExt cx="2379690" cy="1301008"/>
          </a:xfrm>
        </p:grpSpPr>
        <p:grpSp>
          <p:nvGrpSpPr>
            <p:cNvPr id="18450" name="组合 23"/>
            <p:cNvGrpSpPr/>
            <p:nvPr/>
          </p:nvGrpSpPr>
          <p:grpSpPr>
            <a:xfrm>
              <a:off x="0" y="0"/>
              <a:ext cx="2379690" cy="1301008"/>
              <a:chOff x="0" y="0"/>
              <a:chExt cx="2379690" cy="1301008"/>
            </a:xfrm>
          </p:grpSpPr>
          <p:sp>
            <p:nvSpPr>
              <p:cNvPr id="18452" name="矩形 7"/>
              <p:cNvSpPr/>
              <p:nvPr/>
            </p:nvSpPr>
            <p:spPr>
              <a:xfrm>
                <a:off x="43753" y="0"/>
                <a:ext cx="2206622" cy="419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53" name="矩形 8"/>
              <p:cNvSpPr/>
              <p:nvPr/>
            </p:nvSpPr>
            <p:spPr>
              <a:xfrm>
                <a:off x="0" y="484631"/>
                <a:ext cx="2379690" cy="8163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1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1" name="直接连接符 3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/>
          <p:nvPr/>
        </p:nvSpPr>
        <p:spPr>
          <a:xfrm>
            <a:off x="0" y="2928938"/>
            <a:ext cx="9144000" cy="2214562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CB1B3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组合 95"/>
          <p:cNvGrpSpPr/>
          <p:nvPr/>
        </p:nvGrpSpPr>
        <p:grpSpPr>
          <a:xfrm>
            <a:off x="4805363" y="1508125"/>
            <a:ext cx="1046162" cy="1492250"/>
            <a:chOff x="0" y="0"/>
            <a:chExt cx="1113207" cy="1587895"/>
          </a:xfrm>
        </p:grpSpPr>
        <p:sp>
          <p:nvSpPr>
            <p:cNvPr id="19524" name="任意多边形 96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9525" name="组合 97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9526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27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28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529794030" y="0"/>
                  </a:cxn>
                  <a:cxn ang="0">
                    <a:pos x="267068259" y="275753026"/>
                  </a:cxn>
                  <a:cxn ang="0">
                    <a:pos x="0" y="0"/>
                  </a:cxn>
                  <a:cxn ang="0">
                    <a:pos x="529794030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9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620987339" y="0"/>
                  </a:cxn>
                  <a:cxn ang="0">
                    <a:pos x="308322427" y="319179952"/>
                  </a:cxn>
                  <a:cxn ang="0">
                    <a:pos x="0" y="0"/>
                  </a:cxn>
                  <a:cxn ang="0">
                    <a:pos x="47768821" y="0"/>
                  </a:cxn>
                  <a:cxn ang="0">
                    <a:pos x="310494406" y="275753549"/>
                  </a:cxn>
                  <a:cxn ang="0">
                    <a:pos x="573218529" y="0"/>
                  </a:cxn>
                  <a:cxn ang="0">
                    <a:pos x="62098733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0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7484598" y="0"/>
                  </a:cxn>
                  <a:cxn ang="0">
                    <a:pos x="187484598" y="791618453"/>
                  </a:cxn>
                  <a:cxn ang="0">
                    <a:pos x="158954211" y="791618453"/>
                  </a:cxn>
                  <a:cxn ang="0">
                    <a:pos x="0" y="954838638"/>
                  </a:cxn>
                  <a:cxn ang="0">
                    <a:pos x="158954211" y="1113980642"/>
                  </a:cxn>
                  <a:cxn ang="0">
                    <a:pos x="187484598" y="1113980642"/>
                  </a:cxn>
                  <a:cxn ang="0">
                    <a:pos x="187484598" y="1485306007"/>
                  </a:cxn>
                  <a:cxn ang="0">
                    <a:pos x="1035242259" y="1485306007"/>
                  </a:cxn>
                  <a:cxn ang="0">
                    <a:pos x="1035242259" y="1113980642"/>
                  </a:cxn>
                  <a:cxn ang="0">
                    <a:pos x="1035242259" y="791618453"/>
                  </a:cxn>
                  <a:cxn ang="0">
                    <a:pos x="1035242259" y="0"/>
                  </a:cxn>
                  <a:cxn ang="0">
                    <a:pos x="187484598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1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76288112" y="791618453"/>
                  </a:cxn>
                  <a:cxn ang="0">
                    <a:pos x="847757725" y="791618453"/>
                  </a:cxn>
                  <a:cxn ang="0">
                    <a:pos x="847757725" y="0"/>
                  </a:cxn>
                  <a:cxn ang="0">
                    <a:pos x="0" y="0"/>
                  </a:cxn>
                  <a:cxn ang="0">
                    <a:pos x="0" y="791618453"/>
                  </a:cxn>
                  <a:cxn ang="0">
                    <a:pos x="0" y="1113980642"/>
                  </a:cxn>
                  <a:cxn ang="0">
                    <a:pos x="0" y="1485306007"/>
                  </a:cxn>
                  <a:cxn ang="0">
                    <a:pos x="847757725" y="1485306007"/>
                  </a:cxn>
                  <a:cxn ang="0">
                    <a:pos x="847757725" y="1113980642"/>
                  </a:cxn>
                  <a:cxn ang="0">
                    <a:pos x="876288112" y="1113980642"/>
                  </a:cxn>
                  <a:cxn ang="0">
                    <a:pos x="1035242259" y="954838638"/>
                  </a:cxn>
                  <a:cxn ang="0">
                    <a:pos x="876288112" y="79161845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2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33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34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35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71651801" y="738235207"/>
                  </a:cxn>
                  <a:cxn ang="0">
                    <a:pos x="175874468" y="703495360"/>
                  </a:cxn>
                  <a:cxn ang="0">
                    <a:pos x="191073911" y="254040385"/>
                  </a:cxn>
                  <a:cxn ang="0">
                    <a:pos x="271410710" y="308322134"/>
                  </a:cxn>
                  <a:cxn ang="0">
                    <a:pos x="366946906" y="195414682"/>
                  </a:cxn>
                  <a:cxn ang="0">
                    <a:pos x="484197104" y="325692057"/>
                  </a:cxn>
                  <a:cxn ang="0">
                    <a:pos x="579733300" y="195414682"/>
                  </a:cxn>
                  <a:cxn ang="0">
                    <a:pos x="794690292" y="284437752"/>
                  </a:cxn>
                  <a:cxn ang="0">
                    <a:pos x="796862273" y="284437752"/>
                  </a:cxn>
                  <a:cxn ang="0">
                    <a:pos x="79686227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6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284437722"/>
                  </a:cxn>
                  <a:cxn ang="0">
                    <a:pos x="156332402" y="195414662"/>
                  </a:cxn>
                  <a:cxn ang="0">
                    <a:pos x="308322320" y="284437722"/>
                  </a:cxn>
                  <a:cxn ang="0">
                    <a:pos x="440770371" y="195414662"/>
                  </a:cxn>
                  <a:cxn ang="0">
                    <a:pos x="512422087" y="284437722"/>
                  </a:cxn>
                  <a:cxn ang="0">
                    <a:pos x="616644639" y="238840940"/>
                  </a:cxn>
                  <a:cxn ang="0">
                    <a:pos x="616644639" y="703495287"/>
                  </a:cxn>
                  <a:cxn ang="0">
                    <a:pos x="723037697" y="742577612"/>
                  </a:cxn>
                  <a:cxn ang="0">
                    <a:pos x="79468959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组合 109"/>
          <p:cNvGrpSpPr/>
          <p:nvPr/>
        </p:nvGrpSpPr>
        <p:grpSpPr>
          <a:xfrm>
            <a:off x="1423988" y="1430338"/>
            <a:ext cx="1163637" cy="1566862"/>
            <a:chOff x="0" y="0"/>
            <a:chExt cx="1237854" cy="1667480"/>
          </a:xfrm>
        </p:grpSpPr>
        <p:sp>
          <p:nvSpPr>
            <p:cNvPr id="19512" name="任意多边形 110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9513" name="组合 111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9514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15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516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3199929" y="0"/>
                  </a:cxn>
                  <a:cxn ang="0">
                    <a:pos x="183199929" y="766437993"/>
                  </a:cxn>
                  <a:cxn ang="0">
                    <a:pos x="155320821" y="766437993"/>
                  </a:cxn>
                  <a:cxn ang="0">
                    <a:pos x="0" y="924467255"/>
                  </a:cxn>
                  <a:cxn ang="0">
                    <a:pos x="155320821" y="1078545337"/>
                  </a:cxn>
                  <a:cxn ang="0">
                    <a:pos x="183199929" y="1078545337"/>
                  </a:cxn>
                  <a:cxn ang="0">
                    <a:pos x="183199929" y="1438059622"/>
                  </a:cxn>
                  <a:cxn ang="0">
                    <a:pos x="1011576831" y="1438059622"/>
                  </a:cxn>
                  <a:cxn ang="0">
                    <a:pos x="1011576831" y="1078545337"/>
                  </a:cxn>
                  <a:cxn ang="0">
                    <a:pos x="1011576831" y="766437993"/>
                  </a:cxn>
                  <a:cxn ang="0">
                    <a:pos x="1011576831" y="0"/>
                  </a:cxn>
                  <a:cxn ang="0">
                    <a:pos x="183199929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17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51286512" y="766437993"/>
                  </a:cxn>
                  <a:cxn ang="0">
                    <a:pos x="823570002" y="766437993"/>
                  </a:cxn>
                  <a:cxn ang="0">
                    <a:pos x="823570002" y="0"/>
                  </a:cxn>
                  <a:cxn ang="0">
                    <a:pos x="0" y="0"/>
                  </a:cxn>
                  <a:cxn ang="0">
                    <a:pos x="0" y="766437993"/>
                  </a:cxn>
                  <a:cxn ang="0">
                    <a:pos x="0" y="1078545337"/>
                  </a:cxn>
                  <a:cxn ang="0">
                    <a:pos x="0" y="1438059622"/>
                  </a:cxn>
                  <a:cxn ang="0">
                    <a:pos x="823570002" y="1438059622"/>
                  </a:cxn>
                  <a:cxn ang="0">
                    <a:pos x="823570002" y="1078545337"/>
                  </a:cxn>
                  <a:cxn ang="0">
                    <a:pos x="851286512" y="1078545337"/>
                  </a:cxn>
                  <a:cxn ang="0">
                    <a:pos x="1005706213" y="924467255"/>
                  </a:cxn>
                  <a:cxn ang="0">
                    <a:pos x="851286512" y="76643799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18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795789274"/>
                  </a:cxn>
                  <a:cxn ang="0">
                    <a:pos x="1173666659" y="688893340"/>
                  </a:cxn>
                  <a:cxn ang="0">
                    <a:pos x="1173666659" y="193997788"/>
                  </a:cxn>
                  <a:cxn ang="0">
                    <a:pos x="0" y="795789274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19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193465191"/>
                  </a:cxn>
                  <a:cxn ang="0">
                    <a:pos x="0" y="687001749"/>
                  </a:cxn>
                  <a:cxn ang="0">
                    <a:pos x="1219977489" y="793605875"/>
                  </a:cxn>
                  <a:cxn ang="0">
                    <a:pos x="0" y="193465191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0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336549834" y="0"/>
                  </a:cxn>
                  <a:cxn ang="0">
                    <a:pos x="0" y="0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553676127"/>
                  </a:cxn>
                  <a:cxn ang="0">
                    <a:pos x="336549834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1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610132801" y="0"/>
                  </a:cxn>
                  <a:cxn ang="0">
                    <a:pos x="271410984" y="0"/>
                  </a:cxn>
                  <a:cxn ang="0">
                    <a:pos x="0" y="553676127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2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58624532"/>
                  </a:cxn>
                  <a:cxn ang="0">
                    <a:pos x="125935637" y="0"/>
                  </a:cxn>
                  <a:cxn ang="0">
                    <a:pos x="125935637" y="130278042"/>
                  </a:cxn>
                  <a:cxn ang="0">
                    <a:pos x="0" y="58624532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3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25935637" y="58624532"/>
                  </a:cxn>
                  <a:cxn ang="0">
                    <a:pos x="0" y="0"/>
                  </a:cxn>
                  <a:cxn ang="0">
                    <a:pos x="0" y="130278042"/>
                  </a:cxn>
                  <a:cxn ang="0">
                    <a:pos x="125935637" y="58624532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组合 122"/>
          <p:cNvGrpSpPr/>
          <p:nvPr/>
        </p:nvGrpSpPr>
        <p:grpSpPr>
          <a:xfrm>
            <a:off x="6511925" y="1457325"/>
            <a:ext cx="1131888" cy="1541463"/>
            <a:chOff x="0" y="0"/>
            <a:chExt cx="1204793" cy="1639931"/>
          </a:xfrm>
        </p:grpSpPr>
        <p:sp>
          <p:nvSpPr>
            <p:cNvPr id="19486" name="任意多边形 123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9487" name="组合 124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9488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89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0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1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2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3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4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5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6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97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8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9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0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1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2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3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4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5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6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7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508" name="组合 146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9509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510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511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9" name="组合 150"/>
          <p:cNvGrpSpPr/>
          <p:nvPr/>
        </p:nvGrpSpPr>
        <p:grpSpPr>
          <a:xfrm>
            <a:off x="3000375" y="1425575"/>
            <a:ext cx="1125538" cy="1571625"/>
            <a:chOff x="0" y="0"/>
            <a:chExt cx="1197808" cy="1673603"/>
          </a:xfrm>
        </p:grpSpPr>
        <p:sp>
          <p:nvSpPr>
            <p:cNvPr id="19470" name="任意多边形 151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9471" name="组合 152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9472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3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74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75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6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7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8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9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80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19481" name="组合 162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9483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84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9485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9482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9463" name="椭圆 63"/>
          <p:cNvSpPr/>
          <p:nvPr/>
        </p:nvSpPr>
        <p:spPr>
          <a:xfrm>
            <a:off x="1785938" y="3929063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直接连接符 167"/>
          <p:cNvSpPr/>
          <p:nvPr/>
        </p:nvSpPr>
        <p:spPr>
          <a:xfrm>
            <a:off x="0" y="3998913"/>
            <a:ext cx="1871663" cy="1587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5" name="直接连接符 167"/>
          <p:cNvSpPr/>
          <p:nvPr/>
        </p:nvSpPr>
        <p:spPr>
          <a:xfrm>
            <a:off x="7143750" y="4000500"/>
            <a:ext cx="2016125" cy="1588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6" name="椭圆 63"/>
          <p:cNvSpPr/>
          <p:nvPr/>
        </p:nvSpPr>
        <p:spPr>
          <a:xfrm>
            <a:off x="7072313" y="3929063"/>
            <a:ext cx="123825" cy="123825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矩形 77"/>
          <p:cNvSpPr/>
          <p:nvPr/>
        </p:nvSpPr>
        <p:spPr>
          <a:xfrm>
            <a:off x="3000375" y="3714750"/>
            <a:ext cx="414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椭圆 80"/>
          <p:cNvSpPr/>
          <p:nvPr/>
        </p:nvSpPr>
        <p:spPr>
          <a:xfrm>
            <a:off x="2143125" y="3643313"/>
            <a:ext cx="714375" cy="7143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69" name="矩形 81"/>
          <p:cNvSpPr/>
          <p:nvPr/>
        </p:nvSpPr>
        <p:spPr>
          <a:xfrm>
            <a:off x="2214563" y="3268663"/>
            <a:ext cx="757237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800" b="1" dirty="0">
                <a:solidFill>
                  <a:srgbClr val="699B9A"/>
                </a:solidFill>
                <a:latin typeface="Calibri" panose="020F0502020204030204" pitchFamily="34" charset="0"/>
              </a:rPr>
              <a:t>4</a:t>
            </a:r>
            <a:endParaRPr lang="zh-CN" altLang="en-US" sz="8800" b="1" dirty="0">
              <a:solidFill>
                <a:srgbClr val="699B9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8"/>
          <p:cNvGrpSpPr/>
          <p:nvPr/>
        </p:nvGrpSpPr>
        <p:grpSpPr>
          <a:xfrm>
            <a:off x="1927225" y="596900"/>
            <a:ext cx="1538288" cy="1558925"/>
            <a:chOff x="0" y="0"/>
            <a:chExt cx="1537842" cy="1559526"/>
          </a:xfrm>
        </p:grpSpPr>
        <p:sp>
          <p:nvSpPr>
            <p:cNvPr id="20550" name="椭圆形标注 11">
              <a:hlinkClick r:id="rId1"/>
            </p:cNvPr>
            <p:cNvSpPr/>
            <p:nvPr/>
          </p:nvSpPr>
          <p:spPr>
            <a:xfrm>
              <a:off x="253960" y="479552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51" name="矩形 12"/>
            <p:cNvSpPr/>
            <p:nvPr/>
          </p:nvSpPr>
          <p:spPr>
            <a:xfrm>
              <a:off x="0" y="0"/>
              <a:ext cx="1537842" cy="15595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lnSpc>
                  <a:spcPct val="150000"/>
                </a:lnSpc>
                <a:buClr>
                  <a:srgbClr val="0070C0"/>
                </a:buClr>
                <a:buFont typeface="Arial" panose="020B0604020202020204" pitchFamily="34" charset="0"/>
              </a:pPr>
              <a:r>
                <a:rPr lang="en-US" altLang="zh-CN" sz="7200" b="1" dirty="0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72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83" name="Text Box 11">
            <a:hlinkClick r:id="rId1"/>
          </p:cNvPr>
          <p:cNvSpPr/>
          <p:nvPr/>
        </p:nvSpPr>
        <p:spPr>
          <a:xfrm>
            <a:off x="3224213" y="1143000"/>
            <a:ext cx="4348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18">
            <a:hlinkClick r:id="rId1"/>
          </p:cNvPr>
          <p:cNvSpPr/>
          <p:nvPr/>
        </p:nvSpPr>
        <p:spPr>
          <a:xfrm>
            <a:off x="1420813" y="2378075"/>
            <a:ext cx="4464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11">
            <a:hlinkClick r:id="rId1"/>
          </p:cNvPr>
          <p:cNvSpPr/>
          <p:nvPr/>
        </p:nvSpPr>
        <p:spPr>
          <a:xfrm>
            <a:off x="3225800" y="3670300"/>
            <a:ext cx="43465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6" name="组合 8"/>
          <p:cNvGrpSpPr/>
          <p:nvPr/>
        </p:nvGrpSpPr>
        <p:grpSpPr>
          <a:xfrm>
            <a:off x="5710238" y="1647825"/>
            <a:ext cx="1362075" cy="1558925"/>
            <a:chOff x="0" y="0"/>
            <a:chExt cx="1361251" cy="1559527"/>
          </a:xfrm>
        </p:grpSpPr>
        <p:sp>
          <p:nvSpPr>
            <p:cNvPr id="20548" name="椭圆形标注 11">
              <a:hlinkClick r:id="rId1"/>
            </p:cNvPr>
            <p:cNvSpPr/>
            <p:nvPr/>
          </p:nvSpPr>
          <p:spPr>
            <a:xfrm>
              <a:off x="223405" y="500023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9" name="矩形 12"/>
            <p:cNvSpPr/>
            <p:nvPr/>
          </p:nvSpPr>
          <p:spPr>
            <a:xfrm>
              <a:off x="0" y="0"/>
              <a:ext cx="1361251" cy="15595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lnSpc>
                  <a:spcPct val="150000"/>
                </a:lnSpc>
                <a:buClr>
                  <a:srgbClr val="0070C0"/>
                </a:buClr>
                <a:buFont typeface="Arial" panose="020B0604020202020204" pitchFamily="34" charset="0"/>
              </a:pPr>
              <a:r>
                <a:rPr lang="en-US" altLang="zh-CN" sz="7200" b="1" dirty="0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72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7" name="组合 8"/>
          <p:cNvGrpSpPr/>
          <p:nvPr/>
        </p:nvGrpSpPr>
        <p:grpSpPr>
          <a:xfrm>
            <a:off x="1974850" y="3063875"/>
            <a:ext cx="1433513" cy="1557338"/>
            <a:chOff x="0" y="0"/>
            <a:chExt cx="1433336" cy="1559527"/>
          </a:xfrm>
        </p:grpSpPr>
        <p:sp>
          <p:nvSpPr>
            <p:cNvPr id="20546" name="椭圆形标注 11">
              <a:hlinkClick r:id="rId1"/>
            </p:cNvPr>
            <p:cNvSpPr/>
            <p:nvPr/>
          </p:nvSpPr>
          <p:spPr>
            <a:xfrm>
              <a:off x="244763" y="52633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7" name="矩形 12"/>
            <p:cNvSpPr/>
            <p:nvPr/>
          </p:nvSpPr>
          <p:spPr>
            <a:xfrm>
              <a:off x="0" y="0"/>
              <a:ext cx="1433336" cy="15595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>
                <a:lnSpc>
                  <a:spcPct val="150000"/>
                </a:lnSpc>
                <a:buClr>
                  <a:srgbClr val="0070C0"/>
                </a:buClr>
                <a:buFont typeface="Arial" panose="020B0604020202020204" pitchFamily="34" charset="0"/>
              </a:pPr>
              <a:r>
                <a:rPr lang="en-US" altLang="zh-CN" sz="7200" b="1" dirty="0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72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8" name="组合 407"/>
          <p:cNvGrpSpPr/>
          <p:nvPr/>
        </p:nvGrpSpPr>
        <p:grpSpPr>
          <a:xfrm>
            <a:off x="6862763" y="2143125"/>
            <a:ext cx="633412" cy="885825"/>
            <a:chOff x="0" y="0"/>
            <a:chExt cx="1197808" cy="1673603"/>
          </a:xfrm>
        </p:grpSpPr>
        <p:sp>
          <p:nvSpPr>
            <p:cNvPr id="20530" name="任意多边形 408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0531" name="组合 409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20532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3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534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535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6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7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8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9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40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0541" name="组合 419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20543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44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45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0542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组合 197"/>
          <p:cNvGrpSpPr/>
          <p:nvPr/>
        </p:nvGrpSpPr>
        <p:grpSpPr>
          <a:xfrm>
            <a:off x="1433513" y="3606800"/>
            <a:ext cx="533400" cy="750888"/>
            <a:chOff x="0" y="0"/>
            <a:chExt cx="533422" cy="751622"/>
          </a:xfrm>
        </p:grpSpPr>
        <p:sp>
          <p:nvSpPr>
            <p:cNvPr id="20517" name="Freeform 96"/>
            <p:cNvSpPr/>
            <p:nvPr/>
          </p:nvSpPr>
          <p:spPr>
            <a:xfrm>
              <a:off x="23104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2595134" y="0"/>
                </a:cxn>
                <a:cxn ang="0">
                  <a:pos x="42595134" y="178747793"/>
                </a:cxn>
                <a:cxn ang="0">
                  <a:pos x="36113247" y="178747793"/>
                </a:cxn>
                <a:cxn ang="0">
                  <a:pos x="0" y="215602551"/>
                </a:cxn>
                <a:cxn ang="0">
                  <a:pos x="36113247" y="251536779"/>
                </a:cxn>
                <a:cxn ang="0">
                  <a:pos x="42595134" y="251536779"/>
                </a:cxn>
                <a:cxn ang="0">
                  <a:pos x="42595134" y="335381772"/>
                </a:cxn>
                <a:cxn ang="0">
                  <a:pos x="235197479" y="335381772"/>
                </a:cxn>
                <a:cxn ang="0">
                  <a:pos x="235197479" y="251536779"/>
                </a:cxn>
                <a:cxn ang="0">
                  <a:pos x="235197479" y="178747793"/>
                </a:cxn>
                <a:cxn ang="0">
                  <a:pos x="235197479" y="0"/>
                </a:cxn>
                <a:cxn ang="0">
                  <a:pos x="42595134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18" name="Freeform 97"/>
            <p:cNvSpPr/>
            <p:nvPr/>
          </p:nvSpPr>
          <p:spPr>
            <a:xfrm>
              <a:off x="267522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199084247" y="178747793"/>
                </a:cxn>
                <a:cxn ang="0">
                  <a:pos x="192602360" y="178747793"/>
                </a:cxn>
                <a:cxn ang="0">
                  <a:pos x="192602360" y="0"/>
                </a:cxn>
                <a:cxn ang="0">
                  <a:pos x="0" y="0"/>
                </a:cxn>
                <a:cxn ang="0">
                  <a:pos x="0" y="178747793"/>
                </a:cxn>
                <a:cxn ang="0">
                  <a:pos x="0" y="251536779"/>
                </a:cxn>
                <a:cxn ang="0">
                  <a:pos x="0" y="335381772"/>
                </a:cxn>
                <a:cxn ang="0">
                  <a:pos x="192602360" y="335381772"/>
                </a:cxn>
                <a:cxn ang="0">
                  <a:pos x="192602360" y="251536779"/>
                </a:cxn>
                <a:cxn ang="0">
                  <a:pos x="199084247" y="251536779"/>
                </a:cxn>
                <a:cxn ang="0">
                  <a:pos x="235197479" y="215602551"/>
                </a:cxn>
                <a:cxn ang="0">
                  <a:pos x="199084247" y="178747793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19" name="Oval 98"/>
            <p:cNvSpPr/>
            <p:nvPr/>
          </p:nvSpPr>
          <p:spPr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20" name="Freeform 99"/>
            <p:cNvSpPr/>
            <p:nvPr/>
          </p:nvSpPr>
          <p:spPr>
            <a:xfrm>
              <a:off x="0" y="0"/>
              <a:ext cx="533422" cy="433708"/>
            </a:xfrm>
            <a:custGeom>
              <a:avLst/>
              <a:gdLst>
                <a:gd name="txL" fmla="*/ 0 w 1316"/>
                <a:gd name="txT" fmla="*/ 0 h 1070"/>
                <a:gd name="txR" fmla="*/ 1316 w 1316"/>
                <a:gd name="txB" fmla="*/ 1070 h 1070"/>
              </a:gdLst>
              <a:ahLst/>
              <a:cxnLst>
                <a:cxn ang="0">
                  <a:pos x="9364880" y="175796820"/>
                </a:cxn>
                <a:cxn ang="0">
                  <a:pos x="0" y="0"/>
                </a:cxn>
                <a:cxn ang="0">
                  <a:pos x="35159643" y="34173755"/>
                </a:cxn>
                <a:cxn ang="0">
                  <a:pos x="47646010" y="11665122"/>
                </a:cxn>
                <a:cxn ang="0">
                  <a:pos x="71797951" y="52081834"/>
                </a:cxn>
                <a:cxn ang="0">
                  <a:pos x="89706089" y="18565538"/>
                </a:cxn>
                <a:cxn ang="0">
                  <a:pos x="108436272" y="60625080"/>
                </a:cxn>
                <a:cxn ang="0">
                  <a:pos x="129466305" y="31051870"/>
                </a:cxn>
                <a:cxn ang="0">
                  <a:pos x="149017673" y="71468991"/>
                </a:cxn>
                <a:cxn ang="0">
                  <a:pos x="172512147" y="43538601"/>
                </a:cxn>
                <a:cxn ang="0">
                  <a:pos x="186148857" y="80176385"/>
                </a:cxn>
                <a:cxn ang="0">
                  <a:pos x="216215090" y="62268306"/>
                </a:cxn>
                <a:cxn ang="0">
                  <a:pos x="207507212" y="175796820"/>
                </a:cxn>
                <a:cxn ang="0">
                  <a:pos x="189599074" y="165774927"/>
                </a:cxn>
                <a:cxn ang="0">
                  <a:pos x="186477179" y="113528540"/>
                </a:cxn>
                <a:cxn ang="0">
                  <a:pos x="108436272" y="139980257"/>
                </a:cxn>
                <a:cxn ang="0">
                  <a:pos x="27273432" y="111228673"/>
                </a:cxn>
                <a:cxn ang="0">
                  <a:pos x="27273432" y="165774927"/>
                </a:cxn>
                <a:cxn ang="0">
                  <a:pos x="9364880" y="175796820"/>
                </a:cxn>
              </a:cxnLst>
              <a:rect l="txL" t="txT" r="txR" b="txB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1" name="Freeform 100"/>
            <p:cNvSpPr/>
            <p:nvPr/>
          </p:nvSpPr>
          <p:spPr>
            <a:xfrm>
              <a:off x="92416" y="369665"/>
              <a:ext cx="350210" cy="115926"/>
            </a:xfrm>
            <a:custGeom>
              <a:avLst/>
              <a:gdLst>
                <a:gd name="txL" fmla="*/ 0 w 364"/>
                <a:gd name="txT" fmla="*/ 0 h 121"/>
                <a:gd name="txR" fmla="*/ 364 w 364"/>
                <a:gd name="txB" fmla="*/ 121 h 121"/>
              </a:gdLst>
              <a:ahLst/>
              <a:cxnLst>
                <a:cxn ang="0">
                  <a:pos x="256409557" y="0"/>
                </a:cxn>
                <a:cxn ang="0">
                  <a:pos x="227713453" y="917827"/>
                </a:cxn>
                <a:cxn ang="0">
                  <a:pos x="109228953" y="917827"/>
                </a:cxn>
                <a:cxn ang="0">
                  <a:pos x="109228953" y="917827"/>
                </a:cxn>
                <a:cxn ang="0">
                  <a:pos x="80532909" y="0"/>
                </a:cxn>
                <a:cxn ang="0">
                  <a:pos x="0" y="55991301"/>
                </a:cxn>
                <a:cxn ang="0">
                  <a:pos x="80532909" y="111064774"/>
                </a:cxn>
                <a:cxn ang="0">
                  <a:pos x="161065818" y="31208045"/>
                </a:cxn>
                <a:cxn ang="0">
                  <a:pos x="156438045" y="16521853"/>
                </a:cxn>
                <a:cxn ang="0">
                  <a:pos x="180505353" y="16521853"/>
                </a:cxn>
                <a:cxn ang="0">
                  <a:pos x="175876618" y="31208045"/>
                </a:cxn>
                <a:cxn ang="0">
                  <a:pos x="256409557" y="111064774"/>
                </a:cxn>
                <a:cxn ang="0">
                  <a:pos x="336942436" y="55991301"/>
                </a:cxn>
                <a:cxn ang="0">
                  <a:pos x="256409557" y="0"/>
                </a:cxn>
              </a:cxnLst>
              <a:rect l="txL" t="txT" r="txR" b="txB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2" name="任意多边形 196"/>
            <p:cNvSpPr/>
            <p:nvPr/>
          </p:nvSpPr>
          <p:spPr>
            <a:xfrm>
              <a:off x="267522" y="571927"/>
              <a:ext cx="200236" cy="179695"/>
            </a:xfrm>
            <a:custGeom>
              <a:avLst/>
              <a:gdLst>
                <a:gd name="txL" fmla="*/ 0 w 200236"/>
                <a:gd name="txT" fmla="*/ 0 h 179695"/>
                <a:gd name="txR" fmla="*/ 200236 w 200236"/>
                <a:gd name="txB" fmla="*/ 179695 h 179695"/>
              </a:gdLst>
              <a:ahLst/>
              <a:cxnLst>
                <a:cxn ang="0">
                  <a:pos x="138625" y="0"/>
                </a:cxn>
                <a:cxn ang="0">
                  <a:pos x="200236" y="0"/>
                </a:cxn>
                <a:cxn ang="0">
                  <a:pos x="200236" y="162849"/>
                </a:cxn>
                <a:cxn ang="0">
                  <a:pos x="129972" y="173573"/>
                </a:cxn>
                <a:cxn ang="0">
                  <a:pos x="8724" y="179695"/>
                </a:cxn>
                <a:cxn ang="0">
                  <a:pos x="0" y="179255"/>
                </a:cxn>
                <a:cxn ang="0">
                  <a:pos x="0" y="154838"/>
                </a:cxn>
                <a:cxn ang="0">
                  <a:pos x="138625" y="0"/>
                </a:cxn>
              </a:cxnLst>
              <a:rect l="txL" t="txT" r="txR" b="txB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3" name="任意多边形 194"/>
            <p:cNvSpPr/>
            <p:nvPr/>
          </p:nvSpPr>
          <p:spPr>
            <a:xfrm>
              <a:off x="67285" y="571927"/>
              <a:ext cx="200236" cy="179255"/>
            </a:xfrm>
            <a:custGeom>
              <a:avLst/>
              <a:gdLst>
                <a:gd name="txL" fmla="*/ 0 w 200236"/>
                <a:gd name="txT" fmla="*/ 0 h 179255"/>
                <a:gd name="txR" fmla="*/ 200236 w 200236"/>
                <a:gd name="txB" fmla="*/ 179255 h 179255"/>
              </a:gdLst>
              <a:ahLst/>
              <a:cxnLst>
                <a:cxn ang="0">
                  <a:pos x="0" y="0"/>
                </a:cxn>
                <a:cxn ang="0">
                  <a:pos x="62422" y="0"/>
                </a:cxn>
                <a:cxn ang="0">
                  <a:pos x="200236" y="154838"/>
                </a:cxn>
                <a:cxn ang="0">
                  <a:pos x="200236" y="179255"/>
                </a:cxn>
                <a:cxn ang="0">
                  <a:pos x="87714" y="173573"/>
                </a:cxn>
                <a:cxn ang="0">
                  <a:pos x="0" y="160186"/>
                </a:cxn>
                <a:cxn ang="0">
                  <a:pos x="0" y="0"/>
                </a:cxn>
              </a:cxnLst>
              <a:rect l="txL" t="txT" r="txR" b="txB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4" name="Freeform 103"/>
            <p:cNvSpPr/>
            <p:nvPr/>
          </p:nvSpPr>
          <p:spPr>
            <a:xfrm>
              <a:off x="267522" y="571927"/>
              <a:ext cx="138625" cy="154838"/>
            </a:xfrm>
            <a:custGeom>
              <a:avLst/>
              <a:gdLst>
                <a:gd name="txL" fmla="*/ 0 w 144"/>
                <a:gd name="txT" fmla="*/ 0 h 161"/>
                <a:gd name="txR" fmla="*/ 144 w 144"/>
                <a:gd name="txB" fmla="*/ 161 h 161"/>
              </a:gdLst>
              <a:ahLst/>
              <a:cxnLst>
                <a:cxn ang="0">
                  <a:pos x="0" y="58270052"/>
                </a:cxn>
                <a:cxn ang="0">
                  <a:pos x="0" y="148911844"/>
                </a:cxn>
                <a:cxn ang="0">
                  <a:pos x="133450633" y="0"/>
                </a:cxn>
                <a:cxn ang="0">
                  <a:pos x="58384219" y="0"/>
                </a:cxn>
                <a:cxn ang="0">
                  <a:pos x="58384219" y="0"/>
                </a:cxn>
                <a:cxn ang="0">
                  <a:pos x="0" y="58270052"/>
                </a:cxn>
              </a:cxnLst>
              <a:rect l="txL" t="txT" r="txR" b="txB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5" name="Freeform 104"/>
            <p:cNvSpPr/>
            <p:nvPr/>
          </p:nvSpPr>
          <p:spPr>
            <a:xfrm>
              <a:off x="129708" y="571927"/>
              <a:ext cx="137814" cy="154838"/>
            </a:xfrm>
            <a:custGeom>
              <a:avLst/>
              <a:gdLst>
                <a:gd name="txL" fmla="*/ 0 w 143"/>
                <a:gd name="txT" fmla="*/ 0 h 161"/>
                <a:gd name="txR" fmla="*/ 143 w 143"/>
                <a:gd name="txB" fmla="*/ 161 h 161"/>
              </a:gdLst>
              <a:ahLst/>
              <a:cxnLst>
                <a:cxn ang="0">
                  <a:pos x="132816078" y="58270052"/>
                </a:cxn>
                <a:cxn ang="0">
                  <a:pos x="74302947" y="0"/>
                </a:cxn>
                <a:cxn ang="0">
                  <a:pos x="74302947" y="0"/>
                </a:cxn>
                <a:cxn ang="0">
                  <a:pos x="0" y="0"/>
                </a:cxn>
                <a:cxn ang="0">
                  <a:pos x="132816078" y="148911844"/>
                </a:cxn>
                <a:cxn ang="0">
                  <a:pos x="132816078" y="58270052"/>
                </a:cxn>
              </a:cxnLst>
              <a:rect l="txL" t="txT" r="txR" b="txB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6" name="Freeform 105"/>
            <p:cNvSpPr/>
            <p:nvPr/>
          </p:nvSpPr>
          <p:spPr>
            <a:xfrm>
              <a:off x="267522" y="571927"/>
              <a:ext cx="173484" cy="154838"/>
            </a:xfrm>
            <a:custGeom>
              <a:avLst/>
              <a:gdLst>
                <a:gd name="txL" fmla="*/ 0 w 428"/>
                <a:gd name="txT" fmla="*/ 0 h 382"/>
                <a:gd name="txR" fmla="*/ 428 w 428"/>
                <a:gd name="txB" fmla="*/ 382 h 382"/>
              </a:gdLst>
              <a:ahLst/>
              <a:cxnLst>
                <a:cxn ang="0">
                  <a:pos x="70319394" y="0"/>
                </a:cxn>
                <a:cxn ang="0">
                  <a:pos x="60954503" y="52903520"/>
                </a:cxn>
                <a:cxn ang="0">
                  <a:pos x="28095090" y="41238385"/>
                </a:cxn>
                <a:cxn ang="0">
                  <a:pos x="0" y="62761278"/>
                </a:cxn>
                <a:cxn ang="0">
                  <a:pos x="56189774" y="0"/>
                </a:cxn>
                <a:cxn ang="0">
                  <a:pos x="70319394" y="0"/>
                </a:cxn>
              </a:cxnLst>
              <a:rect l="txL" t="txT" r="txR" b="txB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7" name="Freeform 106"/>
            <p:cNvSpPr/>
            <p:nvPr/>
          </p:nvSpPr>
          <p:spPr>
            <a:xfrm>
              <a:off x="88363" y="571927"/>
              <a:ext cx="179158" cy="154838"/>
            </a:xfrm>
            <a:custGeom>
              <a:avLst/>
              <a:gdLst>
                <a:gd name="txL" fmla="*/ 0 w 442"/>
                <a:gd name="txT" fmla="*/ 0 h 382"/>
                <a:gd name="txR" fmla="*/ 442 w 442"/>
                <a:gd name="txB" fmla="*/ 382 h 382"/>
              </a:gdLst>
              <a:ahLst/>
              <a:cxnLst>
                <a:cxn ang="0">
                  <a:pos x="0" y="0"/>
                </a:cxn>
                <a:cxn ang="0">
                  <a:pos x="16758165" y="52903520"/>
                </a:cxn>
                <a:cxn ang="0">
                  <a:pos x="37459427" y="35159577"/>
                </a:cxn>
                <a:cxn ang="0">
                  <a:pos x="72618985" y="62761278"/>
                </a:cxn>
                <a:cxn ang="0">
                  <a:pos x="16758165" y="0"/>
                </a:cxn>
                <a:cxn ang="0">
                  <a:pos x="0" y="0"/>
                </a:cxn>
              </a:cxnLst>
              <a:rect l="txL" t="txT" r="txR" b="txB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8" name="Freeform 107"/>
            <p:cNvSpPr/>
            <p:nvPr/>
          </p:nvSpPr>
          <p:spPr>
            <a:xfrm>
              <a:off x="2675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0" y="58676826"/>
                </a:cxn>
                <a:cxn ang="0">
                  <a:pos x="58676826" y="0"/>
                </a:cxn>
                <a:cxn ang="0">
                  <a:pos x="58676826" y="0"/>
                </a:cxn>
                <a:cxn ang="0">
                  <a:pos x="0" y="0"/>
                </a:cxn>
                <a:cxn ang="0">
                  <a:pos x="0" y="58676826"/>
                </a:cxn>
              </a:cxnLst>
              <a:rect l="txL" t="txT" r="txR" b="txB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0529" name="Freeform 108"/>
            <p:cNvSpPr/>
            <p:nvPr/>
          </p:nvSpPr>
          <p:spPr>
            <a:xfrm>
              <a:off x="2067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58676826" y="58676826"/>
                </a:cxn>
                <a:cxn ang="0">
                  <a:pos x="586768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8676826" y="58676826"/>
                </a:cxn>
              </a:cxnLst>
              <a:rect l="txL" t="txT" r="txR" b="txB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490" name="组合 380"/>
          <p:cNvGrpSpPr/>
          <p:nvPr/>
        </p:nvGrpSpPr>
        <p:grpSpPr>
          <a:xfrm>
            <a:off x="1290638" y="1000125"/>
            <a:ext cx="636587" cy="866775"/>
            <a:chOff x="0" y="0"/>
            <a:chExt cx="1204793" cy="1639931"/>
          </a:xfrm>
        </p:grpSpPr>
        <p:sp>
          <p:nvSpPr>
            <p:cNvPr id="20491" name="任意多边形 381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0492" name="组合 382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20493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94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95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96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497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498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499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500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501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0502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3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4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5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6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7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8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9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0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1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2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0513" name="组合 403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20514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15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16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31"/>
          <p:cNvGrpSpPr/>
          <p:nvPr/>
        </p:nvGrpSpPr>
        <p:grpSpPr>
          <a:xfrm>
            <a:off x="3643313" y="3214688"/>
            <a:ext cx="1857375" cy="792162"/>
            <a:chOff x="0" y="0"/>
            <a:chExt cx="1857388" cy="791395"/>
          </a:xfrm>
        </p:grpSpPr>
        <p:sp>
          <p:nvSpPr>
            <p:cNvPr id="3096" name="矩形 29"/>
            <p:cNvSpPr/>
            <p:nvPr/>
          </p:nvSpPr>
          <p:spPr>
            <a:xfrm>
              <a:off x="0" y="0"/>
              <a:ext cx="172354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7" name="矩形 30"/>
            <p:cNvSpPr/>
            <p:nvPr/>
          </p:nvSpPr>
          <p:spPr>
            <a:xfrm>
              <a:off x="0" y="214314"/>
              <a:ext cx="1857388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000" dirty="0">
                <a:solidFill>
                  <a:srgbClr val="B58A3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5" name="组合 33"/>
          <p:cNvGrpSpPr/>
          <p:nvPr/>
        </p:nvGrpSpPr>
        <p:grpSpPr>
          <a:xfrm>
            <a:off x="1857375" y="1428750"/>
            <a:ext cx="1857375" cy="792163"/>
            <a:chOff x="0" y="0"/>
            <a:chExt cx="1857388" cy="791395"/>
          </a:xfrm>
        </p:grpSpPr>
        <p:sp>
          <p:nvSpPr>
            <p:cNvPr id="3094" name="矩形 34"/>
            <p:cNvSpPr/>
            <p:nvPr/>
          </p:nvSpPr>
          <p:spPr>
            <a:xfrm>
              <a:off x="62401" y="0"/>
              <a:ext cx="172354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5" name="矩形 35"/>
            <p:cNvSpPr/>
            <p:nvPr/>
          </p:nvSpPr>
          <p:spPr>
            <a:xfrm>
              <a:off x="0" y="214314"/>
              <a:ext cx="1857388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000" dirty="0">
                <a:solidFill>
                  <a:srgbClr val="B58A3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6" name="组合 36"/>
          <p:cNvGrpSpPr/>
          <p:nvPr/>
        </p:nvGrpSpPr>
        <p:grpSpPr>
          <a:xfrm>
            <a:off x="5357813" y="1428750"/>
            <a:ext cx="1857375" cy="835025"/>
            <a:chOff x="0" y="0"/>
            <a:chExt cx="1857388" cy="760452"/>
          </a:xfrm>
        </p:grpSpPr>
        <p:sp>
          <p:nvSpPr>
            <p:cNvPr id="3092" name="矩形 37"/>
            <p:cNvSpPr/>
            <p:nvPr/>
          </p:nvSpPr>
          <p:spPr>
            <a:xfrm>
              <a:off x="62401" y="0"/>
              <a:ext cx="1723549" cy="252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3" name="矩形 38"/>
            <p:cNvSpPr/>
            <p:nvPr/>
          </p:nvSpPr>
          <p:spPr>
            <a:xfrm>
              <a:off x="0" y="214314"/>
              <a:ext cx="1857388" cy="546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1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1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100" dirty="0">
                <a:solidFill>
                  <a:srgbClr val="B58A36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7" name="组合 39"/>
          <p:cNvGrpSpPr/>
          <p:nvPr/>
        </p:nvGrpSpPr>
        <p:grpSpPr>
          <a:xfrm>
            <a:off x="214313" y="3143250"/>
            <a:ext cx="2071687" cy="792163"/>
            <a:chOff x="0" y="0"/>
            <a:chExt cx="2071702" cy="791395"/>
          </a:xfrm>
        </p:grpSpPr>
        <p:sp>
          <p:nvSpPr>
            <p:cNvPr id="3090" name="矩形 40"/>
            <p:cNvSpPr/>
            <p:nvPr/>
          </p:nvSpPr>
          <p:spPr>
            <a:xfrm>
              <a:off x="0" y="0"/>
              <a:ext cx="2071702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1" name="矩形 41"/>
            <p:cNvSpPr/>
            <p:nvPr/>
          </p:nvSpPr>
          <p:spPr>
            <a:xfrm>
              <a:off x="71438" y="214314"/>
              <a:ext cx="1857388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000" dirty="0">
                <a:solidFill>
                  <a:srgbClr val="B58A36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078" name="直接连接符 49"/>
          <p:cNvCxnSpPr/>
          <p:nvPr/>
        </p:nvCxnSpPr>
        <p:spPr>
          <a:xfrm>
            <a:off x="1428750" y="2674938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79" name="直接连接符 53"/>
          <p:cNvCxnSpPr/>
          <p:nvPr/>
        </p:nvCxnSpPr>
        <p:spPr>
          <a:xfrm>
            <a:off x="3071813" y="2674938"/>
            <a:ext cx="107156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0" name="直接连接符 55"/>
          <p:cNvCxnSpPr/>
          <p:nvPr/>
        </p:nvCxnSpPr>
        <p:spPr>
          <a:xfrm>
            <a:off x="4786313" y="2674938"/>
            <a:ext cx="11430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1" name="直接连接符 57"/>
          <p:cNvCxnSpPr/>
          <p:nvPr/>
        </p:nvCxnSpPr>
        <p:spPr>
          <a:xfrm>
            <a:off x="6572250" y="2674938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3082" name="组合 58"/>
          <p:cNvGrpSpPr/>
          <p:nvPr/>
        </p:nvGrpSpPr>
        <p:grpSpPr>
          <a:xfrm>
            <a:off x="7000875" y="3214688"/>
            <a:ext cx="1857375" cy="792162"/>
            <a:chOff x="0" y="0"/>
            <a:chExt cx="1857388" cy="791395"/>
          </a:xfrm>
        </p:grpSpPr>
        <p:sp>
          <p:nvSpPr>
            <p:cNvPr id="3088" name="矩形 59"/>
            <p:cNvSpPr/>
            <p:nvPr/>
          </p:nvSpPr>
          <p:spPr>
            <a:xfrm>
              <a:off x="62401" y="0"/>
              <a:ext cx="172354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9" name="矩形 60"/>
            <p:cNvSpPr/>
            <p:nvPr/>
          </p:nvSpPr>
          <p:spPr>
            <a:xfrm>
              <a:off x="0" y="214314"/>
              <a:ext cx="1857388" cy="5770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000" dirty="0">
                <a:solidFill>
                  <a:srgbClr val="B58A36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083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4013" y="2349500"/>
            <a:ext cx="682625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088" y="2336800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355850"/>
            <a:ext cx="639763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3" y="2336800"/>
            <a:ext cx="67627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88" y="2346325"/>
            <a:ext cx="657225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泪滴形 2"/>
          <p:cNvSpPr/>
          <p:nvPr/>
        </p:nvSpPr>
        <p:spPr>
          <a:xfrm>
            <a:off x="4519613" y="1538288"/>
            <a:ext cx="1374775" cy="1325562"/>
          </a:xfrm>
          <a:custGeom>
            <a:avLst/>
            <a:gdLst>
              <a:gd name="txL" fmla="*/ 0 w 1374257"/>
              <a:gd name="txT" fmla="*/ 0 h 1325481"/>
              <a:gd name="txR" fmla="*/ 1374257 w 1374257"/>
              <a:gd name="txB" fmla="*/ 1325481 h 1325481"/>
            </a:gdLst>
            <a:ahLst/>
            <a:cxnLst>
              <a:cxn ang="0">
                <a:pos x="0" y="662823"/>
              </a:cxn>
              <a:cxn ang="0">
                <a:pos x="687647" y="0"/>
              </a:cxn>
              <a:cxn ang="0">
                <a:pos x="1375293" y="0"/>
              </a:cxn>
              <a:cxn ang="0">
                <a:pos x="1375293" y="662823"/>
              </a:cxn>
              <a:cxn ang="0">
                <a:pos x="687646" y="1325644"/>
              </a:cxn>
              <a:cxn ang="0">
                <a:pos x="-1" y="662823"/>
              </a:cxn>
              <a:cxn ang="0">
                <a:pos x="0" y="662823"/>
              </a:cxn>
            </a:cxnLst>
            <a:rect l="txL" t="txT" r="txR" b="tx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07" name="泪滴形 3"/>
          <p:cNvSpPr/>
          <p:nvPr/>
        </p:nvSpPr>
        <p:spPr>
          <a:xfrm rot="5400000">
            <a:off x="4543425" y="2838450"/>
            <a:ext cx="1325563" cy="1374775"/>
          </a:xfrm>
          <a:custGeom>
            <a:avLst/>
            <a:gdLst>
              <a:gd name="txL" fmla="*/ 0 w 1325481"/>
              <a:gd name="txT" fmla="*/ 0 h 1374257"/>
              <a:gd name="txR" fmla="*/ 1325481 w 1325481"/>
              <a:gd name="txB" fmla="*/ 1374257 h 1374257"/>
            </a:gdLst>
            <a:ahLst/>
            <a:cxnLst>
              <a:cxn ang="0">
                <a:pos x="0" y="687647"/>
              </a:cxn>
              <a:cxn ang="0">
                <a:pos x="662823" y="0"/>
              </a:cxn>
              <a:cxn ang="0">
                <a:pos x="1325645" y="0"/>
              </a:cxn>
              <a:cxn ang="0">
                <a:pos x="1325645" y="687647"/>
              </a:cxn>
              <a:cxn ang="0">
                <a:pos x="662822" y="1375294"/>
              </a:cxn>
              <a:cxn ang="0">
                <a:pos x="-1" y="687647"/>
              </a:cxn>
              <a:cxn ang="0">
                <a:pos x="0" y="687647"/>
              </a:cxn>
            </a:cxnLst>
            <a:rect l="txL" t="txT" r="txR" b="tx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08" name="泪滴形 4"/>
          <p:cNvSpPr/>
          <p:nvPr/>
        </p:nvSpPr>
        <p:spPr>
          <a:xfrm rot="-5400000">
            <a:off x="3170238" y="1514475"/>
            <a:ext cx="1325562" cy="1373188"/>
          </a:xfrm>
          <a:custGeom>
            <a:avLst/>
            <a:gdLst>
              <a:gd name="txL" fmla="*/ 0 w 1325481"/>
              <a:gd name="txT" fmla="*/ 0 h 1374257"/>
              <a:gd name="txR" fmla="*/ 1325481 w 1325481"/>
              <a:gd name="txB" fmla="*/ 1374257 h 1374257"/>
            </a:gdLst>
            <a:ahLst/>
            <a:cxnLst>
              <a:cxn ang="0">
                <a:pos x="0" y="686060"/>
              </a:cxn>
              <a:cxn ang="0">
                <a:pos x="662823" y="0"/>
              </a:cxn>
              <a:cxn ang="0">
                <a:pos x="1325643" y="0"/>
              </a:cxn>
              <a:cxn ang="0">
                <a:pos x="1325643" y="686060"/>
              </a:cxn>
              <a:cxn ang="0">
                <a:pos x="662821" y="1372121"/>
              </a:cxn>
              <a:cxn ang="0">
                <a:pos x="-1" y="686060"/>
              </a:cxn>
              <a:cxn ang="0">
                <a:pos x="0" y="686060"/>
              </a:cxn>
            </a:cxnLst>
            <a:rect l="txL" t="txT" r="txR" b="tx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09" name="泪滴形 5"/>
          <p:cNvSpPr/>
          <p:nvPr/>
        </p:nvSpPr>
        <p:spPr>
          <a:xfrm rot="10800000">
            <a:off x="3146425" y="2863850"/>
            <a:ext cx="1373188" cy="1325563"/>
          </a:xfrm>
          <a:custGeom>
            <a:avLst/>
            <a:gdLst>
              <a:gd name="txL" fmla="*/ 0 w 1374257"/>
              <a:gd name="txT" fmla="*/ 0 h 1325481"/>
              <a:gd name="txR" fmla="*/ 1374257 w 1374257"/>
              <a:gd name="txB" fmla="*/ 1325481 h 1325481"/>
            </a:gdLst>
            <a:ahLst/>
            <a:cxnLst>
              <a:cxn ang="0">
                <a:pos x="0" y="662823"/>
              </a:cxn>
              <a:cxn ang="0">
                <a:pos x="686060" y="0"/>
              </a:cxn>
              <a:cxn ang="0">
                <a:pos x="1372120" y="0"/>
              </a:cxn>
              <a:cxn ang="0">
                <a:pos x="1372120" y="662823"/>
              </a:cxn>
              <a:cxn ang="0">
                <a:pos x="686060" y="1325646"/>
              </a:cxn>
              <a:cxn ang="0">
                <a:pos x="-1" y="662823"/>
              </a:cxn>
              <a:cxn ang="0">
                <a:pos x="0" y="662823"/>
              </a:cxn>
            </a:cxnLst>
            <a:rect l="txL" t="txT" r="txR" b="tx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21510" name="组合 17"/>
          <p:cNvGrpSpPr/>
          <p:nvPr/>
        </p:nvGrpSpPr>
        <p:grpSpPr>
          <a:xfrm>
            <a:off x="538163" y="1500188"/>
            <a:ext cx="2322512" cy="713160"/>
            <a:chOff x="0" y="0"/>
            <a:chExt cx="2372189" cy="736030"/>
          </a:xfrm>
        </p:grpSpPr>
        <p:grpSp>
          <p:nvGrpSpPr>
            <p:cNvPr id="21749" name="组合 15"/>
            <p:cNvGrpSpPr/>
            <p:nvPr/>
          </p:nvGrpSpPr>
          <p:grpSpPr>
            <a:xfrm>
              <a:off x="0" y="0"/>
              <a:ext cx="2044726" cy="525175"/>
              <a:chOff x="0" y="0"/>
              <a:chExt cx="2044726" cy="525175"/>
            </a:xfrm>
          </p:grpSpPr>
          <p:sp>
            <p:nvSpPr>
              <p:cNvPr id="21751" name="矩形 16"/>
              <p:cNvSpPr/>
              <p:nvPr/>
            </p:nvSpPr>
            <p:spPr>
              <a:xfrm>
                <a:off x="0" y="0"/>
                <a:ext cx="2044726" cy="317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52" name="矩形 17"/>
              <p:cNvSpPr/>
              <p:nvPr/>
            </p:nvSpPr>
            <p:spPr>
              <a:xfrm>
                <a:off x="71436" y="278954"/>
                <a:ext cx="1901282" cy="246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zh-CN" alt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750" name="矩形 16"/>
            <p:cNvSpPr/>
            <p:nvPr/>
          </p:nvSpPr>
          <p:spPr>
            <a:xfrm>
              <a:off x="0" y="324461"/>
              <a:ext cx="2372189" cy="411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圆角矩形 33"/>
          <p:cNvSpPr/>
          <p:nvPr/>
        </p:nvSpPr>
        <p:spPr>
          <a:xfrm>
            <a:off x="3851275" y="2203450"/>
            <a:ext cx="1352550" cy="13255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1512" name="组合 44"/>
          <p:cNvGrpSpPr/>
          <p:nvPr/>
        </p:nvGrpSpPr>
        <p:grpSpPr>
          <a:xfrm>
            <a:off x="6210300" y="1498600"/>
            <a:ext cx="2322513" cy="712671"/>
            <a:chOff x="0" y="0"/>
            <a:chExt cx="2372189" cy="736669"/>
          </a:xfrm>
        </p:grpSpPr>
        <p:grpSp>
          <p:nvGrpSpPr>
            <p:cNvPr id="21745" name="组合 45"/>
            <p:cNvGrpSpPr/>
            <p:nvPr/>
          </p:nvGrpSpPr>
          <p:grpSpPr>
            <a:xfrm>
              <a:off x="0" y="0"/>
              <a:ext cx="2044726" cy="525175"/>
              <a:chOff x="0" y="0"/>
              <a:chExt cx="2044726" cy="525175"/>
            </a:xfrm>
          </p:grpSpPr>
          <p:sp>
            <p:nvSpPr>
              <p:cNvPr id="21747" name="矩形 16"/>
              <p:cNvSpPr/>
              <p:nvPr/>
            </p:nvSpPr>
            <p:spPr>
              <a:xfrm>
                <a:off x="0" y="0"/>
                <a:ext cx="2044726" cy="317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48" name="矩形 17"/>
              <p:cNvSpPr/>
              <p:nvPr/>
            </p:nvSpPr>
            <p:spPr>
              <a:xfrm>
                <a:off x="71436" y="278954"/>
                <a:ext cx="1901282" cy="246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zh-CN" alt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746" name="矩形 46"/>
            <p:cNvSpPr/>
            <p:nvPr/>
          </p:nvSpPr>
          <p:spPr>
            <a:xfrm>
              <a:off x="0" y="324461"/>
              <a:ext cx="2372189" cy="4122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49"/>
          <p:cNvGrpSpPr/>
          <p:nvPr/>
        </p:nvGrpSpPr>
        <p:grpSpPr>
          <a:xfrm>
            <a:off x="541338" y="3021013"/>
            <a:ext cx="2322512" cy="713160"/>
            <a:chOff x="0" y="0"/>
            <a:chExt cx="2372189" cy="736030"/>
          </a:xfrm>
        </p:grpSpPr>
        <p:grpSp>
          <p:nvGrpSpPr>
            <p:cNvPr id="21741" name="组合 50"/>
            <p:cNvGrpSpPr/>
            <p:nvPr/>
          </p:nvGrpSpPr>
          <p:grpSpPr>
            <a:xfrm>
              <a:off x="0" y="0"/>
              <a:ext cx="2044726" cy="525175"/>
              <a:chOff x="0" y="0"/>
              <a:chExt cx="2044726" cy="525175"/>
            </a:xfrm>
          </p:grpSpPr>
          <p:sp>
            <p:nvSpPr>
              <p:cNvPr id="21743" name="矩形 16"/>
              <p:cNvSpPr/>
              <p:nvPr/>
            </p:nvSpPr>
            <p:spPr>
              <a:xfrm>
                <a:off x="0" y="0"/>
                <a:ext cx="2044726" cy="317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44" name="矩形 17"/>
              <p:cNvSpPr/>
              <p:nvPr/>
            </p:nvSpPr>
            <p:spPr>
              <a:xfrm>
                <a:off x="71436" y="278954"/>
                <a:ext cx="1901282" cy="246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zh-CN" alt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742" name="矩形 51"/>
            <p:cNvSpPr/>
            <p:nvPr/>
          </p:nvSpPr>
          <p:spPr>
            <a:xfrm>
              <a:off x="0" y="324461"/>
              <a:ext cx="2372189" cy="411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4" name="组合 54"/>
          <p:cNvGrpSpPr/>
          <p:nvPr/>
        </p:nvGrpSpPr>
        <p:grpSpPr>
          <a:xfrm>
            <a:off x="6213475" y="2992438"/>
            <a:ext cx="2322513" cy="713160"/>
            <a:chOff x="0" y="0"/>
            <a:chExt cx="2372189" cy="736030"/>
          </a:xfrm>
        </p:grpSpPr>
        <p:grpSp>
          <p:nvGrpSpPr>
            <p:cNvPr id="21737" name="组合 55"/>
            <p:cNvGrpSpPr/>
            <p:nvPr/>
          </p:nvGrpSpPr>
          <p:grpSpPr>
            <a:xfrm>
              <a:off x="0" y="0"/>
              <a:ext cx="2044726" cy="525175"/>
              <a:chOff x="0" y="0"/>
              <a:chExt cx="2044726" cy="525175"/>
            </a:xfrm>
          </p:grpSpPr>
          <p:sp>
            <p:nvSpPr>
              <p:cNvPr id="21739" name="矩形 16"/>
              <p:cNvSpPr/>
              <p:nvPr/>
            </p:nvSpPr>
            <p:spPr>
              <a:xfrm>
                <a:off x="0" y="0"/>
                <a:ext cx="2044726" cy="3176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40" name="矩形 17"/>
              <p:cNvSpPr/>
              <p:nvPr/>
            </p:nvSpPr>
            <p:spPr>
              <a:xfrm>
                <a:off x="71436" y="278954"/>
                <a:ext cx="1901282" cy="246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endParaRPr lang="zh-CN" alt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738" name="矩形 56"/>
            <p:cNvSpPr/>
            <p:nvPr/>
          </p:nvSpPr>
          <p:spPr>
            <a:xfrm>
              <a:off x="0" y="324461"/>
              <a:ext cx="2372189" cy="411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5" name="组合 59"/>
          <p:cNvGrpSpPr/>
          <p:nvPr/>
        </p:nvGrpSpPr>
        <p:grpSpPr>
          <a:xfrm>
            <a:off x="3794125" y="2139950"/>
            <a:ext cx="1425575" cy="1319213"/>
            <a:chOff x="0" y="0"/>
            <a:chExt cx="5410200" cy="4775199"/>
          </a:xfrm>
        </p:grpSpPr>
        <p:grpSp>
          <p:nvGrpSpPr>
            <p:cNvPr id="21520" name="Group 4"/>
            <p:cNvGrpSpPr/>
            <p:nvPr/>
          </p:nvGrpSpPr>
          <p:grpSpPr>
            <a:xfrm flipH="1">
              <a:off x="0" y="0"/>
              <a:ext cx="2932112" cy="4578349"/>
              <a:chOff x="0" y="0"/>
              <a:chExt cx="1847" cy="2884"/>
            </a:xfrm>
          </p:grpSpPr>
          <p:sp>
            <p:nvSpPr>
              <p:cNvPr id="21589" name="AutoShape 3"/>
              <p:cNvSpPr>
                <a:spLocks noChangeAspect="1" noTextEdit="1"/>
              </p:cNvSpPr>
              <p:nvPr/>
            </p:nvSpPr>
            <p:spPr>
              <a:xfrm>
                <a:off x="3" y="1"/>
                <a:ext cx="1839" cy="2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90" name="Freeform 5"/>
              <p:cNvSpPr/>
              <p:nvPr/>
            </p:nvSpPr>
            <p:spPr>
              <a:xfrm>
                <a:off x="0" y="0"/>
                <a:ext cx="1847" cy="2884"/>
              </a:xfrm>
              <a:custGeom>
                <a:avLst/>
                <a:gdLst>
                  <a:gd name="txL" fmla="*/ 0 w 1181"/>
                  <a:gd name="txT" fmla="*/ 0 h 1848"/>
                  <a:gd name="txR" fmla="*/ 1181 w 1181"/>
                  <a:gd name="txB" fmla="*/ 1848 h 1848"/>
                </a:gdLst>
                <a:ahLst/>
                <a:cxnLst>
                  <a:cxn ang="0">
                    <a:pos x="2441" y="4371"/>
                  </a:cxn>
                  <a:cxn ang="0">
                    <a:pos x="2302" y="4474"/>
                  </a:cxn>
                  <a:cxn ang="0">
                    <a:pos x="74" y="3666"/>
                  </a:cxn>
                  <a:cxn ang="0">
                    <a:pos x="5" y="3518"/>
                  </a:cxn>
                  <a:cxn ang="0">
                    <a:pos x="357" y="158"/>
                  </a:cxn>
                  <a:cxn ang="0">
                    <a:pos x="452" y="39"/>
                  </a:cxn>
                  <a:cxn ang="0">
                    <a:pos x="2767" y="0"/>
                  </a:cxn>
                  <a:cxn ang="0">
                    <a:pos x="2881" y="148"/>
                  </a:cxn>
                  <a:cxn ang="0">
                    <a:pos x="2441" y="4371"/>
                  </a:cxn>
                </a:cxnLst>
                <a:rect l="txL" t="txT" r="txR" b="txB"/>
                <a:pathLst>
                  <a:path w="1181" h="1848">
                    <a:moveTo>
                      <a:pt x="998" y="1795"/>
                    </a:moveTo>
                    <a:cubicBezTo>
                      <a:pt x="994" y="1829"/>
                      <a:pt x="968" y="1848"/>
                      <a:pt x="941" y="1837"/>
                    </a:cubicBezTo>
                    <a:cubicBezTo>
                      <a:pt x="30" y="1505"/>
                      <a:pt x="30" y="1505"/>
                      <a:pt x="30" y="1505"/>
                    </a:cubicBezTo>
                    <a:cubicBezTo>
                      <a:pt x="12" y="1498"/>
                      <a:pt x="0" y="1471"/>
                      <a:pt x="2" y="144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8" y="38"/>
                      <a:pt x="166" y="16"/>
                      <a:pt x="185" y="16"/>
                    </a:cubicBezTo>
                    <a:cubicBezTo>
                      <a:pt x="1131" y="0"/>
                      <a:pt x="1131" y="0"/>
                      <a:pt x="1131" y="0"/>
                    </a:cubicBezTo>
                    <a:cubicBezTo>
                      <a:pt x="1160" y="0"/>
                      <a:pt x="1181" y="27"/>
                      <a:pt x="1178" y="61"/>
                    </a:cubicBezTo>
                    <a:cubicBezTo>
                      <a:pt x="998" y="1795"/>
                      <a:pt x="998" y="1795"/>
                      <a:pt x="998" y="1795"/>
                    </a:cubicBezTo>
                  </a:path>
                </a:pathLst>
              </a:custGeom>
              <a:solidFill>
                <a:srgbClr val="F7D1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1" name="Freeform 6"/>
              <p:cNvSpPr/>
              <p:nvPr/>
            </p:nvSpPr>
            <p:spPr>
              <a:xfrm>
                <a:off x="105" y="190"/>
                <a:ext cx="1603" cy="2293"/>
              </a:xfrm>
              <a:custGeom>
                <a:avLst/>
                <a:gdLst>
                  <a:gd name="txL" fmla="*/ 0 w 1603"/>
                  <a:gd name="txT" fmla="*/ 0 h 2293"/>
                  <a:gd name="txR" fmla="*/ 1603 w 1603"/>
                  <a:gd name="txB" fmla="*/ 2293 h 2293"/>
                </a:gdLst>
                <a:ahLst/>
                <a:cxnLst>
                  <a:cxn ang="0">
                    <a:pos x="1365" y="2293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1603" y="14"/>
                  </a:cxn>
                  <a:cxn ang="0">
                    <a:pos x="1365" y="2293"/>
                  </a:cxn>
                </a:cxnLst>
                <a:rect l="txL" t="txT" r="txR" b="txB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2" name="Freeform 7"/>
              <p:cNvSpPr/>
              <p:nvPr/>
            </p:nvSpPr>
            <p:spPr>
              <a:xfrm>
                <a:off x="105" y="190"/>
                <a:ext cx="1603" cy="2293"/>
              </a:xfrm>
              <a:custGeom>
                <a:avLst/>
                <a:gdLst>
                  <a:gd name="txL" fmla="*/ 0 w 1603"/>
                  <a:gd name="txT" fmla="*/ 0 h 2293"/>
                  <a:gd name="txR" fmla="*/ 1603 w 1603"/>
                  <a:gd name="txB" fmla="*/ 2293 h 2293"/>
                </a:gdLst>
                <a:ahLst/>
                <a:cxnLst>
                  <a:cxn ang="0">
                    <a:pos x="1365" y="2293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1603" y="14"/>
                  </a:cxn>
                  <a:cxn ang="0">
                    <a:pos x="1365" y="2293"/>
                  </a:cxn>
                </a:cxnLst>
                <a:rect l="txL" t="txT" r="txR" b="txB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3" name="Freeform 8"/>
              <p:cNvSpPr/>
              <p:nvPr/>
            </p:nvSpPr>
            <p:spPr>
              <a:xfrm>
                <a:off x="263" y="803"/>
                <a:ext cx="339" cy="513"/>
              </a:xfrm>
              <a:custGeom>
                <a:avLst/>
                <a:gdLst>
                  <a:gd name="txL" fmla="*/ 0 w 339"/>
                  <a:gd name="txT" fmla="*/ 0 h 513"/>
                  <a:gd name="txR" fmla="*/ 339 w 339"/>
                  <a:gd name="txB" fmla="*/ 513 h 513"/>
                </a:gdLst>
                <a:ahLst/>
                <a:cxnLst>
                  <a:cxn ang="0">
                    <a:pos x="289" y="513"/>
                  </a:cxn>
                  <a:cxn ang="0">
                    <a:pos x="0" y="459"/>
                  </a:cxn>
                  <a:cxn ang="0">
                    <a:pos x="48" y="0"/>
                  </a:cxn>
                  <a:cxn ang="0">
                    <a:pos x="339" y="32"/>
                  </a:cxn>
                  <a:cxn ang="0">
                    <a:pos x="289" y="513"/>
                  </a:cxn>
                </a:cxnLst>
                <a:rect l="txL" t="txT" r="txR" b="txB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  <a:close/>
                  </a:path>
                </a:pathLst>
              </a:custGeom>
              <a:solidFill>
                <a:srgbClr val="FFB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4" name="Freeform 9"/>
              <p:cNvSpPr/>
              <p:nvPr/>
            </p:nvSpPr>
            <p:spPr>
              <a:xfrm>
                <a:off x="263" y="803"/>
                <a:ext cx="339" cy="513"/>
              </a:xfrm>
              <a:custGeom>
                <a:avLst/>
                <a:gdLst>
                  <a:gd name="txL" fmla="*/ 0 w 339"/>
                  <a:gd name="txT" fmla="*/ 0 h 513"/>
                  <a:gd name="txR" fmla="*/ 339 w 339"/>
                  <a:gd name="txB" fmla="*/ 513 h 513"/>
                </a:gdLst>
                <a:ahLst/>
                <a:cxnLst>
                  <a:cxn ang="0">
                    <a:pos x="289" y="513"/>
                  </a:cxn>
                  <a:cxn ang="0">
                    <a:pos x="0" y="459"/>
                  </a:cxn>
                  <a:cxn ang="0">
                    <a:pos x="48" y="0"/>
                  </a:cxn>
                  <a:cxn ang="0">
                    <a:pos x="339" y="32"/>
                  </a:cxn>
                  <a:cxn ang="0">
                    <a:pos x="289" y="513"/>
                  </a:cxn>
                </a:cxnLst>
                <a:rect l="txL" t="txT" r="txR" b="txB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5" name="Freeform 10"/>
              <p:cNvSpPr/>
              <p:nvPr/>
            </p:nvSpPr>
            <p:spPr>
              <a:xfrm>
                <a:off x="604" y="841"/>
                <a:ext cx="375" cy="542"/>
              </a:xfrm>
              <a:custGeom>
                <a:avLst/>
                <a:gdLst>
                  <a:gd name="txL" fmla="*/ 0 w 375"/>
                  <a:gd name="txT" fmla="*/ 0 h 542"/>
                  <a:gd name="txR" fmla="*/ 375 w 375"/>
                  <a:gd name="txB" fmla="*/ 542 h 542"/>
                </a:gdLst>
                <a:ahLst/>
                <a:cxnLst>
                  <a:cxn ang="0">
                    <a:pos x="322" y="542"/>
                  </a:cxn>
                  <a:cxn ang="0">
                    <a:pos x="0" y="484"/>
                  </a:cxn>
                  <a:cxn ang="0">
                    <a:pos x="50" y="0"/>
                  </a:cxn>
                  <a:cxn ang="0">
                    <a:pos x="375" y="34"/>
                  </a:cxn>
                  <a:cxn ang="0">
                    <a:pos x="322" y="542"/>
                  </a:cxn>
                </a:cxnLst>
                <a:rect l="txL" t="txT" r="txR" b="txB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  <a:close/>
                  </a:path>
                </a:pathLst>
              </a:custGeom>
              <a:solidFill>
                <a:srgbClr val="93278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6" name="Freeform 11"/>
              <p:cNvSpPr/>
              <p:nvPr/>
            </p:nvSpPr>
            <p:spPr>
              <a:xfrm>
                <a:off x="604" y="841"/>
                <a:ext cx="375" cy="542"/>
              </a:xfrm>
              <a:custGeom>
                <a:avLst/>
                <a:gdLst>
                  <a:gd name="txL" fmla="*/ 0 w 375"/>
                  <a:gd name="txT" fmla="*/ 0 h 542"/>
                  <a:gd name="txR" fmla="*/ 375 w 375"/>
                  <a:gd name="txB" fmla="*/ 542 h 542"/>
                </a:gdLst>
                <a:ahLst/>
                <a:cxnLst>
                  <a:cxn ang="0">
                    <a:pos x="322" y="542"/>
                  </a:cxn>
                  <a:cxn ang="0">
                    <a:pos x="0" y="484"/>
                  </a:cxn>
                  <a:cxn ang="0">
                    <a:pos x="50" y="0"/>
                  </a:cxn>
                  <a:cxn ang="0">
                    <a:pos x="375" y="34"/>
                  </a:cxn>
                  <a:cxn ang="0">
                    <a:pos x="322" y="542"/>
                  </a:cxn>
                </a:cxnLst>
                <a:rect l="txL" t="txT" r="txR" b="txB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7" name="Freeform 12"/>
              <p:cNvSpPr/>
              <p:nvPr/>
            </p:nvSpPr>
            <p:spPr>
              <a:xfrm>
                <a:off x="317" y="279"/>
                <a:ext cx="723" cy="524"/>
              </a:xfrm>
              <a:custGeom>
                <a:avLst/>
                <a:gdLst>
                  <a:gd name="txL" fmla="*/ 0 w 723"/>
                  <a:gd name="txT" fmla="*/ 0 h 524"/>
                  <a:gd name="txR" fmla="*/ 723 w 723"/>
                  <a:gd name="txB" fmla="*/ 524 h 524"/>
                </a:gdLst>
                <a:ahLst/>
                <a:cxnLst>
                  <a:cxn ang="0">
                    <a:pos x="343" y="8"/>
                  </a:cxn>
                  <a:cxn ang="0">
                    <a:pos x="246" y="5"/>
                  </a:cxn>
                  <a:cxn ang="0">
                    <a:pos x="47" y="0"/>
                  </a:cxn>
                  <a:cxn ang="0">
                    <a:pos x="0" y="460"/>
                  </a:cxn>
                  <a:cxn ang="0">
                    <a:pos x="197" y="479"/>
                  </a:cxn>
                  <a:cxn ang="0">
                    <a:pos x="293" y="489"/>
                  </a:cxn>
                  <a:cxn ang="0">
                    <a:pos x="670" y="524"/>
                  </a:cxn>
                  <a:cxn ang="0">
                    <a:pos x="723" y="17"/>
                  </a:cxn>
                  <a:cxn ang="0">
                    <a:pos x="343" y="8"/>
                  </a:cxn>
                </a:cxnLst>
                <a:rect l="txL" t="txT" r="txR" b="txB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  <a:close/>
                  </a:path>
                </a:pathLst>
              </a:custGeom>
              <a:solidFill>
                <a:srgbClr val="8CC63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8" name="Freeform 13"/>
              <p:cNvSpPr/>
              <p:nvPr/>
            </p:nvSpPr>
            <p:spPr>
              <a:xfrm>
                <a:off x="317" y="279"/>
                <a:ext cx="723" cy="524"/>
              </a:xfrm>
              <a:custGeom>
                <a:avLst/>
                <a:gdLst>
                  <a:gd name="txL" fmla="*/ 0 w 723"/>
                  <a:gd name="txT" fmla="*/ 0 h 524"/>
                  <a:gd name="txR" fmla="*/ 723 w 723"/>
                  <a:gd name="txB" fmla="*/ 524 h 524"/>
                </a:gdLst>
                <a:ahLst/>
                <a:cxnLst>
                  <a:cxn ang="0">
                    <a:pos x="343" y="8"/>
                  </a:cxn>
                  <a:cxn ang="0">
                    <a:pos x="246" y="5"/>
                  </a:cxn>
                  <a:cxn ang="0">
                    <a:pos x="47" y="0"/>
                  </a:cxn>
                  <a:cxn ang="0">
                    <a:pos x="0" y="460"/>
                  </a:cxn>
                  <a:cxn ang="0">
                    <a:pos x="197" y="479"/>
                  </a:cxn>
                  <a:cxn ang="0">
                    <a:pos x="293" y="489"/>
                  </a:cxn>
                  <a:cxn ang="0">
                    <a:pos x="670" y="524"/>
                  </a:cxn>
                  <a:cxn ang="0">
                    <a:pos x="723" y="17"/>
                  </a:cxn>
                  <a:cxn ang="0">
                    <a:pos x="343" y="8"/>
                  </a:cxn>
                </a:cxnLst>
                <a:rect l="txL" t="txT" r="txR" b="txB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99" name="Freeform 14"/>
              <p:cNvSpPr/>
              <p:nvPr/>
            </p:nvSpPr>
            <p:spPr>
              <a:xfrm>
                <a:off x="219" y="1576"/>
                <a:ext cx="671" cy="278"/>
              </a:xfrm>
              <a:custGeom>
                <a:avLst/>
                <a:gdLst>
                  <a:gd name="txL" fmla="*/ 0 w 671"/>
                  <a:gd name="txT" fmla="*/ 0 h 278"/>
                  <a:gd name="txR" fmla="*/ 671 w 671"/>
                  <a:gd name="txB" fmla="*/ 278 h 278"/>
                </a:gdLst>
                <a:ahLst/>
                <a:cxnLst>
                  <a:cxn ang="0">
                    <a:pos x="299" y="67"/>
                  </a:cxn>
                  <a:cxn ang="0">
                    <a:pos x="206" y="46"/>
                  </a:cxn>
                  <a:cxn ang="0">
                    <a:pos x="11" y="0"/>
                  </a:cxn>
                  <a:cxn ang="0">
                    <a:pos x="0" y="114"/>
                  </a:cxn>
                  <a:cxn ang="0">
                    <a:pos x="194" y="163"/>
                  </a:cxn>
                  <a:cxn ang="0">
                    <a:pos x="286" y="186"/>
                  </a:cxn>
                  <a:cxn ang="0">
                    <a:pos x="658" y="278"/>
                  </a:cxn>
                  <a:cxn ang="0">
                    <a:pos x="671" y="153"/>
                  </a:cxn>
                  <a:cxn ang="0">
                    <a:pos x="299" y="67"/>
                  </a:cxn>
                </a:cxnLst>
                <a:rect l="txL" t="txT" r="txR" b="txB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  <a:close/>
                  </a:path>
                </a:pathLst>
              </a:custGeom>
              <a:solidFill>
                <a:srgbClr val="662D9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0" name="Freeform 15"/>
              <p:cNvSpPr/>
              <p:nvPr/>
            </p:nvSpPr>
            <p:spPr>
              <a:xfrm>
                <a:off x="219" y="1576"/>
                <a:ext cx="671" cy="278"/>
              </a:xfrm>
              <a:custGeom>
                <a:avLst/>
                <a:gdLst>
                  <a:gd name="txL" fmla="*/ 0 w 671"/>
                  <a:gd name="txT" fmla="*/ 0 h 278"/>
                  <a:gd name="txR" fmla="*/ 671 w 671"/>
                  <a:gd name="txB" fmla="*/ 278 h 278"/>
                </a:gdLst>
                <a:ahLst/>
                <a:cxnLst>
                  <a:cxn ang="0">
                    <a:pos x="299" y="67"/>
                  </a:cxn>
                  <a:cxn ang="0">
                    <a:pos x="206" y="46"/>
                  </a:cxn>
                  <a:cxn ang="0">
                    <a:pos x="11" y="0"/>
                  </a:cxn>
                  <a:cxn ang="0">
                    <a:pos x="0" y="114"/>
                  </a:cxn>
                  <a:cxn ang="0">
                    <a:pos x="194" y="163"/>
                  </a:cxn>
                  <a:cxn ang="0">
                    <a:pos x="286" y="186"/>
                  </a:cxn>
                  <a:cxn ang="0">
                    <a:pos x="658" y="278"/>
                  </a:cxn>
                  <a:cxn ang="0">
                    <a:pos x="671" y="153"/>
                  </a:cxn>
                  <a:cxn ang="0">
                    <a:pos x="299" y="67"/>
                  </a:cxn>
                </a:cxnLst>
                <a:rect l="txL" t="txT" r="txR" b="txB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1" name="Freeform 16"/>
              <p:cNvSpPr/>
              <p:nvPr/>
            </p:nvSpPr>
            <p:spPr>
              <a:xfrm>
                <a:off x="186" y="1743"/>
                <a:ext cx="685" cy="451"/>
              </a:xfrm>
              <a:custGeom>
                <a:avLst/>
                <a:gdLst>
                  <a:gd name="txL" fmla="*/ 0 w 685"/>
                  <a:gd name="txT" fmla="*/ 0 h 451"/>
                  <a:gd name="txR" fmla="*/ 685 w 685"/>
                  <a:gd name="txB" fmla="*/ 451 h 451"/>
                </a:gdLst>
                <a:ahLst/>
                <a:cxnLst>
                  <a:cxn ang="0">
                    <a:pos x="314" y="75"/>
                  </a:cxn>
                  <a:cxn ang="0">
                    <a:pos x="221" y="50"/>
                  </a:cxn>
                  <a:cxn ang="0">
                    <a:pos x="27" y="0"/>
                  </a:cxn>
                  <a:cxn ang="0">
                    <a:pos x="0" y="255"/>
                  </a:cxn>
                  <a:cxn ang="0">
                    <a:pos x="194" y="313"/>
                  </a:cxn>
                  <a:cxn ang="0">
                    <a:pos x="286" y="341"/>
                  </a:cxn>
                  <a:cxn ang="0">
                    <a:pos x="655" y="451"/>
                  </a:cxn>
                  <a:cxn ang="0">
                    <a:pos x="685" y="170"/>
                  </a:cxn>
                  <a:cxn ang="0">
                    <a:pos x="314" y="75"/>
                  </a:cxn>
                </a:cxnLst>
                <a:rect l="txL" t="txT" r="txR" b="txB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  <a:close/>
                  </a:path>
                </a:pathLst>
              </a:custGeom>
              <a:solidFill>
                <a:srgbClr val="FFAD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2" name="Freeform 17"/>
              <p:cNvSpPr/>
              <p:nvPr/>
            </p:nvSpPr>
            <p:spPr>
              <a:xfrm>
                <a:off x="186" y="1743"/>
                <a:ext cx="685" cy="451"/>
              </a:xfrm>
              <a:custGeom>
                <a:avLst/>
                <a:gdLst>
                  <a:gd name="txL" fmla="*/ 0 w 685"/>
                  <a:gd name="txT" fmla="*/ 0 h 451"/>
                  <a:gd name="txR" fmla="*/ 685 w 685"/>
                  <a:gd name="txB" fmla="*/ 451 h 451"/>
                </a:gdLst>
                <a:ahLst/>
                <a:cxnLst>
                  <a:cxn ang="0">
                    <a:pos x="314" y="75"/>
                  </a:cxn>
                  <a:cxn ang="0">
                    <a:pos x="221" y="50"/>
                  </a:cxn>
                  <a:cxn ang="0">
                    <a:pos x="27" y="0"/>
                  </a:cxn>
                  <a:cxn ang="0">
                    <a:pos x="0" y="255"/>
                  </a:cxn>
                  <a:cxn ang="0">
                    <a:pos x="194" y="313"/>
                  </a:cxn>
                  <a:cxn ang="0">
                    <a:pos x="286" y="341"/>
                  </a:cxn>
                  <a:cxn ang="0">
                    <a:pos x="655" y="451"/>
                  </a:cxn>
                  <a:cxn ang="0">
                    <a:pos x="685" y="170"/>
                  </a:cxn>
                  <a:cxn ang="0">
                    <a:pos x="314" y="75"/>
                  </a:cxn>
                </a:cxnLst>
                <a:rect l="txL" t="txT" r="txR" b="txB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3" name="Freeform 18"/>
              <p:cNvSpPr/>
              <p:nvPr/>
            </p:nvSpPr>
            <p:spPr>
              <a:xfrm>
                <a:off x="799" y="1426"/>
                <a:ext cx="120" cy="236"/>
              </a:xfrm>
              <a:custGeom>
                <a:avLst/>
                <a:gdLst>
                  <a:gd name="txL" fmla="*/ 0 w 120"/>
                  <a:gd name="txT" fmla="*/ 0 h 236"/>
                  <a:gd name="txR" fmla="*/ 120 w 120"/>
                  <a:gd name="txB" fmla="*/ 236 h 236"/>
                </a:gdLst>
                <a:ahLst/>
                <a:cxnLst>
                  <a:cxn ang="0">
                    <a:pos x="0" y="214"/>
                  </a:cxn>
                  <a:cxn ang="0">
                    <a:pos x="99" y="236"/>
                  </a:cxn>
                  <a:cxn ang="0">
                    <a:pos x="120" y="19"/>
                  </a:cxn>
                  <a:cxn ang="0">
                    <a:pos x="22" y="0"/>
                  </a:cxn>
                  <a:cxn ang="0">
                    <a:pos x="0" y="214"/>
                  </a:cxn>
                </a:cxnLst>
                <a:rect l="txL" t="txT" r="txR" b="txB"/>
                <a:pathLst>
                  <a:path w="120" h="236">
                    <a:moveTo>
                      <a:pt x="0" y="214"/>
                    </a:moveTo>
                    <a:lnTo>
                      <a:pt x="99" y="236"/>
                    </a:lnTo>
                    <a:lnTo>
                      <a:pt x="120" y="19"/>
                    </a:lnTo>
                    <a:lnTo>
                      <a:pt x="2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5A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4" name="Freeform 19"/>
              <p:cNvSpPr/>
              <p:nvPr/>
            </p:nvSpPr>
            <p:spPr>
              <a:xfrm>
                <a:off x="236" y="1319"/>
                <a:ext cx="282" cy="254"/>
              </a:xfrm>
              <a:custGeom>
                <a:avLst/>
                <a:gdLst>
                  <a:gd name="txL" fmla="*/ 0 w 282"/>
                  <a:gd name="txT" fmla="*/ 0 h 254"/>
                  <a:gd name="txR" fmla="*/ 282 w 282"/>
                  <a:gd name="txB" fmla="*/ 254 h 254"/>
                </a:gdLst>
                <a:ahLst/>
                <a:cxnLst>
                  <a:cxn ang="0">
                    <a:pos x="282" y="50"/>
                  </a:cxn>
                  <a:cxn ang="0">
                    <a:pos x="20" y="0"/>
                  </a:cxn>
                  <a:cxn ang="0">
                    <a:pos x="0" y="198"/>
                  </a:cxn>
                  <a:cxn ang="0">
                    <a:pos x="260" y="254"/>
                  </a:cxn>
                  <a:cxn ang="0">
                    <a:pos x="282" y="50"/>
                  </a:cxn>
                </a:cxnLst>
                <a:rect l="txL" t="txT" r="txR" b="txB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C3E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5" name="Freeform 20"/>
              <p:cNvSpPr/>
              <p:nvPr/>
            </p:nvSpPr>
            <p:spPr>
              <a:xfrm>
                <a:off x="236" y="1319"/>
                <a:ext cx="282" cy="254"/>
              </a:xfrm>
              <a:custGeom>
                <a:avLst/>
                <a:gdLst>
                  <a:gd name="txL" fmla="*/ 0 w 282"/>
                  <a:gd name="txT" fmla="*/ 0 h 254"/>
                  <a:gd name="txR" fmla="*/ 282 w 282"/>
                  <a:gd name="txB" fmla="*/ 254 h 254"/>
                </a:gdLst>
                <a:ahLst/>
                <a:cxnLst>
                  <a:cxn ang="0">
                    <a:pos x="282" y="50"/>
                  </a:cxn>
                  <a:cxn ang="0">
                    <a:pos x="20" y="0"/>
                  </a:cxn>
                  <a:cxn ang="0">
                    <a:pos x="0" y="198"/>
                  </a:cxn>
                  <a:cxn ang="0">
                    <a:pos x="260" y="254"/>
                  </a:cxn>
                  <a:cxn ang="0">
                    <a:pos x="282" y="50"/>
                  </a:cxn>
                </a:cxnLst>
                <a:rect l="txL" t="txT" r="txR" b="txB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6" name="Freeform 21"/>
              <p:cNvSpPr/>
              <p:nvPr/>
            </p:nvSpPr>
            <p:spPr>
              <a:xfrm>
                <a:off x="538" y="1376"/>
                <a:ext cx="236" cy="255"/>
              </a:xfrm>
              <a:custGeom>
                <a:avLst/>
                <a:gdLst>
                  <a:gd name="txL" fmla="*/ 0 w 236"/>
                  <a:gd name="txT" fmla="*/ 0 h 255"/>
                  <a:gd name="txR" fmla="*/ 236 w 236"/>
                  <a:gd name="txB" fmla="*/ 255 h 255"/>
                </a:gdLst>
                <a:ahLst/>
                <a:cxnLst>
                  <a:cxn ang="0">
                    <a:pos x="236" y="41"/>
                  </a:cxn>
                  <a:cxn ang="0">
                    <a:pos x="20" y="0"/>
                  </a:cxn>
                  <a:cxn ang="0">
                    <a:pos x="0" y="206"/>
                  </a:cxn>
                  <a:cxn ang="0">
                    <a:pos x="213" y="255"/>
                  </a:cxn>
                  <a:cxn ang="0">
                    <a:pos x="236" y="41"/>
                  </a:cxn>
                </a:cxnLst>
                <a:rect l="txL" t="txT" r="txR" b="txB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close/>
                  </a:path>
                </a:pathLst>
              </a:custGeom>
              <a:solidFill>
                <a:srgbClr val="00AB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7" name="Freeform 22"/>
              <p:cNvSpPr/>
              <p:nvPr/>
            </p:nvSpPr>
            <p:spPr>
              <a:xfrm>
                <a:off x="538" y="1376"/>
                <a:ext cx="236" cy="255"/>
              </a:xfrm>
              <a:custGeom>
                <a:avLst/>
                <a:gdLst>
                  <a:gd name="txL" fmla="*/ 0 w 236"/>
                  <a:gd name="txT" fmla="*/ 0 h 255"/>
                  <a:gd name="txR" fmla="*/ 236 w 236"/>
                  <a:gd name="txB" fmla="*/ 255 h 255"/>
                </a:gdLst>
                <a:ahLst/>
                <a:cxnLst>
                  <a:cxn ang="0">
                    <a:pos x="236" y="41"/>
                  </a:cxn>
                  <a:cxn ang="0">
                    <a:pos x="20" y="0"/>
                  </a:cxn>
                  <a:cxn ang="0">
                    <a:pos x="0" y="206"/>
                  </a:cxn>
                  <a:cxn ang="0">
                    <a:pos x="213" y="255"/>
                  </a:cxn>
                  <a:cxn ang="0">
                    <a:pos x="236" y="41"/>
                  </a:cxn>
                </a:cxnLst>
                <a:rect l="txL" t="txT" r="txR" b="txB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8" name="Freeform 23"/>
              <p:cNvSpPr/>
              <p:nvPr/>
            </p:nvSpPr>
            <p:spPr>
              <a:xfrm>
                <a:off x="671" y="529"/>
                <a:ext cx="173" cy="28"/>
              </a:xfrm>
              <a:custGeom>
                <a:avLst/>
                <a:gdLst>
                  <a:gd name="txL" fmla="*/ 0 w 173"/>
                  <a:gd name="txT" fmla="*/ 0 h 28"/>
                  <a:gd name="txR" fmla="*/ 173 w 173"/>
                  <a:gd name="txB" fmla="*/ 28 h 28"/>
                </a:gdLst>
                <a:ahLst/>
                <a:cxnLst>
                  <a:cxn ang="0">
                    <a:pos x="3" y="0"/>
                  </a:cxn>
                  <a:cxn ang="0">
                    <a:pos x="0" y="18"/>
                  </a:cxn>
                  <a:cxn ang="0">
                    <a:pos x="172" y="28"/>
                  </a:cxn>
                  <a:cxn ang="0">
                    <a:pos x="173" y="11"/>
                  </a:cxn>
                  <a:cxn ang="0">
                    <a:pos x="3" y="0"/>
                  </a:cxn>
                </a:cxnLst>
                <a:rect l="txL" t="txT" r="txR" b="txB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09" name="Freeform 24"/>
              <p:cNvSpPr/>
              <p:nvPr/>
            </p:nvSpPr>
            <p:spPr>
              <a:xfrm>
                <a:off x="671" y="529"/>
                <a:ext cx="173" cy="28"/>
              </a:xfrm>
              <a:custGeom>
                <a:avLst/>
                <a:gdLst>
                  <a:gd name="txL" fmla="*/ 0 w 173"/>
                  <a:gd name="txT" fmla="*/ 0 h 28"/>
                  <a:gd name="txR" fmla="*/ 173 w 173"/>
                  <a:gd name="txB" fmla="*/ 28 h 28"/>
                </a:gdLst>
                <a:ahLst/>
                <a:cxnLst>
                  <a:cxn ang="0">
                    <a:pos x="3" y="0"/>
                  </a:cxn>
                  <a:cxn ang="0">
                    <a:pos x="0" y="18"/>
                  </a:cxn>
                  <a:cxn ang="0">
                    <a:pos x="172" y="28"/>
                  </a:cxn>
                  <a:cxn ang="0">
                    <a:pos x="173" y="11"/>
                  </a:cxn>
                  <a:cxn ang="0">
                    <a:pos x="3" y="0"/>
                  </a:cxn>
                </a:cxnLst>
                <a:rect l="txL" t="txT" r="txR" b="txB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0" name="Freeform 25"/>
              <p:cNvSpPr/>
              <p:nvPr/>
            </p:nvSpPr>
            <p:spPr>
              <a:xfrm>
                <a:off x="533" y="521"/>
                <a:ext cx="124" cy="25"/>
              </a:xfrm>
              <a:custGeom>
                <a:avLst/>
                <a:gdLst>
                  <a:gd name="txL" fmla="*/ 0 w 124"/>
                  <a:gd name="txT" fmla="*/ 0 h 25"/>
                  <a:gd name="txR" fmla="*/ 124 w 124"/>
                  <a:gd name="txB" fmla="*/ 25 h 25"/>
                </a:gdLst>
                <a:ahLst/>
                <a:cxnLst>
                  <a:cxn ang="0">
                    <a:pos x="122" y="25"/>
                  </a:cxn>
                  <a:cxn ang="0">
                    <a:pos x="124" y="8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122" y="25"/>
                  </a:cxn>
                </a:cxnLst>
                <a:rect l="txL" t="txT" r="txR" b="txB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1" name="Freeform 26"/>
              <p:cNvSpPr/>
              <p:nvPr/>
            </p:nvSpPr>
            <p:spPr>
              <a:xfrm>
                <a:off x="533" y="521"/>
                <a:ext cx="124" cy="25"/>
              </a:xfrm>
              <a:custGeom>
                <a:avLst/>
                <a:gdLst>
                  <a:gd name="txL" fmla="*/ 0 w 124"/>
                  <a:gd name="txT" fmla="*/ 0 h 25"/>
                  <a:gd name="txR" fmla="*/ 124 w 124"/>
                  <a:gd name="txB" fmla="*/ 25 h 25"/>
                </a:gdLst>
                <a:ahLst/>
                <a:cxnLst>
                  <a:cxn ang="0">
                    <a:pos x="122" y="25"/>
                  </a:cxn>
                  <a:cxn ang="0">
                    <a:pos x="124" y="8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122" y="25"/>
                  </a:cxn>
                </a:cxnLst>
                <a:rect l="txL" t="txT" r="txR" b="txB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2" name="Freeform 27"/>
              <p:cNvSpPr/>
              <p:nvPr/>
            </p:nvSpPr>
            <p:spPr>
              <a:xfrm>
                <a:off x="402" y="438"/>
                <a:ext cx="541" cy="44"/>
              </a:xfrm>
              <a:custGeom>
                <a:avLst/>
                <a:gdLst>
                  <a:gd name="txL" fmla="*/ 0 w 541"/>
                  <a:gd name="txT" fmla="*/ 0 h 44"/>
                  <a:gd name="txR" fmla="*/ 541 w 541"/>
                  <a:gd name="txB" fmla="*/ 44 h 44"/>
                </a:gdLst>
                <a:ahLst/>
                <a:cxnLst>
                  <a:cxn ang="0">
                    <a:pos x="541" y="25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539" y="44"/>
                  </a:cxn>
                  <a:cxn ang="0">
                    <a:pos x="541" y="25"/>
                  </a:cxn>
                </a:cxnLst>
                <a:rect l="txL" t="txT" r="txR" b="txB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3" name="Freeform 28"/>
              <p:cNvSpPr/>
              <p:nvPr/>
            </p:nvSpPr>
            <p:spPr>
              <a:xfrm>
                <a:off x="402" y="438"/>
                <a:ext cx="541" cy="44"/>
              </a:xfrm>
              <a:custGeom>
                <a:avLst/>
                <a:gdLst>
                  <a:gd name="txL" fmla="*/ 0 w 541"/>
                  <a:gd name="txT" fmla="*/ 0 h 44"/>
                  <a:gd name="txR" fmla="*/ 541 w 541"/>
                  <a:gd name="txB" fmla="*/ 44 h 44"/>
                </a:gdLst>
                <a:ahLst/>
                <a:cxnLst>
                  <a:cxn ang="0">
                    <a:pos x="541" y="25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539" y="44"/>
                  </a:cxn>
                  <a:cxn ang="0">
                    <a:pos x="541" y="25"/>
                  </a:cxn>
                </a:cxnLst>
                <a:rect l="txL" t="txT" r="txR" b="txB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4" name="Freeform 29"/>
              <p:cNvSpPr/>
              <p:nvPr/>
            </p:nvSpPr>
            <p:spPr>
              <a:xfrm>
                <a:off x="394" y="513"/>
                <a:ext cx="125" cy="24"/>
              </a:xfrm>
              <a:custGeom>
                <a:avLst/>
                <a:gdLst>
                  <a:gd name="txL" fmla="*/ 0 w 125"/>
                  <a:gd name="txT" fmla="*/ 0 h 24"/>
                  <a:gd name="txR" fmla="*/ 125 w 125"/>
                  <a:gd name="txB" fmla="*/ 24 h 24"/>
                </a:gdLst>
                <a:ahLst/>
                <a:cxnLst>
                  <a:cxn ang="0">
                    <a:pos x="125" y="8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124" y="24"/>
                  </a:cxn>
                  <a:cxn ang="0">
                    <a:pos x="125" y="8"/>
                  </a:cxn>
                </a:cxnLst>
                <a:rect l="txL" t="txT" r="txR" b="txB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5" name="Freeform 30"/>
              <p:cNvSpPr/>
              <p:nvPr/>
            </p:nvSpPr>
            <p:spPr>
              <a:xfrm>
                <a:off x="394" y="513"/>
                <a:ext cx="125" cy="24"/>
              </a:xfrm>
              <a:custGeom>
                <a:avLst/>
                <a:gdLst>
                  <a:gd name="txL" fmla="*/ 0 w 125"/>
                  <a:gd name="txT" fmla="*/ 0 h 24"/>
                  <a:gd name="txR" fmla="*/ 125 w 125"/>
                  <a:gd name="txB" fmla="*/ 24 h 24"/>
                </a:gdLst>
                <a:ahLst/>
                <a:cxnLst>
                  <a:cxn ang="0">
                    <a:pos x="125" y="8"/>
                  </a:cxn>
                  <a:cxn ang="0">
                    <a:pos x="2" y="0"/>
                  </a:cxn>
                  <a:cxn ang="0">
                    <a:pos x="0" y="16"/>
                  </a:cxn>
                  <a:cxn ang="0">
                    <a:pos x="124" y="24"/>
                  </a:cxn>
                  <a:cxn ang="0">
                    <a:pos x="125" y="8"/>
                  </a:cxn>
                </a:cxnLst>
                <a:rect l="txL" t="txT" r="txR" b="txB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6" name="Freeform 31"/>
              <p:cNvSpPr/>
              <p:nvPr/>
            </p:nvSpPr>
            <p:spPr>
              <a:xfrm>
                <a:off x="536" y="368"/>
                <a:ext cx="147" cy="22"/>
              </a:xfrm>
              <a:custGeom>
                <a:avLst/>
                <a:gdLst>
                  <a:gd name="txL" fmla="*/ 0 w 147"/>
                  <a:gd name="txT" fmla="*/ 0 h 22"/>
                  <a:gd name="txR" fmla="*/ 147 w 147"/>
                  <a:gd name="txB" fmla="*/ 22 h 22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44" y="22"/>
                  </a:cxn>
                  <a:cxn ang="0">
                    <a:pos x="147" y="5"/>
                  </a:cxn>
                  <a:cxn ang="0">
                    <a:pos x="2" y="0"/>
                  </a:cxn>
                </a:cxnLst>
                <a:rect l="txL" t="txT" r="txR" b="txB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7" name="Freeform 32"/>
              <p:cNvSpPr/>
              <p:nvPr/>
            </p:nvSpPr>
            <p:spPr>
              <a:xfrm>
                <a:off x="536" y="368"/>
                <a:ext cx="147" cy="22"/>
              </a:xfrm>
              <a:custGeom>
                <a:avLst/>
                <a:gdLst>
                  <a:gd name="txL" fmla="*/ 0 w 147"/>
                  <a:gd name="txT" fmla="*/ 0 h 22"/>
                  <a:gd name="txR" fmla="*/ 147 w 147"/>
                  <a:gd name="txB" fmla="*/ 22 h 22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44" y="22"/>
                  </a:cxn>
                  <a:cxn ang="0">
                    <a:pos x="147" y="5"/>
                  </a:cxn>
                  <a:cxn ang="0">
                    <a:pos x="2" y="0"/>
                  </a:cxn>
                </a:cxnLst>
                <a:rect l="txL" t="txT" r="txR" b="txB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8" name="Freeform 33"/>
              <p:cNvSpPr/>
              <p:nvPr/>
            </p:nvSpPr>
            <p:spPr>
              <a:xfrm>
                <a:off x="410" y="363"/>
                <a:ext cx="97" cy="21"/>
              </a:xfrm>
              <a:custGeom>
                <a:avLst/>
                <a:gdLst>
                  <a:gd name="txL" fmla="*/ 0 w 97"/>
                  <a:gd name="txT" fmla="*/ 0 h 21"/>
                  <a:gd name="txR" fmla="*/ 97 w 97"/>
                  <a:gd name="txB" fmla="*/ 21 h 21"/>
                </a:gdLst>
                <a:ahLst/>
                <a:cxnLst>
                  <a:cxn ang="0">
                    <a:pos x="97" y="3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95" y="21"/>
                  </a:cxn>
                  <a:cxn ang="0">
                    <a:pos x="97" y="3"/>
                  </a:cxn>
                </a:cxnLst>
                <a:rect l="txL" t="txT" r="txR" b="txB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19" name="Freeform 34"/>
              <p:cNvSpPr/>
              <p:nvPr/>
            </p:nvSpPr>
            <p:spPr>
              <a:xfrm>
                <a:off x="410" y="363"/>
                <a:ext cx="97" cy="21"/>
              </a:xfrm>
              <a:custGeom>
                <a:avLst/>
                <a:gdLst>
                  <a:gd name="txL" fmla="*/ 0 w 97"/>
                  <a:gd name="txT" fmla="*/ 0 h 21"/>
                  <a:gd name="txR" fmla="*/ 97 w 97"/>
                  <a:gd name="txB" fmla="*/ 21 h 21"/>
                </a:gdLst>
                <a:ahLst/>
                <a:cxnLst>
                  <a:cxn ang="0">
                    <a:pos x="97" y="3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95" y="21"/>
                  </a:cxn>
                  <a:cxn ang="0">
                    <a:pos x="97" y="3"/>
                  </a:cxn>
                </a:cxnLst>
                <a:rect l="txL" t="txT" r="txR" b="txB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0" name="Freeform 35"/>
              <p:cNvSpPr/>
              <p:nvPr/>
            </p:nvSpPr>
            <p:spPr>
              <a:xfrm>
                <a:off x="478" y="671"/>
                <a:ext cx="352" cy="47"/>
              </a:xfrm>
              <a:custGeom>
                <a:avLst/>
                <a:gdLst>
                  <a:gd name="txL" fmla="*/ 0 w 352"/>
                  <a:gd name="txT" fmla="*/ 0 h 47"/>
                  <a:gd name="txR" fmla="*/ 352 w 352"/>
                  <a:gd name="txB" fmla="*/ 47 h 47"/>
                </a:gdLst>
                <a:ahLst/>
                <a:cxnLst>
                  <a:cxn ang="0">
                    <a:pos x="351" y="47"/>
                  </a:cxn>
                  <a:cxn ang="0">
                    <a:pos x="352" y="29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51" y="47"/>
                  </a:cxn>
                </a:cxnLst>
                <a:rect l="txL" t="txT" r="txR" b="txB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1" name="Freeform 36"/>
              <p:cNvSpPr/>
              <p:nvPr/>
            </p:nvSpPr>
            <p:spPr>
              <a:xfrm>
                <a:off x="478" y="671"/>
                <a:ext cx="352" cy="47"/>
              </a:xfrm>
              <a:custGeom>
                <a:avLst/>
                <a:gdLst>
                  <a:gd name="txL" fmla="*/ 0 w 352"/>
                  <a:gd name="txT" fmla="*/ 0 h 47"/>
                  <a:gd name="txR" fmla="*/ 352 w 352"/>
                  <a:gd name="txB" fmla="*/ 47 h 47"/>
                </a:gdLst>
                <a:ahLst/>
                <a:cxnLst>
                  <a:cxn ang="0">
                    <a:pos x="351" y="47"/>
                  </a:cxn>
                  <a:cxn ang="0">
                    <a:pos x="352" y="29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351" y="47"/>
                  </a:cxn>
                </a:cxnLst>
                <a:rect l="txL" t="txT" r="txR" b="txB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2" name="Freeform 37"/>
              <p:cNvSpPr/>
              <p:nvPr/>
            </p:nvSpPr>
            <p:spPr>
              <a:xfrm>
                <a:off x="860" y="541"/>
                <a:ext cx="92" cy="24"/>
              </a:xfrm>
              <a:custGeom>
                <a:avLst/>
                <a:gdLst>
                  <a:gd name="txL" fmla="*/ 0 w 92"/>
                  <a:gd name="txT" fmla="*/ 0 h 24"/>
                  <a:gd name="txR" fmla="*/ 92 w 92"/>
                  <a:gd name="txB" fmla="*/ 24 h 24"/>
                </a:gdLst>
                <a:ahLst/>
                <a:cxnLst>
                  <a:cxn ang="0">
                    <a:pos x="0" y="17"/>
                  </a:cxn>
                  <a:cxn ang="0">
                    <a:pos x="91" y="24"/>
                  </a:cxn>
                  <a:cxn ang="0">
                    <a:pos x="92" y="5"/>
                  </a:cxn>
                  <a:cxn ang="0">
                    <a:pos x="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3" name="Freeform 38"/>
              <p:cNvSpPr/>
              <p:nvPr/>
            </p:nvSpPr>
            <p:spPr>
              <a:xfrm>
                <a:off x="860" y="541"/>
                <a:ext cx="92" cy="24"/>
              </a:xfrm>
              <a:custGeom>
                <a:avLst/>
                <a:gdLst>
                  <a:gd name="txL" fmla="*/ 0 w 92"/>
                  <a:gd name="txT" fmla="*/ 0 h 24"/>
                  <a:gd name="txR" fmla="*/ 92 w 92"/>
                  <a:gd name="txB" fmla="*/ 24 h 24"/>
                </a:gdLst>
                <a:ahLst/>
                <a:cxnLst>
                  <a:cxn ang="0">
                    <a:pos x="0" y="17"/>
                  </a:cxn>
                  <a:cxn ang="0">
                    <a:pos x="91" y="24"/>
                  </a:cxn>
                  <a:cxn ang="0">
                    <a:pos x="92" y="5"/>
                  </a:cxn>
                  <a:cxn ang="0">
                    <a:pos x="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4" name="Freeform 39"/>
              <p:cNvSpPr/>
              <p:nvPr/>
            </p:nvSpPr>
            <p:spPr>
              <a:xfrm>
                <a:off x="386" y="588"/>
                <a:ext cx="558" cy="58"/>
              </a:xfrm>
              <a:custGeom>
                <a:avLst/>
                <a:gdLst>
                  <a:gd name="txL" fmla="*/ 0 w 558"/>
                  <a:gd name="txT" fmla="*/ 0 h 58"/>
                  <a:gd name="txR" fmla="*/ 558 w 558"/>
                  <a:gd name="txB" fmla="*/ 58 h 58"/>
                </a:gdLst>
                <a:ahLst/>
                <a:cxnLst>
                  <a:cxn ang="0">
                    <a:pos x="0" y="16"/>
                  </a:cxn>
                  <a:cxn ang="0">
                    <a:pos x="557" y="58"/>
                  </a:cxn>
                  <a:cxn ang="0">
                    <a:pos x="558" y="39"/>
                  </a:cxn>
                  <a:cxn ang="0">
                    <a:pos x="2" y="0"/>
                  </a:cxn>
                  <a:cxn ang="0">
                    <a:pos x="0" y="16"/>
                  </a:cxn>
                </a:cxnLst>
                <a:rect l="txL" t="txT" r="txR" b="txB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5" name="Freeform 40"/>
              <p:cNvSpPr/>
              <p:nvPr/>
            </p:nvSpPr>
            <p:spPr>
              <a:xfrm>
                <a:off x="386" y="588"/>
                <a:ext cx="558" cy="58"/>
              </a:xfrm>
              <a:custGeom>
                <a:avLst/>
                <a:gdLst>
                  <a:gd name="txL" fmla="*/ 0 w 558"/>
                  <a:gd name="txT" fmla="*/ 0 h 58"/>
                  <a:gd name="txR" fmla="*/ 558 w 558"/>
                  <a:gd name="txB" fmla="*/ 58 h 58"/>
                </a:gdLst>
                <a:ahLst/>
                <a:cxnLst>
                  <a:cxn ang="0">
                    <a:pos x="0" y="16"/>
                  </a:cxn>
                  <a:cxn ang="0">
                    <a:pos x="557" y="58"/>
                  </a:cxn>
                  <a:cxn ang="0">
                    <a:pos x="558" y="39"/>
                  </a:cxn>
                  <a:cxn ang="0">
                    <a:pos x="2" y="0"/>
                  </a:cxn>
                  <a:cxn ang="0">
                    <a:pos x="0" y="16"/>
                  </a:cxn>
                </a:cxnLst>
                <a:rect l="txL" t="txT" r="txR" b="txB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6" name="Freeform 41"/>
              <p:cNvSpPr/>
              <p:nvPr/>
            </p:nvSpPr>
            <p:spPr>
              <a:xfrm>
                <a:off x="697" y="373"/>
                <a:ext cx="272" cy="28"/>
              </a:xfrm>
              <a:custGeom>
                <a:avLst/>
                <a:gdLst>
                  <a:gd name="txL" fmla="*/ 0 w 272"/>
                  <a:gd name="txT" fmla="*/ 0 h 28"/>
                  <a:gd name="txR" fmla="*/ 272 w 272"/>
                  <a:gd name="txB" fmla="*/ 28 h 28"/>
                </a:gdLst>
                <a:ahLst/>
                <a:cxnLst>
                  <a:cxn ang="0">
                    <a:pos x="2" y="0"/>
                  </a:cxn>
                  <a:cxn ang="0">
                    <a:pos x="0" y="18"/>
                  </a:cxn>
                  <a:cxn ang="0">
                    <a:pos x="271" y="28"/>
                  </a:cxn>
                  <a:cxn ang="0">
                    <a:pos x="272" y="11"/>
                  </a:cxn>
                  <a:cxn ang="0">
                    <a:pos x="2" y="0"/>
                  </a:cxn>
                </a:cxnLst>
                <a:rect l="txL" t="txT" r="txR" b="txB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7" name="Freeform 42"/>
              <p:cNvSpPr/>
              <p:nvPr/>
            </p:nvSpPr>
            <p:spPr>
              <a:xfrm>
                <a:off x="697" y="373"/>
                <a:ext cx="272" cy="28"/>
              </a:xfrm>
              <a:custGeom>
                <a:avLst/>
                <a:gdLst>
                  <a:gd name="txL" fmla="*/ 0 w 272"/>
                  <a:gd name="txT" fmla="*/ 0 h 28"/>
                  <a:gd name="txR" fmla="*/ 272 w 272"/>
                  <a:gd name="txB" fmla="*/ 28 h 28"/>
                </a:gdLst>
                <a:ahLst/>
                <a:cxnLst>
                  <a:cxn ang="0">
                    <a:pos x="2" y="0"/>
                  </a:cxn>
                  <a:cxn ang="0">
                    <a:pos x="0" y="18"/>
                  </a:cxn>
                  <a:cxn ang="0">
                    <a:pos x="271" y="28"/>
                  </a:cxn>
                  <a:cxn ang="0">
                    <a:pos x="272" y="11"/>
                  </a:cxn>
                  <a:cxn ang="0">
                    <a:pos x="2" y="0"/>
                  </a:cxn>
                </a:cxnLst>
                <a:rect l="txL" t="txT" r="txR" b="txB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8" name="Freeform 43"/>
              <p:cNvSpPr/>
              <p:nvPr/>
            </p:nvSpPr>
            <p:spPr>
              <a:xfrm>
                <a:off x="378" y="663"/>
                <a:ext cx="80" cy="23"/>
              </a:xfrm>
              <a:custGeom>
                <a:avLst/>
                <a:gdLst>
                  <a:gd name="txL" fmla="*/ 0 w 80"/>
                  <a:gd name="txT" fmla="*/ 0 h 23"/>
                  <a:gd name="txR" fmla="*/ 80 w 80"/>
                  <a:gd name="txB" fmla="*/ 23 h 23"/>
                </a:gdLst>
                <a:ahLst/>
                <a:cxnLst>
                  <a:cxn ang="0">
                    <a:pos x="80" y="6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79" y="23"/>
                  </a:cxn>
                  <a:cxn ang="0">
                    <a:pos x="80" y="6"/>
                  </a:cxn>
                </a:cxnLst>
                <a:rect l="txL" t="txT" r="txR" b="txB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29" name="Freeform 44"/>
              <p:cNvSpPr/>
              <p:nvPr/>
            </p:nvSpPr>
            <p:spPr>
              <a:xfrm>
                <a:off x="378" y="663"/>
                <a:ext cx="80" cy="23"/>
              </a:xfrm>
              <a:custGeom>
                <a:avLst/>
                <a:gdLst>
                  <a:gd name="txL" fmla="*/ 0 w 80"/>
                  <a:gd name="txT" fmla="*/ 0 h 23"/>
                  <a:gd name="txR" fmla="*/ 80 w 80"/>
                  <a:gd name="txB" fmla="*/ 23 h 23"/>
                </a:gdLst>
                <a:ahLst/>
                <a:cxnLst>
                  <a:cxn ang="0">
                    <a:pos x="80" y="6"/>
                  </a:cxn>
                  <a:cxn ang="0">
                    <a:pos x="2" y="0"/>
                  </a:cxn>
                  <a:cxn ang="0">
                    <a:pos x="0" y="17"/>
                  </a:cxn>
                  <a:cxn ang="0">
                    <a:pos x="79" y="23"/>
                  </a:cxn>
                  <a:cxn ang="0">
                    <a:pos x="80" y="6"/>
                  </a:cxn>
                </a:cxnLst>
                <a:rect l="txL" t="txT" r="txR" b="txB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0" name="Freeform 45"/>
              <p:cNvSpPr/>
              <p:nvPr/>
            </p:nvSpPr>
            <p:spPr>
              <a:xfrm>
                <a:off x="846" y="702"/>
                <a:ext cx="55" cy="22"/>
              </a:xfrm>
              <a:custGeom>
                <a:avLst/>
                <a:gdLst>
                  <a:gd name="txL" fmla="*/ 0 w 55"/>
                  <a:gd name="txT" fmla="*/ 0 h 22"/>
                  <a:gd name="txR" fmla="*/ 55 w 55"/>
                  <a:gd name="txB" fmla="*/ 22 h 22"/>
                </a:gdLst>
                <a:ahLst/>
                <a:cxnLst>
                  <a:cxn ang="0">
                    <a:pos x="0" y="17"/>
                  </a:cxn>
                  <a:cxn ang="0">
                    <a:pos x="53" y="22"/>
                  </a:cxn>
                  <a:cxn ang="0">
                    <a:pos x="55" y="5"/>
                  </a:cxn>
                  <a:cxn ang="0">
                    <a:pos x="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1" name="Freeform 46"/>
              <p:cNvSpPr/>
              <p:nvPr/>
            </p:nvSpPr>
            <p:spPr>
              <a:xfrm>
                <a:off x="846" y="702"/>
                <a:ext cx="55" cy="22"/>
              </a:xfrm>
              <a:custGeom>
                <a:avLst/>
                <a:gdLst>
                  <a:gd name="txL" fmla="*/ 0 w 55"/>
                  <a:gd name="txT" fmla="*/ 0 h 22"/>
                  <a:gd name="txR" fmla="*/ 55 w 55"/>
                  <a:gd name="txB" fmla="*/ 22 h 22"/>
                </a:gdLst>
                <a:ahLst/>
                <a:cxnLst>
                  <a:cxn ang="0">
                    <a:pos x="0" y="17"/>
                  </a:cxn>
                  <a:cxn ang="0">
                    <a:pos x="53" y="22"/>
                  </a:cxn>
                  <a:cxn ang="0">
                    <a:pos x="55" y="5"/>
                  </a:cxn>
                  <a:cxn ang="0">
                    <a:pos x="3" y="0"/>
                  </a:cxn>
                  <a:cxn ang="0">
                    <a:pos x="0" y="17"/>
                  </a:cxn>
                </a:cxnLst>
                <a:rect l="txL" t="txT" r="txR" b="txB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2" name="Freeform 47"/>
              <p:cNvSpPr/>
              <p:nvPr/>
            </p:nvSpPr>
            <p:spPr>
              <a:xfrm>
                <a:off x="297" y="858"/>
                <a:ext cx="261" cy="395"/>
              </a:xfrm>
              <a:custGeom>
                <a:avLst/>
                <a:gdLst>
                  <a:gd name="txL" fmla="*/ 0 w 261"/>
                  <a:gd name="txT" fmla="*/ 0 h 395"/>
                  <a:gd name="txR" fmla="*/ 261 w 261"/>
                  <a:gd name="txB" fmla="*/ 395 h 395"/>
                </a:gdLst>
                <a:ahLst/>
                <a:cxnLst>
                  <a:cxn ang="0">
                    <a:pos x="222" y="395"/>
                  </a:cxn>
                  <a:cxn ang="0">
                    <a:pos x="0" y="358"/>
                  </a:cxn>
                  <a:cxn ang="0">
                    <a:pos x="38" y="0"/>
                  </a:cxn>
                  <a:cxn ang="0">
                    <a:pos x="261" y="27"/>
                  </a:cxn>
                  <a:cxn ang="0">
                    <a:pos x="222" y="395"/>
                  </a:cxn>
                </a:cxnLst>
                <a:rect l="txL" t="txT" r="txR" b="txB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  <a:close/>
                  </a:path>
                </a:pathLst>
              </a:custGeom>
              <a:solidFill>
                <a:srgbClr val="C3E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3" name="Freeform 48"/>
              <p:cNvSpPr/>
              <p:nvPr/>
            </p:nvSpPr>
            <p:spPr>
              <a:xfrm>
                <a:off x="297" y="858"/>
                <a:ext cx="261" cy="395"/>
              </a:xfrm>
              <a:custGeom>
                <a:avLst/>
                <a:gdLst>
                  <a:gd name="txL" fmla="*/ 0 w 261"/>
                  <a:gd name="txT" fmla="*/ 0 h 395"/>
                  <a:gd name="txR" fmla="*/ 261 w 261"/>
                  <a:gd name="txB" fmla="*/ 395 h 395"/>
                </a:gdLst>
                <a:ahLst/>
                <a:cxnLst>
                  <a:cxn ang="0">
                    <a:pos x="222" y="395"/>
                  </a:cxn>
                  <a:cxn ang="0">
                    <a:pos x="0" y="358"/>
                  </a:cxn>
                  <a:cxn ang="0">
                    <a:pos x="38" y="0"/>
                  </a:cxn>
                  <a:cxn ang="0">
                    <a:pos x="261" y="27"/>
                  </a:cxn>
                  <a:cxn ang="0">
                    <a:pos x="222" y="395"/>
                  </a:cxn>
                </a:cxnLst>
                <a:rect l="txL" t="txT" r="txR" b="txB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4" name="Freeform 49"/>
              <p:cNvSpPr/>
              <p:nvPr/>
            </p:nvSpPr>
            <p:spPr>
              <a:xfrm>
                <a:off x="338" y="922"/>
                <a:ext cx="178" cy="258"/>
              </a:xfrm>
              <a:custGeom>
                <a:avLst/>
                <a:gdLst>
                  <a:gd name="txL" fmla="*/ 0 w 178"/>
                  <a:gd name="txT" fmla="*/ 0 h 258"/>
                  <a:gd name="txR" fmla="*/ 178 w 178"/>
                  <a:gd name="txB" fmla="*/ 258 h 258"/>
                </a:gdLst>
                <a:ahLst/>
                <a:cxnLst>
                  <a:cxn ang="0">
                    <a:pos x="178" y="20"/>
                  </a:cxn>
                  <a:cxn ang="0">
                    <a:pos x="22" y="0"/>
                  </a:cxn>
                  <a:cxn ang="0">
                    <a:pos x="0" y="217"/>
                  </a:cxn>
                  <a:cxn ang="0">
                    <a:pos x="56" y="227"/>
                  </a:cxn>
                  <a:cxn ang="0">
                    <a:pos x="73" y="258"/>
                  </a:cxn>
                  <a:cxn ang="0">
                    <a:pos x="97" y="233"/>
                  </a:cxn>
                  <a:cxn ang="0">
                    <a:pos x="156" y="242"/>
                  </a:cxn>
                  <a:cxn ang="0">
                    <a:pos x="178" y="20"/>
                  </a:cxn>
                </a:cxnLst>
                <a:rect l="txL" t="txT" r="txR" b="txB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  <a:close/>
                  </a:path>
                </a:pathLst>
              </a:custGeom>
              <a:solidFill>
                <a:srgbClr val="FF615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5" name="Freeform 50"/>
              <p:cNvSpPr/>
              <p:nvPr/>
            </p:nvSpPr>
            <p:spPr>
              <a:xfrm>
                <a:off x="338" y="922"/>
                <a:ext cx="178" cy="258"/>
              </a:xfrm>
              <a:custGeom>
                <a:avLst/>
                <a:gdLst>
                  <a:gd name="txL" fmla="*/ 0 w 178"/>
                  <a:gd name="txT" fmla="*/ 0 h 258"/>
                  <a:gd name="txR" fmla="*/ 178 w 178"/>
                  <a:gd name="txB" fmla="*/ 258 h 258"/>
                </a:gdLst>
                <a:ahLst/>
                <a:cxnLst>
                  <a:cxn ang="0">
                    <a:pos x="178" y="20"/>
                  </a:cxn>
                  <a:cxn ang="0">
                    <a:pos x="22" y="0"/>
                  </a:cxn>
                  <a:cxn ang="0">
                    <a:pos x="0" y="217"/>
                  </a:cxn>
                  <a:cxn ang="0">
                    <a:pos x="56" y="227"/>
                  </a:cxn>
                  <a:cxn ang="0">
                    <a:pos x="73" y="258"/>
                  </a:cxn>
                  <a:cxn ang="0">
                    <a:pos x="97" y="233"/>
                  </a:cxn>
                  <a:cxn ang="0">
                    <a:pos x="156" y="242"/>
                  </a:cxn>
                  <a:cxn ang="0">
                    <a:pos x="178" y="20"/>
                  </a:cxn>
                </a:cxnLst>
                <a:rect l="txL" t="txT" r="txR" b="txB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6" name="Freeform 51"/>
              <p:cNvSpPr/>
              <p:nvPr/>
            </p:nvSpPr>
            <p:spPr>
              <a:xfrm>
                <a:off x="360" y="986"/>
                <a:ext cx="28" cy="91"/>
              </a:xfrm>
              <a:custGeom>
                <a:avLst/>
                <a:gdLst>
                  <a:gd name="txL" fmla="*/ 0 w 28"/>
                  <a:gd name="txT" fmla="*/ 0 h 91"/>
                  <a:gd name="txR" fmla="*/ 28 w 28"/>
                  <a:gd name="txB" fmla="*/ 91 h 91"/>
                </a:gdLst>
                <a:ahLst/>
                <a:cxnLst>
                  <a:cxn ang="0">
                    <a:pos x="20" y="91"/>
                  </a:cxn>
                  <a:cxn ang="0">
                    <a:pos x="0" y="88"/>
                  </a:cxn>
                  <a:cxn ang="0">
                    <a:pos x="9" y="0"/>
                  </a:cxn>
                  <a:cxn ang="0">
                    <a:pos x="28" y="3"/>
                  </a:cxn>
                  <a:cxn ang="0">
                    <a:pos x="28" y="14"/>
                  </a:cxn>
                  <a:cxn ang="0">
                    <a:pos x="15" y="13"/>
                  </a:cxn>
                  <a:cxn ang="0">
                    <a:pos x="12" y="38"/>
                  </a:cxn>
                  <a:cxn ang="0">
                    <a:pos x="21" y="38"/>
                  </a:cxn>
                  <a:cxn ang="0">
                    <a:pos x="20" y="50"/>
                  </a:cxn>
                  <a:cxn ang="0">
                    <a:pos x="12" y="49"/>
                  </a:cxn>
                  <a:cxn ang="0">
                    <a:pos x="9" y="78"/>
                  </a:cxn>
                  <a:cxn ang="0">
                    <a:pos x="21" y="80"/>
                  </a:cxn>
                  <a:cxn ang="0">
                    <a:pos x="20" y="91"/>
                  </a:cxn>
                </a:cxnLst>
                <a:rect l="txL" t="txT" r="txR" b="txB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7" name="Freeform 52"/>
              <p:cNvSpPr/>
              <p:nvPr/>
            </p:nvSpPr>
            <p:spPr>
              <a:xfrm>
                <a:off x="360" y="986"/>
                <a:ext cx="28" cy="91"/>
              </a:xfrm>
              <a:custGeom>
                <a:avLst/>
                <a:gdLst>
                  <a:gd name="txL" fmla="*/ 0 w 28"/>
                  <a:gd name="txT" fmla="*/ 0 h 91"/>
                  <a:gd name="txR" fmla="*/ 28 w 28"/>
                  <a:gd name="txB" fmla="*/ 91 h 91"/>
                </a:gdLst>
                <a:ahLst/>
                <a:cxnLst>
                  <a:cxn ang="0">
                    <a:pos x="20" y="91"/>
                  </a:cxn>
                  <a:cxn ang="0">
                    <a:pos x="0" y="88"/>
                  </a:cxn>
                  <a:cxn ang="0">
                    <a:pos x="9" y="0"/>
                  </a:cxn>
                  <a:cxn ang="0">
                    <a:pos x="28" y="3"/>
                  </a:cxn>
                  <a:cxn ang="0">
                    <a:pos x="28" y="14"/>
                  </a:cxn>
                  <a:cxn ang="0">
                    <a:pos x="15" y="13"/>
                  </a:cxn>
                  <a:cxn ang="0">
                    <a:pos x="12" y="38"/>
                  </a:cxn>
                  <a:cxn ang="0">
                    <a:pos x="21" y="38"/>
                  </a:cxn>
                  <a:cxn ang="0">
                    <a:pos x="20" y="50"/>
                  </a:cxn>
                  <a:cxn ang="0">
                    <a:pos x="12" y="49"/>
                  </a:cxn>
                  <a:cxn ang="0">
                    <a:pos x="9" y="78"/>
                  </a:cxn>
                  <a:cxn ang="0">
                    <a:pos x="21" y="80"/>
                  </a:cxn>
                  <a:cxn ang="0">
                    <a:pos x="20" y="91"/>
                  </a:cxn>
                </a:cxnLst>
                <a:rect l="txL" t="txT" r="txR" b="txB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8" name="Freeform 53"/>
              <p:cNvSpPr>
                <a:spLocks noEditPoints="1"/>
              </p:cNvSpPr>
              <p:nvPr/>
            </p:nvSpPr>
            <p:spPr>
              <a:xfrm>
                <a:off x="386" y="991"/>
                <a:ext cx="31" cy="89"/>
              </a:xfrm>
              <a:custGeom>
                <a:avLst/>
                <a:gdLst>
                  <a:gd name="txL" fmla="*/ 0 w 20"/>
                  <a:gd name="txT" fmla="*/ 0 h 57"/>
                  <a:gd name="txR" fmla="*/ 20 w 20"/>
                  <a:gd name="txB" fmla="*/ 57 h 57"/>
                </a:gdLst>
                <a:ahLst/>
                <a:cxnLst>
                  <a:cxn ang="0">
                    <a:pos x="14" y="0"/>
                  </a:cxn>
                  <a:cxn ang="0">
                    <a:pos x="40" y="3"/>
                  </a:cxn>
                  <a:cxn ang="0">
                    <a:pos x="48" y="14"/>
                  </a:cxn>
                  <a:cxn ang="0">
                    <a:pos x="43" y="69"/>
                  </a:cxn>
                  <a:cxn ang="0">
                    <a:pos x="34" y="78"/>
                  </a:cxn>
                  <a:cxn ang="0">
                    <a:pos x="19" y="75"/>
                  </a:cxn>
                  <a:cxn ang="0">
                    <a:pos x="12" y="139"/>
                  </a:cxn>
                  <a:cxn ang="0">
                    <a:pos x="0" y="136"/>
                  </a:cxn>
                  <a:cxn ang="0">
                    <a:pos x="8" y="73"/>
                  </a:cxn>
                  <a:cxn ang="0">
                    <a:pos x="14" y="0"/>
                  </a:cxn>
                  <a:cxn ang="0">
                    <a:pos x="34" y="19"/>
                  </a:cxn>
                  <a:cxn ang="0">
                    <a:pos x="25" y="19"/>
                  </a:cxn>
                  <a:cxn ang="0">
                    <a:pos x="19" y="58"/>
                  </a:cxn>
                  <a:cxn ang="0">
                    <a:pos x="31" y="58"/>
                  </a:cxn>
                  <a:cxn ang="0">
                    <a:pos x="34" y="19"/>
                  </a:cxn>
                </a:cxnLst>
                <a:rect l="txL" t="txT" r="txR" b="txB"/>
                <a:pathLst>
                  <a:path w="20" h="57">
                    <a:moveTo>
                      <a:pt x="6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30"/>
                      <a:pt x="16" y="32"/>
                      <a:pt x="14" y="3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4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8"/>
                      <a:pt x="14" y="8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39" name="Freeform 54"/>
              <p:cNvSpPr/>
              <p:nvPr/>
            </p:nvSpPr>
            <p:spPr>
              <a:xfrm>
                <a:off x="414" y="994"/>
                <a:ext cx="32" cy="90"/>
              </a:xfrm>
              <a:custGeom>
                <a:avLst/>
                <a:gdLst>
                  <a:gd name="txL" fmla="*/ 0 w 20"/>
                  <a:gd name="txT" fmla="*/ 0 h 58"/>
                  <a:gd name="txR" fmla="*/ 20 w 20"/>
                  <a:gd name="txB" fmla="*/ 58 h 58"/>
                </a:gdLst>
                <a:ahLst/>
                <a:cxnLst>
                  <a:cxn ang="0">
                    <a:pos x="18" y="96"/>
                  </a:cxn>
                  <a:cxn ang="0">
                    <a:pos x="16" y="121"/>
                  </a:cxn>
                  <a:cxn ang="0">
                    <a:pos x="26" y="123"/>
                  </a:cxn>
                  <a:cxn ang="0">
                    <a:pos x="30" y="78"/>
                  </a:cxn>
                  <a:cxn ang="0">
                    <a:pos x="16" y="78"/>
                  </a:cxn>
                  <a:cxn ang="0">
                    <a:pos x="8" y="62"/>
                  </a:cxn>
                  <a:cxn ang="0">
                    <a:pos x="13" y="12"/>
                  </a:cxn>
                  <a:cxn ang="0">
                    <a:pos x="22" y="0"/>
                  </a:cxn>
                  <a:cxn ang="0">
                    <a:pos x="43" y="5"/>
                  </a:cxn>
                  <a:cxn ang="0">
                    <a:pos x="51" y="17"/>
                  </a:cxn>
                  <a:cxn ang="0">
                    <a:pos x="48" y="45"/>
                  </a:cxn>
                  <a:cxn ang="0">
                    <a:pos x="35" y="43"/>
                  </a:cxn>
                  <a:cxn ang="0">
                    <a:pos x="38" y="22"/>
                  </a:cxn>
                  <a:cxn ang="0">
                    <a:pos x="26" y="19"/>
                  </a:cxn>
                  <a:cxn ang="0">
                    <a:pos x="22" y="57"/>
                  </a:cxn>
                  <a:cxn ang="0">
                    <a:pos x="38" y="61"/>
                  </a:cxn>
                  <a:cxn ang="0">
                    <a:pos x="46" y="74"/>
                  </a:cxn>
                  <a:cxn ang="0">
                    <a:pos x="38" y="130"/>
                  </a:cxn>
                  <a:cxn ang="0">
                    <a:pos x="29" y="140"/>
                  </a:cxn>
                  <a:cxn ang="0">
                    <a:pos x="8" y="137"/>
                  </a:cxn>
                  <a:cxn ang="0">
                    <a:pos x="0" y="126"/>
                  </a:cxn>
                  <a:cxn ang="0">
                    <a:pos x="5" y="96"/>
                  </a:cxn>
                  <a:cxn ang="0">
                    <a:pos x="18" y="96"/>
                  </a:cxn>
                </a:cxnLst>
                <a:rect l="txL" t="txT" r="txR" b="txB"/>
                <a:pathLst>
                  <a:path w="20" h="58">
                    <a:moveTo>
                      <a:pt x="7" y="40"/>
                    </a:moveTo>
                    <a:cubicBezTo>
                      <a:pt x="6" y="50"/>
                      <a:pt x="6" y="50"/>
                      <a:pt x="6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1"/>
                      <a:pt x="3" y="29"/>
                      <a:pt x="3" y="2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20" y="4"/>
                      <a:pt x="20" y="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6"/>
                      <a:pt x="18" y="28"/>
                      <a:pt x="18" y="31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7"/>
                      <a:pt x="13" y="58"/>
                      <a:pt x="11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7"/>
                      <a:pt x="0" y="54"/>
                      <a:pt x="0" y="5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0" name="Freeform 55"/>
              <p:cNvSpPr/>
              <p:nvPr/>
            </p:nvSpPr>
            <p:spPr>
              <a:xfrm>
                <a:off x="446" y="999"/>
                <a:ext cx="17" cy="89"/>
              </a:xfrm>
              <a:custGeom>
                <a:avLst/>
                <a:gdLst>
                  <a:gd name="txL" fmla="*/ 0 w 17"/>
                  <a:gd name="txT" fmla="*/ 0 h 89"/>
                  <a:gd name="txR" fmla="*/ 17 w 17"/>
                  <a:gd name="txB" fmla="*/ 89 h 89"/>
                </a:gdLst>
                <a:ahLst/>
                <a:cxnLst>
                  <a:cxn ang="0">
                    <a:pos x="7" y="14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6" y="4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9" y="89"/>
                  </a:cxn>
                  <a:cxn ang="0">
                    <a:pos x="0" y="89"/>
                  </a:cxn>
                  <a:cxn ang="0">
                    <a:pos x="7" y="14"/>
                  </a:cxn>
                </a:cxnLst>
                <a:rect l="txL" t="txT" r="txR" b="txB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1" name="Freeform 56"/>
              <p:cNvSpPr/>
              <p:nvPr/>
            </p:nvSpPr>
            <p:spPr>
              <a:xfrm>
                <a:off x="446" y="999"/>
                <a:ext cx="17" cy="89"/>
              </a:xfrm>
              <a:custGeom>
                <a:avLst/>
                <a:gdLst>
                  <a:gd name="txL" fmla="*/ 0 w 17"/>
                  <a:gd name="txT" fmla="*/ 0 h 89"/>
                  <a:gd name="txR" fmla="*/ 17 w 17"/>
                  <a:gd name="txB" fmla="*/ 89 h 89"/>
                </a:gdLst>
                <a:ahLst/>
                <a:cxnLst>
                  <a:cxn ang="0">
                    <a:pos x="7" y="14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6" y="4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9" y="89"/>
                  </a:cxn>
                  <a:cxn ang="0">
                    <a:pos x="0" y="89"/>
                  </a:cxn>
                  <a:cxn ang="0">
                    <a:pos x="7" y="14"/>
                  </a:cxn>
                </a:cxnLst>
                <a:rect l="txL" t="txT" r="txR" b="txB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2" name="Freeform 57"/>
              <p:cNvSpPr>
                <a:spLocks noEditPoints="1"/>
              </p:cNvSpPr>
              <p:nvPr/>
            </p:nvSpPr>
            <p:spPr>
              <a:xfrm>
                <a:off x="461" y="1000"/>
                <a:ext cx="33" cy="92"/>
              </a:xfrm>
              <a:custGeom>
                <a:avLst/>
                <a:gdLst>
                  <a:gd name="txL" fmla="*/ 0 w 21"/>
                  <a:gd name="txT" fmla="*/ 0 h 59"/>
                  <a:gd name="txR" fmla="*/ 21 w 21"/>
                  <a:gd name="txB" fmla="*/ 59 h 59"/>
                </a:gdLst>
                <a:ahLst/>
                <a:cxnLst>
                  <a:cxn ang="0">
                    <a:pos x="14" y="12"/>
                  </a:cxn>
                  <a:cxn ang="0">
                    <a:pos x="25" y="3"/>
                  </a:cxn>
                  <a:cxn ang="0">
                    <a:pos x="44" y="5"/>
                  </a:cxn>
                  <a:cxn ang="0">
                    <a:pos x="52" y="17"/>
                  </a:cxn>
                  <a:cxn ang="0">
                    <a:pos x="39" y="131"/>
                  </a:cxn>
                  <a:cxn ang="0">
                    <a:pos x="30" y="143"/>
                  </a:cxn>
                  <a:cxn ang="0">
                    <a:pos x="9" y="140"/>
                  </a:cxn>
                  <a:cxn ang="0">
                    <a:pos x="3" y="126"/>
                  </a:cxn>
                  <a:cxn ang="0">
                    <a:pos x="14" y="12"/>
                  </a:cxn>
                  <a:cxn ang="0">
                    <a:pos x="38" y="22"/>
                  </a:cxn>
                  <a:cxn ang="0">
                    <a:pos x="27" y="19"/>
                  </a:cxn>
                  <a:cxn ang="0">
                    <a:pos x="22" y="65"/>
                  </a:cxn>
                  <a:cxn ang="0">
                    <a:pos x="38" y="31"/>
                  </a:cxn>
                  <a:cxn ang="0">
                    <a:pos x="38" y="22"/>
                  </a:cxn>
                  <a:cxn ang="0">
                    <a:pos x="14" y="122"/>
                  </a:cxn>
                  <a:cxn ang="0">
                    <a:pos x="27" y="125"/>
                  </a:cxn>
                  <a:cxn ang="0">
                    <a:pos x="31" y="78"/>
                  </a:cxn>
                  <a:cxn ang="0">
                    <a:pos x="17" y="109"/>
                  </a:cxn>
                  <a:cxn ang="0">
                    <a:pos x="14" y="122"/>
                  </a:cxn>
                </a:cxnLst>
                <a:rect l="txL" t="txT" r="txR" b="txB"/>
                <a:pathLst>
                  <a:path w="21" h="59">
                    <a:moveTo>
                      <a:pt x="6" y="5"/>
                    </a:moveTo>
                    <a:cubicBezTo>
                      <a:pt x="6" y="2"/>
                      <a:pt x="8" y="0"/>
                      <a:pt x="10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1" y="4"/>
                      <a:pt x="21" y="7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7"/>
                      <a:pt x="14" y="59"/>
                      <a:pt x="12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1" y="52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15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6" y="50"/>
                    </a:moveTo>
                    <a:cubicBezTo>
                      <a:pt x="11" y="51"/>
                      <a:pt x="11" y="51"/>
                      <a:pt x="11" y="5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50"/>
                      <a:pt x="6" y="50"/>
                      <a:pt x="6" y="5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3" name="Freeform 58"/>
              <p:cNvSpPr/>
              <p:nvPr/>
            </p:nvSpPr>
            <p:spPr>
              <a:xfrm>
                <a:off x="281" y="1380"/>
                <a:ext cx="79" cy="110"/>
              </a:xfrm>
              <a:custGeom>
                <a:avLst/>
                <a:gdLst>
                  <a:gd name="txL" fmla="*/ 0 w 50"/>
                  <a:gd name="txT" fmla="*/ 0 h 71"/>
                  <a:gd name="txR" fmla="*/ 50 w 50"/>
                  <a:gd name="txB" fmla="*/ 71 h 71"/>
                </a:gdLst>
                <a:ahLst/>
                <a:cxnLst>
                  <a:cxn ang="0">
                    <a:pos x="120" y="96"/>
                  </a:cxn>
                  <a:cxn ang="0">
                    <a:pos x="55" y="163"/>
                  </a:cxn>
                  <a:cxn ang="0">
                    <a:pos x="5" y="74"/>
                  </a:cxn>
                  <a:cxn ang="0">
                    <a:pos x="73" y="5"/>
                  </a:cxn>
                  <a:cxn ang="0">
                    <a:pos x="120" y="96"/>
                  </a:cxn>
                </a:cxnLst>
                <a:rect l="txL" t="txT" r="txR" b="txB"/>
                <a:pathLst>
                  <a:path w="50" h="71">
                    <a:moveTo>
                      <a:pt x="48" y="40"/>
                    </a:moveTo>
                    <a:cubicBezTo>
                      <a:pt x="47" y="59"/>
                      <a:pt x="34" y="71"/>
                      <a:pt x="22" y="68"/>
                    </a:cubicBezTo>
                    <a:cubicBezTo>
                      <a:pt x="9" y="66"/>
                      <a:pt x="0" y="49"/>
                      <a:pt x="2" y="31"/>
                    </a:cubicBezTo>
                    <a:cubicBezTo>
                      <a:pt x="4" y="13"/>
                      <a:pt x="16" y="0"/>
                      <a:pt x="29" y="2"/>
                    </a:cubicBezTo>
                    <a:cubicBezTo>
                      <a:pt x="41" y="5"/>
                      <a:pt x="50" y="22"/>
                      <a:pt x="48" y="4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4" name="Freeform 59"/>
              <p:cNvSpPr/>
              <p:nvPr/>
            </p:nvSpPr>
            <p:spPr>
              <a:xfrm>
                <a:off x="374" y="1397"/>
                <a:ext cx="79" cy="114"/>
              </a:xfrm>
              <a:custGeom>
                <a:avLst/>
                <a:gdLst>
                  <a:gd name="txL" fmla="*/ 0 w 51"/>
                  <a:gd name="txT" fmla="*/ 0 h 73"/>
                  <a:gd name="txR" fmla="*/ 51 w 51"/>
                  <a:gd name="txB" fmla="*/ 73 h 73"/>
                </a:gdLst>
                <a:ahLst/>
                <a:cxnLst>
                  <a:cxn ang="0">
                    <a:pos x="118" y="103"/>
                  </a:cxn>
                  <a:cxn ang="0">
                    <a:pos x="53" y="170"/>
                  </a:cxn>
                  <a:cxn ang="0">
                    <a:pos x="3" y="78"/>
                  </a:cxn>
                  <a:cxn ang="0">
                    <a:pos x="70" y="8"/>
                  </a:cxn>
                  <a:cxn ang="0">
                    <a:pos x="118" y="103"/>
                  </a:cxn>
                </a:cxnLst>
                <a:rect l="txL" t="txT" r="txR" b="txB"/>
                <a:pathLst>
                  <a:path w="51" h="73">
                    <a:moveTo>
                      <a:pt x="49" y="42"/>
                    </a:moveTo>
                    <a:cubicBezTo>
                      <a:pt x="47" y="60"/>
                      <a:pt x="35" y="73"/>
                      <a:pt x="22" y="70"/>
                    </a:cubicBezTo>
                    <a:cubicBezTo>
                      <a:pt x="9" y="67"/>
                      <a:pt x="0" y="50"/>
                      <a:pt x="1" y="32"/>
                    </a:cubicBezTo>
                    <a:cubicBezTo>
                      <a:pt x="3" y="13"/>
                      <a:pt x="16" y="0"/>
                      <a:pt x="29" y="3"/>
                    </a:cubicBezTo>
                    <a:cubicBezTo>
                      <a:pt x="42" y="6"/>
                      <a:pt x="51" y="23"/>
                      <a:pt x="49" y="42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5" name="Freeform 60"/>
              <p:cNvSpPr/>
              <p:nvPr/>
            </p:nvSpPr>
            <p:spPr>
              <a:xfrm>
                <a:off x="1268" y="1008"/>
                <a:ext cx="285" cy="386"/>
              </a:xfrm>
              <a:custGeom>
                <a:avLst/>
                <a:gdLst>
                  <a:gd name="txL" fmla="*/ 0 w 285"/>
                  <a:gd name="txT" fmla="*/ 0 h 386"/>
                  <a:gd name="txR" fmla="*/ 285 w 285"/>
                  <a:gd name="txB" fmla="*/ 386 h 386"/>
                </a:gdLst>
                <a:ahLst/>
                <a:cxnLst>
                  <a:cxn ang="0">
                    <a:pos x="36" y="0"/>
                  </a:cxn>
                  <a:cxn ang="0">
                    <a:pos x="285" y="30"/>
                  </a:cxn>
                  <a:cxn ang="0">
                    <a:pos x="249" y="386"/>
                  </a:cxn>
                  <a:cxn ang="0">
                    <a:pos x="0" y="343"/>
                  </a:cxn>
                  <a:cxn ang="0">
                    <a:pos x="36" y="0"/>
                  </a:cxn>
                </a:cxnLst>
                <a:rect l="txL" t="txT" r="txR" b="txB"/>
                <a:pathLst>
                  <a:path w="285" h="386">
                    <a:moveTo>
                      <a:pt x="36" y="0"/>
                    </a:moveTo>
                    <a:lnTo>
                      <a:pt x="285" y="30"/>
                    </a:lnTo>
                    <a:lnTo>
                      <a:pt x="249" y="386"/>
                    </a:lnTo>
                    <a:lnTo>
                      <a:pt x="0" y="3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AB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6" name="Freeform 61"/>
              <p:cNvSpPr/>
              <p:nvPr/>
            </p:nvSpPr>
            <p:spPr>
              <a:xfrm>
                <a:off x="996" y="975"/>
                <a:ext cx="267" cy="370"/>
              </a:xfrm>
              <a:custGeom>
                <a:avLst/>
                <a:gdLst>
                  <a:gd name="txL" fmla="*/ 0 w 267"/>
                  <a:gd name="txT" fmla="*/ 0 h 370"/>
                  <a:gd name="txR" fmla="*/ 267 w 267"/>
                  <a:gd name="txB" fmla="*/ 370 h 370"/>
                </a:gdLst>
                <a:ahLst/>
                <a:cxnLst>
                  <a:cxn ang="0">
                    <a:pos x="36" y="0"/>
                  </a:cxn>
                  <a:cxn ang="0">
                    <a:pos x="267" y="27"/>
                  </a:cxn>
                  <a:cxn ang="0">
                    <a:pos x="231" y="370"/>
                  </a:cxn>
                  <a:cxn ang="0">
                    <a:pos x="0" y="331"/>
                  </a:cxn>
                  <a:cxn ang="0">
                    <a:pos x="36" y="0"/>
                  </a:cxn>
                </a:cxnLst>
                <a:rect l="txL" t="txT" r="txR" b="txB"/>
                <a:pathLst>
                  <a:path w="267" h="370">
                    <a:moveTo>
                      <a:pt x="36" y="0"/>
                    </a:moveTo>
                    <a:lnTo>
                      <a:pt x="267" y="27"/>
                    </a:lnTo>
                    <a:lnTo>
                      <a:pt x="231" y="370"/>
                    </a:lnTo>
                    <a:lnTo>
                      <a:pt x="0" y="3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C587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7" name="Freeform 62"/>
              <p:cNvSpPr/>
              <p:nvPr/>
            </p:nvSpPr>
            <p:spPr>
              <a:xfrm>
                <a:off x="902" y="1367"/>
                <a:ext cx="601" cy="1002"/>
              </a:xfrm>
              <a:custGeom>
                <a:avLst/>
                <a:gdLst>
                  <a:gd name="txL" fmla="*/ 0 w 601"/>
                  <a:gd name="txT" fmla="*/ 0 h 1002"/>
                  <a:gd name="txR" fmla="*/ 601 w 601"/>
                  <a:gd name="txB" fmla="*/ 1002 h 1002"/>
                </a:gdLst>
                <a:ahLst/>
                <a:cxnLst>
                  <a:cxn ang="0">
                    <a:pos x="88" y="0"/>
                  </a:cxn>
                  <a:cxn ang="0">
                    <a:pos x="601" y="91"/>
                  </a:cxn>
                  <a:cxn ang="0">
                    <a:pos x="507" y="1002"/>
                  </a:cxn>
                  <a:cxn ang="0">
                    <a:pos x="0" y="849"/>
                  </a:cxn>
                  <a:cxn ang="0">
                    <a:pos x="88" y="0"/>
                  </a:cxn>
                </a:cxnLst>
                <a:rect l="txL" t="txT" r="txR" b="txB"/>
                <a:pathLst>
                  <a:path w="601" h="1002">
                    <a:moveTo>
                      <a:pt x="88" y="0"/>
                    </a:moveTo>
                    <a:lnTo>
                      <a:pt x="601" y="91"/>
                    </a:lnTo>
                    <a:lnTo>
                      <a:pt x="507" y="1002"/>
                    </a:lnTo>
                    <a:lnTo>
                      <a:pt x="0" y="84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8" name="Freeform 63"/>
              <p:cNvSpPr/>
              <p:nvPr/>
            </p:nvSpPr>
            <p:spPr>
              <a:xfrm>
                <a:off x="1035" y="607"/>
                <a:ext cx="560" cy="392"/>
              </a:xfrm>
              <a:custGeom>
                <a:avLst/>
                <a:gdLst>
                  <a:gd name="txL" fmla="*/ 0 w 560"/>
                  <a:gd name="txT" fmla="*/ 0 h 392"/>
                  <a:gd name="txR" fmla="*/ 560 w 560"/>
                  <a:gd name="txB" fmla="*/ 392 h 392"/>
                </a:gdLst>
                <a:ahLst/>
                <a:cxnLst>
                  <a:cxn ang="0">
                    <a:pos x="272" y="362"/>
                  </a:cxn>
                  <a:cxn ang="0">
                    <a:pos x="349" y="371"/>
                  </a:cxn>
                  <a:cxn ang="0">
                    <a:pos x="522" y="392"/>
                  </a:cxn>
                  <a:cxn ang="0">
                    <a:pos x="560" y="34"/>
                  </a:cxn>
                  <a:cxn ang="0">
                    <a:pos x="386" y="23"/>
                  </a:cxn>
                  <a:cxn ang="0">
                    <a:pos x="308" y="19"/>
                  </a:cxn>
                  <a:cxn ang="0">
                    <a:pos x="35" y="0"/>
                  </a:cxn>
                  <a:cxn ang="0">
                    <a:pos x="0" y="331"/>
                  </a:cxn>
                  <a:cxn ang="0">
                    <a:pos x="272" y="362"/>
                  </a:cxn>
                </a:cxnLst>
                <a:rect l="txL" t="txT" r="txR" b="txB"/>
                <a:pathLst>
                  <a:path w="560" h="392">
                    <a:moveTo>
                      <a:pt x="272" y="362"/>
                    </a:moveTo>
                    <a:lnTo>
                      <a:pt x="349" y="371"/>
                    </a:lnTo>
                    <a:lnTo>
                      <a:pt x="522" y="392"/>
                    </a:lnTo>
                    <a:lnTo>
                      <a:pt x="560" y="34"/>
                    </a:lnTo>
                    <a:lnTo>
                      <a:pt x="386" y="23"/>
                    </a:lnTo>
                    <a:lnTo>
                      <a:pt x="308" y="19"/>
                    </a:lnTo>
                    <a:lnTo>
                      <a:pt x="35" y="0"/>
                    </a:lnTo>
                    <a:lnTo>
                      <a:pt x="0" y="331"/>
                    </a:lnTo>
                    <a:lnTo>
                      <a:pt x="272" y="362"/>
                    </a:lnTo>
                    <a:close/>
                  </a:path>
                </a:pathLst>
              </a:custGeom>
              <a:solidFill>
                <a:srgbClr val="FED67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49" name="Freeform 64"/>
              <p:cNvSpPr/>
              <p:nvPr/>
            </p:nvSpPr>
            <p:spPr>
              <a:xfrm>
                <a:off x="1093" y="298"/>
                <a:ext cx="536" cy="100"/>
              </a:xfrm>
              <a:custGeom>
                <a:avLst/>
                <a:gdLst>
                  <a:gd name="txL" fmla="*/ 0 w 536"/>
                  <a:gd name="txT" fmla="*/ 0 h 100"/>
                  <a:gd name="txR" fmla="*/ 536 w 536"/>
                  <a:gd name="txB" fmla="*/ 100 h 100"/>
                </a:gdLst>
                <a:ahLst/>
                <a:cxnLst>
                  <a:cxn ang="0">
                    <a:pos x="275" y="90"/>
                  </a:cxn>
                  <a:cxn ang="0">
                    <a:pos x="352" y="93"/>
                  </a:cxn>
                  <a:cxn ang="0">
                    <a:pos x="527" y="100"/>
                  </a:cxn>
                  <a:cxn ang="0">
                    <a:pos x="536" y="12"/>
                  </a:cxn>
                  <a:cxn ang="0">
                    <a:pos x="361" y="7"/>
                  </a:cxn>
                  <a:cxn ang="0">
                    <a:pos x="283" y="6"/>
                  </a:cxn>
                  <a:cxn ang="0">
                    <a:pos x="9" y="0"/>
                  </a:cxn>
                  <a:cxn ang="0">
                    <a:pos x="0" y="81"/>
                  </a:cxn>
                  <a:cxn ang="0">
                    <a:pos x="275" y="90"/>
                  </a:cxn>
                </a:cxnLst>
                <a:rect l="txL" t="txT" r="txR" b="txB"/>
                <a:pathLst>
                  <a:path w="536" h="100">
                    <a:moveTo>
                      <a:pt x="275" y="90"/>
                    </a:moveTo>
                    <a:lnTo>
                      <a:pt x="352" y="93"/>
                    </a:lnTo>
                    <a:lnTo>
                      <a:pt x="527" y="100"/>
                    </a:lnTo>
                    <a:lnTo>
                      <a:pt x="536" y="12"/>
                    </a:lnTo>
                    <a:lnTo>
                      <a:pt x="361" y="7"/>
                    </a:lnTo>
                    <a:lnTo>
                      <a:pt x="283" y="6"/>
                    </a:lnTo>
                    <a:lnTo>
                      <a:pt x="9" y="0"/>
                    </a:lnTo>
                    <a:lnTo>
                      <a:pt x="0" y="81"/>
                    </a:lnTo>
                    <a:lnTo>
                      <a:pt x="275" y="90"/>
                    </a:lnTo>
                    <a:close/>
                  </a:path>
                </a:pathLst>
              </a:custGeom>
              <a:solidFill>
                <a:srgbClr val="93278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0" name="Freeform 65"/>
              <p:cNvSpPr/>
              <p:nvPr/>
            </p:nvSpPr>
            <p:spPr>
              <a:xfrm>
                <a:off x="1074" y="423"/>
                <a:ext cx="83" cy="146"/>
              </a:xfrm>
              <a:custGeom>
                <a:avLst/>
                <a:gdLst>
                  <a:gd name="txL" fmla="*/ 0 w 83"/>
                  <a:gd name="txT" fmla="*/ 0 h 146"/>
                  <a:gd name="txR" fmla="*/ 83 w 83"/>
                  <a:gd name="txB" fmla="*/ 146 h 146"/>
                </a:gdLst>
                <a:ahLst/>
                <a:cxnLst>
                  <a:cxn ang="0">
                    <a:pos x="83" y="3"/>
                  </a:cxn>
                  <a:cxn ang="0">
                    <a:pos x="14" y="0"/>
                  </a:cxn>
                  <a:cxn ang="0">
                    <a:pos x="0" y="142"/>
                  </a:cxn>
                  <a:cxn ang="0">
                    <a:pos x="67" y="146"/>
                  </a:cxn>
                  <a:cxn ang="0">
                    <a:pos x="83" y="3"/>
                  </a:cxn>
                </a:cxnLst>
                <a:rect l="txL" t="txT" r="txR" b="txB"/>
                <a:pathLst>
                  <a:path w="83" h="146">
                    <a:moveTo>
                      <a:pt x="83" y="3"/>
                    </a:moveTo>
                    <a:lnTo>
                      <a:pt x="14" y="0"/>
                    </a:lnTo>
                    <a:lnTo>
                      <a:pt x="0" y="142"/>
                    </a:lnTo>
                    <a:lnTo>
                      <a:pt x="67" y="146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5A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1" name="Freeform 66"/>
              <p:cNvSpPr/>
              <p:nvPr/>
            </p:nvSpPr>
            <p:spPr>
              <a:xfrm>
                <a:off x="1371" y="435"/>
                <a:ext cx="244" cy="162"/>
              </a:xfrm>
              <a:custGeom>
                <a:avLst/>
                <a:gdLst>
                  <a:gd name="txL" fmla="*/ 0 w 244"/>
                  <a:gd name="txT" fmla="*/ 0 h 162"/>
                  <a:gd name="txR" fmla="*/ 244 w 244"/>
                  <a:gd name="txB" fmla="*/ 162 h 162"/>
                </a:gdLst>
                <a:ahLst/>
                <a:cxnLst>
                  <a:cxn ang="0">
                    <a:pos x="0" y="148"/>
                  </a:cxn>
                  <a:cxn ang="0">
                    <a:pos x="229" y="162"/>
                  </a:cxn>
                  <a:cxn ang="0">
                    <a:pos x="244" y="9"/>
                  </a:cxn>
                  <a:cxn ang="0">
                    <a:pos x="16" y="0"/>
                  </a:cxn>
                  <a:cxn ang="0">
                    <a:pos x="0" y="148"/>
                  </a:cxn>
                </a:cxnLst>
                <a:rect l="txL" t="txT" r="txR" b="txB"/>
                <a:pathLst>
                  <a:path w="244" h="162">
                    <a:moveTo>
                      <a:pt x="0" y="148"/>
                    </a:moveTo>
                    <a:lnTo>
                      <a:pt x="229" y="162"/>
                    </a:lnTo>
                    <a:lnTo>
                      <a:pt x="244" y="9"/>
                    </a:lnTo>
                    <a:lnTo>
                      <a:pt x="16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3E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2" name="Freeform 67"/>
              <p:cNvSpPr/>
              <p:nvPr/>
            </p:nvSpPr>
            <p:spPr>
              <a:xfrm>
                <a:off x="1174" y="426"/>
                <a:ext cx="179" cy="154"/>
              </a:xfrm>
              <a:custGeom>
                <a:avLst/>
                <a:gdLst>
                  <a:gd name="txL" fmla="*/ 0 w 179"/>
                  <a:gd name="txT" fmla="*/ 0 h 154"/>
                  <a:gd name="txR" fmla="*/ 179 w 179"/>
                  <a:gd name="txB" fmla="*/ 154 h 154"/>
                </a:gdLst>
                <a:ahLst/>
                <a:cxnLst>
                  <a:cxn ang="0">
                    <a:pos x="0" y="145"/>
                  </a:cxn>
                  <a:cxn ang="0">
                    <a:pos x="163" y="154"/>
                  </a:cxn>
                  <a:cxn ang="0">
                    <a:pos x="179" y="8"/>
                  </a:cxn>
                  <a:cxn ang="0">
                    <a:pos x="16" y="0"/>
                  </a:cxn>
                  <a:cxn ang="0">
                    <a:pos x="0" y="145"/>
                  </a:cxn>
                </a:cxnLst>
                <a:rect l="txL" t="txT" r="txR" b="txB"/>
                <a:pathLst>
                  <a:path w="179" h="154">
                    <a:moveTo>
                      <a:pt x="0" y="145"/>
                    </a:moveTo>
                    <a:lnTo>
                      <a:pt x="163" y="154"/>
                    </a:lnTo>
                    <a:lnTo>
                      <a:pt x="179" y="8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4B0B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3" name="Freeform 68"/>
              <p:cNvSpPr/>
              <p:nvPr/>
            </p:nvSpPr>
            <p:spPr>
              <a:xfrm>
                <a:off x="1312" y="783"/>
                <a:ext cx="134" cy="25"/>
              </a:xfrm>
              <a:custGeom>
                <a:avLst/>
                <a:gdLst>
                  <a:gd name="txL" fmla="*/ 0 w 134"/>
                  <a:gd name="txT" fmla="*/ 0 h 25"/>
                  <a:gd name="txR" fmla="*/ 134 w 134"/>
                  <a:gd name="txB" fmla="*/ 25 h 25"/>
                </a:gdLst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133" y="25"/>
                  </a:cxn>
                  <a:cxn ang="0">
                    <a:pos x="134" y="13"/>
                  </a:cxn>
                  <a:cxn ang="0">
                    <a:pos x="2" y="0"/>
                  </a:cxn>
                </a:cxnLst>
                <a:rect l="txL" t="txT" r="txR" b="txB"/>
                <a:pathLst>
                  <a:path w="134" h="25">
                    <a:moveTo>
                      <a:pt x="2" y="0"/>
                    </a:moveTo>
                    <a:lnTo>
                      <a:pt x="0" y="13"/>
                    </a:lnTo>
                    <a:lnTo>
                      <a:pt x="133" y="25"/>
                    </a:lnTo>
                    <a:lnTo>
                      <a:pt x="13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4" name="Freeform 69"/>
              <p:cNvSpPr/>
              <p:nvPr/>
            </p:nvSpPr>
            <p:spPr>
              <a:xfrm>
                <a:off x="1204" y="774"/>
                <a:ext cx="95" cy="20"/>
              </a:xfrm>
              <a:custGeom>
                <a:avLst/>
                <a:gdLst>
                  <a:gd name="txL" fmla="*/ 0 w 95"/>
                  <a:gd name="txT" fmla="*/ 0 h 20"/>
                  <a:gd name="txR" fmla="*/ 95 w 95"/>
                  <a:gd name="txB" fmla="*/ 20 h 20"/>
                </a:gdLst>
                <a:ahLst/>
                <a:cxnLst>
                  <a:cxn ang="0">
                    <a:pos x="95" y="20"/>
                  </a:cxn>
                  <a:cxn ang="0">
                    <a:pos x="95" y="8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95" y="20"/>
                  </a:cxn>
                </a:cxnLst>
                <a:rect l="txL" t="txT" r="txR" b="txB"/>
                <a:pathLst>
                  <a:path w="95" h="20">
                    <a:moveTo>
                      <a:pt x="95" y="20"/>
                    </a:moveTo>
                    <a:lnTo>
                      <a:pt x="95" y="8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5" name="Freeform 70"/>
              <p:cNvSpPr/>
              <p:nvPr/>
            </p:nvSpPr>
            <p:spPr>
              <a:xfrm>
                <a:off x="1098" y="710"/>
                <a:ext cx="423" cy="47"/>
              </a:xfrm>
              <a:custGeom>
                <a:avLst/>
                <a:gdLst>
                  <a:gd name="txL" fmla="*/ 0 w 423"/>
                  <a:gd name="txT" fmla="*/ 0 h 47"/>
                  <a:gd name="txR" fmla="*/ 423 w 423"/>
                  <a:gd name="txB" fmla="*/ 47 h 47"/>
                </a:gdLst>
                <a:ahLst/>
                <a:cxnLst>
                  <a:cxn ang="0">
                    <a:pos x="423" y="34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422" y="47"/>
                  </a:cxn>
                  <a:cxn ang="0">
                    <a:pos x="423" y="34"/>
                  </a:cxn>
                </a:cxnLst>
                <a:rect l="txL" t="txT" r="txR" b="txB"/>
                <a:pathLst>
                  <a:path w="423" h="47">
                    <a:moveTo>
                      <a:pt x="423" y="34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422" y="47"/>
                    </a:lnTo>
                    <a:lnTo>
                      <a:pt x="423" y="34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6" name="Freeform 71"/>
              <p:cNvSpPr/>
              <p:nvPr/>
            </p:nvSpPr>
            <p:spPr>
              <a:xfrm>
                <a:off x="1093" y="764"/>
                <a:ext cx="99" cy="21"/>
              </a:xfrm>
              <a:custGeom>
                <a:avLst/>
                <a:gdLst>
                  <a:gd name="txL" fmla="*/ 0 w 99"/>
                  <a:gd name="txT" fmla="*/ 0 h 21"/>
                  <a:gd name="txR" fmla="*/ 99 w 99"/>
                  <a:gd name="txB" fmla="*/ 21 h 21"/>
                </a:gdLst>
                <a:ahLst/>
                <a:cxnLst>
                  <a:cxn ang="0">
                    <a:pos x="99" y="8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9" y="21"/>
                  </a:cxn>
                  <a:cxn ang="0">
                    <a:pos x="99" y="8"/>
                  </a:cxn>
                </a:cxnLst>
                <a:rect l="txL" t="txT" r="txR" b="txB"/>
                <a:pathLst>
                  <a:path w="99" h="21">
                    <a:moveTo>
                      <a:pt x="99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9" y="21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7" name="Freeform 72"/>
              <p:cNvSpPr/>
              <p:nvPr/>
            </p:nvSpPr>
            <p:spPr>
              <a:xfrm>
                <a:off x="1204" y="663"/>
                <a:ext cx="116" cy="20"/>
              </a:xfrm>
              <a:custGeom>
                <a:avLst/>
                <a:gdLst>
                  <a:gd name="txL" fmla="*/ 0 w 116"/>
                  <a:gd name="txT" fmla="*/ 0 h 20"/>
                  <a:gd name="txR" fmla="*/ 116 w 116"/>
                  <a:gd name="txB" fmla="*/ 20 h 20"/>
                </a:gdLst>
                <a:ahLst/>
                <a:cxnLst>
                  <a:cxn ang="0">
                    <a:pos x="2" y="0"/>
                  </a:cxn>
                  <a:cxn ang="0">
                    <a:pos x="0" y="12"/>
                  </a:cxn>
                  <a:cxn ang="0">
                    <a:pos x="114" y="20"/>
                  </a:cxn>
                  <a:cxn ang="0">
                    <a:pos x="116" y="9"/>
                  </a:cxn>
                  <a:cxn ang="0">
                    <a:pos x="2" y="0"/>
                  </a:cxn>
                </a:cxnLst>
                <a:rect l="txL" t="txT" r="txR" b="txB"/>
                <a:pathLst>
                  <a:path w="116" h="20">
                    <a:moveTo>
                      <a:pt x="2" y="0"/>
                    </a:moveTo>
                    <a:lnTo>
                      <a:pt x="0" y="12"/>
                    </a:lnTo>
                    <a:lnTo>
                      <a:pt x="114" y="20"/>
                    </a:lnTo>
                    <a:lnTo>
                      <a:pt x="1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8" name="Freeform 73"/>
              <p:cNvSpPr/>
              <p:nvPr/>
            </p:nvSpPr>
            <p:spPr>
              <a:xfrm>
                <a:off x="1104" y="655"/>
                <a:ext cx="78" cy="19"/>
              </a:xfrm>
              <a:custGeom>
                <a:avLst/>
                <a:gdLst>
                  <a:gd name="txL" fmla="*/ 0 w 78"/>
                  <a:gd name="txT" fmla="*/ 0 h 19"/>
                  <a:gd name="txR" fmla="*/ 78 w 78"/>
                  <a:gd name="txB" fmla="*/ 19 h 19"/>
                </a:gdLst>
                <a:ahLst/>
                <a:cxnLst>
                  <a:cxn ang="0">
                    <a:pos x="78" y="6"/>
                  </a:cxn>
                  <a:cxn ang="0">
                    <a:pos x="2" y="0"/>
                  </a:cxn>
                  <a:cxn ang="0">
                    <a:pos x="0" y="13"/>
                  </a:cxn>
                  <a:cxn ang="0">
                    <a:pos x="77" y="19"/>
                  </a:cxn>
                  <a:cxn ang="0">
                    <a:pos x="78" y="6"/>
                  </a:cxn>
                </a:cxnLst>
                <a:rect l="txL" t="txT" r="txR" b="txB"/>
                <a:pathLst>
                  <a:path w="78" h="19">
                    <a:moveTo>
                      <a:pt x="78" y="6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77" y="19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59" name="Freeform 74"/>
              <p:cNvSpPr/>
              <p:nvPr/>
            </p:nvSpPr>
            <p:spPr>
              <a:xfrm>
                <a:off x="1162" y="880"/>
                <a:ext cx="273" cy="42"/>
              </a:xfrm>
              <a:custGeom>
                <a:avLst/>
                <a:gdLst>
                  <a:gd name="txL" fmla="*/ 0 w 273"/>
                  <a:gd name="txT" fmla="*/ 0 h 42"/>
                  <a:gd name="txR" fmla="*/ 273 w 273"/>
                  <a:gd name="txB" fmla="*/ 42 h 42"/>
                </a:gdLst>
                <a:ahLst/>
                <a:cxnLst>
                  <a:cxn ang="0">
                    <a:pos x="273" y="42"/>
                  </a:cxn>
                  <a:cxn ang="0">
                    <a:pos x="273" y="28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273" y="42"/>
                  </a:cxn>
                </a:cxnLst>
                <a:rect l="txL" t="txT" r="txR" b="txB"/>
                <a:pathLst>
                  <a:path w="273" h="42">
                    <a:moveTo>
                      <a:pt x="273" y="42"/>
                    </a:moveTo>
                    <a:lnTo>
                      <a:pt x="273" y="28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273" y="4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0" name="Freeform 75"/>
              <p:cNvSpPr/>
              <p:nvPr/>
            </p:nvSpPr>
            <p:spPr>
              <a:xfrm>
                <a:off x="1457" y="797"/>
                <a:ext cx="71" cy="19"/>
              </a:xfrm>
              <a:custGeom>
                <a:avLst/>
                <a:gdLst>
                  <a:gd name="txL" fmla="*/ 0 w 71"/>
                  <a:gd name="txT" fmla="*/ 0 h 19"/>
                  <a:gd name="txR" fmla="*/ 71 w 71"/>
                  <a:gd name="txB" fmla="*/ 19 h 19"/>
                </a:gdLst>
                <a:ahLst/>
                <a:cxnLst>
                  <a:cxn ang="0">
                    <a:pos x="0" y="13"/>
                  </a:cxn>
                  <a:cxn ang="0">
                    <a:pos x="69" y="19"/>
                  </a:cxn>
                  <a:cxn ang="0">
                    <a:pos x="71" y="5"/>
                  </a:cxn>
                  <a:cxn ang="0">
                    <a:pos x="2" y="0"/>
                  </a:cxn>
                  <a:cxn ang="0">
                    <a:pos x="0" y="13"/>
                  </a:cxn>
                </a:cxnLst>
                <a:rect l="txL" t="txT" r="txR" b="txB"/>
                <a:pathLst>
                  <a:path w="71" h="19">
                    <a:moveTo>
                      <a:pt x="0" y="13"/>
                    </a:moveTo>
                    <a:lnTo>
                      <a:pt x="69" y="19"/>
                    </a:lnTo>
                    <a:lnTo>
                      <a:pt x="71" y="5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1" name="Freeform 76"/>
              <p:cNvSpPr/>
              <p:nvPr/>
            </p:nvSpPr>
            <p:spPr>
              <a:xfrm>
                <a:off x="1087" y="818"/>
                <a:ext cx="434" cy="54"/>
              </a:xfrm>
              <a:custGeom>
                <a:avLst/>
                <a:gdLst>
                  <a:gd name="txL" fmla="*/ 0 w 434"/>
                  <a:gd name="txT" fmla="*/ 0 h 54"/>
                  <a:gd name="txR" fmla="*/ 434 w 434"/>
                  <a:gd name="txB" fmla="*/ 54 h 54"/>
                </a:gdLst>
                <a:ahLst/>
                <a:cxnLst>
                  <a:cxn ang="0">
                    <a:pos x="0" y="12"/>
                  </a:cxn>
                  <a:cxn ang="0">
                    <a:pos x="434" y="54"/>
                  </a:cxn>
                  <a:cxn ang="0">
                    <a:pos x="434" y="42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txL" t="txT" r="txR" b="txB"/>
                <a:pathLst>
                  <a:path w="434" h="54">
                    <a:moveTo>
                      <a:pt x="0" y="12"/>
                    </a:moveTo>
                    <a:lnTo>
                      <a:pt x="434" y="54"/>
                    </a:lnTo>
                    <a:lnTo>
                      <a:pt x="434" y="4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2" name="Freeform 77"/>
              <p:cNvSpPr/>
              <p:nvPr/>
            </p:nvSpPr>
            <p:spPr>
              <a:xfrm>
                <a:off x="1331" y="672"/>
                <a:ext cx="209" cy="28"/>
              </a:xfrm>
              <a:custGeom>
                <a:avLst/>
                <a:gdLst>
                  <a:gd name="txL" fmla="*/ 0 w 209"/>
                  <a:gd name="txT" fmla="*/ 0 h 28"/>
                  <a:gd name="txR" fmla="*/ 209 w 209"/>
                  <a:gd name="txB" fmla="*/ 28 h 28"/>
                </a:gdLst>
                <a:ahLst/>
                <a:cxnLst>
                  <a:cxn ang="0">
                    <a:pos x="1" y="0"/>
                  </a:cxn>
                  <a:cxn ang="0">
                    <a:pos x="0" y="13"/>
                  </a:cxn>
                  <a:cxn ang="0">
                    <a:pos x="208" y="28"/>
                  </a:cxn>
                  <a:cxn ang="0">
                    <a:pos x="209" y="16"/>
                  </a:cxn>
                  <a:cxn ang="0">
                    <a:pos x="1" y="0"/>
                  </a:cxn>
                </a:cxnLst>
                <a:rect l="txL" t="txT" r="txR" b="txB"/>
                <a:pathLst>
                  <a:path w="209" h="28">
                    <a:moveTo>
                      <a:pt x="1" y="0"/>
                    </a:moveTo>
                    <a:lnTo>
                      <a:pt x="0" y="13"/>
                    </a:lnTo>
                    <a:lnTo>
                      <a:pt x="208" y="28"/>
                    </a:lnTo>
                    <a:lnTo>
                      <a:pt x="209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3" name="Freeform 78"/>
              <p:cNvSpPr/>
              <p:nvPr/>
            </p:nvSpPr>
            <p:spPr>
              <a:xfrm>
                <a:off x="1081" y="872"/>
                <a:ext cx="64" cy="19"/>
              </a:xfrm>
              <a:custGeom>
                <a:avLst/>
                <a:gdLst>
                  <a:gd name="txL" fmla="*/ 0 w 64"/>
                  <a:gd name="txT" fmla="*/ 0 h 19"/>
                  <a:gd name="txR" fmla="*/ 64 w 64"/>
                  <a:gd name="txB" fmla="*/ 19 h 19"/>
                </a:gdLst>
                <a:ahLst/>
                <a:cxnLst>
                  <a:cxn ang="0">
                    <a:pos x="64" y="6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62" y="19"/>
                  </a:cxn>
                  <a:cxn ang="0">
                    <a:pos x="64" y="6"/>
                  </a:cxn>
                </a:cxnLst>
                <a:rect l="txL" t="txT" r="txR" b="txB"/>
                <a:pathLst>
                  <a:path w="64" h="19">
                    <a:moveTo>
                      <a:pt x="64" y="6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2" y="19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4" name="Freeform 79"/>
              <p:cNvSpPr/>
              <p:nvPr/>
            </p:nvSpPr>
            <p:spPr>
              <a:xfrm>
                <a:off x="1448" y="910"/>
                <a:ext cx="42" cy="17"/>
              </a:xfrm>
              <a:custGeom>
                <a:avLst/>
                <a:gdLst>
                  <a:gd name="txL" fmla="*/ 0 w 42"/>
                  <a:gd name="txT" fmla="*/ 0 h 17"/>
                  <a:gd name="txR" fmla="*/ 42 w 42"/>
                  <a:gd name="txB" fmla="*/ 17 h 17"/>
                </a:gdLst>
                <a:ahLst/>
                <a:cxnLst>
                  <a:cxn ang="0">
                    <a:pos x="0" y="12"/>
                  </a:cxn>
                  <a:cxn ang="0">
                    <a:pos x="41" y="17"/>
                  </a:cxn>
                  <a:cxn ang="0">
                    <a:pos x="42" y="4"/>
                  </a:cxn>
                  <a:cxn ang="0">
                    <a:pos x="2" y="0"/>
                  </a:cxn>
                  <a:cxn ang="0">
                    <a:pos x="0" y="12"/>
                  </a:cxn>
                </a:cxnLst>
                <a:rect l="txL" t="txT" r="txR" b="txB"/>
                <a:pathLst>
                  <a:path w="42" h="17">
                    <a:moveTo>
                      <a:pt x="0" y="12"/>
                    </a:moveTo>
                    <a:lnTo>
                      <a:pt x="41" y="17"/>
                    </a:lnTo>
                    <a:lnTo>
                      <a:pt x="42" y="4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5" name="Freeform 80"/>
              <p:cNvSpPr/>
              <p:nvPr/>
            </p:nvSpPr>
            <p:spPr>
              <a:xfrm>
                <a:off x="1303" y="1050"/>
                <a:ext cx="218" cy="300"/>
              </a:xfrm>
              <a:custGeom>
                <a:avLst/>
                <a:gdLst>
                  <a:gd name="txL" fmla="*/ 0 w 218"/>
                  <a:gd name="txT" fmla="*/ 0 h 300"/>
                  <a:gd name="txR" fmla="*/ 218 w 218"/>
                  <a:gd name="txB" fmla="*/ 300 h 300"/>
                </a:gdLst>
                <a:ahLst/>
                <a:cxnLst>
                  <a:cxn ang="0">
                    <a:pos x="28" y="0"/>
                  </a:cxn>
                  <a:cxn ang="0">
                    <a:pos x="218" y="25"/>
                  </a:cxn>
                  <a:cxn ang="0">
                    <a:pos x="190" y="300"/>
                  </a:cxn>
                  <a:cxn ang="0">
                    <a:pos x="0" y="269"/>
                  </a:cxn>
                  <a:cxn ang="0">
                    <a:pos x="28" y="0"/>
                  </a:cxn>
                </a:cxnLst>
                <a:rect l="txL" t="txT" r="txR" b="txB"/>
                <a:pathLst>
                  <a:path w="218" h="300">
                    <a:moveTo>
                      <a:pt x="28" y="0"/>
                    </a:moveTo>
                    <a:lnTo>
                      <a:pt x="218" y="25"/>
                    </a:lnTo>
                    <a:lnTo>
                      <a:pt x="190" y="300"/>
                    </a:lnTo>
                    <a:lnTo>
                      <a:pt x="0" y="26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6" name="Freeform 81"/>
              <p:cNvSpPr/>
              <p:nvPr/>
            </p:nvSpPr>
            <p:spPr>
              <a:xfrm>
                <a:off x="1504" y="476"/>
                <a:ext cx="71" cy="79"/>
              </a:xfrm>
              <a:custGeom>
                <a:avLst/>
                <a:gdLst>
                  <a:gd name="txL" fmla="*/ 0 w 45"/>
                  <a:gd name="txT" fmla="*/ 0 h 51"/>
                  <a:gd name="txR" fmla="*/ 45 w 45"/>
                  <a:gd name="txB" fmla="*/ 51 h 51"/>
                </a:gdLst>
                <a:ahLst/>
                <a:cxnLst>
                  <a:cxn ang="0">
                    <a:pos x="3" y="60"/>
                  </a:cxn>
                  <a:cxn ang="0">
                    <a:pos x="62" y="3"/>
                  </a:cxn>
                  <a:cxn ang="0">
                    <a:pos x="107" y="65"/>
                  </a:cxn>
                  <a:cxn ang="0">
                    <a:pos x="47" y="122"/>
                  </a:cxn>
                  <a:cxn ang="0">
                    <a:pos x="3" y="60"/>
                  </a:cxn>
                </a:cxnLst>
                <a:rect l="txL" t="txT" r="txR" b="txB"/>
                <a:pathLst>
                  <a:path w="45" h="51">
                    <a:moveTo>
                      <a:pt x="1" y="25"/>
                    </a:moveTo>
                    <a:cubicBezTo>
                      <a:pt x="3" y="11"/>
                      <a:pt x="13" y="0"/>
                      <a:pt x="25" y="1"/>
                    </a:cubicBezTo>
                    <a:cubicBezTo>
                      <a:pt x="36" y="1"/>
                      <a:pt x="45" y="13"/>
                      <a:pt x="43" y="27"/>
                    </a:cubicBezTo>
                    <a:cubicBezTo>
                      <a:pt x="42" y="41"/>
                      <a:pt x="31" y="51"/>
                      <a:pt x="19" y="51"/>
                    </a:cubicBezTo>
                    <a:cubicBezTo>
                      <a:pt x="8" y="50"/>
                      <a:pt x="0" y="38"/>
                      <a:pt x="1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7" name="Freeform 82"/>
              <p:cNvSpPr/>
              <p:nvPr/>
            </p:nvSpPr>
            <p:spPr>
              <a:xfrm>
                <a:off x="1423" y="473"/>
                <a:ext cx="69" cy="78"/>
              </a:xfrm>
              <a:custGeom>
                <a:avLst/>
                <a:gdLst>
                  <a:gd name="txL" fmla="*/ 0 w 44"/>
                  <a:gd name="txT" fmla="*/ 0 h 50"/>
                  <a:gd name="txR" fmla="*/ 44 w 44"/>
                  <a:gd name="txB" fmla="*/ 50 h 50"/>
                </a:gdLst>
                <a:ahLst/>
                <a:cxnLst>
                  <a:cxn ang="0">
                    <a:pos x="3" y="58"/>
                  </a:cxn>
                  <a:cxn ang="0">
                    <a:pos x="61" y="0"/>
                  </a:cxn>
                  <a:cxn ang="0">
                    <a:pos x="105" y="64"/>
                  </a:cxn>
                  <a:cxn ang="0">
                    <a:pos x="47" y="122"/>
                  </a:cxn>
                  <a:cxn ang="0">
                    <a:pos x="3" y="58"/>
                  </a:cxn>
                </a:cxnLst>
                <a:rect l="txL" t="txT" r="txR" b="txB"/>
                <a:pathLst>
                  <a:path w="44" h="50">
                    <a:moveTo>
                      <a:pt x="1" y="24"/>
                    </a:moveTo>
                    <a:cubicBezTo>
                      <a:pt x="3" y="10"/>
                      <a:pt x="13" y="0"/>
                      <a:pt x="25" y="0"/>
                    </a:cubicBezTo>
                    <a:cubicBezTo>
                      <a:pt x="36" y="1"/>
                      <a:pt x="44" y="12"/>
                      <a:pt x="43" y="26"/>
                    </a:cubicBezTo>
                    <a:cubicBezTo>
                      <a:pt x="41" y="40"/>
                      <a:pt x="31" y="50"/>
                      <a:pt x="19" y="50"/>
                    </a:cubicBezTo>
                    <a:cubicBezTo>
                      <a:pt x="8" y="49"/>
                      <a:pt x="0" y="38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8" name="Freeform 83"/>
              <p:cNvSpPr/>
              <p:nvPr/>
            </p:nvSpPr>
            <p:spPr>
              <a:xfrm>
                <a:off x="627" y="2318"/>
                <a:ext cx="150" cy="214"/>
              </a:xfrm>
              <a:custGeom>
                <a:avLst/>
                <a:gdLst>
                  <a:gd name="txL" fmla="*/ 0 w 96"/>
                  <a:gd name="txT" fmla="*/ 0 h 137"/>
                  <a:gd name="txR" fmla="*/ 96 w 96"/>
                  <a:gd name="txB" fmla="*/ 137 h 137"/>
                </a:gdLst>
                <a:ahLst/>
                <a:cxnLst>
                  <a:cxn ang="0">
                    <a:pos x="225" y="203"/>
                  </a:cxn>
                  <a:cxn ang="0">
                    <a:pos x="100" y="312"/>
                  </a:cxn>
                  <a:cxn ang="0">
                    <a:pos x="8" y="130"/>
                  </a:cxn>
                  <a:cxn ang="0">
                    <a:pos x="130" y="19"/>
                  </a:cxn>
                  <a:cxn ang="0">
                    <a:pos x="225" y="203"/>
                  </a:cxn>
                </a:cxnLst>
                <a:rect l="txL" t="txT" r="txR" b="txB"/>
                <a:pathLst>
                  <a:path w="96" h="137">
                    <a:moveTo>
                      <a:pt x="92" y="83"/>
                    </a:moveTo>
                    <a:cubicBezTo>
                      <a:pt x="89" y="117"/>
                      <a:pt x="66" y="137"/>
                      <a:pt x="41" y="128"/>
                    </a:cubicBezTo>
                    <a:cubicBezTo>
                      <a:pt x="17" y="119"/>
                      <a:pt x="0" y="86"/>
                      <a:pt x="3" y="53"/>
                    </a:cubicBezTo>
                    <a:cubicBezTo>
                      <a:pt x="6" y="20"/>
                      <a:pt x="29" y="0"/>
                      <a:pt x="53" y="8"/>
                    </a:cubicBezTo>
                    <a:cubicBezTo>
                      <a:pt x="78" y="16"/>
                      <a:pt x="96" y="50"/>
                      <a:pt x="92" y="83"/>
                    </a:cubicBezTo>
                  </a:path>
                </a:pathLst>
              </a:cu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69" name="Freeform 84"/>
              <p:cNvSpPr/>
              <p:nvPr/>
            </p:nvSpPr>
            <p:spPr>
              <a:xfrm>
                <a:off x="755" y="81"/>
                <a:ext cx="33" cy="40"/>
              </a:xfrm>
              <a:custGeom>
                <a:avLst/>
                <a:gdLst>
                  <a:gd name="txL" fmla="*/ 0 w 21"/>
                  <a:gd name="txT" fmla="*/ 0 h 26"/>
                  <a:gd name="txR" fmla="*/ 21 w 21"/>
                  <a:gd name="txB" fmla="*/ 26 h 26"/>
                </a:gdLst>
                <a:ahLst/>
                <a:cxnLst>
                  <a:cxn ang="0">
                    <a:pos x="49" y="31"/>
                  </a:cxn>
                  <a:cxn ang="0">
                    <a:pos x="22" y="62"/>
                  </a:cxn>
                  <a:cxn ang="0">
                    <a:pos x="3" y="31"/>
                  </a:cxn>
                  <a:cxn ang="0">
                    <a:pos x="30" y="0"/>
                  </a:cxn>
                  <a:cxn ang="0">
                    <a:pos x="49" y="31"/>
                  </a:cxn>
                </a:cxnLst>
                <a:rect l="txL" t="txT" r="txR" b="txB"/>
                <a:pathLst>
                  <a:path w="21" h="26">
                    <a:moveTo>
                      <a:pt x="20" y="13"/>
                    </a:moveTo>
                    <a:cubicBezTo>
                      <a:pt x="20" y="20"/>
                      <a:pt x="15" y="26"/>
                      <a:pt x="9" y="26"/>
                    </a:cubicBezTo>
                    <a:cubicBezTo>
                      <a:pt x="4" y="26"/>
                      <a:pt x="0" y="21"/>
                      <a:pt x="1" y="13"/>
                    </a:cubicBezTo>
                    <a:cubicBezTo>
                      <a:pt x="2" y="6"/>
                      <a:pt x="7" y="0"/>
                      <a:pt x="12" y="0"/>
                    </a:cubicBezTo>
                    <a:cubicBezTo>
                      <a:pt x="17" y="0"/>
                      <a:pt x="21" y="6"/>
                      <a:pt x="20" y="13"/>
                    </a:cubicBezTo>
                  </a:path>
                </a:pathLst>
              </a:cu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0" name="Freeform 85"/>
              <p:cNvSpPr/>
              <p:nvPr/>
            </p:nvSpPr>
            <p:spPr>
              <a:xfrm>
                <a:off x="827" y="81"/>
                <a:ext cx="235" cy="39"/>
              </a:xfrm>
              <a:custGeom>
                <a:avLst/>
                <a:gdLst>
                  <a:gd name="txL" fmla="*/ 0 w 150"/>
                  <a:gd name="txT" fmla="*/ 0 h 25"/>
                  <a:gd name="txR" fmla="*/ 150 w 150"/>
                  <a:gd name="txB" fmla="*/ 25 h 25"/>
                </a:gdLst>
                <a:ahLst/>
                <a:cxnLst>
                  <a:cxn ang="0">
                    <a:pos x="365" y="31"/>
                  </a:cxn>
                  <a:cxn ang="0">
                    <a:pos x="338" y="61"/>
                  </a:cxn>
                  <a:cxn ang="0">
                    <a:pos x="22" y="61"/>
                  </a:cxn>
                  <a:cxn ang="0">
                    <a:pos x="3" y="31"/>
                  </a:cxn>
                  <a:cxn ang="0">
                    <a:pos x="30" y="3"/>
                  </a:cxn>
                  <a:cxn ang="0">
                    <a:pos x="343" y="0"/>
                  </a:cxn>
                  <a:cxn ang="0">
                    <a:pos x="365" y="31"/>
                  </a:cxn>
                </a:cxnLst>
                <a:rect l="txL" t="txT" r="txR" b="txB"/>
                <a:pathLst>
                  <a:path w="150" h="25">
                    <a:moveTo>
                      <a:pt x="149" y="13"/>
                    </a:moveTo>
                    <a:cubicBezTo>
                      <a:pt x="148" y="20"/>
                      <a:pt x="143" y="25"/>
                      <a:pt x="13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1" y="13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6" y="0"/>
                      <a:pt x="150" y="6"/>
                      <a:pt x="149" y="13"/>
                    </a:cubicBezTo>
                  </a:path>
                </a:pathLst>
              </a:cu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1" name="Freeform 86"/>
              <p:cNvSpPr/>
              <p:nvPr/>
            </p:nvSpPr>
            <p:spPr>
              <a:xfrm>
                <a:off x="3" y="14"/>
                <a:ext cx="948" cy="2252"/>
              </a:xfrm>
              <a:custGeom>
                <a:avLst/>
                <a:gdLst>
                  <a:gd name="txL" fmla="*/ 0 w 606"/>
                  <a:gd name="txT" fmla="*/ 0 h 1443"/>
                  <a:gd name="txR" fmla="*/ 606 w 606"/>
                  <a:gd name="txB" fmla="*/ 1443 h 1443"/>
                </a:gdLst>
                <a:ahLst/>
                <a:cxnLst>
                  <a:cxn ang="0">
                    <a:pos x="1483" y="0"/>
                  </a:cxn>
                  <a:cxn ang="0">
                    <a:pos x="447" y="17"/>
                  </a:cxn>
                  <a:cxn ang="0">
                    <a:pos x="352" y="136"/>
                  </a:cxn>
                  <a:cxn ang="0">
                    <a:pos x="0" y="3496"/>
                  </a:cxn>
                  <a:cxn ang="0">
                    <a:pos x="0" y="3515"/>
                  </a:cxn>
                  <a:cxn ang="0">
                    <a:pos x="0" y="3496"/>
                  </a:cxn>
                  <a:cxn ang="0">
                    <a:pos x="352" y="136"/>
                  </a:cxn>
                  <a:cxn ang="0">
                    <a:pos x="447" y="17"/>
                  </a:cxn>
                  <a:cxn ang="0">
                    <a:pos x="1483" y="0"/>
                  </a:cxn>
                  <a:cxn ang="0">
                    <a:pos x="1483" y="0"/>
                  </a:cxn>
                </a:cxnLst>
                <a:rect l="txL" t="txT" r="txR" b="txB"/>
                <a:pathLst>
                  <a:path w="606" h="1443"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40"/>
                      <a:pt x="0" y="1438"/>
                      <a:pt x="0" y="1435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6" y="29"/>
                      <a:pt x="164" y="7"/>
                      <a:pt x="183" y="7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E0E0E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2" name="Freeform 87"/>
              <p:cNvSpPr>
                <a:spLocks noEditPoints="1"/>
              </p:cNvSpPr>
              <p:nvPr/>
            </p:nvSpPr>
            <p:spPr>
              <a:xfrm>
                <a:off x="3" y="14"/>
                <a:ext cx="948" cy="2568"/>
              </a:xfrm>
              <a:custGeom>
                <a:avLst/>
                <a:gdLst>
                  <a:gd name="txL" fmla="*/ 0 w 606"/>
                  <a:gd name="txT" fmla="*/ 0 h 1645"/>
                  <a:gd name="txR" fmla="*/ 606 w 606"/>
                  <a:gd name="txB" fmla="*/ 1645 h 1645"/>
                </a:gdLst>
                <a:ahLst/>
                <a:cxnLst>
                  <a:cxn ang="0">
                    <a:pos x="1200" y="169"/>
                  </a:cxn>
                  <a:cxn ang="0">
                    <a:pos x="1180" y="136"/>
                  </a:cxn>
                  <a:cxn ang="0">
                    <a:pos x="1206" y="105"/>
                  </a:cxn>
                  <a:cxn ang="0">
                    <a:pos x="1206" y="105"/>
                  </a:cxn>
                  <a:cxn ang="0">
                    <a:pos x="1226" y="136"/>
                  </a:cxn>
                  <a:cxn ang="0">
                    <a:pos x="1200" y="169"/>
                  </a:cxn>
                  <a:cxn ang="0">
                    <a:pos x="1200" y="169"/>
                  </a:cxn>
                  <a:cxn ang="0">
                    <a:pos x="1483" y="0"/>
                  </a:cxn>
                  <a:cxn ang="0">
                    <a:pos x="447" y="17"/>
                  </a:cxn>
                  <a:cxn ang="0">
                    <a:pos x="352" y="136"/>
                  </a:cxn>
                  <a:cxn ang="0">
                    <a:pos x="0" y="3497"/>
                  </a:cxn>
                  <a:cxn ang="0">
                    <a:pos x="0" y="3517"/>
                  </a:cxn>
                  <a:cxn ang="0">
                    <a:pos x="69" y="3645"/>
                  </a:cxn>
                  <a:cxn ang="0">
                    <a:pos x="1064" y="4009"/>
                  </a:cxn>
                  <a:cxn ang="0">
                    <a:pos x="1076" y="3909"/>
                  </a:cxn>
                  <a:cxn ang="0">
                    <a:pos x="984" y="3726"/>
                  </a:cxn>
                  <a:cxn ang="0">
                    <a:pos x="1081" y="3614"/>
                  </a:cxn>
                  <a:cxn ang="0">
                    <a:pos x="1106" y="3617"/>
                  </a:cxn>
                  <a:cxn ang="0">
                    <a:pos x="1120" y="3487"/>
                  </a:cxn>
                  <a:cxn ang="0">
                    <a:pos x="160" y="3185"/>
                  </a:cxn>
                  <a:cxn ang="0">
                    <a:pos x="463" y="275"/>
                  </a:cxn>
                  <a:cxn ang="0">
                    <a:pos x="1427" y="286"/>
                  </a:cxn>
                  <a:cxn ang="0">
                    <a:pos x="1453" y="286"/>
                  </a:cxn>
                  <a:cxn ang="0">
                    <a:pos x="1466" y="165"/>
                  </a:cxn>
                  <a:cxn ang="0">
                    <a:pos x="1311" y="165"/>
                  </a:cxn>
                  <a:cxn ang="0">
                    <a:pos x="1292" y="136"/>
                  </a:cxn>
                  <a:cxn ang="0">
                    <a:pos x="1319" y="108"/>
                  </a:cxn>
                  <a:cxn ang="0">
                    <a:pos x="1474" y="108"/>
                  </a:cxn>
                  <a:cxn ang="0">
                    <a:pos x="1483" y="0"/>
                  </a:cxn>
                </a:cxnLst>
                <a:rect l="txL" t="txT" r="txR" b="txB"/>
                <a:pathLst>
                  <a:path w="606" h="1645">
                    <a:moveTo>
                      <a:pt x="490" y="69"/>
                    </a:moveTo>
                    <a:cubicBezTo>
                      <a:pt x="485" y="69"/>
                      <a:pt x="481" y="63"/>
                      <a:pt x="482" y="56"/>
                    </a:cubicBezTo>
                    <a:cubicBezTo>
                      <a:pt x="483" y="49"/>
                      <a:pt x="488" y="43"/>
                      <a:pt x="493" y="43"/>
                    </a:cubicBezTo>
                    <a:cubicBezTo>
                      <a:pt x="493" y="43"/>
                      <a:pt x="493" y="43"/>
                      <a:pt x="493" y="43"/>
                    </a:cubicBezTo>
                    <a:cubicBezTo>
                      <a:pt x="498" y="43"/>
                      <a:pt x="502" y="49"/>
                      <a:pt x="501" y="56"/>
                    </a:cubicBezTo>
                    <a:cubicBezTo>
                      <a:pt x="501" y="63"/>
                      <a:pt x="496" y="69"/>
                      <a:pt x="490" y="69"/>
                    </a:cubicBezTo>
                    <a:cubicBezTo>
                      <a:pt x="490" y="69"/>
                      <a:pt x="490" y="69"/>
                      <a:pt x="490" y="69"/>
                    </a:cubicBezTo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67"/>
                      <a:pt x="12" y="1490"/>
                      <a:pt x="28" y="1496"/>
                    </a:cubicBezTo>
                    <a:cubicBezTo>
                      <a:pt x="435" y="1645"/>
                      <a:pt x="435" y="1645"/>
                      <a:pt x="435" y="1645"/>
                    </a:cubicBezTo>
                    <a:cubicBezTo>
                      <a:pt x="440" y="1604"/>
                      <a:pt x="440" y="1604"/>
                      <a:pt x="440" y="1604"/>
                    </a:cubicBezTo>
                    <a:cubicBezTo>
                      <a:pt x="415" y="1595"/>
                      <a:pt x="399" y="1562"/>
                      <a:pt x="402" y="1529"/>
                    </a:cubicBezTo>
                    <a:cubicBezTo>
                      <a:pt x="405" y="1501"/>
                      <a:pt x="422" y="1483"/>
                      <a:pt x="442" y="1483"/>
                    </a:cubicBezTo>
                    <a:cubicBezTo>
                      <a:pt x="445" y="1483"/>
                      <a:pt x="448" y="1483"/>
                      <a:pt x="452" y="1484"/>
                    </a:cubicBezTo>
                    <a:cubicBezTo>
                      <a:pt x="458" y="1431"/>
                      <a:pt x="458" y="1431"/>
                      <a:pt x="458" y="1431"/>
                    </a:cubicBezTo>
                    <a:cubicBezTo>
                      <a:pt x="65" y="1307"/>
                      <a:pt x="65" y="1307"/>
                      <a:pt x="65" y="1307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599" y="68"/>
                      <a:pt x="599" y="68"/>
                      <a:pt x="599" y="68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1" y="68"/>
                      <a:pt x="527" y="63"/>
                      <a:pt x="528" y="56"/>
                    </a:cubicBezTo>
                    <a:cubicBezTo>
                      <a:pt x="529" y="49"/>
                      <a:pt x="533" y="44"/>
                      <a:pt x="539" y="44"/>
                    </a:cubicBezTo>
                    <a:cubicBezTo>
                      <a:pt x="602" y="44"/>
                      <a:pt x="602" y="44"/>
                      <a:pt x="602" y="44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F3BA3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3" name="Freeform 88"/>
              <p:cNvSpPr>
                <a:spLocks noEditPoints="1"/>
              </p:cNvSpPr>
              <p:nvPr/>
            </p:nvSpPr>
            <p:spPr>
              <a:xfrm>
                <a:off x="105" y="196"/>
                <a:ext cx="827" cy="2052"/>
              </a:xfrm>
              <a:custGeom>
                <a:avLst/>
                <a:gdLst>
                  <a:gd name="txL" fmla="*/ 0 w 827"/>
                  <a:gd name="txT" fmla="*/ 0 h 2052"/>
                  <a:gd name="txR" fmla="*/ 827 w 827"/>
                  <a:gd name="txB" fmla="*/ 2052 h 2052"/>
                </a:gdLst>
                <a:ahLst/>
                <a:cxnLst>
                  <a:cxn ang="0">
                    <a:pos x="0" y="1858"/>
                  </a:cxn>
                  <a:cxn ang="0">
                    <a:pos x="0" y="1858"/>
                  </a:cxn>
                  <a:cxn ang="0">
                    <a:pos x="614" y="2052"/>
                  </a:cxn>
                  <a:cxn ang="0">
                    <a:pos x="614" y="2052"/>
                  </a:cxn>
                  <a:cxn ang="0">
                    <a:pos x="597" y="2045"/>
                  </a:cxn>
                  <a:cxn ang="0">
                    <a:pos x="597" y="2045"/>
                  </a:cxn>
                  <a:cxn ang="0">
                    <a:pos x="0" y="1858"/>
                  </a:cxn>
                  <a:cxn ang="0">
                    <a:pos x="810" y="0"/>
                  </a:cxn>
                  <a:cxn ang="0">
                    <a:pos x="810" y="0"/>
                  </a:cxn>
                  <a:cxn ang="0">
                    <a:pos x="827" y="0"/>
                  </a:cxn>
                  <a:cxn ang="0">
                    <a:pos x="827" y="0"/>
                  </a:cxn>
                  <a:cxn ang="0">
                    <a:pos x="810" y="0"/>
                  </a:cxn>
                </a:cxnLst>
                <a:rect l="txL" t="txT" r="txR" b="txB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4" name="Freeform 89"/>
              <p:cNvSpPr>
                <a:spLocks noEditPoints="1"/>
              </p:cNvSpPr>
              <p:nvPr/>
            </p:nvSpPr>
            <p:spPr>
              <a:xfrm>
                <a:off x="105" y="196"/>
                <a:ext cx="827" cy="2052"/>
              </a:xfrm>
              <a:custGeom>
                <a:avLst/>
                <a:gdLst>
                  <a:gd name="txL" fmla="*/ 0 w 827"/>
                  <a:gd name="txT" fmla="*/ 0 h 2052"/>
                  <a:gd name="txR" fmla="*/ 827 w 827"/>
                  <a:gd name="txB" fmla="*/ 2052 h 2052"/>
                </a:gdLst>
                <a:ahLst/>
                <a:cxnLst>
                  <a:cxn ang="0">
                    <a:pos x="0" y="1858"/>
                  </a:cxn>
                  <a:cxn ang="0">
                    <a:pos x="0" y="1858"/>
                  </a:cxn>
                  <a:cxn ang="0">
                    <a:pos x="614" y="2052"/>
                  </a:cxn>
                  <a:cxn ang="0">
                    <a:pos x="614" y="2052"/>
                  </a:cxn>
                  <a:cxn ang="0">
                    <a:pos x="597" y="2045"/>
                  </a:cxn>
                  <a:cxn ang="0">
                    <a:pos x="597" y="2045"/>
                  </a:cxn>
                  <a:cxn ang="0">
                    <a:pos x="0" y="1858"/>
                  </a:cxn>
                  <a:cxn ang="0">
                    <a:pos x="810" y="0"/>
                  </a:cxn>
                  <a:cxn ang="0">
                    <a:pos x="810" y="0"/>
                  </a:cxn>
                  <a:cxn ang="0">
                    <a:pos x="827" y="0"/>
                  </a:cxn>
                  <a:cxn ang="0">
                    <a:pos x="827" y="0"/>
                  </a:cxn>
                  <a:cxn ang="0">
                    <a:pos x="810" y="0"/>
                  </a:cxn>
                </a:cxnLst>
                <a:rect l="txL" t="txT" r="txR" b="txB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5" name="Freeform 90"/>
              <p:cNvSpPr/>
              <p:nvPr/>
            </p:nvSpPr>
            <p:spPr>
              <a:xfrm>
                <a:off x="627" y="2329"/>
                <a:ext cx="83" cy="189"/>
              </a:xfrm>
              <a:custGeom>
                <a:avLst/>
                <a:gdLst>
                  <a:gd name="txL" fmla="*/ 0 w 53"/>
                  <a:gd name="txT" fmla="*/ 0 h 121"/>
                  <a:gd name="txR" fmla="*/ 53 w 53"/>
                  <a:gd name="txB" fmla="*/ 121 h 121"/>
                </a:gdLst>
                <a:ahLst/>
                <a:cxnLst>
                  <a:cxn ang="0">
                    <a:pos x="105" y="0"/>
                  </a:cxn>
                  <a:cxn ang="0">
                    <a:pos x="8" y="112"/>
                  </a:cxn>
                  <a:cxn ang="0">
                    <a:pos x="100" y="295"/>
                  </a:cxn>
                  <a:cxn ang="0">
                    <a:pos x="130" y="3"/>
                  </a:cxn>
                  <a:cxn ang="0">
                    <a:pos x="105" y="0"/>
                  </a:cxn>
                </a:cxnLst>
                <a:rect l="txL" t="txT" r="txR" b="txB"/>
                <a:pathLst>
                  <a:path w="53" h="121">
                    <a:moveTo>
                      <a:pt x="43" y="0"/>
                    </a:moveTo>
                    <a:cubicBezTo>
                      <a:pt x="23" y="0"/>
                      <a:pt x="6" y="18"/>
                      <a:pt x="3" y="46"/>
                    </a:cubicBezTo>
                    <a:cubicBezTo>
                      <a:pt x="0" y="79"/>
                      <a:pt x="16" y="112"/>
                      <a:pt x="41" y="12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6" y="0"/>
                      <a:pt x="43" y="0"/>
                    </a:cubicBezTo>
                  </a:path>
                </a:pathLst>
              </a:custGeom>
              <a:solidFill>
                <a:srgbClr val="44444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6" name="Freeform 91"/>
              <p:cNvSpPr/>
              <p:nvPr/>
            </p:nvSpPr>
            <p:spPr>
              <a:xfrm>
                <a:off x="755" y="81"/>
                <a:ext cx="33" cy="40"/>
              </a:xfrm>
              <a:custGeom>
                <a:avLst/>
                <a:gdLst>
                  <a:gd name="txL" fmla="*/ 0 w 21"/>
                  <a:gd name="txT" fmla="*/ 0 h 26"/>
                  <a:gd name="txR" fmla="*/ 21 w 21"/>
                  <a:gd name="txB" fmla="*/ 26 h 26"/>
                </a:gdLst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3" y="31"/>
                  </a:cxn>
                  <a:cxn ang="0">
                    <a:pos x="22" y="62"/>
                  </a:cxn>
                  <a:cxn ang="0">
                    <a:pos x="22" y="62"/>
                  </a:cxn>
                  <a:cxn ang="0">
                    <a:pos x="49" y="31"/>
                  </a:cxn>
                  <a:cxn ang="0">
                    <a:pos x="30" y="0"/>
                  </a:cxn>
                </a:cxnLst>
                <a:rect l="txL" t="txT" r="txR" b="txB"/>
                <a:pathLst>
                  <a:path w="21" h="26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5" y="26"/>
                      <a:pt x="20" y="20"/>
                      <a:pt x="20" y="13"/>
                    </a:cubicBezTo>
                    <a:cubicBezTo>
                      <a:pt x="21" y="6"/>
                      <a:pt x="17" y="0"/>
                      <a:pt x="12" y="0"/>
                    </a:cubicBezTo>
                  </a:path>
                </a:pathLst>
              </a:custGeom>
              <a:solidFill>
                <a:srgbClr val="44444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7" name="Freeform 92"/>
              <p:cNvSpPr/>
              <p:nvPr/>
            </p:nvSpPr>
            <p:spPr>
              <a:xfrm>
                <a:off x="827" y="82"/>
                <a:ext cx="117" cy="38"/>
              </a:xfrm>
              <a:custGeom>
                <a:avLst/>
                <a:gdLst>
                  <a:gd name="txL" fmla="*/ 0 w 75"/>
                  <a:gd name="txT" fmla="*/ 0 h 24"/>
                  <a:gd name="txR" fmla="*/ 75 w 75"/>
                  <a:gd name="txB" fmla="*/ 24 h 24"/>
                </a:gdLst>
                <a:ahLst/>
                <a:cxnLst>
                  <a:cxn ang="0">
                    <a:pos x="183" y="0"/>
                  </a:cxn>
                  <a:cxn ang="0">
                    <a:pos x="30" y="0"/>
                  </a:cxn>
                  <a:cxn ang="0">
                    <a:pos x="3" y="30"/>
                  </a:cxn>
                  <a:cxn ang="0">
                    <a:pos x="22" y="60"/>
                  </a:cxn>
                  <a:cxn ang="0">
                    <a:pos x="175" y="60"/>
                  </a:cxn>
                  <a:cxn ang="0">
                    <a:pos x="183" y="0"/>
                  </a:cxn>
                </a:cxnLst>
                <a:rect l="txL" t="txT" r="txR" b="txB"/>
                <a:pathLst>
                  <a:path w="75" h="24">
                    <a:moveTo>
                      <a:pt x="7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2" y="5"/>
                      <a:pt x="1" y="12"/>
                    </a:cubicBezTo>
                    <a:cubicBezTo>
                      <a:pt x="0" y="19"/>
                      <a:pt x="4" y="24"/>
                      <a:pt x="9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44444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8" name="Freeform 93"/>
              <p:cNvSpPr>
                <a:spLocks noEditPoints="1"/>
              </p:cNvSpPr>
              <p:nvPr/>
            </p:nvSpPr>
            <p:spPr>
              <a:xfrm>
                <a:off x="105" y="190"/>
                <a:ext cx="810" cy="2051"/>
              </a:xfrm>
              <a:custGeom>
                <a:avLst/>
                <a:gdLst>
                  <a:gd name="txL" fmla="*/ 0 w 810"/>
                  <a:gd name="txT" fmla="*/ 0 h 2051"/>
                  <a:gd name="txR" fmla="*/ 810 w 810"/>
                  <a:gd name="txB" fmla="*/ 2051 h 2051"/>
                </a:gdLst>
                <a:ahLst/>
                <a:cxnLst>
                  <a:cxn ang="0">
                    <a:pos x="646" y="1441"/>
                  </a:cxn>
                  <a:cxn ang="0">
                    <a:pos x="433" y="1392"/>
                  </a:cxn>
                  <a:cxn ang="0">
                    <a:pos x="453" y="1186"/>
                  </a:cxn>
                  <a:cxn ang="0">
                    <a:pos x="669" y="1227"/>
                  </a:cxn>
                  <a:cxn ang="0">
                    <a:pos x="646" y="1441"/>
                  </a:cxn>
                  <a:cxn ang="0">
                    <a:pos x="391" y="1383"/>
                  </a:cxn>
                  <a:cxn ang="0">
                    <a:pos x="131" y="1327"/>
                  </a:cxn>
                  <a:cxn ang="0">
                    <a:pos x="151" y="1129"/>
                  </a:cxn>
                  <a:cxn ang="0">
                    <a:pos x="413" y="1179"/>
                  </a:cxn>
                  <a:cxn ang="0">
                    <a:pos x="391" y="1383"/>
                  </a:cxn>
                  <a:cxn ang="0">
                    <a:pos x="447" y="1126"/>
                  </a:cxn>
                  <a:cxn ang="0">
                    <a:pos x="158" y="1072"/>
                  </a:cxn>
                  <a:cxn ang="0">
                    <a:pos x="206" y="613"/>
                  </a:cxn>
                  <a:cxn ang="0">
                    <a:pos x="497" y="645"/>
                  </a:cxn>
                  <a:cxn ang="0">
                    <a:pos x="447" y="1126"/>
                  </a:cxn>
                  <a:cxn ang="0">
                    <a:pos x="194" y="0"/>
                  </a:cxn>
                  <a:cxn ang="0">
                    <a:pos x="0" y="1864"/>
                  </a:cxn>
                  <a:cxn ang="0">
                    <a:pos x="597" y="2051"/>
                  </a:cxn>
                  <a:cxn ang="0">
                    <a:pos x="605" y="1965"/>
                  </a:cxn>
                  <a:cxn ang="0">
                    <a:pos x="367" y="1894"/>
                  </a:cxn>
                  <a:cxn ang="0">
                    <a:pos x="275" y="1866"/>
                  </a:cxn>
                  <a:cxn ang="0">
                    <a:pos x="81" y="1808"/>
                  </a:cxn>
                  <a:cxn ang="0">
                    <a:pos x="108" y="1553"/>
                  </a:cxn>
                  <a:cxn ang="0">
                    <a:pos x="302" y="1603"/>
                  </a:cxn>
                  <a:cxn ang="0">
                    <a:pos x="395" y="1628"/>
                  </a:cxn>
                  <a:cxn ang="0">
                    <a:pos x="635" y="1689"/>
                  </a:cxn>
                  <a:cxn ang="0">
                    <a:pos x="641" y="1631"/>
                  </a:cxn>
                  <a:cxn ang="0">
                    <a:pos x="400" y="1572"/>
                  </a:cxn>
                  <a:cxn ang="0">
                    <a:pos x="308" y="1549"/>
                  </a:cxn>
                  <a:cxn ang="0">
                    <a:pos x="114" y="1500"/>
                  </a:cxn>
                  <a:cxn ang="0">
                    <a:pos x="125" y="1386"/>
                  </a:cxn>
                  <a:cxn ang="0">
                    <a:pos x="320" y="1432"/>
                  </a:cxn>
                  <a:cxn ang="0">
                    <a:pos x="413" y="1453"/>
                  </a:cxn>
                  <a:cxn ang="0">
                    <a:pos x="653" y="1508"/>
                  </a:cxn>
                  <a:cxn ang="0">
                    <a:pos x="688" y="1169"/>
                  </a:cxn>
                  <a:cxn ang="0">
                    <a:pos x="499" y="1135"/>
                  </a:cxn>
                  <a:cxn ang="0">
                    <a:pos x="549" y="651"/>
                  </a:cxn>
                  <a:cxn ang="0">
                    <a:pos x="739" y="671"/>
                  </a:cxn>
                  <a:cxn ang="0">
                    <a:pos x="747" y="601"/>
                  </a:cxn>
                  <a:cxn ang="0">
                    <a:pos x="505" y="578"/>
                  </a:cxn>
                  <a:cxn ang="0">
                    <a:pos x="409" y="568"/>
                  </a:cxn>
                  <a:cxn ang="0">
                    <a:pos x="212" y="549"/>
                  </a:cxn>
                  <a:cxn ang="0">
                    <a:pos x="259" y="89"/>
                  </a:cxn>
                  <a:cxn ang="0">
                    <a:pos x="458" y="94"/>
                  </a:cxn>
                  <a:cxn ang="0">
                    <a:pos x="555" y="97"/>
                  </a:cxn>
                  <a:cxn ang="0">
                    <a:pos x="799" y="103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close/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close/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close/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79" name="Freeform 94"/>
              <p:cNvSpPr>
                <a:spLocks noEditPoints="1"/>
              </p:cNvSpPr>
              <p:nvPr/>
            </p:nvSpPr>
            <p:spPr>
              <a:xfrm>
                <a:off x="105" y="190"/>
                <a:ext cx="810" cy="2051"/>
              </a:xfrm>
              <a:custGeom>
                <a:avLst/>
                <a:gdLst>
                  <a:gd name="txL" fmla="*/ 0 w 810"/>
                  <a:gd name="txT" fmla="*/ 0 h 2051"/>
                  <a:gd name="txR" fmla="*/ 810 w 810"/>
                  <a:gd name="txB" fmla="*/ 2051 h 2051"/>
                </a:gdLst>
                <a:ahLst/>
                <a:cxnLst>
                  <a:cxn ang="0">
                    <a:pos x="646" y="1441"/>
                  </a:cxn>
                  <a:cxn ang="0">
                    <a:pos x="433" y="1392"/>
                  </a:cxn>
                  <a:cxn ang="0">
                    <a:pos x="453" y="1186"/>
                  </a:cxn>
                  <a:cxn ang="0">
                    <a:pos x="669" y="1227"/>
                  </a:cxn>
                  <a:cxn ang="0">
                    <a:pos x="646" y="1441"/>
                  </a:cxn>
                  <a:cxn ang="0">
                    <a:pos x="391" y="1383"/>
                  </a:cxn>
                  <a:cxn ang="0">
                    <a:pos x="131" y="1327"/>
                  </a:cxn>
                  <a:cxn ang="0">
                    <a:pos x="151" y="1129"/>
                  </a:cxn>
                  <a:cxn ang="0">
                    <a:pos x="413" y="1179"/>
                  </a:cxn>
                  <a:cxn ang="0">
                    <a:pos x="391" y="1383"/>
                  </a:cxn>
                  <a:cxn ang="0">
                    <a:pos x="447" y="1126"/>
                  </a:cxn>
                  <a:cxn ang="0">
                    <a:pos x="158" y="1072"/>
                  </a:cxn>
                  <a:cxn ang="0">
                    <a:pos x="206" y="613"/>
                  </a:cxn>
                  <a:cxn ang="0">
                    <a:pos x="497" y="645"/>
                  </a:cxn>
                  <a:cxn ang="0">
                    <a:pos x="447" y="1126"/>
                  </a:cxn>
                  <a:cxn ang="0">
                    <a:pos x="194" y="0"/>
                  </a:cxn>
                  <a:cxn ang="0">
                    <a:pos x="0" y="1864"/>
                  </a:cxn>
                  <a:cxn ang="0">
                    <a:pos x="597" y="2051"/>
                  </a:cxn>
                  <a:cxn ang="0">
                    <a:pos x="605" y="1965"/>
                  </a:cxn>
                  <a:cxn ang="0">
                    <a:pos x="367" y="1894"/>
                  </a:cxn>
                  <a:cxn ang="0">
                    <a:pos x="275" y="1866"/>
                  </a:cxn>
                  <a:cxn ang="0">
                    <a:pos x="81" y="1808"/>
                  </a:cxn>
                  <a:cxn ang="0">
                    <a:pos x="108" y="1553"/>
                  </a:cxn>
                  <a:cxn ang="0">
                    <a:pos x="302" y="1603"/>
                  </a:cxn>
                  <a:cxn ang="0">
                    <a:pos x="395" y="1628"/>
                  </a:cxn>
                  <a:cxn ang="0">
                    <a:pos x="635" y="1689"/>
                  </a:cxn>
                  <a:cxn ang="0">
                    <a:pos x="641" y="1631"/>
                  </a:cxn>
                  <a:cxn ang="0">
                    <a:pos x="400" y="1572"/>
                  </a:cxn>
                  <a:cxn ang="0">
                    <a:pos x="308" y="1549"/>
                  </a:cxn>
                  <a:cxn ang="0">
                    <a:pos x="114" y="1500"/>
                  </a:cxn>
                  <a:cxn ang="0">
                    <a:pos x="125" y="1386"/>
                  </a:cxn>
                  <a:cxn ang="0">
                    <a:pos x="320" y="1432"/>
                  </a:cxn>
                  <a:cxn ang="0">
                    <a:pos x="413" y="1453"/>
                  </a:cxn>
                  <a:cxn ang="0">
                    <a:pos x="653" y="1508"/>
                  </a:cxn>
                  <a:cxn ang="0">
                    <a:pos x="688" y="1169"/>
                  </a:cxn>
                  <a:cxn ang="0">
                    <a:pos x="499" y="1135"/>
                  </a:cxn>
                  <a:cxn ang="0">
                    <a:pos x="549" y="651"/>
                  </a:cxn>
                  <a:cxn ang="0">
                    <a:pos x="739" y="671"/>
                  </a:cxn>
                  <a:cxn ang="0">
                    <a:pos x="747" y="601"/>
                  </a:cxn>
                  <a:cxn ang="0">
                    <a:pos x="505" y="578"/>
                  </a:cxn>
                  <a:cxn ang="0">
                    <a:pos x="409" y="568"/>
                  </a:cxn>
                  <a:cxn ang="0">
                    <a:pos x="212" y="549"/>
                  </a:cxn>
                  <a:cxn ang="0">
                    <a:pos x="259" y="89"/>
                  </a:cxn>
                  <a:cxn ang="0">
                    <a:pos x="458" y="94"/>
                  </a:cxn>
                  <a:cxn ang="0">
                    <a:pos x="555" y="97"/>
                  </a:cxn>
                  <a:cxn ang="0">
                    <a:pos x="799" y="103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0" name="Freeform 95"/>
              <p:cNvSpPr>
                <a:spLocks noEditPoints="1"/>
              </p:cNvSpPr>
              <p:nvPr/>
            </p:nvSpPr>
            <p:spPr>
              <a:xfrm>
                <a:off x="263" y="803"/>
                <a:ext cx="339" cy="513"/>
              </a:xfrm>
              <a:custGeom>
                <a:avLst/>
                <a:gdLst>
                  <a:gd name="txL" fmla="*/ 0 w 339"/>
                  <a:gd name="txT" fmla="*/ 0 h 513"/>
                  <a:gd name="txR" fmla="*/ 339 w 339"/>
                  <a:gd name="txB" fmla="*/ 513 h 513"/>
                </a:gdLst>
                <a:ahLst/>
                <a:cxnLst>
                  <a:cxn ang="0">
                    <a:pos x="256" y="450"/>
                  </a:cxn>
                  <a:cxn ang="0">
                    <a:pos x="34" y="413"/>
                  </a:cxn>
                  <a:cxn ang="0">
                    <a:pos x="72" y="55"/>
                  </a:cxn>
                  <a:cxn ang="0">
                    <a:pos x="295" y="82"/>
                  </a:cxn>
                  <a:cxn ang="0">
                    <a:pos x="256" y="450"/>
                  </a:cxn>
                  <a:cxn ang="0">
                    <a:pos x="48" y="0"/>
                  </a:cxn>
                  <a:cxn ang="0">
                    <a:pos x="0" y="459"/>
                  </a:cxn>
                  <a:cxn ang="0">
                    <a:pos x="289" y="513"/>
                  </a:cxn>
                  <a:cxn ang="0">
                    <a:pos x="339" y="32"/>
                  </a:cxn>
                  <a:cxn ang="0">
                    <a:pos x="48" y="0"/>
                  </a:cxn>
                </a:cxnLst>
                <a:rect l="txL" t="txT" r="txR" b="txB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close/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A7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1" name="Freeform 96"/>
              <p:cNvSpPr>
                <a:spLocks noEditPoints="1"/>
              </p:cNvSpPr>
              <p:nvPr/>
            </p:nvSpPr>
            <p:spPr>
              <a:xfrm>
                <a:off x="263" y="803"/>
                <a:ext cx="339" cy="513"/>
              </a:xfrm>
              <a:custGeom>
                <a:avLst/>
                <a:gdLst>
                  <a:gd name="txL" fmla="*/ 0 w 339"/>
                  <a:gd name="txT" fmla="*/ 0 h 513"/>
                  <a:gd name="txR" fmla="*/ 339 w 339"/>
                  <a:gd name="txB" fmla="*/ 513 h 513"/>
                </a:gdLst>
                <a:ahLst/>
                <a:cxnLst>
                  <a:cxn ang="0">
                    <a:pos x="256" y="450"/>
                  </a:cxn>
                  <a:cxn ang="0">
                    <a:pos x="34" y="413"/>
                  </a:cxn>
                  <a:cxn ang="0">
                    <a:pos x="72" y="55"/>
                  </a:cxn>
                  <a:cxn ang="0">
                    <a:pos x="295" y="82"/>
                  </a:cxn>
                  <a:cxn ang="0">
                    <a:pos x="256" y="450"/>
                  </a:cxn>
                  <a:cxn ang="0">
                    <a:pos x="48" y="0"/>
                  </a:cxn>
                  <a:cxn ang="0">
                    <a:pos x="0" y="459"/>
                  </a:cxn>
                  <a:cxn ang="0">
                    <a:pos x="289" y="513"/>
                  </a:cxn>
                  <a:cxn ang="0">
                    <a:pos x="339" y="32"/>
                  </a:cxn>
                  <a:cxn ang="0">
                    <a:pos x="48" y="0"/>
                  </a:cxn>
                </a:cxnLst>
                <a:rect l="txL" t="txT" r="txR" b="txB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2" name="Freeform 97"/>
              <p:cNvSpPr/>
              <p:nvPr/>
            </p:nvSpPr>
            <p:spPr>
              <a:xfrm>
                <a:off x="604" y="841"/>
                <a:ext cx="240" cy="518"/>
              </a:xfrm>
              <a:custGeom>
                <a:avLst/>
                <a:gdLst>
                  <a:gd name="txL" fmla="*/ 0 w 240"/>
                  <a:gd name="txT" fmla="*/ 0 h 518"/>
                  <a:gd name="txR" fmla="*/ 240 w 240"/>
                  <a:gd name="txB" fmla="*/ 518 h 518"/>
                </a:gdLst>
                <a:ahLst/>
                <a:cxnLst>
                  <a:cxn ang="0">
                    <a:pos x="50" y="0"/>
                  </a:cxn>
                  <a:cxn ang="0">
                    <a:pos x="0" y="484"/>
                  </a:cxn>
                  <a:cxn ang="0">
                    <a:pos x="189" y="518"/>
                  </a:cxn>
                  <a:cxn ang="0">
                    <a:pos x="240" y="20"/>
                  </a:cxn>
                  <a:cxn ang="0">
                    <a:pos x="50" y="0"/>
                  </a:cxn>
                </a:cxnLst>
                <a:rect l="txL" t="txT" r="txR" b="txB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C258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3" name="Freeform 98"/>
              <p:cNvSpPr/>
              <p:nvPr/>
            </p:nvSpPr>
            <p:spPr>
              <a:xfrm>
                <a:off x="604" y="841"/>
                <a:ext cx="240" cy="518"/>
              </a:xfrm>
              <a:custGeom>
                <a:avLst/>
                <a:gdLst>
                  <a:gd name="txL" fmla="*/ 0 w 240"/>
                  <a:gd name="txT" fmla="*/ 0 h 518"/>
                  <a:gd name="txR" fmla="*/ 240 w 240"/>
                  <a:gd name="txB" fmla="*/ 518 h 518"/>
                </a:gdLst>
                <a:ahLst/>
                <a:cxnLst>
                  <a:cxn ang="0">
                    <a:pos x="50" y="0"/>
                  </a:cxn>
                  <a:cxn ang="0">
                    <a:pos x="0" y="484"/>
                  </a:cxn>
                  <a:cxn ang="0">
                    <a:pos x="189" y="518"/>
                  </a:cxn>
                  <a:cxn ang="0">
                    <a:pos x="240" y="20"/>
                  </a:cxn>
                  <a:cxn ang="0">
                    <a:pos x="50" y="0"/>
                  </a:cxn>
                </a:cxnLst>
                <a:rect l="txL" t="txT" r="txR" b="txB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4" name="Freeform 99"/>
              <p:cNvSpPr>
                <a:spLocks noEditPoints="1"/>
              </p:cNvSpPr>
              <p:nvPr/>
            </p:nvSpPr>
            <p:spPr>
              <a:xfrm>
                <a:off x="317" y="279"/>
                <a:ext cx="587" cy="512"/>
              </a:xfrm>
              <a:custGeom>
                <a:avLst/>
                <a:gdLst>
                  <a:gd name="txL" fmla="*/ 0 w 587"/>
                  <a:gd name="txT" fmla="*/ 0 h 512"/>
                  <a:gd name="txR" fmla="*/ 587 w 587"/>
                  <a:gd name="txB" fmla="*/ 512 h 512"/>
                </a:gdLst>
                <a:ahLst/>
                <a:cxnLst>
                  <a:cxn ang="0">
                    <a:pos x="161" y="409"/>
                  </a:cxn>
                  <a:cxn ang="0">
                    <a:pos x="513" y="421"/>
                  </a:cxn>
                  <a:cxn ang="0">
                    <a:pos x="140" y="407"/>
                  </a:cxn>
                  <a:cxn ang="0">
                    <a:pos x="63" y="384"/>
                  </a:cxn>
                  <a:cxn ang="0">
                    <a:pos x="140" y="407"/>
                  </a:cxn>
                  <a:cxn ang="0">
                    <a:pos x="354" y="268"/>
                  </a:cxn>
                  <a:cxn ang="0">
                    <a:pos x="527" y="261"/>
                  </a:cxn>
                  <a:cxn ang="0">
                    <a:pos x="338" y="267"/>
                  </a:cxn>
                  <a:cxn ang="0">
                    <a:pos x="218" y="242"/>
                  </a:cxn>
                  <a:cxn ang="0">
                    <a:pos x="338" y="267"/>
                  </a:cxn>
                  <a:cxn ang="0">
                    <a:pos x="77" y="250"/>
                  </a:cxn>
                  <a:cxn ang="0">
                    <a:pos x="202" y="242"/>
                  </a:cxn>
                  <a:cxn ang="0">
                    <a:pos x="363" y="111"/>
                  </a:cxn>
                  <a:cxn ang="0">
                    <a:pos x="221" y="89"/>
                  </a:cxn>
                  <a:cxn ang="0">
                    <a:pos x="363" y="111"/>
                  </a:cxn>
                  <a:cxn ang="0">
                    <a:pos x="93" y="100"/>
                  </a:cxn>
                  <a:cxn ang="0">
                    <a:pos x="190" y="87"/>
                  </a:cxn>
                  <a:cxn ang="0">
                    <a:pos x="47" y="0"/>
                  </a:cxn>
                  <a:cxn ang="0">
                    <a:pos x="197" y="479"/>
                  </a:cxn>
                  <a:cxn ang="0">
                    <a:pos x="535" y="512"/>
                  </a:cxn>
                  <a:cxn ang="0">
                    <a:pos x="529" y="440"/>
                  </a:cxn>
                  <a:cxn ang="0">
                    <a:pos x="545" y="425"/>
                  </a:cxn>
                  <a:cxn ang="0">
                    <a:pos x="69" y="325"/>
                  </a:cxn>
                  <a:cxn ang="0">
                    <a:pos x="552" y="343"/>
                  </a:cxn>
                  <a:cxn ang="0">
                    <a:pos x="543" y="279"/>
                  </a:cxn>
                  <a:cxn ang="0">
                    <a:pos x="562" y="262"/>
                  </a:cxn>
                  <a:cxn ang="0">
                    <a:pos x="85" y="175"/>
                  </a:cxn>
                  <a:cxn ang="0">
                    <a:pos x="570" y="183"/>
                  </a:cxn>
                  <a:cxn ang="0">
                    <a:pos x="380" y="112"/>
                  </a:cxn>
                  <a:cxn ang="0">
                    <a:pos x="577" y="101"/>
                  </a:cxn>
                  <a:cxn ang="0">
                    <a:pos x="343" y="8"/>
                  </a:cxn>
                  <a:cxn ang="0">
                    <a:pos x="47" y="0"/>
                  </a:cxn>
                </a:cxnLst>
                <a:rect l="txL" t="txT" r="txR" b="txB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close/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close/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close/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close/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close/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close/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close/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5BC3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5" name="Freeform 100"/>
              <p:cNvSpPr>
                <a:spLocks noEditPoints="1"/>
              </p:cNvSpPr>
              <p:nvPr/>
            </p:nvSpPr>
            <p:spPr>
              <a:xfrm>
                <a:off x="317" y="279"/>
                <a:ext cx="587" cy="512"/>
              </a:xfrm>
              <a:custGeom>
                <a:avLst/>
                <a:gdLst>
                  <a:gd name="txL" fmla="*/ 0 w 587"/>
                  <a:gd name="txT" fmla="*/ 0 h 512"/>
                  <a:gd name="txR" fmla="*/ 587 w 587"/>
                  <a:gd name="txB" fmla="*/ 512 h 512"/>
                </a:gdLst>
                <a:ahLst/>
                <a:cxnLst>
                  <a:cxn ang="0">
                    <a:pos x="161" y="409"/>
                  </a:cxn>
                  <a:cxn ang="0">
                    <a:pos x="513" y="421"/>
                  </a:cxn>
                  <a:cxn ang="0">
                    <a:pos x="140" y="407"/>
                  </a:cxn>
                  <a:cxn ang="0">
                    <a:pos x="63" y="384"/>
                  </a:cxn>
                  <a:cxn ang="0">
                    <a:pos x="140" y="407"/>
                  </a:cxn>
                  <a:cxn ang="0">
                    <a:pos x="354" y="268"/>
                  </a:cxn>
                  <a:cxn ang="0">
                    <a:pos x="527" y="261"/>
                  </a:cxn>
                  <a:cxn ang="0">
                    <a:pos x="338" y="267"/>
                  </a:cxn>
                  <a:cxn ang="0">
                    <a:pos x="218" y="242"/>
                  </a:cxn>
                  <a:cxn ang="0">
                    <a:pos x="338" y="267"/>
                  </a:cxn>
                  <a:cxn ang="0">
                    <a:pos x="77" y="250"/>
                  </a:cxn>
                  <a:cxn ang="0">
                    <a:pos x="202" y="242"/>
                  </a:cxn>
                  <a:cxn ang="0">
                    <a:pos x="363" y="111"/>
                  </a:cxn>
                  <a:cxn ang="0">
                    <a:pos x="221" y="89"/>
                  </a:cxn>
                  <a:cxn ang="0">
                    <a:pos x="363" y="111"/>
                  </a:cxn>
                  <a:cxn ang="0">
                    <a:pos x="93" y="100"/>
                  </a:cxn>
                  <a:cxn ang="0">
                    <a:pos x="190" y="87"/>
                  </a:cxn>
                  <a:cxn ang="0">
                    <a:pos x="47" y="0"/>
                  </a:cxn>
                  <a:cxn ang="0">
                    <a:pos x="197" y="479"/>
                  </a:cxn>
                  <a:cxn ang="0">
                    <a:pos x="535" y="512"/>
                  </a:cxn>
                  <a:cxn ang="0">
                    <a:pos x="529" y="440"/>
                  </a:cxn>
                  <a:cxn ang="0">
                    <a:pos x="545" y="425"/>
                  </a:cxn>
                  <a:cxn ang="0">
                    <a:pos x="69" y="325"/>
                  </a:cxn>
                  <a:cxn ang="0">
                    <a:pos x="552" y="343"/>
                  </a:cxn>
                  <a:cxn ang="0">
                    <a:pos x="543" y="279"/>
                  </a:cxn>
                  <a:cxn ang="0">
                    <a:pos x="562" y="262"/>
                  </a:cxn>
                  <a:cxn ang="0">
                    <a:pos x="85" y="175"/>
                  </a:cxn>
                  <a:cxn ang="0">
                    <a:pos x="570" y="183"/>
                  </a:cxn>
                  <a:cxn ang="0">
                    <a:pos x="380" y="112"/>
                  </a:cxn>
                  <a:cxn ang="0">
                    <a:pos x="577" y="101"/>
                  </a:cxn>
                  <a:cxn ang="0">
                    <a:pos x="343" y="8"/>
                  </a:cxn>
                  <a:cxn ang="0">
                    <a:pos x="47" y="0"/>
                  </a:cxn>
                </a:cxnLst>
                <a:rect l="txL" t="txT" r="txR" b="txB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6" name="Freeform 101"/>
              <p:cNvSpPr/>
              <p:nvPr/>
            </p:nvSpPr>
            <p:spPr>
              <a:xfrm>
                <a:off x="219" y="1576"/>
                <a:ext cx="539" cy="245"/>
              </a:xfrm>
              <a:custGeom>
                <a:avLst/>
                <a:gdLst>
                  <a:gd name="txL" fmla="*/ 0 w 539"/>
                  <a:gd name="txT" fmla="*/ 0 h 245"/>
                  <a:gd name="txR" fmla="*/ 539 w 539"/>
                  <a:gd name="txB" fmla="*/ 245 h 245"/>
                </a:gdLst>
                <a:ahLst/>
                <a:cxnLst>
                  <a:cxn ang="0">
                    <a:pos x="11" y="0"/>
                  </a:cxn>
                  <a:cxn ang="0">
                    <a:pos x="0" y="114"/>
                  </a:cxn>
                  <a:cxn ang="0">
                    <a:pos x="194" y="163"/>
                  </a:cxn>
                  <a:cxn ang="0">
                    <a:pos x="286" y="186"/>
                  </a:cxn>
                  <a:cxn ang="0">
                    <a:pos x="527" y="245"/>
                  </a:cxn>
                  <a:cxn ang="0">
                    <a:pos x="539" y="122"/>
                  </a:cxn>
                  <a:cxn ang="0">
                    <a:pos x="299" y="67"/>
                  </a:cxn>
                  <a:cxn ang="0">
                    <a:pos x="206" y="46"/>
                  </a:cxn>
                  <a:cxn ang="0">
                    <a:pos x="11" y="0"/>
                  </a:cxn>
                </a:cxnLst>
                <a:rect l="txL" t="txT" r="txR" b="txB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2B8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7" name="Freeform 102"/>
              <p:cNvSpPr/>
              <p:nvPr/>
            </p:nvSpPr>
            <p:spPr>
              <a:xfrm>
                <a:off x="219" y="1576"/>
                <a:ext cx="539" cy="245"/>
              </a:xfrm>
              <a:custGeom>
                <a:avLst/>
                <a:gdLst>
                  <a:gd name="txL" fmla="*/ 0 w 539"/>
                  <a:gd name="txT" fmla="*/ 0 h 245"/>
                  <a:gd name="txR" fmla="*/ 539 w 539"/>
                  <a:gd name="txB" fmla="*/ 245 h 245"/>
                </a:gdLst>
                <a:ahLst/>
                <a:cxnLst>
                  <a:cxn ang="0">
                    <a:pos x="11" y="0"/>
                  </a:cxn>
                  <a:cxn ang="0">
                    <a:pos x="0" y="114"/>
                  </a:cxn>
                  <a:cxn ang="0">
                    <a:pos x="194" y="163"/>
                  </a:cxn>
                  <a:cxn ang="0">
                    <a:pos x="286" y="186"/>
                  </a:cxn>
                  <a:cxn ang="0">
                    <a:pos x="527" y="245"/>
                  </a:cxn>
                  <a:cxn ang="0">
                    <a:pos x="539" y="122"/>
                  </a:cxn>
                  <a:cxn ang="0">
                    <a:pos x="299" y="67"/>
                  </a:cxn>
                  <a:cxn ang="0">
                    <a:pos x="206" y="46"/>
                  </a:cxn>
                  <a:cxn ang="0">
                    <a:pos x="11" y="0"/>
                  </a:cxn>
                </a:cxnLst>
                <a:rect l="txL" t="txT" r="txR" b="txB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8" name="Freeform 103"/>
              <p:cNvSpPr/>
              <p:nvPr/>
            </p:nvSpPr>
            <p:spPr>
              <a:xfrm>
                <a:off x="186" y="1743"/>
                <a:ext cx="554" cy="412"/>
              </a:xfrm>
              <a:custGeom>
                <a:avLst/>
                <a:gdLst>
                  <a:gd name="txL" fmla="*/ 0 w 554"/>
                  <a:gd name="txT" fmla="*/ 0 h 412"/>
                  <a:gd name="txR" fmla="*/ 554 w 554"/>
                  <a:gd name="txB" fmla="*/ 412 h 412"/>
                </a:gdLst>
                <a:ahLst/>
                <a:cxnLst>
                  <a:cxn ang="0">
                    <a:pos x="27" y="0"/>
                  </a:cxn>
                  <a:cxn ang="0">
                    <a:pos x="0" y="255"/>
                  </a:cxn>
                  <a:cxn ang="0">
                    <a:pos x="194" y="313"/>
                  </a:cxn>
                  <a:cxn ang="0">
                    <a:pos x="286" y="341"/>
                  </a:cxn>
                  <a:cxn ang="0">
                    <a:pos x="524" y="412"/>
                  </a:cxn>
                  <a:cxn ang="0">
                    <a:pos x="554" y="136"/>
                  </a:cxn>
                  <a:cxn ang="0">
                    <a:pos x="314" y="75"/>
                  </a:cxn>
                  <a:cxn ang="0">
                    <a:pos x="221" y="50"/>
                  </a:cxn>
                  <a:cxn ang="0">
                    <a:pos x="27" y="0"/>
                  </a:cxn>
                </a:cxnLst>
                <a:rect l="txL" t="txT" r="txR" b="txB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A4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89" name="Freeform 104"/>
              <p:cNvSpPr/>
              <p:nvPr/>
            </p:nvSpPr>
            <p:spPr>
              <a:xfrm>
                <a:off x="186" y="1743"/>
                <a:ext cx="554" cy="412"/>
              </a:xfrm>
              <a:custGeom>
                <a:avLst/>
                <a:gdLst>
                  <a:gd name="txL" fmla="*/ 0 w 554"/>
                  <a:gd name="txT" fmla="*/ 0 h 412"/>
                  <a:gd name="txR" fmla="*/ 554 w 554"/>
                  <a:gd name="txB" fmla="*/ 412 h 412"/>
                </a:gdLst>
                <a:ahLst/>
                <a:cxnLst>
                  <a:cxn ang="0">
                    <a:pos x="27" y="0"/>
                  </a:cxn>
                  <a:cxn ang="0">
                    <a:pos x="0" y="255"/>
                  </a:cxn>
                  <a:cxn ang="0">
                    <a:pos x="194" y="313"/>
                  </a:cxn>
                  <a:cxn ang="0">
                    <a:pos x="286" y="341"/>
                  </a:cxn>
                  <a:cxn ang="0">
                    <a:pos x="524" y="412"/>
                  </a:cxn>
                  <a:cxn ang="0">
                    <a:pos x="554" y="136"/>
                  </a:cxn>
                  <a:cxn ang="0">
                    <a:pos x="314" y="75"/>
                  </a:cxn>
                  <a:cxn ang="0">
                    <a:pos x="221" y="50"/>
                  </a:cxn>
                  <a:cxn ang="0">
                    <a:pos x="27" y="0"/>
                  </a:cxn>
                </a:cxnLst>
                <a:rect l="txL" t="txT" r="txR" b="txB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0" name="Freeform 105"/>
              <p:cNvSpPr>
                <a:spLocks noEditPoints="1"/>
              </p:cNvSpPr>
              <p:nvPr/>
            </p:nvSpPr>
            <p:spPr>
              <a:xfrm>
                <a:off x="236" y="1319"/>
                <a:ext cx="282" cy="254"/>
              </a:xfrm>
              <a:custGeom>
                <a:avLst/>
                <a:gdLst>
                  <a:gd name="txL" fmla="*/ 0 w 180"/>
                  <a:gd name="txT" fmla="*/ 0 h 163"/>
                  <a:gd name="txR" fmla="*/ 180 w 180"/>
                  <a:gd name="txB" fmla="*/ 163 h 163"/>
                </a:gdLst>
                <a:ahLst/>
                <a:cxnLst>
                  <a:cxn ang="0">
                    <a:pos x="277" y="291"/>
                  </a:cxn>
                  <a:cxn ang="0">
                    <a:pos x="269" y="291"/>
                  </a:cxn>
                  <a:cxn ang="0">
                    <a:pos x="218" y="199"/>
                  </a:cxn>
                  <a:cxn ang="0">
                    <a:pos x="277" y="129"/>
                  </a:cxn>
                  <a:cxn ang="0">
                    <a:pos x="287" y="129"/>
                  </a:cxn>
                  <a:cxn ang="0">
                    <a:pos x="337" y="223"/>
                  </a:cxn>
                  <a:cxn ang="0">
                    <a:pos x="277" y="291"/>
                  </a:cxn>
                  <a:cxn ang="0">
                    <a:pos x="133" y="262"/>
                  </a:cxn>
                  <a:cxn ang="0">
                    <a:pos x="125" y="260"/>
                  </a:cxn>
                  <a:cxn ang="0">
                    <a:pos x="77" y="170"/>
                  </a:cxn>
                  <a:cxn ang="0">
                    <a:pos x="133" y="100"/>
                  </a:cxn>
                  <a:cxn ang="0">
                    <a:pos x="143" y="100"/>
                  </a:cxn>
                  <a:cxn ang="0">
                    <a:pos x="190" y="192"/>
                  </a:cxn>
                  <a:cxn ang="0">
                    <a:pos x="133" y="262"/>
                  </a:cxn>
                  <a:cxn ang="0">
                    <a:pos x="31" y="0"/>
                  </a:cxn>
                  <a:cxn ang="0">
                    <a:pos x="0" y="309"/>
                  </a:cxn>
                  <a:cxn ang="0">
                    <a:pos x="407" y="396"/>
                  </a:cxn>
                  <a:cxn ang="0">
                    <a:pos x="442" y="78"/>
                  </a:cxn>
                  <a:cxn ang="0">
                    <a:pos x="31" y="0"/>
                  </a:cxn>
                </a:cxnLst>
                <a:rect l="txL" t="txT" r="txR" b="txB"/>
                <a:pathLst>
                  <a:path w="180" h="163">
                    <a:moveTo>
                      <a:pt x="113" y="120"/>
                    </a:moveTo>
                    <a:cubicBezTo>
                      <a:pt x="112" y="120"/>
                      <a:pt x="111" y="120"/>
                      <a:pt x="110" y="120"/>
                    </a:cubicBezTo>
                    <a:cubicBezTo>
                      <a:pt x="97" y="117"/>
                      <a:pt x="88" y="100"/>
                      <a:pt x="89" y="82"/>
                    </a:cubicBezTo>
                    <a:cubicBezTo>
                      <a:pt x="91" y="65"/>
                      <a:pt x="102" y="53"/>
                      <a:pt x="113" y="53"/>
                    </a:cubicBezTo>
                    <a:cubicBezTo>
                      <a:pt x="114" y="53"/>
                      <a:pt x="116" y="53"/>
                      <a:pt x="117" y="53"/>
                    </a:cubicBezTo>
                    <a:cubicBezTo>
                      <a:pt x="130" y="56"/>
                      <a:pt x="139" y="73"/>
                      <a:pt x="137" y="92"/>
                    </a:cubicBezTo>
                    <a:cubicBezTo>
                      <a:pt x="135" y="108"/>
                      <a:pt x="125" y="120"/>
                      <a:pt x="113" y="120"/>
                    </a:cubicBezTo>
                    <a:moveTo>
                      <a:pt x="54" y="108"/>
                    </a:moveTo>
                    <a:cubicBezTo>
                      <a:pt x="53" y="108"/>
                      <a:pt x="52" y="108"/>
                      <a:pt x="51" y="107"/>
                    </a:cubicBezTo>
                    <a:cubicBezTo>
                      <a:pt x="38" y="105"/>
                      <a:pt x="29" y="88"/>
                      <a:pt x="31" y="70"/>
                    </a:cubicBezTo>
                    <a:cubicBezTo>
                      <a:pt x="33" y="53"/>
                      <a:pt x="43" y="41"/>
                      <a:pt x="54" y="41"/>
                    </a:cubicBezTo>
                    <a:cubicBezTo>
                      <a:pt x="55" y="41"/>
                      <a:pt x="56" y="41"/>
                      <a:pt x="58" y="41"/>
                    </a:cubicBezTo>
                    <a:cubicBezTo>
                      <a:pt x="70" y="44"/>
                      <a:pt x="79" y="61"/>
                      <a:pt x="77" y="79"/>
                    </a:cubicBezTo>
                    <a:cubicBezTo>
                      <a:pt x="76" y="96"/>
                      <a:pt x="66" y="108"/>
                      <a:pt x="54" y="108"/>
                    </a:cubicBezTo>
                    <a:moveTo>
                      <a:pt x="13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63"/>
                      <a:pt x="166" y="163"/>
                      <a:pt x="166" y="163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9D5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1" name="Freeform 106"/>
              <p:cNvSpPr/>
              <p:nvPr/>
            </p:nvSpPr>
            <p:spPr>
              <a:xfrm>
                <a:off x="905" y="1376"/>
                <a:ext cx="236" cy="255"/>
              </a:xfrm>
              <a:custGeom>
                <a:avLst/>
                <a:gdLst>
                  <a:gd name="txL" fmla="*/ 0 w 236"/>
                  <a:gd name="txT" fmla="*/ 0 h 255"/>
                  <a:gd name="txR" fmla="*/ 236 w 236"/>
                  <a:gd name="txB" fmla="*/ 255 h 255"/>
                </a:gdLst>
                <a:ahLst/>
                <a:cxnLst>
                  <a:cxn ang="0">
                    <a:pos x="20" y="0"/>
                  </a:cxn>
                  <a:cxn ang="0">
                    <a:pos x="0" y="206"/>
                  </a:cxn>
                  <a:cxn ang="0">
                    <a:pos x="213" y="255"/>
                  </a:cxn>
                  <a:cxn ang="0">
                    <a:pos x="236" y="41"/>
                  </a:cxn>
                  <a:cxn ang="0">
                    <a:pos x="20" y="0"/>
                  </a:cxn>
                </a:cxnLst>
                <a:rect l="txL" t="txT" r="txR" b="txB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2" name="Freeform 107"/>
              <p:cNvSpPr/>
              <p:nvPr/>
            </p:nvSpPr>
            <p:spPr>
              <a:xfrm>
                <a:off x="538" y="1376"/>
                <a:ext cx="236" cy="255"/>
              </a:xfrm>
              <a:custGeom>
                <a:avLst/>
                <a:gdLst>
                  <a:gd name="txL" fmla="*/ 0 w 236"/>
                  <a:gd name="txT" fmla="*/ 0 h 255"/>
                  <a:gd name="txR" fmla="*/ 236 w 236"/>
                  <a:gd name="txB" fmla="*/ 255 h 255"/>
                </a:gdLst>
                <a:ahLst/>
                <a:cxnLst>
                  <a:cxn ang="0">
                    <a:pos x="20" y="0"/>
                  </a:cxn>
                  <a:cxn ang="0">
                    <a:pos x="0" y="206"/>
                  </a:cxn>
                  <a:cxn ang="0">
                    <a:pos x="213" y="255"/>
                  </a:cxn>
                  <a:cxn ang="0">
                    <a:pos x="236" y="41"/>
                  </a:cxn>
                  <a:cxn ang="0">
                    <a:pos x="20" y="0"/>
                  </a:cxn>
                </a:cxnLst>
                <a:rect l="txL" t="txT" r="txR" b="txB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3" name="Freeform 108"/>
              <p:cNvSpPr/>
              <p:nvPr/>
            </p:nvSpPr>
            <p:spPr>
              <a:xfrm>
                <a:off x="671" y="529"/>
                <a:ext cx="173" cy="28"/>
              </a:xfrm>
              <a:custGeom>
                <a:avLst/>
                <a:gdLst>
                  <a:gd name="txL" fmla="*/ 0 w 173"/>
                  <a:gd name="txT" fmla="*/ 0 h 28"/>
                  <a:gd name="txR" fmla="*/ 173 w 173"/>
                  <a:gd name="txB" fmla="*/ 28 h 28"/>
                </a:gdLst>
                <a:ahLst/>
                <a:cxnLst>
                  <a:cxn ang="0">
                    <a:pos x="3" y="0"/>
                  </a:cxn>
                  <a:cxn ang="0">
                    <a:pos x="0" y="18"/>
                  </a:cxn>
                  <a:cxn ang="0">
                    <a:pos x="172" y="28"/>
                  </a:cxn>
                  <a:cxn ang="0">
                    <a:pos x="173" y="11"/>
                  </a:cxn>
                  <a:cxn ang="0">
                    <a:pos x="3" y="0"/>
                  </a:cxn>
                </a:cxnLst>
                <a:rect l="txL" t="txT" r="txR" b="txB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4" name="Freeform 109"/>
              <p:cNvSpPr/>
              <p:nvPr/>
            </p:nvSpPr>
            <p:spPr>
              <a:xfrm>
                <a:off x="671" y="529"/>
                <a:ext cx="173" cy="28"/>
              </a:xfrm>
              <a:custGeom>
                <a:avLst/>
                <a:gdLst>
                  <a:gd name="txL" fmla="*/ 0 w 173"/>
                  <a:gd name="txT" fmla="*/ 0 h 28"/>
                  <a:gd name="txR" fmla="*/ 173 w 173"/>
                  <a:gd name="txB" fmla="*/ 28 h 28"/>
                </a:gdLst>
                <a:ahLst/>
                <a:cxnLst>
                  <a:cxn ang="0">
                    <a:pos x="3" y="0"/>
                  </a:cxn>
                  <a:cxn ang="0">
                    <a:pos x="0" y="18"/>
                  </a:cxn>
                  <a:cxn ang="0">
                    <a:pos x="172" y="28"/>
                  </a:cxn>
                  <a:cxn ang="0">
                    <a:pos x="173" y="11"/>
                  </a:cxn>
                  <a:cxn ang="0">
                    <a:pos x="3" y="0"/>
                  </a:cxn>
                </a:cxnLst>
                <a:rect l="txL" t="txT" r="txR" b="txB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5" name="Freeform 110"/>
              <p:cNvSpPr/>
              <p:nvPr/>
            </p:nvSpPr>
            <p:spPr>
              <a:xfrm>
                <a:off x="533" y="521"/>
                <a:ext cx="124" cy="25"/>
              </a:xfrm>
              <a:custGeom>
                <a:avLst/>
                <a:gdLst>
                  <a:gd name="txL" fmla="*/ 0 w 124"/>
                  <a:gd name="txT" fmla="*/ 0 h 25"/>
                  <a:gd name="txR" fmla="*/ 124 w 124"/>
                  <a:gd name="txB" fmla="*/ 25 h 25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22" y="25"/>
                  </a:cxn>
                  <a:cxn ang="0">
                    <a:pos x="124" y="8"/>
                  </a:cxn>
                  <a:cxn ang="0">
                    <a:pos x="2" y="0"/>
                  </a:cxn>
                </a:cxnLst>
                <a:rect l="txL" t="txT" r="txR" b="txB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6" name="Freeform 111"/>
              <p:cNvSpPr/>
              <p:nvPr/>
            </p:nvSpPr>
            <p:spPr>
              <a:xfrm>
                <a:off x="533" y="521"/>
                <a:ext cx="124" cy="25"/>
              </a:xfrm>
              <a:custGeom>
                <a:avLst/>
                <a:gdLst>
                  <a:gd name="txL" fmla="*/ 0 w 124"/>
                  <a:gd name="txT" fmla="*/ 0 h 25"/>
                  <a:gd name="txR" fmla="*/ 124 w 124"/>
                  <a:gd name="txB" fmla="*/ 25 h 25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22" y="25"/>
                  </a:cxn>
                  <a:cxn ang="0">
                    <a:pos x="124" y="8"/>
                  </a:cxn>
                  <a:cxn ang="0">
                    <a:pos x="2" y="0"/>
                  </a:cxn>
                </a:cxnLst>
                <a:rect l="txL" t="txT" r="txR" b="txB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7" name="Freeform 112"/>
              <p:cNvSpPr/>
              <p:nvPr/>
            </p:nvSpPr>
            <p:spPr>
              <a:xfrm>
                <a:off x="402" y="438"/>
                <a:ext cx="485" cy="41"/>
              </a:xfrm>
              <a:custGeom>
                <a:avLst/>
                <a:gdLst>
                  <a:gd name="txL" fmla="*/ 0 w 485"/>
                  <a:gd name="txT" fmla="*/ 0 h 41"/>
                  <a:gd name="txR" fmla="*/ 485 w 485"/>
                  <a:gd name="txB" fmla="*/ 41 h 41"/>
                </a:gdLst>
                <a:ahLst/>
                <a:cxnLst>
                  <a:cxn ang="0">
                    <a:pos x="1" y="0"/>
                  </a:cxn>
                  <a:cxn ang="0">
                    <a:pos x="0" y="16"/>
                  </a:cxn>
                  <a:cxn ang="0">
                    <a:pos x="483" y="41"/>
                  </a:cxn>
                  <a:cxn ang="0">
                    <a:pos x="485" y="24"/>
                  </a:cxn>
                  <a:cxn ang="0">
                    <a:pos x="1" y="0"/>
                  </a:cxn>
                </a:cxnLst>
                <a:rect l="txL" t="txT" r="txR" b="txB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8" name="Freeform 113"/>
              <p:cNvSpPr/>
              <p:nvPr/>
            </p:nvSpPr>
            <p:spPr>
              <a:xfrm>
                <a:off x="402" y="438"/>
                <a:ext cx="485" cy="41"/>
              </a:xfrm>
              <a:custGeom>
                <a:avLst/>
                <a:gdLst>
                  <a:gd name="txL" fmla="*/ 0 w 485"/>
                  <a:gd name="txT" fmla="*/ 0 h 41"/>
                  <a:gd name="txR" fmla="*/ 485 w 485"/>
                  <a:gd name="txB" fmla="*/ 41 h 41"/>
                </a:gdLst>
                <a:ahLst/>
                <a:cxnLst>
                  <a:cxn ang="0">
                    <a:pos x="1" y="0"/>
                  </a:cxn>
                  <a:cxn ang="0">
                    <a:pos x="0" y="16"/>
                  </a:cxn>
                  <a:cxn ang="0">
                    <a:pos x="483" y="41"/>
                  </a:cxn>
                  <a:cxn ang="0">
                    <a:pos x="485" y="24"/>
                  </a:cxn>
                  <a:cxn ang="0">
                    <a:pos x="1" y="0"/>
                  </a:cxn>
                </a:cxnLst>
                <a:rect l="txL" t="txT" r="txR" b="txB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699" name="Freeform 114"/>
              <p:cNvSpPr/>
              <p:nvPr/>
            </p:nvSpPr>
            <p:spPr>
              <a:xfrm>
                <a:off x="394" y="513"/>
                <a:ext cx="125" cy="24"/>
              </a:xfrm>
              <a:custGeom>
                <a:avLst/>
                <a:gdLst>
                  <a:gd name="txL" fmla="*/ 0 w 125"/>
                  <a:gd name="txT" fmla="*/ 0 h 24"/>
                  <a:gd name="txR" fmla="*/ 125 w 125"/>
                  <a:gd name="txB" fmla="*/ 24 h 24"/>
                </a:gdLst>
                <a:ahLst/>
                <a:cxnLst>
                  <a:cxn ang="0">
                    <a:pos x="2" y="0"/>
                  </a:cxn>
                  <a:cxn ang="0">
                    <a:pos x="0" y="16"/>
                  </a:cxn>
                  <a:cxn ang="0">
                    <a:pos x="124" y="24"/>
                  </a:cxn>
                  <a:cxn ang="0">
                    <a:pos x="125" y="8"/>
                  </a:cxn>
                  <a:cxn ang="0">
                    <a:pos x="2" y="0"/>
                  </a:cxn>
                </a:cxnLst>
                <a:rect l="txL" t="txT" r="txR" b="txB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0" name="Freeform 115"/>
              <p:cNvSpPr/>
              <p:nvPr/>
            </p:nvSpPr>
            <p:spPr>
              <a:xfrm>
                <a:off x="394" y="513"/>
                <a:ext cx="125" cy="24"/>
              </a:xfrm>
              <a:custGeom>
                <a:avLst/>
                <a:gdLst>
                  <a:gd name="txL" fmla="*/ 0 w 125"/>
                  <a:gd name="txT" fmla="*/ 0 h 24"/>
                  <a:gd name="txR" fmla="*/ 125 w 125"/>
                  <a:gd name="txB" fmla="*/ 24 h 24"/>
                </a:gdLst>
                <a:ahLst/>
                <a:cxnLst>
                  <a:cxn ang="0">
                    <a:pos x="2" y="0"/>
                  </a:cxn>
                  <a:cxn ang="0">
                    <a:pos x="0" y="16"/>
                  </a:cxn>
                  <a:cxn ang="0">
                    <a:pos x="124" y="24"/>
                  </a:cxn>
                  <a:cxn ang="0">
                    <a:pos x="125" y="8"/>
                  </a:cxn>
                  <a:cxn ang="0">
                    <a:pos x="2" y="0"/>
                  </a:cxn>
                </a:cxnLst>
                <a:rect l="txL" t="txT" r="txR" b="txB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1" name="Freeform 116"/>
              <p:cNvSpPr/>
              <p:nvPr/>
            </p:nvSpPr>
            <p:spPr>
              <a:xfrm>
                <a:off x="536" y="368"/>
                <a:ext cx="147" cy="22"/>
              </a:xfrm>
              <a:custGeom>
                <a:avLst/>
                <a:gdLst>
                  <a:gd name="txL" fmla="*/ 0 w 147"/>
                  <a:gd name="txT" fmla="*/ 0 h 22"/>
                  <a:gd name="txR" fmla="*/ 147 w 147"/>
                  <a:gd name="txB" fmla="*/ 22 h 22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44" y="22"/>
                  </a:cxn>
                  <a:cxn ang="0">
                    <a:pos x="147" y="5"/>
                  </a:cxn>
                  <a:cxn ang="0">
                    <a:pos x="2" y="0"/>
                  </a:cxn>
                </a:cxnLst>
                <a:rect l="txL" t="txT" r="txR" b="txB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2" name="Freeform 117"/>
              <p:cNvSpPr/>
              <p:nvPr/>
            </p:nvSpPr>
            <p:spPr>
              <a:xfrm>
                <a:off x="536" y="368"/>
                <a:ext cx="147" cy="22"/>
              </a:xfrm>
              <a:custGeom>
                <a:avLst/>
                <a:gdLst>
                  <a:gd name="txL" fmla="*/ 0 w 147"/>
                  <a:gd name="txT" fmla="*/ 0 h 22"/>
                  <a:gd name="txR" fmla="*/ 147 w 147"/>
                  <a:gd name="txB" fmla="*/ 22 h 22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144" y="22"/>
                  </a:cxn>
                  <a:cxn ang="0">
                    <a:pos x="147" y="5"/>
                  </a:cxn>
                  <a:cxn ang="0">
                    <a:pos x="2" y="0"/>
                  </a:cxn>
                </a:cxnLst>
                <a:rect l="txL" t="txT" r="txR" b="txB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3" name="Freeform 118"/>
              <p:cNvSpPr/>
              <p:nvPr/>
            </p:nvSpPr>
            <p:spPr>
              <a:xfrm>
                <a:off x="410" y="363"/>
                <a:ext cx="97" cy="21"/>
              </a:xfrm>
              <a:custGeom>
                <a:avLst/>
                <a:gdLst>
                  <a:gd name="txL" fmla="*/ 0 w 97"/>
                  <a:gd name="txT" fmla="*/ 0 h 21"/>
                  <a:gd name="txR" fmla="*/ 97 w 97"/>
                  <a:gd name="txB" fmla="*/ 21 h 21"/>
                </a:gdLst>
                <a:ahLst/>
                <a:cxnLst>
                  <a:cxn ang="0">
                    <a:pos x="1" y="0"/>
                  </a:cxn>
                  <a:cxn ang="0">
                    <a:pos x="0" y="16"/>
                  </a:cxn>
                  <a:cxn ang="0">
                    <a:pos x="95" y="21"/>
                  </a:cxn>
                  <a:cxn ang="0">
                    <a:pos x="97" y="3"/>
                  </a:cxn>
                  <a:cxn ang="0">
                    <a:pos x="1" y="0"/>
                  </a:cxn>
                </a:cxnLst>
                <a:rect l="txL" t="txT" r="txR" b="txB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4" name="Freeform 119"/>
              <p:cNvSpPr/>
              <p:nvPr/>
            </p:nvSpPr>
            <p:spPr>
              <a:xfrm>
                <a:off x="410" y="363"/>
                <a:ext cx="97" cy="21"/>
              </a:xfrm>
              <a:custGeom>
                <a:avLst/>
                <a:gdLst>
                  <a:gd name="txL" fmla="*/ 0 w 97"/>
                  <a:gd name="txT" fmla="*/ 0 h 21"/>
                  <a:gd name="txR" fmla="*/ 97 w 97"/>
                  <a:gd name="txB" fmla="*/ 21 h 21"/>
                </a:gdLst>
                <a:ahLst/>
                <a:cxnLst>
                  <a:cxn ang="0">
                    <a:pos x="1" y="0"/>
                  </a:cxn>
                  <a:cxn ang="0">
                    <a:pos x="0" y="16"/>
                  </a:cxn>
                  <a:cxn ang="0">
                    <a:pos x="95" y="21"/>
                  </a:cxn>
                  <a:cxn ang="0">
                    <a:pos x="97" y="3"/>
                  </a:cxn>
                  <a:cxn ang="0">
                    <a:pos x="1" y="0"/>
                  </a:cxn>
                </a:cxnLst>
                <a:rect l="txL" t="txT" r="txR" b="txB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5" name="Freeform 120"/>
              <p:cNvSpPr/>
              <p:nvPr/>
            </p:nvSpPr>
            <p:spPr>
              <a:xfrm>
                <a:off x="478" y="671"/>
                <a:ext cx="352" cy="47"/>
              </a:xfrm>
              <a:custGeom>
                <a:avLst/>
                <a:gdLst>
                  <a:gd name="txL" fmla="*/ 0 w 352"/>
                  <a:gd name="txT" fmla="*/ 0 h 47"/>
                  <a:gd name="txR" fmla="*/ 352 w 352"/>
                  <a:gd name="txB" fmla="*/ 47 h 47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351" y="47"/>
                  </a:cxn>
                  <a:cxn ang="0">
                    <a:pos x="352" y="29"/>
                  </a:cxn>
                  <a:cxn ang="0">
                    <a:pos x="2" y="0"/>
                  </a:cxn>
                </a:cxnLst>
                <a:rect l="txL" t="txT" r="txR" b="txB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6" name="Freeform 121"/>
              <p:cNvSpPr/>
              <p:nvPr/>
            </p:nvSpPr>
            <p:spPr>
              <a:xfrm>
                <a:off x="478" y="671"/>
                <a:ext cx="352" cy="47"/>
              </a:xfrm>
              <a:custGeom>
                <a:avLst/>
                <a:gdLst>
                  <a:gd name="txL" fmla="*/ 0 w 352"/>
                  <a:gd name="txT" fmla="*/ 0 h 47"/>
                  <a:gd name="txR" fmla="*/ 352 w 352"/>
                  <a:gd name="txB" fmla="*/ 47 h 47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351" y="47"/>
                  </a:cxn>
                  <a:cxn ang="0">
                    <a:pos x="352" y="29"/>
                  </a:cxn>
                  <a:cxn ang="0">
                    <a:pos x="2" y="0"/>
                  </a:cxn>
                </a:cxnLst>
                <a:rect l="txL" t="txT" r="txR" b="txB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7" name="Freeform 122"/>
              <p:cNvSpPr/>
              <p:nvPr/>
            </p:nvSpPr>
            <p:spPr>
              <a:xfrm>
                <a:off x="860" y="541"/>
                <a:ext cx="19" cy="19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3" y="0"/>
                  </a:cxn>
                  <a:cxn ang="0">
                    <a:pos x="0" y="17"/>
                  </a:cxn>
                  <a:cxn ang="0">
                    <a:pos x="16" y="19"/>
                  </a:cxn>
                  <a:cxn ang="0">
                    <a:pos x="19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8" name="Freeform 123"/>
              <p:cNvSpPr/>
              <p:nvPr/>
            </p:nvSpPr>
            <p:spPr>
              <a:xfrm>
                <a:off x="860" y="541"/>
                <a:ext cx="19" cy="19"/>
              </a:xfrm>
              <a:custGeom>
                <a:avLst/>
                <a:gdLst>
                  <a:gd name="txL" fmla="*/ 0 w 19"/>
                  <a:gd name="txT" fmla="*/ 0 h 19"/>
                  <a:gd name="txR" fmla="*/ 19 w 19"/>
                  <a:gd name="txB" fmla="*/ 19 h 19"/>
                </a:gdLst>
                <a:ahLst/>
                <a:cxnLst>
                  <a:cxn ang="0">
                    <a:pos x="3" y="0"/>
                  </a:cxn>
                  <a:cxn ang="0">
                    <a:pos x="0" y="17"/>
                  </a:cxn>
                  <a:cxn ang="0">
                    <a:pos x="16" y="19"/>
                  </a:cxn>
                  <a:cxn ang="0">
                    <a:pos x="19" y="0"/>
                  </a:cxn>
                  <a:cxn ang="0">
                    <a:pos x="3" y="0"/>
                  </a:cxn>
                </a:cxnLst>
                <a:rect l="txL" t="txT" r="txR" b="txB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09" name="Freeform 124"/>
              <p:cNvSpPr/>
              <p:nvPr/>
            </p:nvSpPr>
            <p:spPr>
              <a:xfrm>
                <a:off x="386" y="588"/>
                <a:ext cx="483" cy="52"/>
              </a:xfrm>
              <a:custGeom>
                <a:avLst/>
                <a:gdLst>
                  <a:gd name="txL" fmla="*/ 0 w 483"/>
                  <a:gd name="txT" fmla="*/ 0 h 52"/>
                  <a:gd name="txR" fmla="*/ 483 w 483"/>
                  <a:gd name="txB" fmla="*/ 52 h 52"/>
                </a:gdLst>
                <a:ahLst/>
                <a:cxnLst>
                  <a:cxn ang="0">
                    <a:pos x="2" y="0"/>
                  </a:cxn>
                  <a:cxn ang="0">
                    <a:pos x="0" y="16"/>
                  </a:cxn>
                  <a:cxn ang="0">
                    <a:pos x="482" y="52"/>
                  </a:cxn>
                  <a:cxn ang="0">
                    <a:pos x="483" y="34"/>
                  </a:cxn>
                  <a:cxn ang="0">
                    <a:pos x="2" y="0"/>
                  </a:cxn>
                </a:cxnLst>
                <a:rect l="txL" t="txT" r="txR" b="txB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0" name="Freeform 125"/>
              <p:cNvSpPr/>
              <p:nvPr/>
            </p:nvSpPr>
            <p:spPr>
              <a:xfrm>
                <a:off x="386" y="588"/>
                <a:ext cx="483" cy="52"/>
              </a:xfrm>
              <a:custGeom>
                <a:avLst/>
                <a:gdLst>
                  <a:gd name="txL" fmla="*/ 0 w 483"/>
                  <a:gd name="txT" fmla="*/ 0 h 52"/>
                  <a:gd name="txR" fmla="*/ 483 w 483"/>
                  <a:gd name="txB" fmla="*/ 52 h 52"/>
                </a:gdLst>
                <a:ahLst/>
                <a:cxnLst>
                  <a:cxn ang="0">
                    <a:pos x="2" y="0"/>
                  </a:cxn>
                  <a:cxn ang="0">
                    <a:pos x="0" y="16"/>
                  </a:cxn>
                  <a:cxn ang="0">
                    <a:pos x="482" y="52"/>
                  </a:cxn>
                  <a:cxn ang="0">
                    <a:pos x="483" y="34"/>
                  </a:cxn>
                  <a:cxn ang="0">
                    <a:pos x="2" y="0"/>
                  </a:cxn>
                </a:cxnLst>
                <a:rect l="txL" t="txT" r="txR" b="txB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1" name="Freeform 126"/>
              <p:cNvSpPr/>
              <p:nvPr/>
            </p:nvSpPr>
            <p:spPr>
              <a:xfrm>
                <a:off x="697" y="373"/>
                <a:ext cx="197" cy="26"/>
              </a:xfrm>
              <a:custGeom>
                <a:avLst/>
                <a:gdLst>
                  <a:gd name="txL" fmla="*/ 0 w 197"/>
                  <a:gd name="txT" fmla="*/ 0 h 26"/>
                  <a:gd name="txR" fmla="*/ 197 w 197"/>
                  <a:gd name="txB" fmla="*/ 26 h 26"/>
                </a:gdLst>
                <a:ahLst/>
                <a:cxnLst>
                  <a:cxn ang="0">
                    <a:pos x="2" y="0"/>
                  </a:cxn>
                  <a:cxn ang="0">
                    <a:pos x="0" y="18"/>
                  </a:cxn>
                  <a:cxn ang="0">
                    <a:pos x="196" y="26"/>
                  </a:cxn>
                  <a:cxn ang="0">
                    <a:pos x="197" y="7"/>
                  </a:cxn>
                  <a:cxn ang="0">
                    <a:pos x="2" y="0"/>
                  </a:cxn>
                </a:cxnLst>
                <a:rect l="txL" t="txT" r="txR" b="txB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2" name="Freeform 127"/>
              <p:cNvSpPr/>
              <p:nvPr/>
            </p:nvSpPr>
            <p:spPr>
              <a:xfrm>
                <a:off x="697" y="373"/>
                <a:ext cx="197" cy="26"/>
              </a:xfrm>
              <a:custGeom>
                <a:avLst/>
                <a:gdLst>
                  <a:gd name="txL" fmla="*/ 0 w 197"/>
                  <a:gd name="txT" fmla="*/ 0 h 26"/>
                  <a:gd name="txR" fmla="*/ 197 w 197"/>
                  <a:gd name="txB" fmla="*/ 26 h 26"/>
                </a:gdLst>
                <a:ahLst/>
                <a:cxnLst>
                  <a:cxn ang="0">
                    <a:pos x="2" y="0"/>
                  </a:cxn>
                  <a:cxn ang="0">
                    <a:pos x="0" y="18"/>
                  </a:cxn>
                  <a:cxn ang="0">
                    <a:pos x="196" y="26"/>
                  </a:cxn>
                  <a:cxn ang="0">
                    <a:pos x="197" y="7"/>
                  </a:cxn>
                  <a:cxn ang="0">
                    <a:pos x="2" y="0"/>
                  </a:cxn>
                </a:cxnLst>
                <a:rect l="txL" t="txT" r="txR" b="txB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3" name="Freeform 128"/>
              <p:cNvSpPr/>
              <p:nvPr/>
            </p:nvSpPr>
            <p:spPr>
              <a:xfrm>
                <a:off x="378" y="663"/>
                <a:ext cx="80" cy="23"/>
              </a:xfrm>
              <a:custGeom>
                <a:avLst/>
                <a:gdLst>
                  <a:gd name="txL" fmla="*/ 0 w 80"/>
                  <a:gd name="txT" fmla="*/ 0 h 23"/>
                  <a:gd name="txR" fmla="*/ 80 w 80"/>
                  <a:gd name="txB" fmla="*/ 23 h 23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79" y="23"/>
                  </a:cxn>
                  <a:cxn ang="0">
                    <a:pos x="80" y="6"/>
                  </a:cxn>
                  <a:cxn ang="0">
                    <a:pos x="2" y="0"/>
                  </a:cxn>
                </a:cxnLst>
                <a:rect l="txL" t="txT" r="txR" b="txB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4" name="Freeform 129"/>
              <p:cNvSpPr/>
              <p:nvPr/>
            </p:nvSpPr>
            <p:spPr>
              <a:xfrm>
                <a:off x="378" y="663"/>
                <a:ext cx="80" cy="23"/>
              </a:xfrm>
              <a:custGeom>
                <a:avLst/>
                <a:gdLst>
                  <a:gd name="txL" fmla="*/ 0 w 80"/>
                  <a:gd name="txT" fmla="*/ 0 h 23"/>
                  <a:gd name="txR" fmla="*/ 80 w 80"/>
                  <a:gd name="txB" fmla="*/ 23 h 23"/>
                </a:gdLst>
                <a:ahLst/>
                <a:cxnLst>
                  <a:cxn ang="0">
                    <a:pos x="2" y="0"/>
                  </a:cxn>
                  <a:cxn ang="0">
                    <a:pos x="0" y="17"/>
                  </a:cxn>
                  <a:cxn ang="0">
                    <a:pos x="79" y="23"/>
                  </a:cxn>
                  <a:cxn ang="0">
                    <a:pos x="80" y="6"/>
                  </a:cxn>
                  <a:cxn ang="0">
                    <a:pos x="2" y="0"/>
                  </a:cxn>
                </a:cxnLst>
                <a:rect l="txL" t="txT" r="txR" b="txB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5" name="Freeform 130"/>
              <p:cNvSpPr/>
              <p:nvPr/>
            </p:nvSpPr>
            <p:spPr>
              <a:xfrm>
                <a:off x="846" y="702"/>
                <a:ext cx="16" cy="19"/>
              </a:xfrm>
              <a:custGeom>
                <a:avLst/>
                <a:gdLst>
                  <a:gd name="txL" fmla="*/ 0 w 16"/>
                  <a:gd name="txT" fmla="*/ 0 h 19"/>
                  <a:gd name="txR" fmla="*/ 16 w 16"/>
                  <a:gd name="txB" fmla="*/ 19 h 19"/>
                </a:gdLst>
                <a:ahLst/>
                <a:cxnLst>
                  <a:cxn ang="0">
                    <a:pos x="3" y="0"/>
                  </a:cxn>
                  <a:cxn ang="0">
                    <a:pos x="0" y="17"/>
                  </a:cxn>
                  <a:cxn ang="0">
                    <a:pos x="14" y="19"/>
                  </a:cxn>
                  <a:cxn ang="0">
                    <a:pos x="16" y="2"/>
                  </a:cxn>
                  <a:cxn ang="0">
                    <a:pos x="3" y="0"/>
                  </a:cxn>
                </a:cxnLst>
                <a:rect l="txL" t="txT" r="txR" b="txB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6" name="Freeform 131"/>
              <p:cNvSpPr/>
              <p:nvPr/>
            </p:nvSpPr>
            <p:spPr>
              <a:xfrm>
                <a:off x="846" y="702"/>
                <a:ext cx="16" cy="19"/>
              </a:xfrm>
              <a:custGeom>
                <a:avLst/>
                <a:gdLst>
                  <a:gd name="txL" fmla="*/ 0 w 16"/>
                  <a:gd name="txT" fmla="*/ 0 h 19"/>
                  <a:gd name="txR" fmla="*/ 16 w 16"/>
                  <a:gd name="txB" fmla="*/ 19 h 19"/>
                </a:gdLst>
                <a:ahLst/>
                <a:cxnLst>
                  <a:cxn ang="0">
                    <a:pos x="3" y="0"/>
                  </a:cxn>
                  <a:cxn ang="0">
                    <a:pos x="0" y="17"/>
                  </a:cxn>
                  <a:cxn ang="0">
                    <a:pos x="14" y="19"/>
                  </a:cxn>
                  <a:cxn ang="0">
                    <a:pos x="16" y="2"/>
                  </a:cxn>
                  <a:cxn ang="0">
                    <a:pos x="3" y="0"/>
                  </a:cxn>
                </a:cxnLst>
                <a:rect l="txL" t="txT" r="txR" b="txB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7" name="Freeform 132"/>
              <p:cNvSpPr>
                <a:spLocks noEditPoints="1"/>
              </p:cNvSpPr>
              <p:nvPr/>
            </p:nvSpPr>
            <p:spPr>
              <a:xfrm>
                <a:off x="297" y="858"/>
                <a:ext cx="261" cy="395"/>
              </a:xfrm>
              <a:custGeom>
                <a:avLst/>
                <a:gdLst>
                  <a:gd name="txL" fmla="*/ 0 w 261"/>
                  <a:gd name="txT" fmla="*/ 0 h 395"/>
                  <a:gd name="txR" fmla="*/ 261 w 261"/>
                  <a:gd name="txB" fmla="*/ 395 h 395"/>
                </a:gdLst>
                <a:ahLst/>
                <a:cxnLst>
                  <a:cxn ang="0">
                    <a:pos x="114" y="322"/>
                  </a:cxn>
                  <a:cxn ang="0">
                    <a:pos x="97" y="291"/>
                  </a:cxn>
                  <a:cxn ang="0">
                    <a:pos x="41" y="281"/>
                  </a:cxn>
                  <a:cxn ang="0">
                    <a:pos x="63" y="64"/>
                  </a:cxn>
                  <a:cxn ang="0">
                    <a:pos x="219" y="84"/>
                  </a:cxn>
                  <a:cxn ang="0">
                    <a:pos x="197" y="306"/>
                  </a:cxn>
                  <a:cxn ang="0">
                    <a:pos x="138" y="297"/>
                  </a:cxn>
                  <a:cxn ang="0">
                    <a:pos x="114" y="322"/>
                  </a:cxn>
                  <a:cxn ang="0">
                    <a:pos x="38" y="0"/>
                  </a:cxn>
                  <a:cxn ang="0">
                    <a:pos x="0" y="358"/>
                  </a:cxn>
                  <a:cxn ang="0">
                    <a:pos x="222" y="395"/>
                  </a:cxn>
                  <a:cxn ang="0">
                    <a:pos x="261" y="27"/>
                  </a:cxn>
                  <a:cxn ang="0">
                    <a:pos x="38" y="0"/>
                  </a:cxn>
                </a:cxnLst>
                <a:rect l="txL" t="txT" r="txR" b="txB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close/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9D5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8" name="Freeform 133"/>
              <p:cNvSpPr>
                <a:spLocks noEditPoints="1"/>
              </p:cNvSpPr>
              <p:nvPr/>
            </p:nvSpPr>
            <p:spPr>
              <a:xfrm>
                <a:off x="297" y="858"/>
                <a:ext cx="261" cy="395"/>
              </a:xfrm>
              <a:custGeom>
                <a:avLst/>
                <a:gdLst>
                  <a:gd name="txL" fmla="*/ 0 w 261"/>
                  <a:gd name="txT" fmla="*/ 0 h 395"/>
                  <a:gd name="txR" fmla="*/ 261 w 261"/>
                  <a:gd name="txB" fmla="*/ 395 h 395"/>
                </a:gdLst>
                <a:ahLst/>
                <a:cxnLst>
                  <a:cxn ang="0">
                    <a:pos x="114" y="322"/>
                  </a:cxn>
                  <a:cxn ang="0">
                    <a:pos x="97" y="291"/>
                  </a:cxn>
                  <a:cxn ang="0">
                    <a:pos x="41" y="281"/>
                  </a:cxn>
                  <a:cxn ang="0">
                    <a:pos x="63" y="64"/>
                  </a:cxn>
                  <a:cxn ang="0">
                    <a:pos x="219" y="84"/>
                  </a:cxn>
                  <a:cxn ang="0">
                    <a:pos x="197" y="306"/>
                  </a:cxn>
                  <a:cxn ang="0">
                    <a:pos x="138" y="297"/>
                  </a:cxn>
                  <a:cxn ang="0">
                    <a:pos x="114" y="322"/>
                  </a:cxn>
                  <a:cxn ang="0">
                    <a:pos x="38" y="0"/>
                  </a:cxn>
                  <a:cxn ang="0">
                    <a:pos x="0" y="358"/>
                  </a:cxn>
                  <a:cxn ang="0">
                    <a:pos x="222" y="395"/>
                  </a:cxn>
                  <a:cxn ang="0">
                    <a:pos x="261" y="27"/>
                  </a:cxn>
                  <a:cxn ang="0">
                    <a:pos x="38" y="0"/>
                  </a:cxn>
                </a:cxnLst>
                <a:rect l="txL" t="txT" r="txR" b="txB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19" name="Freeform 134"/>
              <p:cNvSpPr>
                <a:spLocks noEditPoints="1"/>
              </p:cNvSpPr>
              <p:nvPr/>
            </p:nvSpPr>
            <p:spPr>
              <a:xfrm>
                <a:off x="338" y="922"/>
                <a:ext cx="178" cy="258"/>
              </a:xfrm>
              <a:custGeom>
                <a:avLst/>
                <a:gdLst>
                  <a:gd name="txL" fmla="*/ 0 w 114"/>
                  <a:gd name="txT" fmla="*/ 0 h 165"/>
                  <a:gd name="txR" fmla="*/ 114 w 114"/>
                  <a:gd name="txB" fmla="*/ 165 h 165"/>
                </a:gdLst>
                <a:ahLst/>
                <a:cxnLst>
                  <a:cxn ang="0">
                    <a:pos x="100" y="127"/>
                  </a:cxn>
                  <a:cxn ang="0">
                    <a:pos x="95" y="166"/>
                  </a:cxn>
                  <a:cxn ang="0">
                    <a:pos x="108" y="166"/>
                  </a:cxn>
                  <a:cxn ang="0">
                    <a:pos x="109" y="127"/>
                  </a:cxn>
                  <a:cxn ang="0">
                    <a:pos x="100" y="127"/>
                  </a:cxn>
                  <a:cxn ang="0">
                    <a:pos x="87" y="247"/>
                  </a:cxn>
                  <a:cxn ang="0">
                    <a:pos x="75" y="244"/>
                  </a:cxn>
                  <a:cxn ang="0">
                    <a:pos x="83" y="181"/>
                  </a:cxn>
                  <a:cxn ang="0">
                    <a:pos x="91" y="108"/>
                  </a:cxn>
                  <a:cxn ang="0">
                    <a:pos x="117" y="109"/>
                  </a:cxn>
                  <a:cxn ang="0">
                    <a:pos x="125" y="122"/>
                  </a:cxn>
                  <a:cxn ang="0">
                    <a:pos x="120" y="177"/>
                  </a:cxn>
                  <a:cxn ang="0">
                    <a:pos x="109" y="186"/>
                  </a:cxn>
                  <a:cxn ang="0">
                    <a:pos x="109" y="186"/>
                  </a:cxn>
                  <a:cxn ang="0">
                    <a:pos x="95" y="183"/>
                  </a:cxn>
                  <a:cxn ang="0">
                    <a:pos x="87" y="247"/>
                  </a:cxn>
                  <a:cxn ang="0">
                    <a:pos x="66" y="242"/>
                  </a:cxn>
                  <a:cxn ang="0">
                    <a:pos x="34" y="238"/>
                  </a:cxn>
                  <a:cxn ang="0">
                    <a:pos x="48" y="100"/>
                  </a:cxn>
                  <a:cxn ang="0">
                    <a:pos x="78" y="105"/>
                  </a:cxn>
                  <a:cxn ang="0">
                    <a:pos x="78" y="122"/>
                  </a:cxn>
                  <a:cxn ang="0">
                    <a:pos x="58" y="120"/>
                  </a:cxn>
                  <a:cxn ang="0">
                    <a:pos x="53" y="159"/>
                  </a:cxn>
                  <a:cxn ang="0">
                    <a:pos x="69" y="159"/>
                  </a:cxn>
                  <a:cxn ang="0">
                    <a:pos x="66" y="178"/>
                  </a:cxn>
                  <a:cxn ang="0">
                    <a:pos x="53" y="177"/>
                  </a:cxn>
                  <a:cxn ang="0">
                    <a:pos x="48" y="222"/>
                  </a:cxn>
                  <a:cxn ang="0">
                    <a:pos x="69" y="225"/>
                  </a:cxn>
                  <a:cxn ang="0">
                    <a:pos x="66" y="242"/>
                  </a:cxn>
                  <a:cxn ang="0">
                    <a:pos x="34" y="0"/>
                  </a:cxn>
                  <a:cxn ang="0">
                    <a:pos x="0" y="339"/>
                  </a:cxn>
                  <a:cxn ang="0">
                    <a:pos x="87" y="355"/>
                  </a:cxn>
                  <a:cxn ang="0">
                    <a:pos x="114" y="403"/>
                  </a:cxn>
                  <a:cxn ang="0">
                    <a:pos x="151" y="364"/>
                  </a:cxn>
                  <a:cxn ang="0">
                    <a:pos x="244" y="378"/>
                  </a:cxn>
                  <a:cxn ang="0">
                    <a:pos x="278" y="31"/>
                  </a:cxn>
                  <a:cxn ang="0">
                    <a:pos x="244" y="378"/>
                  </a:cxn>
                  <a:cxn ang="0">
                    <a:pos x="151" y="364"/>
                  </a:cxn>
                  <a:cxn ang="0">
                    <a:pos x="114" y="403"/>
                  </a:cxn>
                  <a:cxn ang="0">
                    <a:pos x="114" y="403"/>
                  </a:cxn>
                  <a:cxn ang="0">
                    <a:pos x="130" y="252"/>
                  </a:cxn>
                  <a:cxn ang="0">
                    <a:pos x="126" y="252"/>
                  </a:cxn>
                  <a:cxn ang="0">
                    <a:pos x="120" y="239"/>
                  </a:cxn>
                  <a:cxn ang="0">
                    <a:pos x="125" y="210"/>
                  </a:cxn>
                  <a:cxn ang="0">
                    <a:pos x="134" y="210"/>
                  </a:cxn>
                  <a:cxn ang="0">
                    <a:pos x="136" y="191"/>
                  </a:cxn>
                  <a:cxn ang="0">
                    <a:pos x="134" y="191"/>
                  </a:cxn>
                  <a:cxn ang="0">
                    <a:pos x="126" y="177"/>
                  </a:cxn>
                  <a:cxn ang="0">
                    <a:pos x="131" y="125"/>
                  </a:cxn>
                  <a:cxn ang="0">
                    <a:pos x="142" y="113"/>
                  </a:cxn>
                  <a:cxn ang="0">
                    <a:pos x="142" y="113"/>
                  </a:cxn>
                  <a:cxn ang="0">
                    <a:pos x="144" y="114"/>
                  </a:cxn>
                  <a:cxn ang="0">
                    <a:pos x="153" y="17"/>
                  </a:cxn>
                  <a:cxn ang="0">
                    <a:pos x="278" y="31"/>
                  </a:cxn>
                  <a:cxn ang="0">
                    <a:pos x="34" y="0"/>
                  </a:cxn>
                </a:cxnLst>
                <a:rect l="txL" t="txT" r="txR" b="txB"/>
                <a:pathLst>
                  <a:path w="114" h="165">
                    <a:moveTo>
                      <a:pt x="41" y="52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36" y="101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1" y="48"/>
                      <a:pt x="51" y="5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4"/>
                      <a:pt x="47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6" y="101"/>
                      <a:pt x="36" y="101"/>
                      <a:pt x="36" y="101"/>
                    </a:cubicBezTo>
                    <a:moveTo>
                      <a:pt x="27" y="99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9"/>
                      <a:pt x="27" y="99"/>
                      <a:pt x="27" y="99"/>
                    </a:cubicBezTo>
                    <a:moveTo>
                      <a:pt x="14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1" y="103"/>
                      <a:pt x="49" y="100"/>
                      <a:pt x="49" y="98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3" y="77"/>
                      <a:pt x="52" y="75"/>
                      <a:pt x="52" y="7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8"/>
                      <a:pt x="56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25C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0" name="Freeform 135"/>
              <p:cNvSpPr/>
              <p:nvPr/>
            </p:nvSpPr>
            <p:spPr>
              <a:xfrm>
                <a:off x="360" y="986"/>
                <a:ext cx="28" cy="91"/>
              </a:xfrm>
              <a:custGeom>
                <a:avLst/>
                <a:gdLst>
                  <a:gd name="txL" fmla="*/ 0 w 28"/>
                  <a:gd name="txT" fmla="*/ 0 h 91"/>
                  <a:gd name="txR" fmla="*/ 28 w 28"/>
                  <a:gd name="txB" fmla="*/ 91 h 91"/>
                </a:gdLst>
                <a:ahLst/>
                <a:cxnLst>
                  <a:cxn ang="0">
                    <a:pos x="9" y="0"/>
                  </a:cxn>
                  <a:cxn ang="0">
                    <a:pos x="0" y="88"/>
                  </a:cxn>
                  <a:cxn ang="0">
                    <a:pos x="20" y="91"/>
                  </a:cxn>
                  <a:cxn ang="0">
                    <a:pos x="21" y="80"/>
                  </a:cxn>
                  <a:cxn ang="0">
                    <a:pos x="9" y="78"/>
                  </a:cxn>
                  <a:cxn ang="0">
                    <a:pos x="12" y="49"/>
                  </a:cxn>
                  <a:cxn ang="0">
                    <a:pos x="20" y="50"/>
                  </a:cxn>
                  <a:cxn ang="0">
                    <a:pos x="21" y="38"/>
                  </a:cxn>
                  <a:cxn ang="0">
                    <a:pos x="12" y="38"/>
                  </a:cxn>
                  <a:cxn ang="0">
                    <a:pos x="15" y="13"/>
                  </a:cxn>
                  <a:cxn ang="0">
                    <a:pos x="28" y="14"/>
                  </a:cxn>
                  <a:cxn ang="0">
                    <a:pos x="28" y="3"/>
                  </a:cxn>
                  <a:cxn ang="0">
                    <a:pos x="9" y="0"/>
                  </a:cxn>
                </a:cxnLst>
                <a:rect l="txL" t="txT" r="txR" b="txB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1" name="Freeform 136"/>
              <p:cNvSpPr/>
              <p:nvPr/>
            </p:nvSpPr>
            <p:spPr>
              <a:xfrm>
                <a:off x="360" y="986"/>
                <a:ext cx="28" cy="91"/>
              </a:xfrm>
              <a:custGeom>
                <a:avLst/>
                <a:gdLst>
                  <a:gd name="txL" fmla="*/ 0 w 28"/>
                  <a:gd name="txT" fmla="*/ 0 h 91"/>
                  <a:gd name="txR" fmla="*/ 28 w 28"/>
                  <a:gd name="txB" fmla="*/ 91 h 91"/>
                </a:gdLst>
                <a:ahLst/>
                <a:cxnLst>
                  <a:cxn ang="0">
                    <a:pos x="9" y="0"/>
                  </a:cxn>
                  <a:cxn ang="0">
                    <a:pos x="0" y="88"/>
                  </a:cxn>
                  <a:cxn ang="0">
                    <a:pos x="20" y="91"/>
                  </a:cxn>
                  <a:cxn ang="0">
                    <a:pos x="21" y="80"/>
                  </a:cxn>
                  <a:cxn ang="0">
                    <a:pos x="9" y="78"/>
                  </a:cxn>
                  <a:cxn ang="0">
                    <a:pos x="12" y="49"/>
                  </a:cxn>
                  <a:cxn ang="0">
                    <a:pos x="20" y="50"/>
                  </a:cxn>
                  <a:cxn ang="0">
                    <a:pos x="21" y="38"/>
                  </a:cxn>
                  <a:cxn ang="0">
                    <a:pos x="12" y="38"/>
                  </a:cxn>
                  <a:cxn ang="0">
                    <a:pos x="15" y="13"/>
                  </a:cxn>
                  <a:cxn ang="0">
                    <a:pos x="28" y="14"/>
                  </a:cxn>
                  <a:cxn ang="0">
                    <a:pos x="28" y="3"/>
                  </a:cxn>
                  <a:cxn ang="0">
                    <a:pos x="9" y="0"/>
                  </a:cxn>
                </a:cxnLst>
                <a:rect l="txL" t="txT" r="txR" b="txB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2" name="Freeform 137"/>
              <p:cNvSpPr>
                <a:spLocks noEditPoints="1"/>
              </p:cNvSpPr>
              <p:nvPr/>
            </p:nvSpPr>
            <p:spPr>
              <a:xfrm>
                <a:off x="386" y="991"/>
                <a:ext cx="31" cy="89"/>
              </a:xfrm>
              <a:custGeom>
                <a:avLst/>
                <a:gdLst>
                  <a:gd name="txL" fmla="*/ 0 w 20"/>
                  <a:gd name="txT" fmla="*/ 0 h 57"/>
                  <a:gd name="txR" fmla="*/ 20 w 20"/>
                  <a:gd name="txB" fmla="*/ 57 h 57"/>
                </a:gdLst>
                <a:ahLst/>
                <a:cxnLst>
                  <a:cxn ang="0">
                    <a:pos x="31" y="58"/>
                  </a:cxn>
                  <a:cxn ang="0">
                    <a:pos x="19" y="58"/>
                  </a:cxn>
                  <a:cxn ang="0">
                    <a:pos x="25" y="19"/>
                  </a:cxn>
                  <a:cxn ang="0">
                    <a:pos x="34" y="19"/>
                  </a:cxn>
                  <a:cxn ang="0">
                    <a:pos x="31" y="58"/>
                  </a:cxn>
                  <a:cxn ang="0">
                    <a:pos x="14" y="0"/>
                  </a:cxn>
                  <a:cxn ang="0">
                    <a:pos x="8" y="73"/>
                  </a:cxn>
                  <a:cxn ang="0">
                    <a:pos x="0" y="136"/>
                  </a:cxn>
                  <a:cxn ang="0">
                    <a:pos x="12" y="139"/>
                  </a:cxn>
                  <a:cxn ang="0">
                    <a:pos x="19" y="75"/>
                  </a:cxn>
                  <a:cxn ang="0">
                    <a:pos x="34" y="78"/>
                  </a:cxn>
                  <a:cxn ang="0">
                    <a:pos x="34" y="78"/>
                  </a:cxn>
                  <a:cxn ang="0">
                    <a:pos x="43" y="69"/>
                  </a:cxn>
                  <a:cxn ang="0">
                    <a:pos x="48" y="14"/>
                  </a:cxn>
                  <a:cxn ang="0">
                    <a:pos x="40" y="3"/>
                  </a:cxn>
                  <a:cxn ang="0">
                    <a:pos x="14" y="0"/>
                  </a:cxn>
                </a:cxnLst>
                <a:rect l="txL" t="txT" r="txR" b="txB"/>
                <a:pathLst>
                  <a:path w="20" h="57">
                    <a:moveTo>
                      <a:pt x="13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6" y="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2"/>
                      <a:pt x="17" y="30"/>
                      <a:pt x="18" y="2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"/>
                      <a:pt x="19" y="1"/>
                      <a:pt x="1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3" name="Freeform 138"/>
              <p:cNvSpPr>
                <a:spLocks noEditPoints="1"/>
              </p:cNvSpPr>
              <p:nvPr/>
            </p:nvSpPr>
            <p:spPr>
              <a:xfrm>
                <a:off x="414" y="994"/>
                <a:ext cx="16" cy="89"/>
              </a:xfrm>
              <a:custGeom>
                <a:avLst/>
                <a:gdLst>
                  <a:gd name="txL" fmla="*/ 0 w 10"/>
                  <a:gd name="txT" fmla="*/ 0 h 57"/>
                  <a:gd name="txR" fmla="*/ 10 w 10"/>
                  <a:gd name="txB" fmla="*/ 57 h 57"/>
                </a:gdLst>
                <a:ahLst/>
                <a:cxnLst>
                  <a:cxn ang="0">
                    <a:pos x="5" y="97"/>
                  </a:cxn>
                  <a:cxn ang="0">
                    <a:pos x="0" y="126"/>
                  </a:cxn>
                  <a:cxn ang="0">
                    <a:pos x="8" y="139"/>
                  </a:cxn>
                  <a:cxn ang="0">
                    <a:pos x="10" y="139"/>
                  </a:cxn>
                  <a:cxn ang="0">
                    <a:pos x="16" y="97"/>
                  </a:cxn>
                  <a:cxn ang="0">
                    <a:pos x="5" y="97"/>
                  </a:cxn>
                  <a:cxn ang="0">
                    <a:pos x="22" y="0"/>
                  </a:cxn>
                  <a:cxn ang="0">
                    <a:pos x="13" y="12"/>
                  </a:cxn>
                  <a:cxn ang="0">
                    <a:pos x="8" y="64"/>
                  </a:cxn>
                  <a:cxn ang="0">
                    <a:pos x="16" y="78"/>
                  </a:cxn>
                  <a:cxn ang="0">
                    <a:pos x="18" y="78"/>
                  </a:cxn>
                  <a:cxn ang="0">
                    <a:pos x="26" y="3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txL" t="txT" r="txR" b="txB"/>
                <a:pathLst>
                  <a:path w="10" h="57">
                    <a:moveTo>
                      <a:pt x="2" y="4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7"/>
                      <a:pt x="3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2" y="40"/>
                      <a:pt x="2" y="40"/>
                    </a:cubicBezTo>
                    <a:moveTo>
                      <a:pt x="9" y="0"/>
                    </a:moveTo>
                    <a:cubicBezTo>
                      <a:pt x="7" y="0"/>
                      <a:pt x="6" y="2"/>
                      <a:pt x="5" y="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4" y="31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4" name="Freeform 139"/>
              <p:cNvSpPr>
                <a:spLocks noEditPoints="1"/>
              </p:cNvSpPr>
              <p:nvPr/>
            </p:nvSpPr>
            <p:spPr>
              <a:xfrm>
                <a:off x="411" y="933"/>
                <a:ext cx="105" cy="247"/>
              </a:xfrm>
              <a:custGeom>
                <a:avLst/>
                <a:gdLst>
                  <a:gd name="txL" fmla="*/ 0 w 67"/>
                  <a:gd name="txT" fmla="*/ 0 h 158"/>
                  <a:gd name="txR" fmla="*/ 67 w 67"/>
                  <a:gd name="txB" fmla="*/ 158 h 158"/>
                </a:gdLst>
                <a:ahLst/>
                <a:cxnLst>
                  <a:cxn ang="0">
                    <a:pos x="22" y="174"/>
                  </a:cxn>
                  <a:cxn ang="0">
                    <a:pos x="20" y="192"/>
                  </a:cxn>
                  <a:cxn ang="0">
                    <a:pos x="22" y="192"/>
                  </a:cxn>
                  <a:cxn ang="0">
                    <a:pos x="20" y="217"/>
                  </a:cxn>
                  <a:cxn ang="0">
                    <a:pos x="30" y="220"/>
                  </a:cxn>
                  <a:cxn ang="0">
                    <a:pos x="34" y="174"/>
                  </a:cxn>
                  <a:cxn ang="0">
                    <a:pos x="22" y="174"/>
                  </a:cxn>
                  <a:cxn ang="0">
                    <a:pos x="108" y="249"/>
                  </a:cxn>
                  <a:cxn ang="0">
                    <a:pos x="108" y="249"/>
                  </a:cxn>
                  <a:cxn ang="0">
                    <a:pos x="88" y="247"/>
                  </a:cxn>
                  <a:cxn ang="0">
                    <a:pos x="81" y="233"/>
                  </a:cxn>
                  <a:cxn ang="0">
                    <a:pos x="94" y="117"/>
                  </a:cxn>
                  <a:cxn ang="0">
                    <a:pos x="100" y="108"/>
                  </a:cxn>
                  <a:cxn ang="0">
                    <a:pos x="103" y="108"/>
                  </a:cxn>
                  <a:cxn ang="0">
                    <a:pos x="122" y="109"/>
                  </a:cxn>
                  <a:cxn ang="0">
                    <a:pos x="130" y="122"/>
                  </a:cxn>
                  <a:cxn ang="0">
                    <a:pos x="118" y="238"/>
                  </a:cxn>
                  <a:cxn ang="0">
                    <a:pos x="108" y="249"/>
                  </a:cxn>
                  <a:cxn ang="0">
                    <a:pos x="69" y="242"/>
                  </a:cxn>
                  <a:cxn ang="0">
                    <a:pos x="53" y="242"/>
                  </a:cxn>
                  <a:cxn ang="0">
                    <a:pos x="66" y="125"/>
                  </a:cxn>
                  <a:cxn ang="0">
                    <a:pos x="66" y="120"/>
                  </a:cxn>
                  <a:cxn ang="0">
                    <a:pos x="61" y="120"/>
                  </a:cxn>
                  <a:cxn ang="0">
                    <a:pos x="64" y="109"/>
                  </a:cxn>
                  <a:cxn ang="0">
                    <a:pos x="69" y="103"/>
                  </a:cxn>
                  <a:cxn ang="0">
                    <a:pos x="81" y="103"/>
                  </a:cxn>
                  <a:cxn ang="0">
                    <a:pos x="69" y="242"/>
                  </a:cxn>
                  <a:cxn ang="0">
                    <a:pos x="39" y="0"/>
                  </a:cxn>
                  <a:cxn ang="0">
                    <a:pos x="30" y="98"/>
                  </a:cxn>
                  <a:cxn ang="0">
                    <a:pos x="47" y="100"/>
                  </a:cxn>
                  <a:cxn ang="0">
                    <a:pos x="53" y="113"/>
                  </a:cxn>
                  <a:cxn ang="0">
                    <a:pos x="52" y="142"/>
                  </a:cxn>
                  <a:cxn ang="0">
                    <a:pos x="39" y="139"/>
                  </a:cxn>
                  <a:cxn ang="0">
                    <a:pos x="42" y="117"/>
                  </a:cxn>
                  <a:cxn ang="0">
                    <a:pos x="30" y="114"/>
                  </a:cxn>
                  <a:cxn ang="0">
                    <a:pos x="27" y="153"/>
                  </a:cxn>
                  <a:cxn ang="0">
                    <a:pos x="42" y="156"/>
                  </a:cxn>
                  <a:cxn ang="0">
                    <a:pos x="49" y="170"/>
                  </a:cxn>
                  <a:cxn ang="0">
                    <a:pos x="42" y="227"/>
                  </a:cxn>
                  <a:cxn ang="0">
                    <a:pos x="34" y="238"/>
                  </a:cxn>
                  <a:cxn ang="0">
                    <a:pos x="31" y="238"/>
                  </a:cxn>
                  <a:cxn ang="0">
                    <a:pos x="14" y="234"/>
                  </a:cxn>
                  <a:cxn ang="0">
                    <a:pos x="0" y="386"/>
                  </a:cxn>
                  <a:cxn ang="0">
                    <a:pos x="0" y="386"/>
                  </a:cxn>
                  <a:cxn ang="0">
                    <a:pos x="38" y="347"/>
                  </a:cxn>
                  <a:cxn ang="0">
                    <a:pos x="130" y="361"/>
                  </a:cxn>
                  <a:cxn ang="0">
                    <a:pos x="165" y="14"/>
                  </a:cxn>
                  <a:cxn ang="0">
                    <a:pos x="39" y="0"/>
                  </a:cxn>
                </a:cxnLst>
                <a:rect l="txL" t="txT" r="txR" b="txB"/>
                <a:pathLst>
                  <a:path w="67" h="158">
                    <a:moveTo>
                      <a:pt x="9" y="71"/>
                    </a:move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9" y="71"/>
                      <a:pt x="9" y="71"/>
                      <a:pt x="9" y="71"/>
                    </a:cubicBezTo>
                    <a:moveTo>
                      <a:pt x="44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4" y="100"/>
                      <a:pt x="32" y="98"/>
                      <a:pt x="33" y="9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5"/>
                      <a:pt x="40" y="44"/>
                      <a:pt x="41" y="44"/>
                    </a:cubicBezTo>
                    <a:cubicBezTo>
                      <a:pt x="41" y="44"/>
                      <a:pt x="42" y="44"/>
                      <a:pt x="42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2" y="45"/>
                      <a:pt x="53" y="47"/>
                      <a:pt x="53" y="50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7" y="100"/>
                      <a:pt x="46" y="102"/>
                      <a:pt x="44" y="102"/>
                    </a:cubicBezTo>
                    <a:moveTo>
                      <a:pt x="28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99"/>
                      <a:pt x="28" y="99"/>
                      <a:pt x="28" y="99"/>
                    </a:cubicBezTo>
                    <a:moveTo>
                      <a:pt x="16" y="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1" y="41"/>
                      <a:pt x="22" y="43"/>
                      <a:pt x="22" y="4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20" y="67"/>
                      <a:pt x="20" y="70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5"/>
                      <a:pt x="15" y="97"/>
                      <a:pt x="14" y="97"/>
                    </a:cubicBezTo>
                    <a:cubicBezTo>
                      <a:pt x="14" y="97"/>
                      <a:pt x="13" y="97"/>
                      <a:pt x="13" y="97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856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5" name="Freeform 140"/>
              <p:cNvSpPr/>
              <p:nvPr/>
            </p:nvSpPr>
            <p:spPr>
              <a:xfrm>
                <a:off x="421" y="996"/>
                <a:ext cx="25" cy="88"/>
              </a:xfrm>
              <a:custGeom>
                <a:avLst/>
                <a:gdLst>
                  <a:gd name="txL" fmla="*/ 0 w 16"/>
                  <a:gd name="txT" fmla="*/ 0 h 57"/>
                  <a:gd name="txR" fmla="*/ 16 w 16"/>
                  <a:gd name="txB" fmla="*/ 57 h 57"/>
                </a:gdLst>
                <a:ahLst/>
                <a:cxnLst>
                  <a:cxn ang="0">
                    <a:pos x="14" y="0"/>
                  </a:cxn>
                  <a:cxn ang="0">
                    <a:pos x="8" y="74"/>
                  </a:cxn>
                  <a:cxn ang="0">
                    <a:pos x="20" y="74"/>
                  </a:cxn>
                  <a:cxn ang="0">
                    <a:pos x="14" y="119"/>
                  </a:cxn>
                  <a:cxn ang="0">
                    <a:pos x="5" y="117"/>
                  </a:cxn>
                  <a:cxn ang="0">
                    <a:pos x="8" y="93"/>
                  </a:cxn>
                  <a:cxn ang="0">
                    <a:pos x="5" y="93"/>
                  </a:cxn>
                  <a:cxn ang="0">
                    <a:pos x="0" y="133"/>
                  </a:cxn>
                  <a:cxn ang="0">
                    <a:pos x="17" y="136"/>
                  </a:cxn>
                  <a:cxn ang="0">
                    <a:pos x="20" y="136"/>
                  </a:cxn>
                  <a:cxn ang="0">
                    <a:pos x="27" y="127"/>
                  </a:cxn>
                  <a:cxn ang="0">
                    <a:pos x="34" y="71"/>
                  </a:cxn>
                  <a:cxn ang="0">
                    <a:pos x="27" y="57"/>
                  </a:cxn>
                  <a:cxn ang="0">
                    <a:pos x="13" y="56"/>
                  </a:cxn>
                  <a:cxn ang="0">
                    <a:pos x="14" y="17"/>
                  </a:cxn>
                  <a:cxn ang="0">
                    <a:pos x="27" y="19"/>
                  </a:cxn>
                  <a:cxn ang="0">
                    <a:pos x="25" y="40"/>
                  </a:cxn>
                  <a:cxn ang="0">
                    <a:pos x="36" y="43"/>
                  </a:cxn>
                  <a:cxn ang="0">
                    <a:pos x="39" y="14"/>
                  </a:cxn>
                  <a:cxn ang="0">
                    <a:pos x="31" y="3"/>
                  </a:cxn>
                  <a:cxn ang="0">
                    <a:pos x="14" y="0"/>
                  </a:cxn>
                </a:cxnLst>
                <a:rect l="txL" t="txT" r="txR" b="txB"/>
                <a:pathLst>
                  <a:path w="16" h="57">
                    <a:moveTo>
                      <a:pt x="6" y="0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8" y="57"/>
                      <a:pt x="8" y="57"/>
                    </a:cubicBezTo>
                    <a:cubicBezTo>
                      <a:pt x="9" y="57"/>
                      <a:pt x="11" y="55"/>
                      <a:pt x="11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7"/>
                      <a:pt x="13" y="25"/>
                      <a:pt x="11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8E4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6" name="Freeform 141"/>
              <p:cNvSpPr>
                <a:spLocks noEditPoints="1"/>
              </p:cNvSpPr>
              <p:nvPr/>
            </p:nvSpPr>
            <p:spPr>
              <a:xfrm>
                <a:off x="471" y="1013"/>
                <a:ext cx="14" cy="67"/>
              </a:xfrm>
              <a:custGeom>
                <a:avLst/>
                <a:gdLst>
                  <a:gd name="txL" fmla="*/ 0 w 14"/>
                  <a:gd name="txT" fmla="*/ 0 h 67"/>
                  <a:gd name="txR" fmla="*/ 14 w 14"/>
                  <a:gd name="txB" fmla="*/ 67 h 67"/>
                </a:gdLst>
                <a:ahLst/>
                <a:cxnLst>
                  <a:cxn ang="0">
                    <a:pos x="11" y="37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7" y="67"/>
                  </a:cxn>
                  <a:cxn ang="0">
                    <a:pos x="11" y="37"/>
                  </a:cxn>
                  <a:cxn ang="0">
                    <a:pos x="7" y="0"/>
                  </a:cxn>
                  <a:cxn ang="0">
                    <a:pos x="4" y="29"/>
                  </a:cxn>
                  <a:cxn ang="0">
                    <a:pos x="14" y="7"/>
                  </a:cxn>
                  <a:cxn ang="0">
                    <a:pos x="14" y="1"/>
                  </a:cxn>
                  <a:cxn ang="0">
                    <a:pos x="7" y="0"/>
                  </a:cxn>
                </a:cxnLst>
                <a:rect l="txL" t="txT" r="txR" b="txB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close/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56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7" name="Freeform 142"/>
              <p:cNvSpPr>
                <a:spLocks noEditPoints="1"/>
              </p:cNvSpPr>
              <p:nvPr/>
            </p:nvSpPr>
            <p:spPr>
              <a:xfrm>
                <a:off x="471" y="1013"/>
                <a:ext cx="14" cy="67"/>
              </a:xfrm>
              <a:custGeom>
                <a:avLst/>
                <a:gdLst>
                  <a:gd name="txL" fmla="*/ 0 w 14"/>
                  <a:gd name="txT" fmla="*/ 0 h 67"/>
                  <a:gd name="txR" fmla="*/ 14 w 14"/>
                  <a:gd name="txB" fmla="*/ 67 h 67"/>
                </a:gdLst>
                <a:ahLst/>
                <a:cxnLst>
                  <a:cxn ang="0">
                    <a:pos x="11" y="37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7" y="67"/>
                  </a:cxn>
                  <a:cxn ang="0">
                    <a:pos x="11" y="37"/>
                  </a:cxn>
                  <a:cxn ang="0">
                    <a:pos x="7" y="0"/>
                  </a:cxn>
                  <a:cxn ang="0">
                    <a:pos x="4" y="29"/>
                  </a:cxn>
                  <a:cxn ang="0">
                    <a:pos x="14" y="7"/>
                  </a:cxn>
                  <a:cxn ang="0">
                    <a:pos x="14" y="1"/>
                  </a:cxn>
                  <a:cxn ang="0">
                    <a:pos x="7" y="0"/>
                  </a:cxn>
                </a:cxnLst>
                <a:rect l="txL" t="txT" r="txR" b="txB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8" name="Freeform 143"/>
              <p:cNvSpPr/>
              <p:nvPr/>
            </p:nvSpPr>
            <p:spPr>
              <a:xfrm>
                <a:off x="446" y="999"/>
                <a:ext cx="17" cy="89"/>
              </a:xfrm>
              <a:custGeom>
                <a:avLst/>
                <a:gdLst>
                  <a:gd name="txL" fmla="*/ 0 w 17"/>
                  <a:gd name="txT" fmla="*/ 0 h 89"/>
                  <a:gd name="txR" fmla="*/ 17 w 17"/>
                  <a:gd name="txB" fmla="*/ 89 h 89"/>
                </a:gdLst>
                <a:ahLst/>
                <a:cxnLst>
                  <a:cxn ang="0">
                    <a:pos x="9" y="0"/>
                  </a:cxn>
                  <a:cxn ang="0">
                    <a:pos x="6" y="4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0" y="89"/>
                  </a:cxn>
                  <a:cxn ang="0">
                    <a:pos x="9" y="89"/>
                  </a:cxn>
                  <a:cxn ang="0">
                    <a:pos x="17" y="0"/>
                  </a:cxn>
                  <a:cxn ang="0">
                    <a:pos x="9" y="0"/>
                  </a:cxn>
                </a:cxnLst>
                <a:rect l="txL" t="txT" r="txR" b="txB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E4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29" name="Freeform 144"/>
              <p:cNvSpPr/>
              <p:nvPr/>
            </p:nvSpPr>
            <p:spPr>
              <a:xfrm>
                <a:off x="446" y="999"/>
                <a:ext cx="17" cy="89"/>
              </a:xfrm>
              <a:custGeom>
                <a:avLst/>
                <a:gdLst>
                  <a:gd name="txL" fmla="*/ 0 w 17"/>
                  <a:gd name="txT" fmla="*/ 0 h 89"/>
                  <a:gd name="txR" fmla="*/ 17 w 17"/>
                  <a:gd name="txB" fmla="*/ 89 h 89"/>
                </a:gdLst>
                <a:ahLst/>
                <a:cxnLst>
                  <a:cxn ang="0">
                    <a:pos x="9" y="0"/>
                  </a:cxn>
                  <a:cxn ang="0">
                    <a:pos x="6" y="4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0" y="89"/>
                  </a:cxn>
                  <a:cxn ang="0">
                    <a:pos x="9" y="89"/>
                  </a:cxn>
                  <a:cxn ang="0">
                    <a:pos x="17" y="0"/>
                  </a:cxn>
                  <a:cxn ang="0">
                    <a:pos x="9" y="0"/>
                  </a:cxn>
                </a:cxnLst>
                <a:rect l="txL" t="txT" r="txR" b="txB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0" name="Freeform 145"/>
              <p:cNvSpPr>
                <a:spLocks noEditPoints="1"/>
              </p:cNvSpPr>
              <p:nvPr/>
            </p:nvSpPr>
            <p:spPr>
              <a:xfrm>
                <a:off x="461" y="1002"/>
                <a:ext cx="33" cy="90"/>
              </a:xfrm>
              <a:custGeom>
                <a:avLst/>
                <a:gdLst>
                  <a:gd name="txL" fmla="*/ 0 w 21"/>
                  <a:gd name="txT" fmla="*/ 0 h 58"/>
                  <a:gd name="txR" fmla="*/ 21 w 21"/>
                  <a:gd name="txB" fmla="*/ 58 h 58"/>
                </a:gdLst>
                <a:ahLst/>
                <a:cxnLst>
                  <a:cxn ang="0">
                    <a:pos x="27" y="121"/>
                  </a:cxn>
                  <a:cxn ang="0">
                    <a:pos x="14" y="118"/>
                  </a:cxn>
                  <a:cxn ang="0">
                    <a:pos x="17" y="106"/>
                  </a:cxn>
                  <a:cxn ang="0">
                    <a:pos x="31" y="74"/>
                  </a:cxn>
                  <a:cxn ang="0">
                    <a:pos x="27" y="121"/>
                  </a:cxn>
                  <a:cxn ang="0">
                    <a:pos x="22" y="62"/>
                  </a:cxn>
                  <a:cxn ang="0">
                    <a:pos x="27" y="17"/>
                  </a:cxn>
                  <a:cxn ang="0">
                    <a:pos x="38" y="19"/>
                  </a:cxn>
                  <a:cxn ang="0">
                    <a:pos x="38" y="29"/>
                  </a:cxn>
                  <a:cxn ang="0">
                    <a:pos x="22" y="62"/>
                  </a:cxn>
                  <a:cxn ang="0">
                    <a:pos x="22" y="0"/>
                  </a:cxn>
                  <a:cxn ang="0">
                    <a:pos x="14" y="9"/>
                  </a:cxn>
                  <a:cxn ang="0">
                    <a:pos x="3" y="123"/>
                  </a:cxn>
                  <a:cxn ang="0">
                    <a:pos x="9" y="137"/>
                  </a:cxn>
                  <a:cxn ang="0">
                    <a:pos x="30" y="140"/>
                  </a:cxn>
                  <a:cxn ang="0">
                    <a:pos x="30" y="140"/>
                  </a:cxn>
                  <a:cxn ang="0">
                    <a:pos x="39" y="127"/>
                  </a:cxn>
                  <a:cxn ang="0">
                    <a:pos x="52" y="14"/>
                  </a:cxn>
                  <a:cxn ang="0">
                    <a:pos x="44" y="3"/>
                  </a:cxn>
                  <a:cxn ang="0">
                    <a:pos x="25" y="0"/>
                  </a:cxn>
                  <a:cxn ang="0">
                    <a:pos x="22" y="0"/>
                  </a:cxn>
                </a:cxnLst>
                <a:rect l="txL" t="txT" r="txR" b="txB"/>
                <a:pathLst>
                  <a:path w="21" h="58">
                    <a:moveTo>
                      <a:pt x="11" y="50"/>
                    </a:move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50"/>
                      <a:pt x="11" y="50"/>
                      <a:pt x="11" y="50"/>
                    </a:cubicBezTo>
                    <a:moveTo>
                      <a:pt x="9" y="2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26"/>
                      <a:pt x="9" y="26"/>
                      <a:pt x="9" y="26"/>
                    </a:cubicBezTo>
                    <a:moveTo>
                      <a:pt x="9" y="0"/>
                    </a:moveTo>
                    <a:cubicBezTo>
                      <a:pt x="8" y="0"/>
                      <a:pt x="6" y="1"/>
                      <a:pt x="6" y="4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6"/>
                      <a:pt x="4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5" y="56"/>
                      <a:pt x="16" y="5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0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E8E4E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1" name="Freeform 146"/>
              <p:cNvSpPr/>
              <p:nvPr/>
            </p:nvSpPr>
            <p:spPr>
              <a:xfrm>
                <a:off x="281" y="1383"/>
                <a:ext cx="79" cy="104"/>
              </a:xfrm>
              <a:custGeom>
                <a:avLst/>
                <a:gdLst>
                  <a:gd name="txL" fmla="*/ 0 w 50"/>
                  <a:gd name="txT" fmla="*/ 0 h 67"/>
                  <a:gd name="txR" fmla="*/ 50 w 50"/>
                  <a:gd name="txB" fmla="*/ 67 h 67"/>
                </a:gdLst>
                <a:ahLst/>
                <a:cxnLst>
                  <a:cxn ang="0">
                    <a:pos x="63" y="0"/>
                  </a:cxn>
                  <a:cxn ang="0">
                    <a:pos x="5" y="70"/>
                  </a:cxn>
                  <a:cxn ang="0">
                    <a:pos x="55" y="158"/>
                  </a:cxn>
                  <a:cxn ang="0">
                    <a:pos x="63" y="161"/>
                  </a:cxn>
                  <a:cxn ang="0">
                    <a:pos x="120" y="92"/>
                  </a:cxn>
                  <a:cxn ang="0">
                    <a:pos x="73" y="0"/>
                  </a:cxn>
                  <a:cxn ang="0">
                    <a:pos x="63" y="0"/>
                  </a:cxn>
                </a:cxnLst>
                <a:rect l="txL" t="txT" r="txR" b="txB"/>
                <a:pathLst>
                  <a:path w="50" h="67">
                    <a:moveTo>
                      <a:pt x="25" y="0"/>
                    </a:moveTo>
                    <a:cubicBezTo>
                      <a:pt x="14" y="0"/>
                      <a:pt x="4" y="12"/>
                      <a:pt x="2" y="29"/>
                    </a:cubicBezTo>
                    <a:cubicBezTo>
                      <a:pt x="0" y="47"/>
                      <a:pt x="9" y="64"/>
                      <a:pt x="22" y="66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8" y="38"/>
                    </a:cubicBezTo>
                    <a:cubicBezTo>
                      <a:pt x="50" y="20"/>
                      <a:pt x="41" y="3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2" name="Freeform 147"/>
              <p:cNvSpPr/>
              <p:nvPr/>
            </p:nvSpPr>
            <p:spPr>
              <a:xfrm>
                <a:off x="374" y="1401"/>
                <a:ext cx="79" cy="105"/>
              </a:xfrm>
              <a:custGeom>
                <a:avLst/>
                <a:gdLst>
                  <a:gd name="txL" fmla="*/ 0 w 51"/>
                  <a:gd name="txT" fmla="*/ 0 h 67"/>
                  <a:gd name="txR" fmla="*/ 51 w 51"/>
                  <a:gd name="txB" fmla="*/ 67 h 67"/>
                </a:gdLst>
                <a:ahLst/>
                <a:cxnLst>
                  <a:cxn ang="0">
                    <a:pos x="60" y="0"/>
                  </a:cxn>
                  <a:cxn ang="0">
                    <a:pos x="3" y="71"/>
                  </a:cxn>
                  <a:cxn ang="0">
                    <a:pos x="53" y="165"/>
                  </a:cxn>
                  <a:cxn ang="0">
                    <a:pos x="60" y="165"/>
                  </a:cxn>
                  <a:cxn ang="0">
                    <a:pos x="118" y="96"/>
                  </a:cxn>
                  <a:cxn ang="0">
                    <a:pos x="70" y="0"/>
                  </a:cxn>
                  <a:cxn ang="0">
                    <a:pos x="60" y="0"/>
                  </a:cxn>
                </a:cxnLst>
                <a:rect l="txL" t="txT" r="txR" b="txB"/>
                <a:pathLst>
                  <a:path w="51" h="67">
                    <a:moveTo>
                      <a:pt x="25" y="0"/>
                    </a:moveTo>
                    <a:cubicBezTo>
                      <a:pt x="14" y="0"/>
                      <a:pt x="3" y="12"/>
                      <a:pt x="1" y="29"/>
                    </a:cubicBezTo>
                    <a:cubicBezTo>
                      <a:pt x="0" y="47"/>
                      <a:pt x="9" y="64"/>
                      <a:pt x="22" y="67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9" y="39"/>
                    </a:cubicBezTo>
                    <a:cubicBezTo>
                      <a:pt x="51" y="20"/>
                      <a:pt x="42" y="3"/>
                      <a:pt x="29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3" name="Freeform 148"/>
              <p:cNvSpPr/>
              <p:nvPr/>
            </p:nvSpPr>
            <p:spPr>
              <a:xfrm>
                <a:off x="105" y="190"/>
                <a:ext cx="810" cy="1864"/>
              </a:xfrm>
              <a:custGeom>
                <a:avLst/>
                <a:gdLst>
                  <a:gd name="txL" fmla="*/ 0 w 810"/>
                  <a:gd name="txT" fmla="*/ 0 h 1864"/>
                  <a:gd name="txR" fmla="*/ 810 w 810"/>
                  <a:gd name="txB" fmla="*/ 1864 h 1864"/>
                </a:gdLst>
                <a:ahLst/>
                <a:cxnLst>
                  <a:cxn ang="0">
                    <a:pos x="194" y="0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810" y="6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B901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4" name="Freeform 149"/>
              <p:cNvSpPr/>
              <p:nvPr/>
            </p:nvSpPr>
            <p:spPr>
              <a:xfrm>
                <a:off x="105" y="190"/>
                <a:ext cx="810" cy="1864"/>
              </a:xfrm>
              <a:custGeom>
                <a:avLst/>
                <a:gdLst>
                  <a:gd name="txL" fmla="*/ 0 w 810"/>
                  <a:gd name="txT" fmla="*/ 0 h 1864"/>
                  <a:gd name="txR" fmla="*/ 810 w 810"/>
                  <a:gd name="txB" fmla="*/ 1864 h 1864"/>
                </a:gdLst>
                <a:ahLst/>
                <a:cxnLst>
                  <a:cxn ang="0">
                    <a:pos x="194" y="0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810" y="6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5" name="Freeform 150"/>
              <p:cNvSpPr>
                <a:spLocks noEditPoints="1"/>
              </p:cNvSpPr>
              <p:nvPr/>
            </p:nvSpPr>
            <p:spPr>
              <a:xfrm>
                <a:off x="105" y="190"/>
                <a:ext cx="810" cy="2051"/>
              </a:xfrm>
              <a:custGeom>
                <a:avLst/>
                <a:gdLst>
                  <a:gd name="txL" fmla="*/ 0 w 810"/>
                  <a:gd name="txT" fmla="*/ 0 h 2051"/>
                  <a:gd name="txR" fmla="*/ 810 w 810"/>
                  <a:gd name="txB" fmla="*/ 2051 h 2051"/>
                </a:gdLst>
                <a:ahLst/>
                <a:cxnLst>
                  <a:cxn ang="0">
                    <a:pos x="0" y="1864"/>
                  </a:cxn>
                  <a:cxn ang="0">
                    <a:pos x="597" y="2051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810" y="6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close/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5D5D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736" name="Freeform 151"/>
              <p:cNvSpPr>
                <a:spLocks noEditPoints="1"/>
              </p:cNvSpPr>
              <p:nvPr/>
            </p:nvSpPr>
            <p:spPr>
              <a:xfrm>
                <a:off x="105" y="190"/>
                <a:ext cx="810" cy="2051"/>
              </a:xfrm>
              <a:custGeom>
                <a:avLst/>
                <a:gdLst>
                  <a:gd name="txL" fmla="*/ 0 w 810"/>
                  <a:gd name="txT" fmla="*/ 0 h 2051"/>
                  <a:gd name="txR" fmla="*/ 810 w 810"/>
                  <a:gd name="txB" fmla="*/ 2051 h 2051"/>
                </a:gdLst>
                <a:ahLst/>
                <a:cxnLst>
                  <a:cxn ang="0">
                    <a:pos x="0" y="1864"/>
                  </a:cxn>
                  <a:cxn ang="0">
                    <a:pos x="597" y="2051"/>
                  </a:cxn>
                  <a:cxn ang="0">
                    <a:pos x="0" y="1864"/>
                  </a:cxn>
                  <a:cxn ang="0">
                    <a:pos x="194" y="0"/>
                  </a:cxn>
                  <a:cxn ang="0">
                    <a:pos x="810" y="6"/>
                  </a:cxn>
                  <a:cxn ang="0">
                    <a:pos x="810" y="6"/>
                  </a:cxn>
                  <a:cxn ang="0">
                    <a:pos x="194" y="0"/>
                  </a:cxn>
                </a:cxnLst>
                <a:rect l="txL" t="txT" r="txR" b="txB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521" name="AutoShape 4"/>
            <p:cNvSpPr>
              <a:spLocks noChangeAspect="1" noTextEdit="1"/>
            </p:cNvSpPr>
            <p:nvPr/>
          </p:nvSpPr>
          <p:spPr>
            <a:xfrm>
              <a:off x="2486025" y="1317624"/>
              <a:ext cx="2543175" cy="34544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22" name="Oval 6"/>
            <p:cNvSpPr/>
            <p:nvPr/>
          </p:nvSpPr>
          <p:spPr>
            <a:xfrm>
              <a:off x="3273425" y="4667249"/>
              <a:ext cx="1758950" cy="107950"/>
            </a:xfrm>
            <a:prstGeom prst="ellipse">
              <a:avLst/>
            </a:prstGeom>
            <a:solidFill>
              <a:srgbClr val="E6E6E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21523" name="组合 1"/>
            <p:cNvGrpSpPr/>
            <p:nvPr/>
          </p:nvGrpSpPr>
          <p:grpSpPr>
            <a:xfrm>
              <a:off x="3484563" y="1317624"/>
              <a:ext cx="1533525" cy="3406775"/>
              <a:chOff x="0" y="0"/>
              <a:chExt cx="1533525" cy="3405188"/>
            </a:xfrm>
          </p:grpSpPr>
          <p:sp>
            <p:nvSpPr>
              <p:cNvPr id="21536" name="Freeform 7"/>
              <p:cNvSpPr/>
              <p:nvPr/>
            </p:nvSpPr>
            <p:spPr>
              <a:xfrm>
                <a:off x="1319212" y="2720975"/>
                <a:ext cx="63500" cy="98425"/>
              </a:xfrm>
              <a:custGeom>
                <a:avLst/>
                <a:gdLst>
                  <a:gd name="txL" fmla="*/ 0 w 40"/>
                  <a:gd name="txT" fmla="*/ 0 h 62"/>
                  <a:gd name="txR" fmla="*/ 40 w 40"/>
                  <a:gd name="txB" fmla="*/ 62 h 62"/>
                </a:gdLst>
                <a:ahLst/>
                <a:cxnLst>
                  <a:cxn ang="0">
                    <a:pos x="100806236" y="136088454"/>
                  </a:cxn>
                  <a:cxn ang="0">
                    <a:pos x="27722514" y="156249699"/>
                  </a:cxn>
                  <a:cxn ang="0">
                    <a:pos x="0" y="17641889"/>
                  </a:cxn>
                  <a:cxn ang="0">
                    <a:pos x="70564373" y="0"/>
                  </a:cxn>
                  <a:cxn ang="0">
                    <a:pos x="100806236" y="136088454"/>
                  </a:cxn>
                </a:cxnLst>
                <a:rect l="txL" t="txT" r="txR" b="txB"/>
                <a:pathLst>
                  <a:path w="40" h="62">
                    <a:moveTo>
                      <a:pt x="40" y="54"/>
                    </a:moveTo>
                    <a:lnTo>
                      <a:pt x="11" y="62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EDB88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37" name="Freeform 8"/>
              <p:cNvSpPr/>
              <p:nvPr/>
            </p:nvSpPr>
            <p:spPr>
              <a:xfrm>
                <a:off x="1349375" y="2682875"/>
                <a:ext cx="161925" cy="150813"/>
              </a:xfrm>
              <a:custGeom>
                <a:avLst/>
                <a:gdLst>
                  <a:gd name="txL" fmla="*/ 0 w 102"/>
                  <a:gd name="txT" fmla="*/ 0 h 95"/>
                  <a:gd name="txR" fmla="*/ 102 w 102"/>
                  <a:gd name="txB" fmla="*/ 95 h 95"/>
                </a:gdLst>
                <a:ahLst/>
                <a:cxnLst>
                  <a:cxn ang="0">
                    <a:pos x="244455976" y="239416454"/>
                  </a:cxn>
                  <a:cxn ang="0">
                    <a:pos x="0" y="226814841"/>
                  </a:cxn>
                  <a:cxn ang="0">
                    <a:pos x="10080625" y="0"/>
                  </a:cxn>
                  <a:cxn ang="0">
                    <a:pos x="257055960" y="12601616"/>
                  </a:cxn>
                  <a:cxn ang="0">
                    <a:pos x="244455976" y="239416454"/>
                  </a:cxn>
                </a:cxnLst>
                <a:rect l="txL" t="txT" r="txR" b="txB"/>
                <a:pathLst>
                  <a:path w="102" h="95">
                    <a:moveTo>
                      <a:pt x="97" y="95"/>
                    </a:moveTo>
                    <a:lnTo>
                      <a:pt x="0" y="90"/>
                    </a:lnTo>
                    <a:lnTo>
                      <a:pt x="4" y="0"/>
                    </a:lnTo>
                    <a:lnTo>
                      <a:pt x="102" y="5"/>
                    </a:lnTo>
                    <a:lnTo>
                      <a:pt x="97" y="95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38" name="Freeform 9"/>
              <p:cNvSpPr/>
              <p:nvPr/>
            </p:nvSpPr>
            <p:spPr>
              <a:xfrm>
                <a:off x="1322387" y="2687638"/>
                <a:ext cx="57150" cy="63500"/>
              </a:xfrm>
              <a:custGeom>
                <a:avLst/>
                <a:gdLst>
                  <a:gd name="txL" fmla="*/ 0 w 36"/>
                  <a:gd name="txT" fmla="*/ 0 h 40"/>
                  <a:gd name="txR" fmla="*/ 36 w 36"/>
                  <a:gd name="txB" fmla="*/ 40 h 40"/>
                </a:gdLst>
                <a:ahLst/>
                <a:cxnLst>
                  <a:cxn ang="0">
                    <a:pos x="90725611" y="22682198"/>
                  </a:cxn>
                  <a:cxn ang="0">
                    <a:pos x="22682197" y="0"/>
                  </a:cxn>
                  <a:cxn ang="0">
                    <a:pos x="0" y="75604683"/>
                  </a:cxn>
                  <a:cxn ang="0">
                    <a:pos x="65524060" y="100806236"/>
                  </a:cxn>
                  <a:cxn ang="0">
                    <a:pos x="90725611" y="22682198"/>
                  </a:cxn>
                </a:cxnLst>
                <a:rect l="txL" t="txT" r="txR" b="txB"/>
                <a:pathLst>
                  <a:path w="36" h="40">
                    <a:moveTo>
                      <a:pt x="36" y="9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26" y="4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39" name="Freeform 10"/>
              <p:cNvSpPr/>
              <p:nvPr/>
            </p:nvSpPr>
            <p:spPr>
              <a:xfrm>
                <a:off x="1187450" y="1724025"/>
                <a:ext cx="338138" cy="909638"/>
              </a:xfrm>
              <a:custGeom>
                <a:avLst/>
                <a:gdLst>
                  <a:gd name="txL" fmla="*/ 0 w 90"/>
                  <a:gd name="txT" fmla="*/ 0 h 242"/>
                  <a:gd name="txR" fmla="*/ 90 w 90"/>
                  <a:gd name="txB" fmla="*/ 242 h 242"/>
                </a:gdLst>
                <a:ahLst/>
                <a:cxnLst>
                  <a:cxn ang="0">
                    <a:pos x="1270414562" y="2147483647"/>
                  </a:cxn>
                  <a:cxn ang="0">
                    <a:pos x="592861146" y="2147483647"/>
                  </a:cxn>
                  <a:cxn ang="0">
                    <a:pos x="409357356" y="1525914071"/>
                  </a:cxn>
                  <a:cxn ang="0">
                    <a:pos x="0" y="664054602"/>
                  </a:cxn>
                  <a:cxn ang="0">
                    <a:pos x="70576920" y="0"/>
                  </a:cxn>
                  <a:cxn ang="0">
                    <a:pos x="1072795510" y="1384627028"/>
                  </a:cxn>
                  <a:cxn ang="0">
                    <a:pos x="1270414562" y="2147483647"/>
                  </a:cxn>
                </a:cxnLst>
                <a:rect l="txL" t="txT" r="txR" b="txB"/>
                <a:pathLst>
                  <a:path w="90" h="242">
                    <a:moveTo>
                      <a:pt x="90" y="242"/>
                    </a:move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193"/>
                      <a:pt x="37" y="144"/>
                      <a:pt x="29" y="108"/>
                    </a:cubicBezTo>
                    <a:cubicBezTo>
                      <a:pt x="18" y="60"/>
                      <a:pt x="5" y="48"/>
                      <a:pt x="0" y="4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5"/>
                      <a:pt x="71" y="75"/>
                      <a:pt x="76" y="98"/>
                    </a:cubicBezTo>
                    <a:cubicBezTo>
                      <a:pt x="88" y="153"/>
                      <a:pt x="90" y="218"/>
                      <a:pt x="90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40" name="Oval 19"/>
              <p:cNvSpPr/>
              <p:nvPr/>
            </p:nvSpPr>
            <p:spPr>
              <a:xfrm>
                <a:off x="1127125" y="1158875"/>
                <a:ext cx="179388" cy="225425"/>
              </a:xfrm>
              <a:prstGeom prst="ellipse">
                <a:avLst/>
              </a:prstGeom>
              <a:solidFill>
                <a:srgbClr val="EDB88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1" name="Oval 20"/>
              <p:cNvSpPr/>
              <p:nvPr/>
            </p:nvSpPr>
            <p:spPr>
              <a:xfrm>
                <a:off x="33337" y="1158875"/>
                <a:ext cx="185738" cy="225425"/>
              </a:xfrm>
              <a:prstGeom prst="ellipse">
                <a:avLst/>
              </a:prstGeom>
              <a:solidFill>
                <a:srgbClr val="EDB88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2" name="Freeform 21"/>
              <p:cNvSpPr/>
              <p:nvPr/>
            </p:nvSpPr>
            <p:spPr>
              <a:xfrm>
                <a:off x="128587" y="595313"/>
                <a:ext cx="1087438" cy="1903413"/>
              </a:xfrm>
              <a:custGeom>
                <a:avLst/>
                <a:gdLst>
                  <a:gd name="txL" fmla="*/ 0 w 289"/>
                  <a:gd name="txT" fmla="*/ 0 h 506"/>
                  <a:gd name="txR" fmla="*/ 289 w 289"/>
                  <a:gd name="txB" fmla="*/ 506 h 506"/>
                </a:gdLst>
                <a:ahLst/>
                <a:cxnLst>
                  <a:cxn ang="0">
                    <a:pos x="0" y="2147483647"/>
                  </a:cxn>
                  <a:cxn ang="0">
                    <a:pos x="1925540046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938588526"/>
                  </a:cxn>
                  <a:cxn ang="0">
                    <a:pos x="2147483647" y="0"/>
                  </a:cxn>
                  <a:cxn ang="0">
                    <a:pos x="1925540046" y="0"/>
                  </a:cxn>
                  <a:cxn ang="0">
                    <a:pos x="0" y="1938588526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89" h="506">
                    <a:moveTo>
                      <a:pt x="0" y="370"/>
                    </a:moveTo>
                    <a:cubicBezTo>
                      <a:pt x="0" y="445"/>
                      <a:pt x="61" y="506"/>
                      <a:pt x="136" y="506"/>
                    </a:cubicBezTo>
                    <a:cubicBezTo>
                      <a:pt x="152" y="506"/>
                      <a:pt x="152" y="506"/>
                      <a:pt x="152" y="506"/>
                    </a:cubicBezTo>
                    <a:cubicBezTo>
                      <a:pt x="228" y="506"/>
                      <a:pt x="289" y="445"/>
                      <a:pt x="289" y="370"/>
                    </a:cubicBezTo>
                    <a:cubicBezTo>
                      <a:pt x="289" y="137"/>
                      <a:pt x="289" y="137"/>
                      <a:pt x="289" y="137"/>
                    </a:cubicBezTo>
                    <a:cubicBezTo>
                      <a:pt x="289" y="62"/>
                      <a:pt x="228" y="0"/>
                      <a:pt x="152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2"/>
                      <a:pt x="0" y="137"/>
                    </a:cubicBezTo>
                    <a:cubicBezTo>
                      <a:pt x="0" y="370"/>
                      <a:pt x="0" y="370"/>
                      <a:pt x="0" y="370"/>
                    </a:cubicBezTo>
                  </a:path>
                </a:pathLst>
              </a:custGeom>
              <a:solidFill>
                <a:srgbClr val="F7C2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43" name="Rectangle 22"/>
              <p:cNvSpPr/>
              <p:nvPr/>
            </p:nvSpPr>
            <p:spPr>
              <a:xfrm>
                <a:off x="128587" y="1693863"/>
                <a:ext cx="1087438" cy="9223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4" name="Rectangle 23"/>
              <p:cNvSpPr/>
              <p:nvPr/>
            </p:nvSpPr>
            <p:spPr>
              <a:xfrm>
                <a:off x="998537" y="2484438"/>
                <a:ext cx="217488" cy="920750"/>
              </a:xfrm>
              <a:prstGeom prst="rect">
                <a:avLst/>
              </a:prstGeom>
              <a:solidFill>
                <a:srgbClr val="45869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5" name="Rectangle 24"/>
              <p:cNvSpPr/>
              <p:nvPr/>
            </p:nvSpPr>
            <p:spPr>
              <a:xfrm>
                <a:off x="128587" y="2484438"/>
                <a:ext cx="214313" cy="920750"/>
              </a:xfrm>
              <a:prstGeom prst="rect">
                <a:avLst/>
              </a:prstGeom>
              <a:solidFill>
                <a:srgbClr val="45869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6" name="Rectangle 25"/>
              <p:cNvSpPr/>
              <p:nvPr/>
            </p:nvSpPr>
            <p:spPr>
              <a:xfrm>
                <a:off x="128587" y="2405063"/>
                <a:ext cx="1087438" cy="211138"/>
              </a:xfrm>
              <a:prstGeom prst="rect">
                <a:avLst/>
              </a:prstGeom>
              <a:solidFill>
                <a:srgbClr val="45869C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47" name="Freeform 26"/>
              <p:cNvSpPr/>
              <p:nvPr/>
            </p:nvSpPr>
            <p:spPr>
              <a:xfrm>
                <a:off x="825500" y="1031875"/>
                <a:ext cx="255588" cy="153988"/>
              </a:xfrm>
              <a:custGeom>
                <a:avLst/>
                <a:gdLst>
                  <a:gd name="txL" fmla="*/ 0 w 68"/>
                  <a:gd name="txT" fmla="*/ 0 h 41"/>
                  <a:gd name="txR" fmla="*/ 68 w 68"/>
                  <a:gd name="txB" fmla="*/ 41 h 41"/>
                </a:gdLst>
                <a:ahLst/>
                <a:cxnLst>
                  <a:cxn ang="0">
                    <a:pos x="14128752" y="0"/>
                  </a:cxn>
                  <a:cxn ang="0">
                    <a:pos x="437949959" y="536032263"/>
                  </a:cxn>
                  <a:cxn ang="0">
                    <a:pos x="960664888" y="84637061"/>
                  </a:cxn>
                  <a:cxn ang="0">
                    <a:pos x="14128752" y="0"/>
                  </a:cxn>
                </a:cxnLst>
                <a:rect l="txL" t="txT" r="txR" b="txB"/>
                <a:pathLst>
                  <a:path w="68" h="41">
                    <a:moveTo>
                      <a:pt x="1" y="0"/>
                    </a:moveTo>
                    <a:cubicBezTo>
                      <a:pt x="0" y="16"/>
                      <a:pt x="4" y="36"/>
                      <a:pt x="31" y="38"/>
                    </a:cubicBezTo>
                    <a:cubicBezTo>
                      <a:pt x="59" y="41"/>
                      <a:pt x="67" y="23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48" name="Freeform 27"/>
              <p:cNvSpPr/>
              <p:nvPr/>
            </p:nvSpPr>
            <p:spPr>
              <a:xfrm>
                <a:off x="817562" y="1004888"/>
                <a:ext cx="279400" cy="52388"/>
              </a:xfrm>
              <a:custGeom>
                <a:avLst/>
                <a:gdLst>
                  <a:gd name="txL" fmla="*/ 0 w 176"/>
                  <a:gd name="txT" fmla="*/ 0 h 33"/>
                  <a:gd name="txR" fmla="*/ 176 w 176"/>
                  <a:gd name="txB" fmla="*/ 33 h 33"/>
                </a:gdLst>
                <a:ahLst/>
                <a:cxnLst>
                  <a:cxn ang="0">
                    <a:pos x="0" y="42843852"/>
                  </a:cxn>
                  <a:cxn ang="0">
                    <a:pos x="435987872" y="83166730"/>
                  </a:cxn>
                  <a:cxn ang="0">
                    <a:pos x="443547545" y="42843852"/>
                  </a:cxn>
                  <a:cxn ang="0">
                    <a:pos x="0" y="0"/>
                  </a:cxn>
                  <a:cxn ang="0">
                    <a:pos x="0" y="42843852"/>
                  </a:cxn>
                </a:cxnLst>
                <a:rect l="txL" t="txT" r="txR" b="txB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49" name="Freeform 28"/>
              <p:cNvSpPr/>
              <p:nvPr/>
            </p:nvSpPr>
            <p:spPr>
              <a:xfrm>
                <a:off x="817562" y="1004888"/>
                <a:ext cx="279400" cy="52388"/>
              </a:xfrm>
              <a:custGeom>
                <a:avLst/>
                <a:gdLst>
                  <a:gd name="txL" fmla="*/ 0 w 176"/>
                  <a:gd name="txT" fmla="*/ 0 h 33"/>
                  <a:gd name="txR" fmla="*/ 176 w 176"/>
                  <a:gd name="txB" fmla="*/ 33 h 33"/>
                </a:gdLst>
                <a:ahLst/>
                <a:cxnLst>
                  <a:cxn ang="0">
                    <a:pos x="0" y="42843852"/>
                  </a:cxn>
                  <a:cxn ang="0">
                    <a:pos x="435987872" y="83166730"/>
                  </a:cxn>
                  <a:cxn ang="0">
                    <a:pos x="443547545" y="42843852"/>
                  </a:cxn>
                  <a:cxn ang="0">
                    <a:pos x="0" y="0"/>
                  </a:cxn>
                  <a:cxn ang="0">
                    <a:pos x="0" y="42843852"/>
                  </a:cxn>
                </a:cxnLst>
                <a:rect l="txL" t="txT" r="txR" b="txB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0" name="Freeform 29"/>
              <p:cNvSpPr/>
              <p:nvPr/>
            </p:nvSpPr>
            <p:spPr>
              <a:xfrm>
                <a:off x="911225" y="1065213"/>
                <a:ext cx="82550" cy="82550"/>
              </a:xfrm>
              <a:custGeom>
                <a:avLst/>
                <a:gdLst>
                  <a:gd name="txL" fmla="*/ 0 w 22"/>
                  <a:gd name="txT" fmla="*/ 0 h 22"/>
                  <a:gd name="txR" fmla="*/ 22 w 22"/>
                  <a:gd name="txB" fmla="*/ 22 h 22"/>
                </a:gdLst>
                <a:ahLst/>
                <a:cxnLst>
                  <a:cxn ang="0">
                    <a:pos x="0" y="140796539"/>
                  </a:cxn>
                  <a:cxn ang="0">
                    <a:pos x="140796539" y="309750123"/>
                  </a:cxn>
                  <a:cxn ang="0">
                    <a:pos x="309750123" y="168953584"/>
                  </a:cxn>
                  <a:cxn ang="0">
                    <a:pos x="168953584" y="0"/>
                  </a:cxn>
                  <a:cxn ang="0">
                    <a:pos x="0" y="140796539"/>
                  </a:cxn>
                </a:cxnLst>
                <a:rect l="txL" t="txT" r="txR" b="txB"/>
                <a:pathLst>
                  <a:path w="22" h="22">
                    <a:moveTo>
                      <a:pt x="0" y="10"/>
                    </a:moveTo>
                    <a:cubicBezTo>
                      <a:pt x="0" y="16"/>
                      <a:pt x="4" y="21"/>
                      <a:pt x="10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1" name="Freeform 30"/>
              <p:cNvSpPr/>
              <p:nvPr/>
            </p:nvSpPr>
            <p:spPr>
              <a:xfrm>
                <a:off x="911225" y="1065213"/>
                <a:ext cx="38100" cy="33338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14516098" y="54885452"/>
                  </a:cxn>
                  <a:cxn ang="0">
                    <a:pos x="72580502" y="123491366"/>
                  </a:cxn>
                  <a:cxn ang="0">
                    <a:pos x="145161004" y="68605900"/>
                  </a:cxn>
                  <a:cxn ang="0">
                    <a:pos x="87096597" y="0"/>
                  </a:cxn>
                  <a:cxn ang="0">
                    <a:pos x="14516098" y="54885452"/>
                  </a:cxn>
                </a:cxnLst>
                <a:rect l="txL" t="txT" r="txR" b="txB"/>
                <a:pathLst>
                  <a:path w="10" h="9">
                    <a:moveTo>
                      <a:pt x="1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2" name="Freeform 31"/>
              <p:cNvSpPr/>
              <p:nvPr/>
            </p:nvSpPr>
            <p:spPr>
              <a:xfrm>
                <a:off x="268287" y="1027113"/>
                <a:ext cx="258763" cy="177800"/>
              </a:xfrm>
              <a:custGeom>
                <a:avLst/>
                <a:gdLst>
                  <a:gd name="txL" fmla="*/ 0 w 69"/>
                  <a:gd name="txT" fmla="*/ 0 h 47"/>
                  <a:gd name="txR" fmla="*/ 69 w 69"/>
                  <a:gd name="txB" fmla="*/ 47 h 47"/>
                </a:gdLst>
                <a:ahLst/>
                <a:cxnLst>
                  <a:cxn ang="0">
                    <a:pos x="0" y="186043109"/>
                  </a:cxn>
                  <a:cxn ang="0">
                    <a:pos x="562558248" y="601058616"/>
                  </a:cxn>
                  <a:cxn ang="0">
                    <a:pos x="928216457" y="0"/>
                  </a:cxn>
                  <a:cxn ang="0">
                    <a:pos x="0" y="186043109"/>
                  </a:cxn>
                </a:cxnLst>
                <a:rect l="txL" t="txT" r="txR" b="txB"/>
                <a:pathLst>
                  <a:path w="69" h="47">
                    <a:moveTo>
                      <a:pt x="0" y="13"/>
                    </a:moveTo>
                    <a:cubicBezTo>
                      <a:pt x="3" y="30"/>
                      <a:pt x="13" y="47"/>
                      <a:pt x="40" y="42"/>
                    </a:cubicBezTo>
                    <a:cubicBezTo>
                      <a:pt x="68" y="36"/>
                      <a:pt x="69" y="16"/>
                      <a:pt x="66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3" name="Freeform 32"/>
              <p:cNvSpPr/>
              <p:nvPr/>
            </p:nvSpPr>
            <p:spPr>
              <a:xfrm>
                <a:off x="252412" y="1001713"/>
                <a:ext cx="274638" cy="82550"/>
              </a:xfrm>
              <a:custGeom>
                <a:avLst/>
                <a:gdLst>
                  <a:gd name="txL" fmla="*/ 0 w 173"/>
                  <a:gd name="txT" fmla="*/ 0 h 52"/>
                  <a:gd name="txR" fmla="*/ 173 w 173"/>
                  <a:gd name="txB" fmla="*/ 52 h 52"/>
                </a:gdLst>
                <a:ahLst/>
                <a:cxnLst>
                  <a:cxn ang="0">
                    <a:pos x="5040321" y="131048136"/>
                  </a:cxn>
                  <a:cxn ang="0">
                    <a:pos x="435988663" y="40322501"/>
                  </a:cxn>
                  <a:cxn ang="0">
                    <a:pos x="430948343" y="0"/>
                  </a:cxn>
                  <a:cxn ang="0">
                    <a:pos x="0" y="88206261"/>
                  </a:cxn>
                  <a:cxn ang="0">
                    <a:pos x="5040321" y="131048136"/>
                  </a:cxn>
                </a:cxnLst>
                <a:rect l="txL" t="txT" r="txR" b="txB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4" name="Freeform 33"/>
              <p:cNvSpPr/>
              <p:nvPr/>
            </p:nvSpPr>
            <p:spPr>
              <a:xfrm>
                <a:off x="252412" y="1001713"/>
                <a:ext cx="274638" cy="82550"/>
              </a:xfrm>
              <a:custGeom>
                <a:avLst/>
                <a:gdLst>
                  <a:gd name="txL" fmla="*/ 0 w 173"/>
                  <a:gd name="txT" fmla="*/ 0 h 52"/>
                  <a:gd name="txR" fmla="*/ 173 w 173"/>
                  <a:gd name="txB" fmla="*/ 52 h 52"/>
                </a:gdLst>
                <a:ahLst/>
                <a:cxnLst>
                  <a:cxn ang="0">
                    <a:pos x="5040321" y="131048136"/>
                  </a:cxn>
                  <a:cxn ang="0">
                    <a:pos x="435988663" y="40322501"/>
                  </a:cxn>
                  <a:cxn ang="0">
                    <a:pos x="430948343" y="0"/>
                  </a:cxn>
                  <a:cxn ang="0">
                    <a:pos x="0" y="88206261"/>
                  </a:cxn>
                  <a:cxn ang="0">
                    <a:pos x="5040321" y="131048136"/>
                  </a:cxn>
                </a:cxnLst>
                <a:rect l="txL" t="txT" r="txR" b="txB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5" name="Freeform 34"/>
              <p:cNvSpPr/>
              <p:nvPr/>
            </p:nvSpPr>
            <p:spPr>
              <a:xfrm>
                <a:off x="365125" y="1073150"/>
                <a:ext cx="87313" cy="85725"/>
              </a:xfrm>
              <a:custGeom>
                <a:avLst/>
                <a:gdLst>
                  <a:gd name="txL" fmla="*/ 0 w 23"/>
                  <a:gd name="txT" fmla="*/ 0 h 23"/>
                  <a:gd name="txR" fmla="*/ 23 w 23"/>
                  <a:gd name="txB" fmla="*/ 23 h 23"/>
                </a:gdLst>
                <a:ahLst/>
                <a:cxnLst>
                  <a:cxn ang="0">
                    <a:pos x="14410440" y="194483929"/>
                  </a:cxn>
                  <a:cxn ang="0">
                    <a:pos x="201757558" y="305620822"/>
                  </a:cxn>
                  <a:cxn ang="0">
                    <a:pos x="317048701" y="125028066"/>
                  </a:cxn>
                  <a:cxn ang="0">
                    <a:pos x="129701580" y="13891176"/>
                  </a:cxn>
                  <a:cxn ang="0">
                    <a:pos x="14410440" y="194483929"/>
                  </a:cxn>
                </a:cxnLst>
                <a:rect l="txL" t="txT" r="txR" b="txB"/>
                <a:pathLst>
                  <a:path w="23" h="23">
                    <a:moveTo>
                      <a:pt x="1" y="14"/>
                    </a:moveTo>
                    <a:cubicBezTo>
                      <a:pt x="2" y="20"/>
                      <a:pt x="8" y="23"/>
                      <a:pt x="14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1" y="4"/>
                      <a:pt x="15" y="0"/>
                      <a:pt x="9" y="1"/>
                    </a:cubicBezTo>
                    <a:cubicBezTo>
                      <a:pt x="3" y="2"/>
                      <a:pt x="0" y="8"/>
                      <a:pt x="1" y="14"/>
                    </a:cubicBezTo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6" name="Freeform 35"/>
              <p:cNvSpPr/>
              <p:nvPr/>
            </p:nvSpPr>
            <p:spPr>
              <a:xfrm>
                <a:off x="361950" y="1079500"/>
                <a:ext cx="38100" cy="38100"/>
              </a:xfrm>
              <a:custGeom>
                <a:avLst/>
                <a:gdLst>
                  <a:gd name="txL" fmla="*/ 0 w 10"/>
                  <a:gd name="txT" fmla="*/ 0 h 10"/>
                  <a:gd name="txR" fmla="*/ 10 w 10"/>
                  <a:gd name="txB" fmla="*/ 10 h 10"/>
                </a:gdLst>
                <a:ahLst/>
                <a:cxnLst>
                  <a:cxn ang="0">
                    <a:pos x="14516098" y="87096597"/>
                  </a:cxn>
                  <a:cxn ang="0">
                    <a:pos x="87096597" y="130644910"/>
                  </a:cxn>
                  <a:cxn ang="0">
                    <a:pos x="145161004" y="58064393"/>
                  </a:cxn>
                  <a:cxn ang="0">
                    <a:pos x="58064393" y="0"/>
                  </a:cxn>
                  <a:cxn ang="0">
                    <a:pos x="14516098" y="87096597"/>
                  </a:cxn>
                </a:cxnLst>
                <a:rect l="txL" t="txT" r="txR" b="txB"/>
                <a:pathLst>
                  <a:path w="10" h="10">
                    <a:moveTo>
                      <a:pt x="1" y="6"/>
                    </a:moveTo>
                    <a:cubicBezTo>
                      <a:pt x="1" y="8"/>
                      <a:pt x="4" y="10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7" name="Freeform 36"/>
              <p:cNvSpPr/>
              <p:nvPr/>
            </p:nvSpPr>
            <p:spPr>
              <a:xfrm>
                <a:off x="557212" y="1336675"/>
                <a:ext cx="230188" cy="101600"/>
              </a:xfrm>
              <a:custGeom>
                <a:avLst/>
                <a:gdLst>
                  <a:gd name="txL" fmla="*/ 0 w 145"/>
                  <a:gd name="txT" fmla="*/ 0 h 64"/>
                  <a:gd name="txR" fmla="*/ 145 w 145"/>
                  <a:gd name="txB" fmla="*/ 64 h 64"/>
                </a:gdLst>
                <a:ahLst/>
                <a:cxnLst>
                  <a:cxn ang="0">
                    <a:pos x="0" y="161289973"/>
                  </a:cxn>
                  <a:cxn ang="0">
                    <a:pos x="365424189" y="161289973"/>
                  </a:cxn>
                  <a:cxn ang="0">
                    <a:pos x="330141940" y="0"/>
                  </a:cxn>
                  <a:cxn ang="0">
                    <a:pos x="35282262" y="0"/>
                  </a:cxn>
                  <a:cxn ang="0">
                    <a:pos x="0" y="161289973"/>
                  </a:cxn>
                </a:cxnLst>
                <a:rect l="txL" t="txT" r="txR" b="txB"/>
                <a:pathLst>
                  <a:path w="145" h="64">
                    <a:moveTo>
                      <a:pt x="0" y="64"/>
                    </a:moveTo>
                    <a:lnTo>
                      <a:pt x="145" y="64"/>
                    </a:lnTo>
                    <a:lnTo>
                      <a:pt x="131" y="0"/>
                    </a:lnTo>
                    <a:lnTo>
                      <a:pt x="1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CA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8" name="Freeform 37"/>
              <p:cNvSpPr/>
              <p:nvPr/>
            </p:nvSpPr>
            <p:spPr>
              <a:xfrm>
                <a:off x="603250" y="1023938"/>
                <a:ext cx="134938" cy="414338"/>
              </a:xfrm>
              <a:custGeom>
                <a:avLst/>
                <a:gdLst>
                  <a:gd name="txL" fmla="*/ 0 w 85"/>
                  <a:gd name="txT" fmla="*/ 0 h 261"/>
                  <a:gd name="txR" fmla="*/ 85 w 85"/>
                  <a:gd name="txB" fmla="*/ 261 h 261"/>
                </a:gdLst>
                <a:ahLst/>
                <a:cxnLst>
                  <a:cxn ang="0">
                    <a:pos x="0" y="657762260"/>
                  </a:cxn>
                  <a:cxn ang="0">
                    <a:pos x="214214891" y="657762260"/>
                  </a:cxn>
                  <a:cxn ang="0">
                    <a:pos x="178932536" y="0"/>
                  </a:cxn>
                  <a:cxn ang="0">
                    <a:pos x="35282318" y="0"/>
                  </a:cxn>
                  <a:cxn ang="0">
                    <a:pos x="0" y="657762260"/>
                  </a:cxn>
                </a:cxnLst>
                <a:rect l="txL" t="txT" r="txR" b="txB"/>
                <a:pathLst>
                  <a:path w="85" h="261">
                    <a:moveTo>
                      <a:pt x="0" y="261"/>
                    </a:moveTo>
                    <a:lnTo>
                      <a:pt x="85" y="261"/>
                    </a:lnTo>
                    <a:lnTo>
                      <a:pt x="71" y="0"/>
                    </a:lnTo>
                    <a:lnTo>
                      <a:pt x="14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DB88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59" name="Freeform 38"/>
              <p:cNvSpPr/>
              <p:nvPr/>
            </p:nvSpPr>
            <p:spPr>
              <a:xfrm>
                <a:off x="0" y="0"/>
                <a:ext cx="1235075" cy="1276350"/>
              </a:xfrm>
              <a:custGeom>
                <a:avLst/>
                <a:gdLst>
                  <a:gd name="txL" fmla="*/ 0 w 328"/>
                  <a:gd name="txT" fmla="*/ 0 h 339"/>
                  <a:gd name="txR" fmla="*/ 328 w 328"/>
                  <a:gd name="txB" fmla="*/ 339 h 339"/>
                </a:gdLst>
                <a:ahLst/>
                <a:cxnLst>
                  <a:cxn ang="0">
                    <a:pos x="170146639" y="1970401783"/>
                  </a:cxn>
                  <a:cxn ang="0">
                    <a:pos x="85073319" y="1190747996"/>
                  </a:cxn>
                  <a:cxn ang="0">
                    <a:pos x="212681401" y="1219098769"/>
                  </a:cxn>
                  <a:cxn ang="0">
                    <a:pos x="198504402" y="793829409"/>
                  </a:cxn>
                  <a:cxn ang="0">
                    <a:pos x="354470276" y="283511612"/>
                  </a:cxn>
                  <a:cxn ang="0">
                    <a:pos x="496259210" y="0"/>
                  </a:cxn>
                  <a:cxn ang="0">
                    <a:pos x="567151736" y="255160839"/>
                  </a:cxn>
                  <a:cxn ang="0">
                    <a:pos x="1318627051" y="623724771"/>
                  </a:cxn>
                  <a:cxn ang="0">
                    <a:pos x="2147483647" y="1332501861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992514655" y="2147483647"/>
                  </a:cxn>
                  <a:cxn ang="0">
                    <a:pos x="992514655" y="2147483647"/>
                  </a:cxn>
                  <a:cxn ang="0">
                    <a:pos x="964156657" y="2147483647"/>
                  </a:cxn>
                  <a:cxn ang="0">
                    <a:pos x="964156657" y="2147483647"/>
                  </a:cxn>
                  <a:cxn ang="0">
                    <a:pos x="935798893" y="2147483647"/>
                  </a:cxn>
                  <a:cxn ang="0">
                    <a:pos x="935798893" y="2147483647"/>
                  </a:cxn>
                  <a:cxn ang="0">
                    <a:pos x="921621894" y="2147483647"/>
                  </a:cxn>
                  <a:cxn ang="0">
                    <a:pos x="907441130" y="2147483647"/>
                  </a:cxn>
                  <a:cxn ang="0">
                    <a:pos x="893264131" y="2147483647"/>
                  </a:cxn>
                  <a:cxn ang="0">
                    <a:pos x="879083367" y="2147483647"/>
                  </a:cxn>
                  <a:cxn ang="0">
                    <a:pos x="864906368" y="2147483647"/>
                  </a:cxn>
                  <a:cxn ang="0">
                    <a:pos x="850725603" y="2147483647"/>
                  </a:cxn>
                  <a:cxn ang="0">
                    <a:pos x="836548605" y="2147483647"/>
                  </a:cxn>
                  <a:cxn ang="0">
                    <a:pos x="836548605" y="2147483647"/>
                  </a:cxn>
                  <a:cxn ang="0">
                    <a:pos x="808190841" y="2147483647"/>
                  </a:cxn>
                  <a:cxn ang="0">
                    <a:pos x="808190841" y="2147483647"/>
                  </a:cxn>
                  <a:cxn ang="0">
                    <a:pos x="723117551" y="2147483647"/>
                  </a:cxn>
                  <a:cxn ang="0">
                    <a:pos x="723117551" y="2147483647"/>
                  </a:cxn>
                  <a:cxn ang="0">
                    <a:pos x="708940552" y="2147483647"/>
                  </a:cxn>
                  <a:cxn ang="0">
                    <a:pos x="708940552" y="2147483647"/>
                  </a:cxn>
                  <a:cxn ang="0">
                    <a:pos x="694759788" y="2147483647"/>
                  </a:cxn>
                  <a:cxn ang="0">
                    <a:pos x="680582789" y="2147483647"/>
                  </a:cxn>
                  <a:cxn ang="0">
                    <a:pos x="666402025" y="2147483647"/>
                  </a:cxn>
                  <a:cxn ang="0">
                    <a:pos x="666402025" y="2147483647"/>
                  </a:cxn>
                  <a:cxn ang="0">
                    <a:pos x="666402025" y="2147483647"/>
                  </a:cxn>
                  <a:cxn ang="0">
                    <a:pos x="666402025" y="2147483647"/>
                  </a:cxn>
                  <a:cxn ang="0">
                    <a:pos x="411185803" y="2147483647"/>
                  </a:cxn>
                  <a:cxn ang="0">
                    <a:pos x="411185803" y="2147483647"/>
                  </a:cxn>
                  <a:cxn ang="0">
                    <a:pos x="226862165" y="2147483647"/>
                  </a:cxn>
                  <a:cxn ang="0">
                    <a:pos x="127608111" y="1956226396"/>
                  </a:cxn>
                  <a:cxn ang="0">
                    <a:pos x="170146639" y="1970401783"/>
                  </a:cxn>
                </a:cxnLst>
                <a:rect l="txL" t="txT" r="txR" b="txB"/>
                <a:pathLst>
                  <a:path w="328" h="339">
                    <a:moveTo>
                      <a:pt x="12" y="139"/>
                    </a:moveTo>
                    <a:cubicBezTo>
                      <a:pt x="5" y="120"/>
                      <a:pt x="0" y="104"/>
                      <a:pt x="6" y="84"/>
                    </a:cubicBezTo>
                    <a:cubicBezTo>
                      <a:pt x="9" y="85"/>
                      <a:pt x="13" y="87"/>
                      <a:pt x="15" y="86"/>
                    </a:cubicBezTo>
                    <a:cubicBezTo>
                      <a:pt x="13" y="76"/>
                      <a:pt x="13" y="66"/>
                      <a:pt x="14" y="56"/>
                    </a:cubicBezTo>
                    <a:cubicBezTo>
                      <a:pt x="17" y="37"/>
                      <a:pt x="22" y="26"/>
                      <a:pt x="25" y="20"/>
                    </a:cubicBezTo>
                    <a:cubicBezTo>
                      <a:pt x="26" y="16"/>
                      <a:pt x="35" y="0"/>
                      <a:pt x="35" y="0"/>
                    </a:cubicBezTo>
                    <a:cubicBezTo>
                      <a:pt x="35" y="0"/>
                      <a:pt x="34" y="11"/>
                      <a:pt x="40" y="18"/>
                    </a:cubicBezTo>
                    <a:cubicBezTo>
                      <a:pt x="53" y="35"/>
                      <a:pt x="74" y="40"/>
                      <a:pt x="93" y="44"/>
                    </a:cubicBezTo>
                    <a:cubicBezTo>
                      <a:pt x="152" y="56"/>
                      <a:pt x="214" y="60"/>
                      <a:pt x="265" y="94"/>
                    </a:cubicBezTo>
                    <a:cubicBezTo>
                      <a:pt x="291" y="110"/>
                      <a:pt x="311" y="135"/>
                      <a:pt x="319" y="164"/>
                    </a:cubicBezTo>
                    <a:cubicBezTo>
                      <a:pt x="323" y="177"/>
                      <a:pt x="325" y="190"/>
                      <a:pt x="326" y="202"/>
                    </a:cubicBezTo>
                    <a:cubicBezTo>
                      <a:pt x="327" y="209"/>
                      <a:pt x="328" y="216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339"/>
                      <a:pt x="328" y="339"/>
                      <a:pt x="328" y="339"/>
                    </a:cubicBezTo>
                    <a:cubicBezTo>
                      <a:pt x="310" y="330"/>
                      <a:pt x="310" y="330"/>
                      <a:pt x="310" y="330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7" y="235"/>
                      <a:pt x="304" y="231"/>
                      <a:pt x="301" y="229"/>
                    </a:cubicBezTo>
                    <a:cubicBezTo>
                      <a:pt x="292" y="221"/>
                      <a:pt x="282" y="217"/>
                      <a:pt x="271" y="214"/>
                    </a:cubicBezTo>
                    <a:cubicBezTo>
                      <a:pt x="240" y="205"/>
                      <a:pt x="207" y="213"/>
                      <a:pt x="176" y="218"/>
                    </a:cubicBezTo>
                    <a:cubicBezTo>
                      <a:pt x="142" y="224"/>
                      <a:pt x="99" y="224"/>
                      <a:pt x="70" y="202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05"/>
                      <a:pt x="67" y="206"/>
                      <a:pt x="66" y="206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3" y="210"/>
                      <a:pt x="63" y="210"/>
                      <a:pt x="63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2" y="212"/>
                      <a:pt x="61" y="213"/>
                      <a:pt x="61" y="213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0" y="215"/>
                      <a:pt x="59" y="215"/>
                      <a:pt x="59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8" y="217"/>
                      <a:pt x="58" y="217"/>
                      <a:pt x="57" y="218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5" y="222"/>
                      <a:pt x="53" y="225"/>
                      <a:pt x="51" y="228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9"/>
                      <a:pt x="50" y="230"/>
                      <a:pt x="50" y="230"/>
                    </a:cubicBezTo>
                    <a:cubicBezTo>
                      <a:pt x="50" y="231"/>
                      <a:pt x="50" y="231"/>
                      <a:pt x="50" y="231"/>
                    </a:cubicBezTo>
                    <a:cubicBezTo>
                      <a:pt x="49" y="231"/>
                      <a:pt x="49" y="232"/>
                      <a:pt x="49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4"/>
                      <a:pt x="48" y="235"/>
                      <a:pt x="47" y="235"/>
                    </a:cubicBezTo>
                    <a:cubicBezTo>
                      <a:pt x="47" y="236"/>
                      <a:pt x="47" y="236"/>
                      <a:pt x="47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7" y="330"/>
                      <a:pt x="47" y="330"/>
                      <a:pt x="47" y="330"/>
                    </a:cubicBezTo>
                    <a:cubicBezTo>
                      <a:pt x="29" y="339"/>
                      <a:pt x="29" y="339"/>
                      <a:pt x="29" y="339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24" y="253"/>
                      <a:pt x="20" y="243"/>
                      <a:pt x="16" y="232"/>
                    </a:cubicBezTo>
                    <a:cubicBezTo>
                      <a:pt x="5" y="200"/>
                      <a:pt x="8" y="171"/>
                      <a:pt x="9" y="138"/>
                    </a:cubicBezTo>
                    <a:cubicBezTo>
                      <a:pt x="10" y="139"/>
                      <a:pt x="12" y="138"/>
                      <a:pt x="12" y="139"/>
                    </a:cubicBezTo>
                  </a:path>
                </a:pathLst>
              </a:cu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0" name="Freeform 39"/>
              <p:cNvSpPr/>
              <p:nvPr/>
            </p:nvSpPr>
            <p:spPr>
              <a:xfrm>
                <a:off x="508000" y="1550988"/>
                <a:ext cx="328613" cy="41275"/>
              </a:xfrm>
              <a:custGeom>
                <a:avLst/>
                <a:gdLst>
                  <a:gd name="txL" fmla="*/ 0 w 87"/>
                  <a:gd name="txT" fmla="*/ 0 h 11"/>
                  <a:gd name="txR" fmla="*/ 87 w 87"/>
                  <a:gd name="txB" fmla="*/ 11 h 11"/>
                </a:gdLst>
                <a:ahLst/>
                <a:cxnLst>
                  <a:cxn ang="0">
                    <a:pos x="0" y="0"/>
                  </a:cxn>
                  <a:cxn ang="0">
                    <a:pos x="613478943" y="154875062"/>
                  </a:cxn>
                  <a:cxn ang="0">
                    <a:pos x="12412242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11">
                    <a:moveTo>
                      <a:pt x="0" y="0"/>
                    </a:moveTo>
                    <a:cubicBezTo>
                      <a:pt x="0" y="6"/>
                      <a:pt x="19" y="11"/>
                      <a:pt x="43" y="11"/>
                    </a:cubicBezTo>
                    <a:cubicBezTo>
                      <a:pt x="67" y="11"/>
                      <a:pt x="87" y="6"/>
                      <a:pt x="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1" name="Rectangle 40"/>
              <p:cNvSpPr/>
              <p:nvPr/>
            </p:nvSpPr>
            <p:spPr>
              <a:xfrm>
                <a:off x="993775" y="3270250"/>
                <a:ext cx="295275" cy="134938"/>
              </a:xfrm>
              <a:prstGeom prst="rect">
                <a:avLst/>
              </a:pr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62" name="Rectangle 41"/>
              <p:cNvSpPr/>
              <p:nvPr/>
            </p:nvSpPr>
            <p:spPr>
              <a:xfrm>
                <a:off x="57150" y="3270250"/>
                <a:ext cx="288925" cy="134938"/>
              </a:xfrm>
              <a:prstGeom prst="rect">
                <a:avLst/>
              </a:pr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63" name="Freeform 42"/>
              <p:cNvSpPr>
                <a:spLocks noEditPoints="1"/>
              </p:cNvSpPr>
              <p:nvPr/>
            </p:nvSpPr>
            <p:spPr>
              <a:xfrm>
                <a:off x="757237" y="971550"/>
                <a:ext cx="373063" cy="239713"/>
              </a:xfrm>
              <a:custGeom>
                <a:avLst/>
                <a:gdLst>
                  <a:gd name="txL" fmla="*/ 0 w 99"/>
                  <a:gd name="txT" fmla="*/ 0 h 64"/>
                  <a:gd name="txR" fmla="*/ 99 w 99"/>
                  <a:gd name="txB" fmla="*/ 64 h 64"/>
                </a:gdLst>
                <a:ahLst/>
                <a:cxnLst>
                  <a:cxn ang="0">
                    <a:pos x="269803718" y="238491907"/>
                  </a:cxn>
                  <a:cxn ang="0">
                    <a:pos x="227202892" y="224461212"/>
                  </a:cxn>
                  <a:cxn ang="0">
                    <a:pos x="227202892" y="126261330"/>
                  </a:cxn>
                  <a:cxn ang="0">
                    <a:pos x="1278015939" y="224461212"/>
                  </a:cxn>
                  <a:cxn ang="0">
                    <a:pos x="1263816939" y="322664898"/>
                  </a:cxn>
                  <a:cxn ang="0">
                    <a:pos x="1221216173" y="322664898"/>
                  </a:cxn>
                  <a:cxn ang="0">
                    <a:pos x="766810270" y="771587321"/>
                  </a:cxn>
                  <a:cxn ang="0">
                    <a:pos x="695807736" y="757560372"/>
                  </a:cxn>
                  <a:cxn ang="0">
                    <a:pos x="269803718" y="238491907"/>
                  </a:cxn>
                  <a:cxn ang="0">
                    <a:pos x="1405818239" y="0"/>
                  </a:cxn>
                  <a:cxn ang="0">
                    <a:pos x="0" y="0"/>
                  </a:cxn>
                  <a:cxn ang="0">
                    <a:pos x="0" y="897848593"/>
                  </a:cxn>
                  <a:cxn ang="0">
                    <a:pos x="1405818239" y="897848593"/>
                  </a:cxn>
                  <a:cxn ang="0">
                    <a:pos x="1405818239" y="0"/>
                  </a:cxn>
                </a:cxnLst>
                <a:rect l="txL" t="txT" r="txR" b="txB"/>
                <a:pathLst>
                  <a:path w="99" h="64">
                    <a:moveTo>
                      <a:pt x="19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4" y="38"/>
                      <a:pt x="78" y="55"/>
                      <a:pt x="54" y="55"/>
                    </a:cubicBezTo>
                    <a:cubicBezTo>
                      <a:pt x="53" y="55"/>
                      <a:pt x="51" y="55"/>
                      <a:pt x="49" y="54"/>
                    </a:cubicBezTo>
                    <a:cubicBezTo>
                      <a:pt x="23" y="52"/>
                      <a:pt x="18" y="33"/>
                      <a:pt x="19" y="17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4" name="Freeform 43"/>
              <p:cNvSpPr>
                <a:spLocks noEditPoints="1"/>
              </p:cNvSpPr>
              <p:nvPr/>
            </p:nvSpPr>
            <p:spPr>
              <a:xfrm>
                <a:off x="825500" y="1035050"/>
                <a:ext cx="255588" cy="142875"/>
              </a:xfrm>
              <a:custGeom>
                <a:avLst/>
                <a:gdLst>
                  <a:gd name="txL" fmla="*/ 0 w 68"/>
                  <a:gd name="txT" fmla="*/ 0 h 38"/>
                  <a:gd name="txR" fmla="*/ 68 w 68"/>
                  <a:gd name="txB" fmla="*/ 38 h 38"/>
                </a:gdLst>
                <a:ahLst/>
                <a:cxnLst>
                  <a:cxn ang="0">
                    <a:pos x="339059999" y="197911933"/>
                  </a:cxn>
                  <a:cxn ang="0">
                    <a:pos x="339059999" y="169637734"/>
                  </a:cxn>
                  <a:cxn ang="0">
                    <a:pos x="395567474" y="113093066"/>
                  </a:cxn>
                  <a:cxn ang="0">
                    <a:pos x="409696222" y="113093066"/>
                  </a:cxn>
                  <a:cxn ang="0">
                    <a:pos x="437949959" y="127230195"/>
                  </a:cxn>
                  <a:cxn ang="0">
                    <a:pos x="480332444" y="113093066"/>
                  </a:cxn>
                  <a:cxn ang="0">
                    <a:pos x="494461310" y="113093066"/>
                  </a:cxn>
                  <a:cxn ang="0">
                    <a:pos x="635733754" y="282730830"/>
                  </a:cxn>
                  <a:cxn ang="0">
                    <a:pos x="480332444" y="424098066"/>
                  </a:cxn>
                  <a:cxn ang="0">
                    <a:pos x="466203696" y="424098066"/>
                  </a:cxn>
                  <a:cxn ang="0">
                    <a:pos x="324931251" y="254460390"/>
                  </a:cxn>
                  <a:cxn ang="0">
                    <a:pos x="339059999" y="197911933"/>
                  </a:cxn>
                  <a:cxn ang="0">
                    <a:pos x="14128752" y="0"/>
                  </a:cxn>
                  <a:cxn ang="0">
                    <a:pos x="437949959" y="523054120"/>
                  </a:cxn>
                  <a:cxn ang="0">
                    <a:pos x="508586299" y="537191220"/>
                  </a:cxn>
                  <a:cxn ang="0">
                    <a:pos x="960664888" y="84818867"/>
                  </a:cxn>
                  <a:cxn ang="0">
                    <a:pos x="14128752" y="0"/>
                  </a:cxn>
                </a:cxnLst>
                <a:rect l="txL" t="txT" r="txR" b="txB"/>
                <a:pathLst>
                  <a:path w="68" h="38">
                    <a:moveTo>
                      <a:pt x="24" y="14"/>
                    </a:move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1" y="9"/>
                    </a:cubicBezTo>
                    <a:cubicBezTo>
                      <a:pt x="32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41" y="9"/>
                      <a:pt x="45" y="14"/>
                      <a:pt x="45" y="20"/>
                    </a:cubicBezTo>
                    <a:cubicBezTo>
                      <a:pt x="44" y="26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27" y="29"/>
                      <a:pt x="23" y="24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moveTo>
                      <a:pt x="1" y="0"/>
                    </a:moveTo>
                    <a:cubicBezTo>
                      <a:pt x="0" y="16"/>
                      <a:pt x="5" y="35"/>
                      <a:pt x="31" y="37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60" y="38"/>
                      <a:pt x="66" y="21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AEEF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5" name="Freeform 44"/>
              <p:cNvSpPr/>
              <p:nvPr/>
            </p:nvSpPr>
            <p:spPr>
              <a:xfrm>
                <a:off x="817562" y="1004888"/>
                <a:ext cx="279400" cy="52388"/>
              </a:xfrm>
              <a:custGeom>
                <a:avLst/>
                <a:gdLst>
                  <a:gd name="txL" fmla="*/ 0 w 176"/>
                  <a:gd name="txT" fmla="*/ 0 h 33"/>
                  <a:gd name="txR" fmla="*/ 176 w 176"/>
                  <a:gd name="txB" fmla="*/ 33 h 33"/>
                </a:gdLst>
                <a:ahLst/>
                <a:cxnLst>
                  <a:cxn ang="0">
                    <a:pos x="0" y="0"/>
                  </a:cxn>
                  <a:cxn ang="0">
                    <a:pos x="0" y="42843852"/>
                  </a:cxn>
                  <a:cxn ang="0">
                    <a:pos x="17641888" y="47884210"/>
                  </a:cxn>
                  <a:cxn ang="0">
                    <a:pos x="418345991" y="83166730"/>
                  </a:cxn>
                  <a:cxn ang="0">
                    <a:pos x="435987872" y="83166730"/>
                  </a:cxn>
                  <a:cxn ang="0">
                    <a:pos x="443547545" y="42843852"/>
                  </a:cxn>
                  <a:cxn ang="0">
                    <a:pos x="0" y="0"/>
                  </a:cxn>
                </a:cxnLst>
                <a:rect l="txL" t="txT" r="txR" b="txB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76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6" name="Freeform 45"/>
              <p:cNvSpPr/>
              <p:nvPr/>
            </p:nvSpPr>
            <p:spPr>
              <a:xfrm>
                <a:off x="817562" y="1004888"/>
                <a:ext cx="279400" cy="52388"/>
              </a:xfrm>
              <a:custGeom>
                <a:avLst/>
                <a:gdLst>
                  <a:gd name="txL" fmla="*/ 0 w 176"/>
                  <a:gd name="txT" fmla="*/ 0 h 33"/>
                  <a:gd name="txR" fmla="*/ 176 w 176"/>
                  <a:gd name="txB" fmla="*/ 33 h 33"/>
                </a:gdLst>
                <a:ahLst/>
                <a:cxnLst>
                  <a:cxn ang="0">
                    <a:pos x="0" y="0"/>
                  </a:cxn>
                  <a:cxn ang="0">
                    <a:pos x="0" y="42843852"/>
                  </a:cxn>
                  <a:cxn ang="0">
                    <a:pos x="17641888" y="47884210"/>
                  </a:cxn>
                  <a:cxn ang="0">
                    <a:pos x="418345991" y="83166730"/>
                  </a:cxn>
                  <a:cxn ang="0">
                    <a:pos x="435987872" y="83166730"/>
                  </a:cxn>
                  <a:cxn ang="0">
                    <a:pos x="443547545" y="42843852"/>
                  </a:cxn>
                  <a:cxn ang="0">
                    <a:pos x="0" y="0"/>
                  </a:cxn>
                </a:cxnLst>
                <a:rect l="txL" t="txT" r="txR" b="txB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7" name="Freeform 46"/>
              <p:cNvSpPr/>
              <p:nvPr/>
            </p:nvSpPr>
            <p:spPr>
              <a:xfrm>
                <a:off x="911225" y="1065213"/>
                <a:ext cx="82550" cy="82550"/>
              </a:xfrm>
              <a:custGeom>
                <a:avLst/>
                <a:gdLst>
                  <a:gd name="txL" fmla="*/ 0 w 22"/>
                  <a:gd name="txT" fmla="*/ 0 h 22"/>
                  <a:gd name="txR" fmla="*/ 22 w 22"/>
                  <a:gd name="txB" fmla="*/ 22 h 22"/>
                </a:gdLst>
                <a:ahLst/>
                <a:cxnLst>
                  <a:cxn ang="0">
                    <a:pos x="154875062" y="0"/>
                  </a:cxn>
                  <a:cxn ang="0">
                    <a:pos x="112635713" y="14078526"/>
                  </a:cxn>
                  <a:cxn ang="0">
                    <a:pos x="140796539" y="70396394"/>
                  </a:cxn>
                  <a:cxn ang="0">
                    <a:pos x="70396394" y="126714265"/>
                  </a:cxn>
                  <a:cxn ang="0">
                    <a:pos x="70396394" y="126714265"/>
                  </a:cxn>
                  <a:cxn ang="0">
                    <a:pos x="14078526" y="84478668"/>
                  </a:cxn>
                  <a:cxn ang="0">
                    <a:pos x="0" y="140796539"/>
                  </a:cxn>
                  <a:cxn ang="0">
                    <a:pos x="140796539" y="309750123"/>
                  </a:cxn>
                  <a:cxn ang="0">
                    <a:pos x="154875062" y="309750123"/>
                  </a:cxn>
                  <a:cxn ang="0">
                    <a:pos x="309750123" y="168953584"/>
                  </a:cxn>
                  <a:cxn ang="0">
                    <a:pos x="168953584" y="0"/>
                  </a:cxn>
                  <a:cxn ang="0">
                    <a:pos x="154875062" y="0"/>
                  </a:cxn>
                </a:cxnLst>
                <a:rect l="txL" t="txT" r="txR" b="txB"/>
                <a:pathLst>
                  <a:path w="22" h="22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6"/>
                      <a:pt x="4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50747E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8" name="Freeform 47"/>
              <p:cNvSpPr/>
              <p:nvPr/>
            </p:nvSpPr>
            <p:spPr>
              <a:xfrm>
                <a:off x="915987" y="1065213"/>
                <a:ext cx="33338" cy="33338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54885452" y="0"/>
                  </a:cxn>
                  <a:cxn ang="0">
                    <a:pos x="0" y="54885452"/>
                  </a:cxn>
                  <a:cxn ang="0">
                    <a:pos x="0" y="82326333"/>
                  </a:cxn>
                  <a:cxn ang="0">
                    <a:pos x="54885452" y="123491366"/>
                  </a:cxn>
                  <a:cxn ang="0">
                    <a:pos x="54885452" y="123491366"/>
                  </a:cxn>
                  <a:cxn ang="0">
                    <a:pos x="123491366" y="68605900"/>
                  </a:cxn>
                  <a:cxn ang="0">
                    <a:pos x="96050470" y="13720437"/>
                  </a:cxn>
                  <a:cxn ang="0">
                    <a:pos x="68605900" y="0"/>
                  </a:cxn>
                  <a:cxn ang="0">
                    <a:pos x="54885452" y="0"/>
                  </a:cxn>
                </a:cxnLst>
                <a:rect l="txL" t="txT" r="txR" b="txB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CAEEF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69" name="Freeform 48"/>
              <p:cNvSpPr>
                <a:spLocks noEditPoints="1"/>
              </p:cNvSpPr>
              <p:nvPr/>
            </p:nvSpPr>
            <p:spPr>
              <a:xfrm>
                <a:off x="749300" y="960438"/>
                <a:ext cx="388938" cy="258763"/>
              </a:xfrm>
              <a:custGeom>
                <a:avLst/>
                <a:gdLst>
                  <a:gd name="txL" fmla="*/ 0 w 245"/>
                  <a:gd name="txT" fmla="*/ 0 h 163"/>
                  <a:gd name="txR" fmla="*/ 245 w 245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617439913" y="0"/>
                  </a:cxn>
                  <a:cxn ang="0">
                    <a:pos x="617439913" y="410787002"/>
                  </a:cxn>
                  <a:cxn ang="0">
                    <a:pos x="0" y="410787002"/>
                  </a:cxn>
                  <a:cxn ang="0">
                    <a:pos x="0" y="0"/>
                  </a:cxn>
                  <a:cxn ang="0">
                    <a:pos x="592238325" y="27722568"/>
                  </a:cxn>
                  <a:cxn ang="0">
                    <a:pos x="30241919" y="27722568"/>
                  </a:cxn>
                  <a:cxn ang="0">
                    <a:pos x="30241919" y="388104766"/>
                  </a:cxn>
                  <a:cxn ang="0">
                    <a:pos x="592238325" y="388104766"/>
                  </a:cxn>
                  <a:cxn ang="0">
                    <a:pos x="592238325" y="27722568"/>
                  </a:cxn>
                </a:cxnLst>
                <a:rect l="txL" t="txT" r="txR" b="txB"/>
                <a:pathLst>
                  <a:path w="245" h="163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5" y="11"/>
                    </a:moveTo>
                    <a:lnTo>
                      <a:pt x="12" y="11"/>
                    </a:lnTo>
                    <a:lnTo>
                      <a:pt x="12" y="154"/>
                    </a:lnTo>
                    <a:lnTo>
                      <a:pt x="235" y="154"/>
                    </a:lnTo>
                    <a:lnTo>
                      <a:pt x="23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0" name="Freeform 49"/>
              <p:cNvSpPr>
                <a:spLocks noEditPoints="1"/>
              </p:cNvSpPr>
              <p:nvPr/>
            </p:nvSpPr>
            <p:spPr>
              <a:xfrm>
                <a:off x="214312" y="971550"/>
                <a:ext cx="373063" cy="239713"/>
              </a:xfrm>
              <a:custGeom>
                <a:avLst/>
                <a:gdLst>
                  <a:gd name="txL" fmla="*/ 0 w 99"/>
                  <a:gd name="txT" fmla="*/ 0 h 64"/>
                  <a:gd name="txR" fmla="*/ 99 w 99"/>
                  <a:gd name="txB" fmla="*/ 64 h 64"/>
                </a:gdLst>
                <a:ahLst/>
                <a:cxnLst>
                  <a:cxn ang="0">
                    <a:pos x="156200358" y="420864780"/>
                  </a:cxn>
                  <a:cxn ang="0">
                    <a:pos x="142001359" y="322664898"/>
                  </a:cxn>
                  <a:cxn ang="0">
                    <a:pos x="1164416406" y="112230606"/>
                  </a:cxn>
                  <a:cxn ang="0">
                    <a:pos x="1178615406" y="210434263"/>
                  </a:cxn>
                  <a:cxn ang="0">
                    <a:pos x="1136014639" y="224461212"/>
                  </a:cxn>
                  <a:cxn ang="0">
                    <a:pos x="766810270" y="799644966"/>
                  </a:cxn>
                  <a:cxn ang="0">
                    <a:pos x="639007969" y="813675660"/>
                  </a:cxn>
                  <a:cxn ang="0">
                    <a:pos x="198801125" y="406837830"/>
                  </a:cxn>
                  <a:cxn ang="0">
                    <a:pos x="156200358" y="420864780"/>
                  </a:cxn>
                  <a:cxn ang="0">
                    <a:pos x="1405818239" y="0"/>
                  </a:cxn>
                  <a:cxn ang="0">
                    <a:pos x="0" y="0"/>
                  </a:cxn>
                  <a:cxn ang="0">
                    <a:pos x="0" y="897848593"/>
                  </a:cxn>
                  <a:cxn ang="0">
                    <a:pos x="1405818239" y="897848593"/>
                  </a:cxn>
                  <a:cxn ang="0">
                    <a:pos x="1405818239" y="0"/>
                  </a:cxn>
                </a:cxnLst>
                <a:rect l="txL" t="txT" r="txR" b="txB"/>
                <a:pathLst>
                  <a:path w="99" h="64">
                    <a:moveTo>
                      <a:pt x="11" y="30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32"/>
                      <a:pt x="81" y="51"/>
                      <a:pt x="54" y="57"/>
                    </a:cubicBezTo>
                    <a:cubicBezTo>
                      <a:pt x="51" y="57"/>
                      <a:pt x="48" y="58"/>
                      <a:pt x="45" y="58"/>
                    </a:cubicBezTo>
                    <a:cubicBezTo>
                      <a:pt x="26" y="58"/>
                      <a:pt x="17" y="44"/>
                      <a:pt x="14" y="29"/>
                    </a:cubicBezTo>
                    <a:cubicBezTo>
                      <a:pt x="11" y="30"/>
                      <a:pt x="11" y="30"/>
                      <a:pt x="11" y="30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1" name="Freeform 50"/>
              <p:cNvSpPr>
                <a:spLocks noEditPoints="1"/>
              </p:cNvSpPr>
              <p:nvPr/>
            </p:nvSpPr>
            <p:spPr>
              <a:xfrm>
                <a:off x="268287" y="1031875"/>
                <a:ext cx="258763" cy="157163"/>
              </a:xfrm>
              <a:custGeom>
                <a:avLst/>
                <a:gdLst>
                  <a:gd name="txL" fmla="*/ 0 w 69"/>
                  <a:gd name="txT" fmla="*/ 0 h 42"/>
                  <a:gd name="txR" fmla="*/ 69 w 69"/>
                  <a:gd name="txB" fmla="*/ 42 h 42"/>
                </a:gdLst>
                <a:ahLst/>
                <a:cxnLst>
                  <a:cxn ang="0">
                    <a:pos x="450045028" y="182032166"/>
                  </a:cxn>
                  <a:cxn ang="0">
                    <a:pos x="492238496" y="168029696"/>
                  </a:cxn>
                  <a:cxn ang="0">
                    <a:pos x="520364897" y="168029696"/>
                  </a:cxn>
                  <a:cxn ang="0">
                    <a:pos x="675067601" y="280049513"/>
                  </a:cxn>
                  <a:cxn ang="0">
                    <a:pos x="562558248" y="462077879"/>
                  </a:cxn>
                  <a:cxn ang="0">
                    <a:pos x="520364897" y="462077879"/>
                  </a:cxn>
                  <a:cxn ang="0">
                    <a:pos x="379725276" y="350058120"/>
                  </a:cxn>
                  <a:cxn ang="0">
                    <a:pos x="379725276" y="294051983"/>
                  </a:cxn>
                  <a:cxn ang="0">
                    <a:pos x="365662076" y="266047043"/>
                  </a:cxn>
                  <a:cxn ang="0">
                    <a:pos x="407851677" y="182032166"/>
                  </a:cxn>
                  <a:cxn ang="0">
                    <a:pos x="421918627" y="182032166"/>
                  </a:cxn>
                  <a:cxn ang="0">
                    <a:pos x="450045028" y="182032166"/>
                  </a:cxn>
                  <a:cxn ang="0">
                    <a:pos x="928216457" y="0"/>
                  </a:cxn>
                  <a:cxn ang="0">
                    <a:pos x="0" y="182032166"/>
                  </a:cxn>
                  <a:cxn ang="0">
                    <a:pos x="435981828" y="588100224"/>
                  </a:cxn>
                  <a:cxn ang="0">
                    <a:pos x="562558248" y="574097754"/>
                  </a:cxn>
                  <a:cxn ang="0">
                    <a:pos x="928216457" y="0"/>
                  </a:cxn>
                </a:cxnLst>
                <a:rect l="txL" t="txT" r="txR" b="txB"/>
                <a:pathLst>
                  <a:path w="69" h="42">
                    <a:moveTo>
                      <a:pt x="32" y="13"/>
                    </a:move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2" y="12"/>
                      <a:pt x="47" y="15"/>
                      <a:pt x="48" y="20"/>
                    </a:cubicBezTo>
                    <a:cubicBezTo>
                      <a:pt x="49" y="26"/>
                      <a:pt x="45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2" y="33"/>
                      <a:pt x="28" y="30"/>
                      <a:pt x="27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5" y="16"/>
                      <a:pt x="27" y="14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2" y="13"/>
                    </a:cubicBezTo>
                    <a:moveTo>
                      <a:pt x="6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28"/>
                      <a:pt x="12" y="42"/>
                      <a:pt x="31" y="42"/>
                    </a:cubicBezTo>
                    <a:cubicBezTo>
                      <a:pt x="34" y="42"/>
                      <a:pt x="37" y="41"/>
                      <a:pt x="40" y="41"/>
                    </a:cubicBezTo>
                    <a:cubicBezTo>
                      <a:pt x="67" y="35"/>
                      <a:pt x="69" y="16"/>
                      <a:pt x="66" y="0"/>
                    </a:cubicBezTo>
                  </a:path>
                </a:pathLst>
              </a:custGeom>
              <a:solidFill>
                <a:srgbClr val="CAEEF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2" name="Freeform 51"/>
              <p:cNvSpPr/>
              <p:nvPr/>
            </p:nvSpPr>
            <p:spPr>
              <a:xfrm>
                <a:off x="252412" y="1001713"/>
                <a:ext cx="274638" cy="82550"/>
              </a:xfrm>
              <a:custGeom>
                <a:avLst/>
                <a:gdLst>
                  <a:gd name="txL" fmla="*/ 0 w 173"/>
                  <a:gd name="txT" fmla="*/ 0 h 52"/>
                  <a:gd name="txR" fmla="*/ 173 w 173"/>
                  <a:gd name="txB" fmla="*/ 52 h 52"/>
                </a:gdLst>
                <a:ahLst/>
                <a:cxnLst>
                  <a:cxn ang="0">
                    <a:pos x="430948343" y="0"/>
                  </a:cxn>
                  <a:cxn ang="0">
                    <a:pos x="0" y="88206261"/>
                  </a:cxn>
                  <a:cxn ang="0">
                    <a:pos x="5040321" y="131048136"/>
                  </a:cxn>
                  <a:cxn ang="0">
                    <a:pos x="25201606" y="123488463"/>
                  </a:cxn>
                  <a:cxn ang="0">
                    <a:pos x="418346750" y="47883761"/>
                  </a:cxn>
                  <a:cxn ang="0">
                    <a:pos x="435988663" y="40322501"/>
                  </a:cxn>
                  <a:cxn ang="0">
                    <a:pos x="430948343" y="0"/>
                  </a:cxn>
                </a:cxnLst>
                <a:rect l="txL" t="txT" r="txR" b="txB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B776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3" name="Freeform 52"/>
              <p:cNvSpPr/>
              <p:nvPr/>
            </p:nvSpPr>
            <p:spPr>
              <a:xfrm>
                <a:off x="252412" y="1001713"/>
                <a:ext cx="274638" cy="82550"/>
              </a:xfrm>
              <a:custGeom>
                <a:avLst/>
                <a:gdLst>
                  <a:gd name="txL" fmla="*/ 0 w 173"/>
                  <a:gd name="txT" fmla="*/ 0 h 52"/>
                  <a:gd name="txR" fmla="*/ 173 w 173"/>
                  <a:gd name="txB" fmla="*/ 52 h 52"/>
                </a:gdLst>
                <a:ahLst/>
                <a:cxnLst>
                  <a:cxn ang="0">
                    <a:pos x="430948343" y="0"/>
                  </a:cxn>
                  <a:cxn ang="0">
                    <a:pos x="0" y="88206261"/>
                  </a:cxn>
                  <a:cxn ang="0">
                    <a:pos x="5040321" y="131048136"/>
                  </a:cxn>
                  <a:cxn ang="0">
                    <a:pos x="25201606" y="123488463"/>
                  </a:cxn>
                  <a:cxn ang="0">
                    <a:pos x="418346750" y="47883761"/>
                  </a:cxn>
                  <a:cxn ang="0">
                    <a:pos x="435988663" y="40322501"/>
                  </a:cxn>
                  <a:cxn ang="0">
                    <a:pos x="430948343" y="0"/>
                  </a:cxn>
                </a:cxnLst>
                <a:rect l="txL" t="txT" r="txR" b="txB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4" name="Freeform 53"/>
              <p:cNvSpPr/>
              <p:nvPr/>
            </p:nvSpPr>
            <p:spPr>
              <a:xfrm>
                <a:off x="369887" y="1076325"/>
                <a:ext cx="82550" cy="79375"/>
              </a:xfrm>
              <a:custGeom>
                <a:avLst/>
                <a:gdLst>
                  <a:gd name="txL" fmla="*/ 0 w 22"/>
                  <a:gd name="txT" fmla="*/ 0 h 21"/>
                  <a:gd name="txR" fmla="*/ 22 w 22"/>
                  <a:gd name="txB" fmla="*/ 21 h 21"/>
                </a:gdLst>
                <a:ahLst/>
                <a:cxnLst>
                  <a:cxn ang="0">
                    <a:pos x="140796539" y="0"/>
                  </a:cxn>
                  <a:cxn ang="0">
                    <a:pos x="112635713" y="0"/>
                  </a:cxn>
                  <a:cxn ang="0">
                    <a:pos x="70396394" y="14287499"/>
                  </a:cxn>
                  <a:cxn ang="0">
                    <a:pos x="112635713" y="71433724"/>
                  </a:cxn>
                  <a:cxn ang="0">
                    <a:pos x="56317856" y="142867448"/>
                  </a:cxn>
                  <a:cxn ang="0">
                    <a:pos x="42239334" y="142867448"/>
                  </a:cxn>
                  <a:cxn ang="0">
                    <a:pos x="0" y="128579953"/>
                  </a:cxn>
                  <a:cxn ang="0">
                    <a:pos x="0" y="185726152"/>
                  </a:cxn>
                  <a:cxn ang="0">
                    <a:pos x="140796539" y="300018610"/>
                  </a:cxn>
                  <a:cxn ang="0">
                    <a:pos x="183035859" y="300018610"/>
                  </a:cxn>
                  <a:cxn ang="0">
                    <a:pos x="295671601" y="114292428"/>
                  </a:cxn>
                  <a:cxn ang="0">
                    <a:pos x="140796539" y="0"/>
                  </a:cxn>
                </a:cxnLst>
                <a:rect l="txL" t="txT" r="txR" b="txB"/>
                <a:pathLst>
                  <a:path w="22" h="21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7"/>
                      <a:pt x="7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8"/>
                      <a:pt x="5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22" y="14"/>
                      <a:pt x="21" y="8"/>
                    </a:cubicBezTo>
                    <a:cubicBezTo>
                      <a:pt x="20" y="3"/>
                      <a:pt x="15" y="0"/>
                      <a:pt x="10" y="0"/>
                    </a:cubicBezTo>
                  </a:path>
                </a:pathLst>
              </a:custGeom>
              <a:solidFill>
                <a:srgbClr val="50747E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5" name="Freeform 54"/>
              <p:cNvSpPr/>
              <p:nvPr/>
            </p:nvSpPr>
            <p:spPr>
              <a:xfrm>
                <a:off x="361950" y="1079500"/>
                <a:ext cx="38100" cy="34925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72580502" y="0"/>
                  </a:cxn>
                  <a:cxn ang="0">
                    <a:pos x="58064393" y="0"/>
                  </a:cxn>
                  <a:cxn ang="0">
                    <a:pos x="14516098" y="90350967"/>
                  </a:cxn>
                  <a:cxn ang="0">
                    <a:pos x="29032196" y="120467946"/>
                  </a:cxn>
                  <a:cxn ang="0">
                    <a:pos x="72580502" y="135528406"/>
                  </a:cxn>
                  <a:cxn ang="0">
                    <a:pos x="87096597" y="135528406"/>
                  </a:cxn>
                  <a:cxn ang="0">
                    <a:pos x="145161004" y="60233973"/>
                  </a:cxn>
                  <a:cxn ang="0">
                    <a:pos x="101612691" y="0"/>
                  </a:cxn>
                  <a:cxn ang="0">
                    <a:pos x="72580502" y="0"/>
                  </a:cxn>
                </a:cxnLst>
                <a:rect l="txL" t="txT" r="txR" b="txB"/>
                <a:pathLst>
                  <a:path w="10" h="9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CAEEF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6" name="Freeform 55"/>
              <p:cNvSpPr>
                <a:spLocks noEditPoints="1"/>
              </p:cNvSpPr>
              <p:nvPr/>
            </p:nvSpPr>
            <p:spPr>
              <a:xfrm>
                <a:off x="207962" y="960438"/>
                <a:ext cx="387350" cy="258763"/>
              </a:xfrm>
              <a:custGeom>
                <a:avLst/>
                <a:gdLst>
                  <a:gd name="txL" fmla="*/ 0 w 244"/>
                  <a:gd name="txT" fmla="*/ 0 h 163"/>
                  <a:gd name="txR" fmla="*/ 244 w 244"/>
                  <a:gd name="txB" fmla="*/ 163 h 163"/>
                </a:gdLst>
                <a:ahLst/>
                <a:cxnLst>
                  <a:cxn ang="0">
                    <a:pos x="0" y="0"/>
                  </a:cxn>
                  <a:cxn ang="0">
                    <a:pos x="614918170" y="0"/>
                  </a:cxn>
                  <a:cxn ang="0">
                    <a:pos x="614918170" y="410787002"/>
                  </a:cxn>
                  <a:cxn ang="0">
                    <a:pos x="0" y="410787002"/>
                  </a:cxn>
                  <a:cxn ang="0">
                    <a:pos x="0" y="0"/>
                  </a:cxn>
                  <a:cxn ang="0">
                    <a:pos x="589716613" y="27722568"/>
                  </a:cxn>
                  <a:cxn ang="0">
                    <a:pos x="27722518" y="27722568"/>
                  </a:cxn>
                  <a:cxn ang="0">
                    <a:pos x="27722518" y="388104766"/>
                  </a:cxn>
                  <a:cxn ang="0">
                    <a:pos x="589716613" y="388104766"/>
                  </a:cxn>
                  <a:cxn ang="0">
                    <a:pos x="589716613" y="27722568"/>
                  </a:cxn>
                </a:cxnLst>
                <a:rect l="txL" t="txT" r="txR" b="txB"/>
                <a:pathLst>
                  <a:path w="244" h="163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4" y="11"/>
                    </a:moveTo>
                    <a:lnTo>
                      <a:pt x="11" y="11"/>
                    </a:lnTo>
                    <a:lnTo>
                      <a:pt x="11" y="154"/>
                    </a:lnTo>
                    <a:lnTo>
                      <a:pt x="234" y="154"/>
                    </a:lnTo>
                    <a:lnTo>
                      <a:pt x="23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7" name="Freeform 56"/>
              <p:cNvSpPr/>
              <p:nvPr/>
            </p:nvSpPr>
            <p:spPr>
              <a:xfrm>
                <a:off x="587375" y="985838"/>
                <a:ext cx="173038" cy="46038"/>
              </a:xfrm>
              <a:custGeom>
                <a:avLst/>
                <a:gdLst>
                  <a:gd name="txL" fmla="*/ 0 w 46"/>
                  <a:gd name="txT" fmla="*/ 0 h 12"/>
                  <a:gd name="txR" fmla="*/ 46 w 46"/>
                  <a:gd name="txB" fmla="*/ 12 h 12"/>
                </a:gdLst>
                <a:ahLst/>
                <a:cxnLst>
                  <a:cxn ang="0">
                    <a:pos x="0" y="176624791"/>
                  </a:cxn>
                  <a:cxn ang="0">
                    <a:pos x="84901472" y="147187336"/>
                  </a:cxn>
                  <a:cxn ang="0">
                    <a:pos x="155655212" y="132470526"/>
                  </a:cxn>
                  <a:cxn ang="0">
                    <a:pos x="325458156" y="117749851"/>
                  </a:cxn>
                  <a:cxn ang="0">
                    <a:pos x="481113308" y="132470526"/>
                  </a:cxn>
                  <a:cxn ang="0">
                    <a:pos x="566014869" y="147187336"/>
                  </a:cxn>
                  <a:cxn ang="0">
                    <a:pos x="650916311" y="176624791"/>
                  </a:cxn>
                  <a:cxn ang="0">
                    <a:pos x="650916311" y="58874925"/>
                  </a:cxn>
                  <a:cxn ang="0">
                    <a:pos x="566014869" y="29437463"/>
                  </a:cxn>
                  <a:cxn ang="0">
                    <a:pos x="481113308" y="14720650"/>
                  </a:cxn>
                  <a:cxn ang="0">
                    <a:pos x="325458156" y="0"/>
                  </a:cxn>
                  <a:cxn ang="0">
                    <a:pos x="155655212" y="14720650"/>
                  </a:cxn>
                  <a:cxn ang="0">
                    <a:pos x="84901472" y="29437463"/>
                  </a:cxn>
                  <a:cxn ang="0">
                    <a:pos x="0" y="58874925"/>
                  </a:cxn>
                  <a:cxn ang="0">
                    <a:pos x="0" y="176624791"/>
                  </a:cxn>
                </a:cxnLst>
                <a:rect l="txL" t="txT" r="txR" b="txB"/>
                <a:pathLst>
                  <a:path w="46" h="12">
                    <a:moveTo>
                      <a:pt x="0" y="12"/>
                    </a:moveTo>
                    <a:cubicBezTo>
                      <a:pt x="0" y="10"/>
                      <a:pt x="4" y="10"/>
                      <a:pt x="6" y="10"/>
                    </a:cubicBezTo>
                    <a:cubicBezTo>
                      <a:pt x="7" y="9"/>
                      <a:pt x="9" y="9"/>
                      <a:pt x="11" y="9"/>
                    </a:cubicBezTo>
                    <a:cubicBezTo>
                      <a:pt x="15" y="8"/>
                      <a:pt x="19" y="8"/>
                      <a:pt x="23" y="8"/>
                    </a:cubicBezTo>
                    <a:cubicBezTo>
                      <a:pt x="27" y="8"/>
                      <a:pt x="30" y="8"/>
                      <a:pt x="34" y="9"/>
                    </a:cubicBezTo>
                    <a:cubicBezTo>
                      <a:pt x="36" y="9"/>
                      <a:pt x="38" y="9"/>
                      <a:pt x="40" y="10"/>
                    </a:cubicBezTo>
                    <a:cubicBezTo>
                      <a:pt x="42" y="10"/>
                      <a:pt x="46" y="10"/>
                      <a:pt x="46" y="12"/>
                    </a:cubicBezTo>
                    <a:cubicBezTo>
                      <a:pt x="46" y="10"/>
                      <a:pt x="46" y="7"/>
                      <a:pt x="46" y="4"/>
                    </a:cubicBezTo>
                    <a:cubicBezTo>
                      <a:pt x="46" y="2"/>
                      <a:pt x="42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9" y="0"/>
                      <a:pt x="15" y="0"/>
                      <a:pt x="11" y="1"/>
                    </a:cubicBezTo>
                    <a:cubicBezTo>
                      <a:pt x="9" y="1"/>
                      <a:pt x="7" y="1"/>
                      <a:pt x="6" y="2"/>
                    </a:cubicBezTo>
                    <a:cubicBezTo>
                      <a:pt x="4" y="2"/>
                      <a:pt x="0" y="2"/>
                      <a:pt x="0" y="4"/>
                    </a:cubicBezTo>
                    <a:cubicBezTo>
                      <a:pt x="0" y="7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78" name="Rectangle 57"/>
              <p:cNvSpPr/>
              <p:nvPr/>
            </p:nvSpPr>
            <p:spPr>
              <a:xfrm>
                <a:off x="101600" y="1001713"/>
                <a:ext cx="117475" cy="30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79" name="Rectangle 58"/>
              <p:cNvSpPr/>
              <p:nvPr/>
            </p:nvSpPr>
            <p:spPr>
              <a:xfrm>
                <a:off x="1130300" y="1001713"/>
                <a:ext cx="115888" cy="30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80" name="Freeform 59"/>
              <p:cNvSpPr/>
              <p:nvPr/>
            </p:nvSpPr>
            <p:spPr>
              <a:xfrm>
                <a:off x="312737" y="889000"/>
                <a:ext cx="101600" cy="33338"/>
              </a:xfrm>
              <a:custGeom>
                <a:avLst/>
                <a:gdLst>
                  <a:gd name="txL" fmla="*/ 0 w 64"/>
                  <a:gd name="txT" fmla="*/ 0 h 21"/>
                  <a:gd name="txR" fmla="*/ 64 w 64"/>
                  <a:gd name="txB" fmla="*/ 21 h 21"/>
                </a:gdLst>
                <a:ahLst/>
                <a:cxnLst>
                  <a:cxn ang="0">
                    <a:pos x="161289973" y="0"/>
                  </a:cxn>
                  <a:cxn ang="0">
                    <a:pos x="161289973" y="40323103"/>
                  </a:cxn>
                  <a:cxn ang="0">
                    <a:pos x="0" y="52924874"/>
                  </a:cxn>
                  <a:cxn ang="0">
                    <a:pos x="0" y="10080776"/>
                  </a:cxn>
                  <a:cxn ang="0">
                    <a:pos x="161289973" y="0"/>
                  </a:cxn>
                </a:cxnLst>
                <a:rect l="txL" t="txT" r="txR" b="txB"/>
                <a:pathLst>
                  <a:path w="64" h="21">
                    <a:moveTo>
                      <a:pt x="64" y="0"/>
                    </a:moveTo>
                    <a:lnTo>
                      <a:pt x="64" y="16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1" name="Freeform 60"/>
              <p:cNvSpPr/>
              <p:nvPr/>
            </p:nvSpPr>
            <p:spPr>
              <a:xfrm>
                <a:off x="927100" y="889000"/>
                <a:ext cx="101600" cy="33338"/>
              </a:xfrm>
              <a:custGeom>
                <a:avLst/>
                <a:gdLst>
                  <a:gd name="txL" fmla="*/ 0 w 64"/>
                  <a:gd name="txT" fmla="*/ 0 h 21"/>
                  <a:gd name="txR" fmla="*/ 64 w 64"/>
                  <a:gd name="txB" fmla="*/ 21 h 21"/>
                </a:gdLst>
                <a:ahLst/>
                <a:cxnLst>
                  <a:cxn ang="0">
                    <a:pos x="161289973" y="10080776"/>
                  </a:cxn>
                  <a:cxn ang="0">
                    <a:pos x="161289973" y="52924874"/>
                  </a:cxn>
                  <a:cxn ang="0">
                    <a:pos x="0" y="40323103"/>
                  </a:cxn>
                  <a:cxn ang="0">
                    <a:pos x="5040312" y="0"/>
                  </a:cxn>
                  <a:cxn ang="0">
                    <a:pos x="161289973" y="10080776"/>
                  </a:cxn>
                </a:cxnLst>
                <a:rect l="txL" t="txT" r="txR" b="txB"/>
                <a:pathLst>
                  <a:path w="64" h="21">
                    <a:moveTo>
                      <a:pt x="64" y="4"/>
                    </a:moveTo>
                    <a:lnTo>
                      <a:pt x="64" y="2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2" name="Rectangle 61"/>
              <p:cNvSpPr/>
              <p:nvPr/>
            </p:nvSpPr>
            <p:spPr>
              <a:xfrm>
                <a:off x="633412" y="2405063"/>
                <a:ext cx="74613" cy="138113"/>
              </a:xfrm>
              <a:prstGeom prst="rect">
                <a:avLst/>
              </a:prstGeom>
              <a:solidFill>
                <a:srgbClr val="3E798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83" name="Rectangle 62"/>
              <p:cNvSpPr/>
              <p:nvPr/>
            </p:nvSpPr>
            <p:spPr>
              <a:xfrm>
                <a:off x="128587" y="2366963"/>
                <a:ext cx="1087438" cy="38100"/>
              </a:xfrm>
              <a:prstGeom prst="rect">
                <a:avLst/>
              </a:prstGeom>
              <a:solidFill>
                <a:srgbClr val="603813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84" name="Freeform 63"/>
              <p:cNvSpPr/>
              <p:nvPr/>
            </p:nvSpPr>
            <p:spPr>
              <a:xfrm>
                <a:off x="568325" y="1693863"/>
                <a:ext cx="203200" cy="744538"/>
              </a:xfrm>
              <a:custGeom>
                <a:avLst/>
                <a:gdLst>
                  <a:gd name="txL" fmla="*/ 0 w 128"/>
                  <a:gd name="txT" fmla="*/ 0 h 469"/>
                  <a:gd name="txR" fmla="*/ 128 w 128"/>
                  <a:gd name="txB" fmla="*/ 469 h 469"/>
                </a:gdLst>
                <a:ahLst/>
                <a:cxnLst>
                  <a:cxn ang="0">
                    <a:pos x="234375312" y="0"/>
                  </a:cxn>
                  <a:cxn ang="0">
                    <a:pos x="322579945" y="1020664892"/>
                  </a:cxn>
                  <a:cxn ang="0">
                    <a:pos x="161289973" y="1181954958"/>
                  </a:cxn>
                  <a:cxn ang="0">
                    <a:pos x="0" y="1020664892"/>
                  </a:cxn>
                  <a:cxn ang="0">
                    <a:pos x="90725607" y="0"/>
                  </a:cxn>
                  <a:cxn ang="0">
                    <a:pos x="234375312" y="0"/>
                  </a:cxn>
                </a:cxnLst>
                <a:rect l="txL" t="txT" r="txR" b="txB"/>
                <a:pathLst>
                  <a:path w="128" h="469">
                    <a:moveTo>
                      <a:pt x="93" y="0"/>
                    </a:moveTo>
                    <a:lnTo>
                      <a:pt x="128" y="405"/>
                    </a:lnTo>
                    <a:lnTo>
                      <a:pt x="64" y="469"/>
                    </a:lnTo>
                    <a:lnTo>
                      <a:pt x="0" y="405"/>
                    </a:lnTo>
                    <a:lnTo>
                      <a:pt x="3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AC1E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5" name="Freeform 64"/>
              <p:cNvSpPr/>
              <p:nvPr/>
            </p:nvSpPr>
            <p:spPr>
              <a:xfrm>
                <a:off x="614362" y="1693863"/>
                <a:ext cx="115888" cy="131763"/>
              </a:xfrm>
              <a:custGeom>
                <a:avLst/>
                <a:gdLst>
                  <a:gd name="txL" fmla="*/ 0 w 73"/>
                  <a:gd name="txT" fmla="*/ 0 h 83"/>
                  <a:gd name="txR" fmla="*/ 73 w 73"/>
                  <a:gd name="txB" fmla="*/ 83 h 83"/>
                </a:gdLst>
                <a:ahLst/>
                <a:cxnLst>
                  <a:cxn ang="0">
                    <a:pos x="0" y="209174579"/>
                  </a:cxn>
                  <a:cxn ang="0">
                    <a:pos x="17641962" y="0"/>
                  </a:cxn>
                  <a:cxn ang="0">
                    <a:pos x="161290678" y="0"/>
                  </a:cxn>
                  <a:cxn ang="0">
                    <a:pos x="183972966" y="209174579"/>
                  </a:cxn>
                  <a:cxn ang="0">
                    <a:pos x="0" y="209174579"/>
                  </a:cxn>
                </a:cxnLst>
                <a:rect l="txL" t="txT" r="txR" b="txB"/>
                <a:pathLst>
                  <a:path w="73" h="83">
                    <a:moveTo>
                      <a:pt x="0" y="83"/>
                    </a:moveTo>
                    <a:lnTo>
                      <a:pt x="7" y="0"/>
                    </a:lnTo>
                    <a:lnTo>
                      <a:pt x="64" y="0"/>
                    </a:lnTo>
                    <a:lnTo>
                      <a:pt x="7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D992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6" name="Freeform 65"/>
              <p:cNvSpPr/>
              <p:nvPr/>
            </p:nvSpPr>
            <p:spPr>
              <a:xfrm>
                <a:off x="685800" y="1693863"/>
                <a:ext cx="560388" cy="161925"/>
              </a:xfrm>
              <a:custGeom>
                <a:avLst/>
                <a:gdLst>
                  <a:gd name="txL" fmla="*/ 0 w 353"/>
                  <a:gd name="txT" fmla="*/ 0 h 102"/>
                  <a:gd name="txR" fmla="*/ 353 w 353"/>
                  <a:gd name="txB" fmla="*/ 102 h 102"/>
                </a:gdLst>
                <a:ahLst/>
                <a:cxnLst>
                  <a:cxn ang="0">
                    <a:pos x="0" y="0"/>
                  </a:cxn>
                  <a:cxn ang="0">
                    <a:pos x="889616833" y="0"/>
                  </a:cxn>
                  <a:cxn ang="0">
                    <a:pos x="889616833" y="201612489"/>
                  </a:cxn>
                  <a:cxn ang="0">
                    <a:pos x="113407937" y="257055960"/>
                  </a:cxn>
                  <a:cxn ang="0">
                    <a:pos x="0" y="0"/>
                  </a:cxn>
                </a:cxnLst>
                <a:rect l="txL" t="txT" r="txR" b="txB"/>
                <a:pathLst>
                  <a:path w="353" h="102">
                    <a:moveTo>
                      <a:pt x="0" y="0"/>
                    </a:moveTo>
                    <a:lnTo>
                      <a:pt x="353" y="0"/>
                    </a:lnTo>
                    <a:lnTo>
                      <a:pt x="353" y="80"/>
                    </a:lnTo>
                    <a:lnTo>
                      <a:pt x="4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7" name="Freeform 66"/>
              <p:cNvSpPr/>
              <p:nvPr/>
            </p:nvSpPr>
            <p:spPr>
              <a:xfrm>
                <a:off x="93662" y="1693863"/>
                <a:ext cx="561975" cy="161925"/>
              </a:xfrm>
              <a:custGeom>
                <a:avLst/>
                <a:gdLst>
                  <a:gd name="txL" fmla="*/ 0 w 354"/>
                  <a:gd name="txT" fmla="*/ 0 h 102"/>
                  <a:gd name="txR" fmla="*/ 354 w 354"/>
                  <a:gd name="txB" fmla="*/ 102 h 102"/>
                </a:gdLst>
                <a:ahLst/>
                <a:cxnLst>
                  <a:cxn ang="0">
                    <a:pos x="892135402" y="0"/>
                  </a:cxn>
                  <a:cxn ang="0">
                    <a:pos x="778729005" y="257055960"/>
                  </a:cxn>
                  <a:cxn ang="0">
                    <a:pos x="0" y="201612489"/>
                  </a:cxn>
                  <a:cxn ang="0">
                    <a:pos x="0" y="0"/>
                  </a:cxn>
                  <a:cxn ang="0">
                    <a:pos x="892135402" y="0"/>
                  </a:cxn>
                </a:cxnLst>
                <a:rect l="txL" t="txT" r="txR" b="txB"/>
                <a:pathLst>
                  <a:path w="354" h="102">
                    <a:moveTo>
                      <a:pt x="354" y="0"/>
                    </a:moveTo>
                    <a:lnTo>
                      <a:pt x="309" y="102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588" name="Freeform 68"/>
              <p:cNvSpPr/>
              <p:nvPr/>
            </p:nvSpPr>
            <p:spPr>
              <a:xfrm>
                <a:off x="1319212" y="2573338"/>
                <a:ext cx="214313" cy="131763"/>
              </a:xfrm>
              <a:custGeom>
                <a:avLst/>
                <a:gdLst>
                  <a:gd name="txL" fmla="*/ 0 w 135"/>
                  <a:gd name="txT" fmla="*/ 0 h 83"/>
                  <a:gd name="txR" fmla="*/ 135 w 135"/>
                  <a:gd name="txB" fmla="*/ 83 h 83"/>
                </a:gdLst>
                <a:ahLst/>
                <a:cxnLst>
                  <a:cxn ang="0">
                    <a:pos x="10080647" y="0"/>
                  </a:cxn>
                  <a:cxn ang="0">
                    <a:pos x="0" y="186492251"/>
                  </a:cxn>
                  <a:cxn ang="0">
                    <a:pos x="327621028" y="209174579"/>
                  </a:cxn>
                  <a:cxn ang="0">
                    <a:pos x="340222627" y="20161325"/>
                  </a:cxn>
                  <a:cxn ang="0">
                    <a:pos x="10080647" y="0"/>
                  </a:cxn>
                </a:cxnLst>
                <a:rect l="txL" t="txT" r="txR" b="txB"/>
                <a:pathLst>
                  <a:path w="135" h="83">
                    <a:moveTo>
                      <a:pt x="4" y="0"/>
                    </a:moveTo>
                    <a:lnTo>
                      <a:pt x="0" y="74"/>
                    </a:lnTo>
                    <a:lnTo>
                      <a:pt x="130" y="83"/>
                    </a:lnTo>
                    <a:lnTo>
                      <a:pt x="135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1524" name="组合 71"/>
            <p:cNvGrpSpPr/>
            <p:nvPr/>
          </p:nvGrpSpPr>
          <p:grpSpPr>
            <a:xfrm>
              <a:off x="2490788" y="2460624"/>
              <a:ext cx="2919412" cy="898525"/>
              <a:chOff x="0" y="0"/>
              <a:chExt cx="2919184" cy="898634"/>
            </a:xfrm>
          </p:grpSpPr>
          <p:grpSp>
            <p:nvGrpSpPr>
              <p:cNvPr id="21525" name="组合 2"/>
              <p:cNvGrpSpPr/>
              <p:nvPr/>
            </p:nvGrpSpPr>
            <p:grpSpPr>
              <a:xfrm>
                <a:off x="0" y="126413"/>
                <a:ext cx="1212850" cy="636587"/>
                <a:chOff x="0" y="0"/>
                <a:chExt cx="1212850" cy="636587"/>
              </a:xfrm>
            </p:grpSpPr>
            <p:sp>
              <p:nvSpPr>
                <p:cNvPr id="21527" name="Freeform 11"/>
                <p:cNvSpPr/>
                <p:nvPr/>
              </p:nvSpPr>
              <p:spPr>
                <a:xfrm>
                  <a:off x="138112" y="79375"/>
                  <a:ext cx="430213" cy="282575"/>
                </a:xfrm>
                <a:custGeom>
                  <a:avLst/>
                  <a:gdLst>
                    <a:gd name="txL" fmla="*/ 0 w 271"/>
                    <a:gd name="txT" fmla="*/ 0 h 178"/>
                    <a:gd name="txR" fmla="*/ 271 w 271"/>
                    <a:gd name="txB" fmla="*/ 178 h 178"/>
                  </a:gdLst>
                  <a:ahLst/>
                  <a:cxnLst>
                    <a:cxn ang="0">
                      <a:pos x="0" y="214214101"/>
                    </a:cxn>
                    <a:cxn ang="0">
                      <a:pos x="599797813" y="448587857"/>
                    </a:cxn>
                    <a:cxn ang="0">
                      <a:pos x="682963822" y="231854395"/>
                    </a:cxn>
                    <a:cxn ang="0">
                      <a:pos x="85685398" y="0"/>
                    </a:cxn>
                    <a:cxn ang="0">
                      <a:pos x="0" y="214214101"/>
                    </a:cxn>
                  </a:cxnLst>
                  <a:rect l="txL" t="txT" r="txR" b="txB"/>
                  <a:pathLst>
                    <a:path w="271" h="178">
                      <a:moveTo>
                        <a:pt x="0" y="85"/>
                      </a:moveTo>
                      <a:lnTo>
                        <a:pt x="238" y="178"/>
                      </a:lnTo>
                      <a:lnTo>
                        <a:pt x="271" y="92"/>
                      </a:lnTo>
                      <a:lnTo>
                        <a:pt x="3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28" name="Freeform 12"/>
                <p:cNvSpPr/>
                <p:nvPr/>
              </p:nvSpPr>
              <p:spPr>
                <a:xfrm>
                  <a:off x="300037" y="134937"/>
                  <a:ext cx="912813" cy="501650"/>
                </a:xfrm>
                <a:custGeom>
                  <a:avLst/>
                  <a:gdLst>
                    <a:gd name="txL" fmla="*/ 0 w 575"/>
                    <a:gd name="txT" fmla="*/ 0 h 316"/>
                    <a:gd name="txR" fmla="*/ 575 w 575"/>
                    <a:gd name="txB" fmla="*/ 316 h 316"/>
                  </a:gdLst>
                  <a:ahLst/>
                  <a:cxnLst>
                    <a:cxn ang="0">
                      <a:pos x="0" y="269657508"/>
                    </a:cxn>
                    <a:cxn ang="0">
                      <a:pos x="1340723687" y="796369266"/>
                    </a:cxn>
                    <a:cxn ang="0">
                      <a:pos x="1449091213" y="526713445"/>
                    </a:cxn>
                    <a:cxn ang="0">
                      <a:pos x="108367575" y="0"/>
                    </a:cxn>
                    <a:cxn ang="0">
                      <a:pos x="0" y="269657508"/>
                    </a:cxn>
                  </a:cxnLst>
                  <a:rect l="txL" t="txT" r="txR" b="txB"/>
                  <a:pathLst>
                    <a:path w="575" h="316">
                      <a:moveTo>
                        <a:pt x="0" y="107"/>
                      </a:moveTo>
                      <a:lnTo>
                        <a:pt x="532" y="316"/>
                      </a:lnTo>
                      <a:lnTo>
                        <a:pt x="575" y="209"/>
                      </a:lnTo>
                      <a:lnTo>
                        <a:pt x="43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29" name="Freeform 13"/>
                <p:cNvSpPr/>
                <p:nvPr/>
              </p:nvSpPr>
              <p:spPr>
                <a:xfrm>
                  <a:off x="104775" y="57150"/>
                  <a:ext cx="230188" cy="236538"/>
                </a:xfrm>
                <a:custGeom>
                  <a:avLst/>
                  <a:gdLst>
                    <a:gd name="txL" fmla="*/ 0 w 145"/>
                    <a:gd name="txT" fmla="*/ 0 h 149"/>
                    <a:gd name="txR" fmla="*/ 145 w 145"/>
                    <a:gd name="txB" fmla="*/ 149 h 149"/>
                  </a:gdLst>
                  <a:ahLst/>
                  <a:cxnLst>
                    <a:cxn ang="0">
                      <a:pos x="0" y="274698392"/>
                    </a:cxn>
                    <a:cxn ang="0">
                      <a:pos x="257056487" y="375504814"/>
                    </a:cxn>
                    <a:cxn ang="0">
                      <a:pos x="365424189" y="100806447"/>
                    </a:cxn>
                    <a:cxn ang="0">
                      <a:pos x="108367752" y="0"/>
                    </a:cxn>
                    <a:cxn ang="0">
                      <a:pos x="0" y="274698392"/>
                    </a:cxn>
                  </a:cxnLst>
                  <a:rect l="txL" t="txT" r="txR" b="txB"/>
                  <a:pathLst>
                    <a:path w="145" h="149">
                      <a:moveTo>
                        <a:pt x="0" y="109"/>
                      </a:moveTo>
                      <a:lnTo>
                        <a:pt x="102" y="149"/>
                      </a:lnTo>
                      <a:lnTo>
                        <a:pt x="145" y="40"/>
                      </a:lnTo>
                      <a:lnTo>
                        <a:pt x="43" y="0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0" name="Freeform 14"/>
                <p:cNvSpPr/>
                <p:nvPr/>
              </p:nvSpPr>
              <p:spPr>
                <a:xfrm>
                  <a:off x="0" y="0"/>
                  <a:ext cx="184150" cy="112713"/>
                </a:xfrm>
                <a:custGeom>
                  <a:avLst/>
                  <a:gdLst>
                    <a:gd name="txL" fmla="*/ 0 w 116"/>
                    <a:gd name="txT" fmla="*/ 0 h 71"/>
                    <a:gd name="txR" fmla="*/ 116 w 116"/>
                    <a:gd name="txB" fmla="*/ 71 h 71"/>
                  </a:gdLst>
                  <a:ahLst/>
                  <a:cxnLst>
                    <a:cxn ang="0">
                      <a:pos x="0" y="78125975"/>
                    </a:cxn>
                    <a:cxn ang="0">
                      <a:pos x="262096280" y="178932654"/>
                    </a:cxn>
                    <a:cxn ang="0">
                      <a:pos x="292338147" y="100806679"/>
                    </a:cxn>
                    <a:cxn ang="0">
                      <a:pos x="27722518" y="0"/>
                    </a:cxn>
                    <a:cxn ang="0">
                      <a:pos x="0" y="78125975"/>
                    </a:cxn>
                  </a:cxnLst>
                  <a:rect l="txL" t="txT" r="txR" b="txB"/>
                  <a:pathLst>
                    <a:path w="116" h="71">
                      <a:moveTo>
                        <a:pt x="0" y="31"/>
                      </a:moveTo>
                      <a:lnTo>
                        <a:pt x="104" y="71"/>
                      </a:lnTo>
                      <a:lnTo>
                        <a:pt x="116" y="40"/>
                      </a:lnTo>
                      <a:lnTo>
                        <a:pt x="11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1" name="Freeform 15"/>
                <p:cNvSpPr/>
                <p:nvPr/>
              </p:nvSpPr>
              <p:spPr>
                <a:xfrm>
                  <a:off x="107950" y="93662"/>
                  <a:ext cx="144463" cy="93663"/>
                </a:xfrm>
                <a:custGeom>
                  <a:avLst/>
                  <a:gdLst>
                    <a:gd name="txL" fmla="*/ 0 w 91"/>
                    <a:gd name="txT" fmla="*/ 0 h 59"/>
                    <a:gd name="txR" fmla="*/ 91 w 91"/>
                    <a:gd name="txB" fmla="*/ 59 h 59"/>
                  </a:gdLst>
                  <a:ahLst/>
                  <a:cxnLst>
                    <a:cxn ang="0">
                      <a:pos x="0" y="83166397"/>
                    </a:cxn>
                    <a:cxn ang="0">
                      <a:pos x="204134138" y="148690817"/>
                    </a:cxn>
                    <a:cxn ang="0">
                      <a:pos x="229335829" y="65524420"/>
                    </a:cxn>
                    <a:cxn ang="0">
                      <a:pos x="25201647" y="0"/>
                    </a:cxn>
                    <a:cxn ang="0">
                      <a:pos x="0" y="83166397"/>
                    </a:cxn>
                  </a:cxnLst>
                  <a:rect l="txL" t="txT" r="txR" b="txB"/>
                  <a:pathLst>
                    <a:path w="91" h="59">
                      <a:moveTo>
                        <a:pt x="0" y="33"/>
                      </a:moveTo>
                      <a:lnTo>
                        <a:pt x="81" y="59"/>
                      </a:lnTo>
                      <a:lnTo>
                        <a:pt x="91" y="26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2" name="Freeform 16"/>
                <p:cNvSpPr/>
                <p:nvPr/>
              </p:nvSpPr>
              <p:spPr>
                <a:xfrm>
                  <a:off x="82550" y="131762"/>
                  <a:ext cx="146050" cy="112713"/>
                </a:xfrm>
                <a:custGeom>
                  <a:avLst/>
                  <a:gdLst>
                    <a:gd name="txL" fmla="*/ 0 w 92"/>
                    <a:gd name="txT" fmla="*/ 0 h 71"/>
                    <a:gd name="txR" fmla="*/ 92 w 92"/>
                    <a:gd name="txB" fmla="*/ 71 h 71"/>
                  </a:gdLst>
                  <a:ahLst/>
                  <a:cxnLst>
                    <a:cxn ang="0">
                      <a:pos x="0" y="70564683"/>
                    </a:cxn>
                    <a:cxn ang="0">
                      <a:pos x="191531861" y="178932654"/>
                    </a:cxn>
                    <a:cxn ang="0">
                      <a:pos x="231854397" y="100806679"/>
                    </a:cxn>
                    <a:cxn ang="0">
                      <a:pos x="40322499" y="0"/>
                    </a:cxn>
                    <a:cxn ang="0">
                      <a:pos x="0" y="70564683"/>
                    </a:cxn>
                  </a:cxnLst>
                  <a:rect l="txL" t="txT" r="txR" b="txB"/>
                  <a:pathLst>
                    <a:path w="92" h="71">
                      <a:moveTo>
                        <a:pt x="0" y="28"/>
                      </a:moveTo>
                      <a:lnTo>
                        <a:pt x="76" y="71"/>
                      </a:lnTo>
                      <a:lnTo>
                        <a:pt x="92" y="40"/>
                      </a:lnTo>
                      <a:lnTo>
                        <a:pt x="1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B18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3" name="Freeform 17"/>
                <p:cNvSpPr/>
                <p:nvPr/>
              </p:nvSpPr>
              <p:spPr>
                <a:xfrm>
                  <a:off x="63500" y="173037"/>
                  <a:ext cx="115888" cy="104775"/>
                </a:xfrm>
                <a:custGeom>
                  <a:avLst/>
                  <a:gdLst>
                    <a:gd name="txL" fmla="*/ 0 w 73"/>
                    <a:gd name="txT" fmla="*/ 0 h 66"/>
                    <a:gd name="txR" fmla="*/ 73 w 73"/>
                    <a:gd name="txB" fmla="*/ 66 h 66"/>
                  </a:gdLst>
                  <a:ahLst/>
                  <a:cxnLst>
                    <a:cxn ang="0">
                      <a:pos x="0" y="52924075"/>
                    </a:cxn>
                    <a:cxn ang="0">
                      <a:pos x="143650309" y="166330285"/>
                    </a:cxn>
                    <a:cxn ang="0">
                      <a:pos x="183972966" y="113407822"/>
                    </a:cxn>
                    <a:cxn ang="0">
                      <a:pos x="42843629" y="0"/>
                    </a:cxn>
                    <a:cxn ang="0">
                      <a:pos x="0" y="52924075"/>
                    </a:cxn>
                  </a:cxnLst>
                  <a:rect l="txL" t="txT" r="txR" b="txB"/>
                  <a:pathLst>
                    <a:path w="73" h="66">
                      <a:moveTo>
                        <a:pt x="0" y="21"/>
                      </a:moveTo>
                      <a:lnTo>
                        <a:pt x="57" y="66"/>
                      </a:lnTo>
                      <a:lnTo>
                        <a:pt x="73" y="45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4" name="Freeform 18"/>
                <p:cNvSpPr/>
                <p:nvPr/>
              </p:nvSpPr>
              <p:spPr>
                <a:xfrm>
                  <a:off x="293687" y="134937"/>
                  <a:ext cx="184150" cy="233363"/>
                </a:xfrm>
                <a:custGeom>
                  <a:avLst/>
                  <a:gdLst>
                    <a:gd name="txL" fmla="*/ 0 w 116"/>
                    <a:gd name="txT" fmla="*/ 0 h 147"/>
                    <a:gd name="txR" fmla="*/ 116 w 116"/>
                    <a:gd name="txB" fmla="*/ 147 h 147"/>
                  </a:gdLst>
                  <a:ahLst/>
                  <a:cxnLst>
                    <a:cxn ang="0">
                      <a:pos x="0" y="304940326"/>
                    </a:cxn>
                    <a:cxn ang="0">
                      <a:pos x="171370630" y="370464502"/>
                    </a:cxn>
                    <a:cxn ang="0">
                      <a:pos x="292338147" y="65524200"/>
                    </a:cxn>
                    <a:cxn ang="0">
                      <a:pos x="118448156" y="0"/>
                    </a:cxn>
                    <a:cxn ang="0">
                      <a:pos x="0" y="304940326"/>
                    </a:cxn>
                  </a:cxnLst>
                  <a:rect l="txL" t="txT" r="txR" b="txB"/>
                  <a:pathLst>
                    <a:path w="116" h="147">
                      <a:moveTo>
                        <a:pt x="0" y="121"/>
                      </a:moveTo>
                      <a:lnTo>
                        <a:pt x="68" y="147"/>
                      </a:lnTo>
                      <a:lnTo>
                        <a:pt x="116" y="26"/>
                      </a:lnTo>
                      <a:lnTo>
                        <a:pt x="47" y="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35" name="Rectangle 67"/>
                <p:cNvSpPr/>
                <p:nvPr/>
              </p:nvSpPr>
              <p:spPr>
                <a:xfrm>
                  <a:off x="209550" y="63500"/>
                  <a:ext cx="125413" cy="60325"/>
                </a:xfrm>
                <a:prstGeom prst="rect">
                  <a:avLst/>
                </a:prstGeom>
                <a:solidFill>
                  <a:srgbClr val="EDB88C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1526" name="矩形 4"/>
              <p:cNvSpPr/>
              <p:nvPr/>
            </p:nvSpPr>
            <p:spPr>
              <a:xfrm>
                <a:off x="1363653" y="0"/>
                <a:ext cx="1555531" cy="898634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1516" name="TextBox 10"/>
          <p:cNvSpPr txBox="1"/>
          <p:nvPr/>
        </p:nvSpPr>
        <p:spPr>
          <a:xfrm>
            <a:off x="2971800" y="1174750"/>
            <a:ext cx="14605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Calibri" panose="020F0502020204030204" pitchFamily="34" charset="0"/>
              </a:rPr>
              <a:t>01</a:t>
            </a:r>
            <a:endParaRPr lang="zh-CN" altLang="en-US" sz="80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  <p:sp>
        <p:nvSpPr>
          <p:cNvPr id="21517" name="TextBox 10"/>
          <p:cNvSpPr txBox="1"/>
          <p:nvPr/>
        </p:nvSpPr>
        <p:spPr>
          <a:xfrm>
            <a:off x="4837113" y="1201738"/>
            <a:ext cx="14605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Calibri" panose="020F0502020204030204" pitchFamily="34" charset="0"/>
              </a:rPr>
              <a:t>02</a:t>
            </a:r>
            <a:endParaRPr lang="zh-CN" altLang="en-US" sz="80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  <p:sp>
        <p:nvSpPr>
          <p:cNvPr id="21518" name="TextBox 10"/>
          <p:cNvSpPr txBox="1"/>
          <p:nvPr/>
        </p:nvSpPr>
        <p:spPr>
          <a:xfrm>
            <a:off x="2978150" y="3209925"/>
            <a:ext cx="14605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Calibri" panose="020F0502020204030204" pitchFamily="34" charset="0"/>
              </a:rPr>
              <a:t>03</a:t>
            </a:r>
            <a:endParaRPr lang="zh-CN" altLang="en-US" sz="80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  <p:sp>
        <p:nvSpPr>
          <p:cNvPr id="21519" name="TextBox 10"/>
          <p:cNvSpPr txBox="1"/>
          <p:nvPr/>
        </p:nvSpPr>
        <p:spPr>
          <a:xfrm>
            <a:off x="4826000" y="3241675"/>
            <a:ext cx="1458913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Calibri" panose="020F0502020204030204" pitchFamily="34" charset="0"/>
              </a:rPr>
              <a:t>04</a:t>
            </a:r>
            <a:endParaRPr lang="zh-CN" altLang="en-US" sz="8000" b="1" dirty="0">
              <a:solidFill>
                <a:srgbClr val="FFE17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1"/>
          <p:cNvGrpSpPr/>
          <p:nvPr/>
        </p:nvGrpSpPr>
        <p:grpSpPr>
          <a:xfrm>
            <a:off x="5673725" y="1517650"/>
            <a:ext cx="2428875" cy="2397125"/>
            <a:chOff x="0" y="0"/>
            <a:chExt cx="2252663" cy="2254250"/>
          </a:xfrm>
        </p:grpSpPr>
        <p:sp>
          <p:nvSpPr>
            <p:cNvPr id="22559" name="Freeform 5"/>
            <p:cNvSpPr/>
            <p:nvPr/>
          </p:nvSpPr>
          <p:spPr>
            <a:xfrm>
              <a:off x="1163638" y="342900"/>
              <a:ext cx="776288" cy="776287"/>
            </a:xfrm>
            <a:custGeom>
              <a:avLst/>
              <a:gdLst>
                <a:gd name="txL" fmla="*/ 0 w 489"/>
                <a:gd name="txT" fmla="*/ 0 h 489"/>
                <a:gd name="txR" fmla="*/ 489 w 489"/>
                <a:gd name="txB" fmla="*/ 489 h 489"/>
              </a:gdLst>
              <a:ahLst/>
              <a:cxnLst>
                <a:cxn ang="0">
                  <a:pos x="0" y="1232354908"/>
                </a:cxn>
                <a:cxn ang="0">
                  <a:pos x="0" y="1232354908"/>
                </a:cxn>
                <a:cxn ang="0">
                  <a:pos x="1232358083" y="0"/>
                </a:cxn>
                <a:cxn ang="0">
                  <a:pos x="15120950" y="1217233984"/>
                </a:cxn>
                <a:cxn ang="0">
                  <a:pos x="15120950" y="1217233984"/>
                </a:cxn>
                <a:cxn ang="0">
                  <a:pos x="0" y="1232354908"/>
                </a:cxn>
              </a:cxnLst>
              <a:rect l="txL" t="txT" r="txR" b="txB"/>
              <a:pathLst>
                <a:path w="489" h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0" name="Freeform 7"/>
            <p:cNvSpPr/>
            <p:nvPr/>
          </p:nvSpPr>
          <p:spPr>
            <a:xfrm>
              <a:off x="1123950" y="1158875"/>
              <a:ext cx="420688" cy="1017587"/>
            </a:xfrm>
            <a:custGeom>
              <a:avLst/>
              <a:gdLst>
                <a:gd name="txL" fmla="*/ 0 w 265"/>
                <a:gd name="txT" fmla="*/ 0 h 641"/>
                <a:gd name="txR" fmla="*/ 265 w 265"/>
                <a:gd name="txB" fmla="*/ 641 h 641"/>
              </a:gdLst>
              <a:ahLst/>
              <a:cxnLst>
                <a:cxn ang="0">
                  <a:pos x="667842885" y="1615418350"/>
                </a:cxn>
                <a:cxn ang="0">
                  <a:pos x="0" y="0"/>
                </a:cxn>
                <a:cxn ang="0">
                  <a:pos x="667842885" y="1615418350"/>
                </a:cxn>
                <a:cxn ang="0">
                  <a:pos x="667842885" y="1615418350"/>
                </a:cxn>
              </a:cxnLst>
              <a:rect l="txL" t="txT" r="txR" b="txB"/>
              <a:pathLst>
                <a:path w="265" h="641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1" name="Freeform 8"/>
            <p:cNvSpPr/>
            <p:nvPr/>
          </p:nvSpPr>
          <p:spPr>
            <a:xfrm>
              <a:off x="346075" y="1809750"/>
              <a:ext cx="128588" cy="127000"/>
            </a:xfrm>
            <a:custGeom>
              <a:avLst/>
              <a:gdLst>
                <a:gd name="txL" fmla="*/ 0 w 81"/>
                <a:gd name="txT" fmla="*/ 0 h 80"/>
                <a:gd name="txR" fmla="*/ 81 w 81"/>
                <a:gd name="txB" fmla="*/ 80 h 80"/>
              </a:gdLst>
              <a:ahLst/>
              <a:cxnLst>
                <a:cxn ang="0">
                  <a:pos x="0" y="201612473"/>
                </a:cxn>
                <a:cxn ang="0">
                  <a:pos x="0" y="201612473"/>
                </a:cxn>
                <a:cxn ang="0">
                  <a:pos x="204134216" y="0"/>
                </a:cxn>
                <a:cxn ang="0">
                  <a:pos x="0" y="201612473"/>
                </a:cxn>
              </a:cxnLst>
              <a:rect l="txL" t="txT" r="txR" b="txB"/>
              <a:pathLst>
                <a:path w="81" h="80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2" name="Freeform 9"/>
            <p:cNvSpPr/>
            <p:nvPr/>
          </p:nvSpPr>
          <p:spPr>
            <a:xfrm>
              <a:off x="0" y="1144587"/>
              <a:ext cx="1079500" cy="766762"/>
            </a:xfrm>
            <a:custGeom>
              <a:avLst/>
              <a:gdLst>
                <a:gd name="txL" fmla="*/ 0 w 221"/>
                <a:gd name="txT" fmla="*/ 0 h 157"/>
                <a:gd name="txR" fmla="*/ 221 w 221"/>
                <a:gd name="txB" fmla="*/ 157 h 157"/>
              </a:gdLst>
              <a:ahLst/>
              <a:cxnLst>
                <a:cxn ang="0">
                  <a:pos x="0" y="0"/>
                </a:cxn>
                <a:cxn ang="0">
                  <a:pos x="429470072" y="2027406459"/>
                </a:cxn>
                <a:cxn ang="0">
                  <a:pos x="155086556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0" y="0"/>
                </a:cxn>
              </a:cxnLst>
              <a:rect l="txL" t="txT" r="txR" b="txB"/>
              <a:pathLst>
                <a:path w="221" h="157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3" name="Freeform 10"/>
            <p:cNvSpPr/>
            <p:nvPr/>
          </p:nvSpPr>
          <p:spPr>
            <a:xfrm>
              <a:off x="712788" y="0"/>
              <a:ext cx="401638" cy="1081087"/>
            </a:xfrm>
            <a:custGeom>
              <a:avLst/>
              <a:gdLst>
                <a:gd name="txL" fmla="*/ 0 w 82"/>
                <a:gd name="txT" fmla="*/ 0 h 221"/>
                <a:gd name="txR" fmla="*/ 82 w 82"/>
                <a:gd name="txB" fmla="*/ 221 h 221"/>
              </a:gdLst>
              <a:ahLst/>
              <a:cxnLst>
                <a:cxn ang="0">
                  <a:pos x="1967232600" y="0"/>
                </a:cxn>
                <a:cxn ang="0">
                  <a:pos x="0" y="406806719"/>
                </a:cxn>
                <a:cxn ang="0">
                  <a:pos x="1967232600" y="2147483647"/>
                </a:cxn>
                <a:cxn ang="0">
                  <a:pos x="1967232600" y="0"/>
                </a:cxn>
              </a:cxnLst>
              <a:rect l="txL" t="txT" r="txR" b="txB"/>
              <a:pathLst>
                <a:path w="82" h="221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4" name="Freeform 11"/>
            <p:cNvSpPr/>
            <p:nvPr/>
          </p:nvSpPr>
          <p:spPr>
            <a:xfrm>
              <a:off x="1147763" y="0"/>
              <a:ext cx="763588" cy="1081087"/>
            </a:xfrm>
            <a:custGeom>
              <a:avLst/>
              <a:gdLst>
                <a:gd name="txL" fmla="*/ 0 w 156"/>
                <a:gd name="txT" fmla="*/ 0 h 221"/>
                <a:gd name="txR" fmla="*/ 156 w 156"/>
                <a:gd name="txB" fmla="*/ 221 h 221"/>
              </a:gdLst>
              <a:ahLst/>
              <a:cxnLst>
                <a:cxn ang="0">
                  <a:pos x="2147483647" y="1555430001"/>
                </a:cxn>
                <a:cxn ang="0">
                  <a:pos x="2012558368" y="406806719"/>
                </a:cxn>
                <a:cxn ang="0">
                  <a:pos x="0" y="0"/>
                </a:cxn>
                <a:cxn ang="0">
                  <a:pos x="0" y="2147483647"/>
                </a:cxn>
                <a:cxn ang="0">
                  <a:pos x="1485457694" y="2147483647"/>
                </a:cxn>
                <a:cxn ang="0">
                  <a:pos x="2147483647" y="1555430001"/>
                </a:cxn>
              </a:cxnLst>
              <a:rect l="txL" t="txT" r="txR" b="txB"/>
              <a:pathLst>
                <a:path w="156" h="221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5" name="Freeform 12"/>
            <p:cNvSpPr/>
            <p:nvPr/>
          </p:nvSpPr>
          <p:spPr>
            <a:xfrm>
              <a:off x="1163638" y="342900"/>
              <a:ext cx="1089025" cy="1196975"/>
            </a:xfrm>
            <a:custGeom>
              <a:avLst/>
              <a:gdLst>
                <a:gd name="txL" fmla="*/ 0 w 223"/>
                <a:gd name="txT" fmla="*/ 0 h 245"/>
                <a:gd name="txR" fmla="*/ 223 w 223"/>
                <a:gd name="txB" fmla="*/ 245 h 24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718582688"/>
                </a:cxn>
                <a:cxn ang="0">
                  <a:pos x="2147483647" y="0"/>
                </a:cxn>
                <a:cxn ang="0">
                  <a:pos x="0" y="2147483647"/>
                </a:cxn>
              </a:cxnLst>
              <a:rect l="txL" t="txT" r="txR" b="txB"/>
              <a:pathLst>
                <a:path w="223" h="245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6" name="Freeform 13"/>
            <p:cNvSpPr/>
            <p:nvPr/>
          </p:nvSpPr>
          <p:spPr>
            <a:xfrm>
              <a:off x="1163638" y="1163637"/>
              <a:ext cx="996950" cy="996950"/>
            </a:xfrm>
            <a:custGeom>
              <a:avLst/>
              <a:gdLst>
                <a:gd name="txL" fmla="*/ 0 w 204"/>
                <a:gd name="txT" fmla="*/ 0 h 204"/>
                <a:gd name="txR" fmla="*/ 204 w 204"/>
                <a:gd name="txB" fmla="*/ 204 h 204"/>
              </a:gdLst>
              <a:ahLst/>
              <a:cxnLst>
                <a:cxn ang="0">
                  <a:pos x="1361325655" y="2147483647"/>
                </a:cxn>
                <a:cxn ang="0">
                  <a:pos x="2030044328" y="2147483647"/>
                </a:cxn>
                <a:cxn ang="0">
                  <a:pos x="2147483647" y="2147483647"/>
                </a:cxn>
                <a:cxn ang="0">
                  <a:pos x="2147483647" y="2006161518"/>
                </a:cxn>
                <a:cxn ang="0">
                  <a:pos x="1026961125" y="429890729"/>
                </a:cxn>
                <a:cxn ang="0">
                  <a:pos x="0" y="0"/>
                </a:cxn>
                <a:cxn ang="0">
                  <a:pos x="1361325655" y="2147483647"/>
                </a:cxn>
              </a:cxnLst>
              <a:rect l="txL" t="txT" r="txR" b="txB"/>
              <a:pathLst>
                <a:path w="204" h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7" name="Freeform 14"/>
            <p:cNvSpPr/>
            <p:nvPr/>
          </p:nvSpPr>
          <p:spPr>
            <a:xfrm>
              <a:off x="346075" y="1158875"/>
              <a:ext cx="1198563" cy="1095375"/>
            </a:xfrm>
            <a:custGeom>
              <a:avLst/>
              <a:gdLst>
                <a:gd name="txL" fmla="*/ 0 w 245"/>
                <a:gd name="txT" fmla="*/ 0 h 224"/>
                <a:gd name="txR" fmla="*/ 245 w 245"/>
                <a:gd name="txB" fmla="*/ 224 h 224"/>
              </a:gdLst>
              <a:ahLst/>
              <a:cxnLst>
                <a:cxn ang="0">
                  <a:pos x="0" y="2147483647"/>
                </a:cxn>
                <a:cxn ang="0">
                  <a:pos x="1723147301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62224498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45" h="224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8" name="Freeform 15"/>
            <p:cNvSpPr/>
            <p:nvPr/>
          </p:nvSpPr>
          <p:spPr>
            <a:xfrm>
              <a:off x="0" y="92075"/>
              <a:ext cx="1100138" cy="1017587"/>
            </a:xfrm>
            <a:custGeom>
              <a:avLst/>
              <a:gdLst>
                <a:gd name="txL" fmla="*/ 0 w 225"/>
                <a:gd name="txT" fmla="*/ 0 h 208"/>
                <a:gd name="txR" fmla="*/ 225 w 225"/>
                <a:gd name="txB" fmla="*/ 208 h 208"/>
              </a:gdLst>
              <a:ahLst/>
              <a:cxnLst>
                <a:cxn ang="0">
                  <a:pos x="1625691206" y="1148836123"/>
                </a:cxn>
                <a:cxn ang="0">
                  <a:pos x="430330016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1625691206" y="1148836123"/>
                </a:cxn>
              </a:cxnLst>
              <a:rect l="txL" t="txT" r="txR" b="txB"/>
              <a:pathLst>
                <a:path w="225" h="208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69" name="Freeform 16"/>
            <p:cNvSpPr/>
            <p:nvPr/>
          </p:nvSpPr>
          <p:spPr>
            <a:xfrm>
              <a:off x="679450" y="92075"/>
              <a:ext cx="204788" cy="500062"/>
            </a:xfrm>
            <a:custGeom>
              <a:avLst/>
              <a:gdLst>
                <a:gd name="txL" fmla="*/ 0 w 129"/>
                <a:gd name="txT" fmla="*/ 0 h 315"/>
                <a:gd name="txR" fmla="*/ 129 w 129"/>
                <a:gd name="txB" fmla="*/ 315 h 315"/>
              </a:gdLst>
              <a:ahLst/>
              <a:cxnLst>
                <a:cxn ang="0">
                  <a:pos x="0" y="0"/>
                </a:cxn>
                <a:cxn ang="0">
                  <a:pos x="325101689" y="793847522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315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2570" name="Oval 17"/>
            <p:cNvSpPr/>
            <p:nvPr/>
          </p:nvSpPr>
          <p:spPr>
            <a:xfrm>
              <a:off x="196852" y="196852"/>
              <a:ext cx="1858960" cy="185895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2531" name="Rectangle 21"/>
          <p:cNvSpPr/>
          <p:nvPr/>
        </p:nvSpPr>
        <p:spPr>
          <a:xfrm>
            <a:off x="1143000" y="1565275"/>
            <a:ext cx="87313" cy="377825"/>
          </a:xfrm>
          <a:prstGeom prst="rect">
            <a:avLst/>
          </a:prstGeom>
          <a:solidFill>
            <a:srgbClr val="2DC8E7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2DC8E7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2" name="直接连接符 7"/>
          <p:cNvSpPr/>
          <p:nvPr/>
        </p:nvSpPr>
        <p:spPr>
          <a:xfrm flipH="1">
            <a:off x="2479675" y="1755775"/>
            <a:ext cx="2538413" cy="0"/>
          </a:xfrm>
          <a:prstGeom prst="line">
            <a:avLst/>
          </a:prstGeom>
          <a:ln w="15875" cap="flat" cmpd="sng">
            <a:solidFill>
              <a:srgbClr val="B58A36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22533" name="TextBox 682"/>
          <p:cNvSpPr/>
          <p:nvPr/>
        </p:nvSpPr>
        <p:spPr>
          <a:xfrm>
            <a:off x="5051425" y="1555750"/>
            <a:ext cx="5302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B58A36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36%</a:t>
            </a:r>
            <a:endParaRPr lang="zh-CN" altLang="en-US" dirty="0">
              <a:solidFill>
                <a:srgbClr val="B58A36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22534" name="TextBox 206"/>
          <p:cNvSpPr/>
          <p:nvPr/>
        </p:nvSpPr>
        <p:spPr>
          <a:xfrm>
            <a:off x="1370013" y="1585913"/>
            <a:ext cx="1004887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6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19"/>
          <p:cNvSpPr/>
          <p:nvPr/>
        </p:nvSpPr>
        <p:spPr>
          <a:xfrm>
            <a:off x="1143000" y="2076450"/>
            <a:ext cx="87313" cy="3778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6" name="Freeform 35"/>
          <p:cNvSpPr/>
          <p:nvPr/>
        </p:nvSpPr>
        <p:spPr>
          <a:xfrm>
            <a:off x="1192213" y="2076450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60483756" y="0"/>
              </a:cxn>
              <a:cxn ang="0">
                <a:pos x="0" y="0"/>
              </a:cxn>
              <a:cxn ang="0">
                <a:pos x="60483756" y="0"/>
              </a:cxn>
              <a:cxn ang="0">
                <a:pos x="60483756" y="724628089"/>
              </a:cxn>
              <a:cxn ang="0">
                <a:pos x="60483756" y="724628089"/>
              </a:cxn>
              <a:cxn ang="0">
                <a:pos x="60483756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37" name="Freeform 36"/>
          <p:cNvSpPr/>
          <p:nvPr/>
        </p:nvSpPr>
        <p:spPr>
          <a:xfrm>
            <a:off x="1192213" y="2076450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60483756" y="0"/>
              </a:cxn>
              <a:cxn ang="0">
                <a:pos x="0" y="0"/>
              </a:cxn>
              <a:cxn ang="0">
                <a:pos x="60483756" y="0"/>
              </a:cxn>
              <a:cxn ang="0">
                <a:pos x="60483756" y="724628089"/>
              </a:cxn>
              <a:cxn ang="0">
                <a:pos x="60483756" y="724628089"/>
              </a:cxn>
              <a:cxn ang="0">
                <a:pos x="60483756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38" name="直接连接符 195"/>
          <p:cNvSpPr/>
          <p:nvPr/>
        </p:nvSpPr>
        <p:spPr>
          <a:xfrm flipH="1">
            <a:off x="2479675" y="2265363"/>
            <a:ext cx="2193925" cy="0"/>
          </a:xfrm>
          <a:prstGeom prst="line">
            <a:avLst/>
          </a:prstGeom>
          <a:ln w="15875" cap="flat" cmpd="sng">
            <a:solidFill>
              <a:srgbClr val="B58A36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22539" name="TextBox 682"/>
          <p:cNvSpPr/>
          <p:nvPr/>
        </p:nvSpPr>
        <p:spPr>
          <a:xfrm>
            <a:off x="4702175" y="2065338"/>
            <a:ext cx="53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B58A36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28%</a:t>
            </a:r>
            <a:endParaRPr lang="zh-CN" altLang="en-US" dirty="0">
              <a:solidFill>
                <a:srgbClr val="B58A36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22540" name="TextBox 207"/>
          <p:cNvSpPr/>
          <p:nvPr/>
        </p:nvSpPr>
        <p:spPr>
          <a:xfrm>
            <a:off x="1370013" y="2095500"/>
            <a:ext cx="1004887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6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2541" name="Rectangle 23"/>
          <p:cNvSpPr/>
          <p:nvPr/>
        </p:nvSpPr>
        <p:spPr>
          <a:xfrm>
            <a:off x="1143000" y="2582863"/>
            <a:ext cx="87313" cy="384175"/>
          </a:xfrm>
          <a:prstGeom prst="rect">
            <a:avLst/>
          </a:prstGeom>
          <a:solidFill>
            <a:srgbClr val="A2B932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2" name="Rectangle 24"/>
          <p:cNvSpPr/>
          <p:nvPr/>
        </p:nvSpPr>
        <p:spPr>
          <a:xfrm>
            <a:off x="1143000" y="2582863"/>
            <a:ext cx="87313" cy="384175"/>
          </a:xfrm>
          <a:prstGeom prst="rect">
            <a:avLst/>
          </a:prstGeom>
          <a:solidFill>
            <a:srgbClr val="254061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3" name="直接连接符 197"/>
          <p:cNvSpPr/>
          <p:nvPr/>
        </p:nvSpPr>
        <p:spPr>
          <a:xfrm flipH="1">
            <a:off x="2479675" y="2774950"/>
            <a:ext cx="2052638" cy="0"/>
          </a:xfrm>
          <a:prstGeom prst="line">
            <a:avLst/>
          </a:prstGeom>
          <a:ln w="15875" cap="flat" cmpd="sng">
            <a:solidFill>
              <a:srgbClr val="B58A36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22544" name="TextBox 682"/>
          <p:cNvSpPr/>
          <p:nvPr/>
        </p:nvSpPr>
        <p:spPr>
          <a:xfrm>
            <a:off x="4532313" y="2574925"/>
            <a:ext cx="5302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B58A36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10%</a:t>
            </a:r>
            <a:endParaRPr lang="zh-CN" altLang="en-US" dirty="0">
              <a:solidFill>
                <a:srgbClr val="B58A36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22545" name="TextBox 208"/>
          <p:cNvSpPr/>
          <p:nvPr/>
        </p:nvSpPr>
        <p:spPr>
          <a:xfrm>
            <a:off x="1370013" y="2605088"/>
            <a:ext cx="1004887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6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2546" name="Rectangle 26"/>
          <p:cNvSpPr/>
          <p:nvPr/>
        </p:nvSpPr>
        <p:spPr>
          <a:xfrm>
            <a:off x="1143000" y="3092450"/>
            <a:ext cx="87313" cy="384175"/>
          </a:xfrm>
          <a:prstGeom prst="rect">
            <a:avLst/>
          </a:prstGeom>
          <a:solidFill>
            <a:srgbClr val="A6A6A6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rgbClr val="A6A6A6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7" name="Freeform 47"/>
          <p:cNvSpPr/>
          <p:nvPr/>
        </p:nvSpPr>
        <p:spPr>
          <a:xfrm>
            <a:off x="1192213" y="3092450"/>
            <a:ext cx="38100" cy="384175"/>
          </a:xfrm>
          <a:custGeom>
            <a:avLst/>
            <a:gdLst>
              <a:gd name="txL" fmla="*/ 0 w 24"/>
              <a:gd name="txT" fmla="*/ 0 h 200"/>
              <a:gd name="txR" fmla="*/ 24 w 24"/>
              <a:gd name="txB" fmla="*/ 200 h 200"/>
            </a:gdLst>
            <a:ahLst/>
            <a:cxnLst>
              <a:cxn ang="0">
                <a:pos x="60483756" y="0"/>
              </a:cxn>
              <a:cxn ang="0">
                <a:pos x="0" y="0"/>
              </a:cxn>
              <a:cxn ang="0">
                <a:pos x="60483756" y="0"/>
              </a:cxn>
              <a:cxn ang="0">
                <a:pos x="60483756" y="737952168"/>
              </a:cxn>
              <a:cxn ang="0">
                <a:pos x="60483756" y="737952168"/>
              </a:cxn>
              <a:cxn ang="0">
                <a:pos x="60483756" y="0"/>
              </a:cxn>
            </a:cxnLst>
            <a:rect l="txL" t="txT" r="txR" b="tx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48" name="Freeform 48"/>
          <p:cNvSpPr/>
          <p:nvPr/>
        </p:nvSpPr>
        <p:spPr>
          <a:xfrm>
            <a:off x="1192213" y="3092450"/>
            <a:ext cx="38100" cy="384175"/>
          </a:xfrm>
          <a:custGeom>
            <a:avLst/>
            <a:gdLst>
              <a:gd name="txL" fmla="*/ 0 w 24"/>
              <a:gd name="txT" fmla="*/ 0 h 200"/>
              <a:gd name="txR" fmla="*/ 24 w 24"/>
              <a:gd name="txB" fmla="*/ 200 h 200"/>
            </a:gdLst>
            <a:ahLst/>
            <a:cxnLst>
              <a:cxn ang="0">
                <a:pos x="60483756" y="0"/>
              </a:cxn>
              <a:cxn ang="0">
                <a:pos x="0" y="0"/>
              </a:cxn>
              <a:cxn ang="0">
                <a:pos x="60483756" y="0"/>
              </a:cxn>
              <a:cxn ang="0">
                <a:pos x="60483756" y="737952168"/>
              </a:cxn>
              <a:cxn ang="0">
                <a:pos x="60483756" y="737952168"/>
              </a:cxn>
              <a:cxn ang="0">
                <a:pos x="60483756" y="0"/>
              </a:cxn>
            </a:cxnLst>
            <a:rect l="txL" t="txT" r="txR" b="txB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49" name="直接连接符 199"/>
          <p:cNvSpPr/>
          <p:nvPr/>
        </p:nvSpPr>
        <p:spPr>
          <a:xfrm flipH="1">
            <a:off x="2479675" y="3284538"/>
            <a:ext cx="2193925" cy="1587"/>
          </a:xfrm>
          <a:prstGeom prst="line">
            <a:avLst/>
          </a:prstGeom>
          <a:ln w="15875" cap="flat" cmpd="sng">
            <a:solidFill>
              <a:srgbClr val="B58A36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22550" name="TextBox 682"/>
          <p:cNvSpPr/>
          <p:nvPr/>
        </p:nvSpPr>
        <p:spPr>
          <a:xfrm>
            <a:off x="4678363" y="3084513"/>
            <a:ext cx="53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B58A36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16%</a:t>
            </a:r>
            <a:endParaRPr lang="zh-CN" altLang="en-US" dirty="0">
              <a:solidFill>
                <a:srgbClr val="B58A36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22551" name="TextBox 209"/>
          <p:cNvSpPr/>
          <p:nvPr/>
        </p:nvSpPr>
        <p:spPr>
          <a:xfrm>
            <a:off x="1370013" y="3114675"/>
            <a:ext cx="1004887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6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2552" name="Rectangle 27"/>
          <p:cNvSpPr/>
          <p:nvPr/>
        </p:nvSpPr>
        <p:spPr>
          <a:xfrm>
            <a:off x="1143000" y="3622675"/>
            <a:ext cx="87313" cy="377825"/>
          </a:xfrm>
          <a:prstGeom prst="rect">
            <a:avLst/>
          </a:prstGeom>
          <a:solidFill>
            <a:srgbClr val="3D9077"/>
          </a:solidFill>
          <a:ln w="9525">
            <a:noFill/>
          </a:ln>
        </p:spPr>
        <p:txBody>
          <a:bodyPr/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53" name="Rectangle 28"/>
          <p:cNvSpPr/>
          <p:nvPr/>
        </p:nvSpPr>
        <p:spPr>
          <a:xfrm>
            <a:off x="1143000" y="3622675"/>
            <a:ext cx="87313" cy="377825"/>
          </a:xfrm>
          <a:prstGeom prst="rect">
            <a:avLst/>
          </a:prstGeom>
          <a:solidFill>
            <a:srgbClr val="EF5D35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54" name="Freeform 51"/>
          <p:cNvSpPr/>
          <p:nvPr/>
        </p:nvSpPr>
        <p:spPr>
          <a:xfrm>
            <a:off x="1192213" y="3622675"/>
            <a:ext cx="38100" cy="377825"/>
          </a:xfrm>
          <a:custGeom>
            <a:avLst/>
            <a:gdLst>
              <a:gd name="txL" fmla="*/ 0 w 24"/>
              <a:gd name="txT" fmla="*/ 0 h 197"/>
              <a:gd name="txR" fmla="*/ 24 w 24"/>
              <a:gd name="txB" fmla="*/ 197 h 197"/>
            </a:gdLst>
            <a:ahLst/>
            <a:cxnLst>
              <a:cxn ang="0">
                <a:pos x="60483756" y="0"/>
              </a:cxn>
              <a:cxn ang="0">
                <a:pos x="0" y="0"/>
              </a:cxn>
              <a:cxn ang="0">
                <a:pos x="60483756" y="0"/>
              </a:cxn>
              <a:cxn ang="0">
                <a:pos x="60483756" y="724628089"/>
              </a:cxn>
              <a:cxn ang="0">
                <a:pos x="60483756" y="724628089"/>
              </a:cxn>
              <a:cxn ang="0">
                <a:pos x="60483756" y="0"/>
              </a:cxn>
            </a:cxnLst>
            <a:rect l="txL" t="txT" r="txR" b="txB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2555" name="直接连接符 200"/>
          <p:cNvSpPr/>
          <p:nvPr/>
        </p:nvSpPr>
        <p:spPr>
          <a:xfrm flipH="1">
            <a:off x="2479675" y="3827463"/>
            <a:ext cx="2538413" cy="1587"/>
          </a:xfrm>
          <a:prstGeom prst="line">
            <a:avLst/>
          </a:prstGeom>
          <a:ln w="15875" cap="flat" cmpd="sng">
            <a:solidFill>
              <a:srgbClr val="B58A36"/>
            </a:solidFill>
            <a:prstDash val="dash"/>
            <a:miter/>
            <a:headEnd type="none" w="med" len="med"/>
            <a:tailEnd type="none" w="med" len="med"/>
          </a:ln>
        </p:spPr>
      </p:sp>
      <p:sp>
        <p:nvSpPr>
          <p:cNvPr id="22556" name="TextBox 682"/>
          <p:cNvSpPr/>
          <p:nvPr/>
        </p:nvSpPr>
        <p:spPr>
          <a:xfrm>
            <a:off x="4964113" y="3627438"/>
            <a:ext cx="53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dirty="0">
                <a:solidFill>
                  <a:srgbClr val="B58A36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10%</a:t>
            </a:r>
            <a:endParaRPr lang="zh-CN" altLang="en-US" dirty="0">
              <a:solidFill>
                <a:srgbClr val="B58A36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22557" name="TextBox 210"/>
          <p:cNvSpPr/>
          <p:nvPr/>
        </p:nvSpPr>
        <p:spPr>
          <a:xfrm>
            <a:off x="1370013" y="3594100"/>
            <a:ext cx="1004887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16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pic>
        <p:nvPicPr>
          <p:cNvPr id="22558" name="图片 264" descr="企业特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7113" y="1984375"/>
            <a:ext cx="1490662" cy="148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五边形 1"/>
          <p:cNvSpPr/>
          <p:nvPr/>
        </p:nvSpPr>
        <p:spPr>
          <a:xfrm rot="5400000">
            <a:off x="2906713" y="1308100"/>
            <a:ext cx="1477962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五边形 2"/>
          <p:cNvSpPr/>
          <p:nvPr/>
        </p:nvSpPr>
        <p:spPr>
          <a:xfrm rot="5400000">
            <a:off x="4822825" y="1308100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五边形 3"/>
          <p:cNvSpPr/>
          <p:nvPr/>
        </p:nvSpPr>
        <p:spPr>
          <a:xfrm rot="5400000">
            <a:off x="981075" y="1319213"/>
            <a:ext cx="1498600" cy="1022350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五边形 4"/>
          <p:cNvSpPr/>
          <p:nvPr/>
        </p:nvSpPr>
        <p:spPr>
          <a:xfrm rot="5400000">
            <a:off x="6654800" y="1308100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矩形 6"/>
          <p:cNvSpPr/>
          <p:nvPr/>
        </p:nvSpPr>
        <p:spPr>
          <a:xfrm>
            <a:off x="857250" y="3429000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TextBox 7"/>
          <p:cNvSpPr txBox="1"/>
          <p:nvPr/>
        </p:nvSpPr>
        <p:spPr>
          <a:xfrm>
            <a:off x="1428750" y="2857500"/>
            <a:ext cx="642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01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0" name="矩形 8"/>
          <p:cNvSpPr/>
          <p:nvPr/>
        </p:nvSpPr>
        <p:spPr>
          <a:xfrm>
            <a:off x="278606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TextBox 9"/>
          <p:cNvSpPr txBox="1"/>
          <p:nvPr/>
        </p:nvSpPr>
        <p:spPr>
          <a:xfrm>
            <a:off x="335756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02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2" name="矩形 10"/>
          <p:cNvSpPr/>
          <p:nvPr/>
        </p:nvSpPr>
        <p:spPr>
          <a:xfrm>
            <a:off x="478631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3" name="TextBox 11"/>
          <p:cNvSpPr txBox="1"/>
          <p:nvPr/>
        </p:nvSpPr>
        <p:spPr>
          <a:xfrm>
            <a:off x="535781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03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4" name="矩形 12"/>
          <p:cNvSpPr/>
          <p:nvPr/>
        </p:nvSpPr>
        <p:spPr>
          <a:xfrm>
            <a:off x="6643688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23565" name="TextBox 13"/>
          <p:cNvSpPr txBox="1"/>
          <p:nvPr/>
        </p:nvSpPr>
        <p:spPr>
          <a:xfrm>
            <a:off x="7215188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04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pic>
        <p:nvPicPr>
          <p:cNvPr id="23566" name="图片 17" descr="83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214438"/>
            <a:ext cx="681038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图片 18" descr="8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1214438"/>
            <a:ext cx="687387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19" descr="8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12144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38" y="1228725"/>
            <a:ext cx="673100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椭圆 56"/>
          <p:cNvSpPr/>
          <p:nvPr/>
        </p:nvSpPr>
        <p:spPr>
          <a:xfrm>
            <a:off x="785813" y="1995488"/>
            <a:ext cx="1285875" cy="1285875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椭圆 57"/>
          <p:cNvSpPr/>
          <p:nvPr/>
        </p:nvSpPr>
        <p:spPr>
          <a:xfrm>
            <a:off x="1857375" y="1995488"/>
            <a:ext cx="1285875" cy="12858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椭圆 58"/>
          <p:cNvSpPr/>
          <p:nvPr/>
        </p:nvSpPr>
        <p:spPr>
          <a:xfrm>
            <a:off x="2928938" y="1995488"/>
            <a:ext cx="1285875" cy="1285875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4581" name="组合 8"/>
          <p:cNvGrpSpPr/>
          <p:nvPr/>
        </p:nvGrpSpPr>
        <p:grpSpPr>
          <a:xfrm>
            <a:off x="4643438" y="1352550"/>
            <a:ext cx="3500437" cy="3219450"/>
            <a:chOff x="0" y="0"/>
            <a:chExt cx="3471050" cy="3196408"/>
          </a:xfrm>
        </p:grpSpPr>
        <p:grpSp>
          <p:nvGrpSpPr>
            <p:cNvPr id="24585" name="组合 5"/>
            <p:cNvGrpSpPr/>
            <p:nvPr/>
          </p:nvGrpSpPr>
          <p:grpSpPr>
            <a:xfrm>
              <a:off x="52492" y="500066"/>
              <a:ext cx="3418558" cy="871295"/>
              <a:chOff x="0" y="0"/>
              <a:chExt cx="4022623" cy="503983"/>
            </a:xfrm>
          </p:grpSpPr>
          <p:sp>
            <p:nvSpPr>
              <p:cNvPr id="24592" name="TextBox 35"/>
              <p:cNvSpPr txBox="1"/>
              <p:nvPr/>
            </p:nvSpPr>
            <p:spPr>
              <a:xfrm>
                <a:off x="0" y="274968"/>
                <a:ext cx="4022623" cy="2290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3" name="文本框 7"/>
              <p:cNvSpPr txBox="1"/>
              <p:nvPr/>
            </p:nvSpPr>
            <p:spPr>
              <a:xfrm>
                <a:off x="9888" y="0"/>
                <a:ext cx="2183839" cy="160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586" name="组合 8"/>
            <p:cNvGrpSpPr/>
            <p:nvPr/>
          </p:nvGrpSpPr>
          <p:grpSpPr>
            <a:xfrm>
              <a:off x="50800" y="1773238"/>
              <a:ext cx="3420249" cy="765636"/>
              <a:chOff x="0" y="0"/>
              <a:chExt cx="4024612" cy="442022"/>
            </a:xfrm>
          </p:grpSpPr>
          <p:sp>
            <p:nvSpPr>
              <p:cNvPr id="24590" name="TextBox 35"/>
              <p:cNvSpPr txBox="1"/>
              <p:nvPr/>
            </p:nvSpPr>
            <p:spPr>
              <a:xfrm>
                <a:off x="1987" y="213444"/>
                <a:ext cx="4022625" cy="2285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1" name="文本框 10"/>
              <p:cNvSpPr txBox="1"/>
              <p:nvPr/>
            </p:nvSpPr>
            <p:spPr>
              <a:xfrm>
                <a:off x="0" y="0"/>
                <a:ext cx="2183839" cy="159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  <a:endPara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587" name="文本框 13"/>
            <p:cNvSpPr txBox="1"/>
            <p:nvPr/>
          </p:nvSpPr>
          <p:spPr>
            <a:xfrm>
              <a:off x="0" y="2919409"/>
              <a:ext cx="187125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endParaRPr lang="zh-CN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8" name="文本框 14"/>
            <p:cNvSpPr txBox="1"/>
            <p:nvPr/>
          </p:nvSpPr>
          <p:spPr>
            <a:xfrm>
              <a:off x="60897" y="0"/>
              <a:ext cx="2644775" cy="3056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4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589" name="直接连接符 67"/>
            <p:cNvCxnSpPr/>
            <p:nvPr/>
          </p:nvCxnSpPr>
          <p:spPr>
            <a:xfrm>
              <a:off x="121211" y="357784"/>
              <a:ext cx="3349839" cy="1576"/>
            </a:xfrm>
            <a:prstGeom prst="line">
              <a:avLst/>
            </a:prstGeom>
            <a:ln w="12700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24582" name="图片 72" descr="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2286000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74" descr="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57438"/>
            <a:ext cx="790575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图片 75" descr="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8" y="2357438"/>
            <a:ext cx="719137" cy="719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"/>
          <p:cNvSpPr/>
          <p:nvPr/>
        </p:nvSpPr>
        <p:spPr>
          <a:xfrm>
            <a:off x="0" y="2592388"/>
            <a:ext cx="9144000" cy="2571750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矩形 3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FFE173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5604" name="组合 4"/>
          <p:cNvGrpSpPr/>
          <p:nvPr/>
        </p:nvGrpSpPr>
        <p:grpSpPr>
          <a:xfrm>
            <a:off x="5000625" y="1000125"/>
            <a:ext cx="3405188" cy="3348038"/>
            <a:chOff x="0" y="0"/>
            <a:chExt cx="5675312" cy="5659438"/>
          </a:xfrm>
        </p:grpSpPr>
        <p:sp>
          <p:nvSpPr>
            <p:cNvPr id="25620" name="Freeform 5"/>
            <p:cNvSpPr/>
            <p:nvPr/>
          </p:nvSpPr>
          <p:spPr>
            <a:xfrm>
              <a:off x="4314825" y="5111750"/>
              <a:ext cx="155575" cy="219075"/>
            </a:xfrm>
            <a:custGeom>
              <a:avLst/>
              <a:gdLst>
                <a:gd name="txL" fmla="*/ 0 w 89"/>
                <a:gd name="txT" fmla="*/ 0 h 126"/>
                <a:gd name="txR" fmla="*/ 89 w 89"/>
                <a:gd name="txB" fmla="*/ 126 h 126"/>
              </a:gdLst>
              <a:ahLst/>
              <a:cxnLst>
                <a:cxn ang="0">
                  <a:pos x="119168716" y="380903632"/>
                </a:cxn>
                <a:cxn ang="0">
                  <a:pos x="100835317" y="139060485"/>
                </a:cxn>
                <a:cxn ang="0">
                  <a:pos x="216948444" y="75575668"/>
                </a:cxn>
                <a:cxn ang="0">
                  <a:pos x="256672551" y="247890366"/>
                </a:cxn>
                <a:cxn ang="0">
                  <a:pos x="119168716" y="380903632"/>
                </a:cxn>
              </a:cxnLst>
              <a:rect l="txL" t="txT" r="txR" b="txB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1" name="Freeform 6"/>
            <p:cNvSpPr/>
            <p:nvPr/>
          </p:nvSpPr>
          <p:spPr>
            <a:xfrm>
              <a:off x="4084637" y="5327650"/>
              <a:ext cx="196850" cy="179388"/>
            </a:xfrm>
            <a:custGeom>
              <a:avLst/>
              <a:gdLst>
                <a:gd name="txL" fmla="*/ 0 w 114"/>
                <a:gd name="txT" fmla="*/ 0 h 103"/>
                <a:gd name="txR" fmla="*/ 114 w 114"/>
                <a:gd name="txB" fmla="*/ 103 h 103"/>
              </a:gdLst>
              <a:ahLst/>
              <a:cxnLst>
                <a:cxn ang="0">
                  <a:pos x="339911618" y="0"/>
                </a:cxn>
                <a:cxn ang="0">
                  <a:pos x="0" y="251761513"/>
                </a:cxn>
                <a:cxn ang="0">
                  <a:pos x="339911618" y="0"/>
                </a:cxn>
              </a:cxnLst>
              <a:rect l="txL" t="txT" r="txR" b="txB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2" name="Freeform 7"/>
            <p:cNvSpPr>
              <a:spLocks noEditPoints="1"/>
            </p:cNvSpPr>
            <p:nvPr/>
          </p:nvSpPr>
          <p:spPr>
            <a:xfrm>
              <a:off x="2189162" y="4495800"/>
              <a:ext cx="3371850" cy="1146175"/>
            </a:xfrm>
            <a:custGeom>
              <a:avLst/>
              <a:gdLst>
                <a:gd name="txL" fmla="*/ 0 w 1938"/>
                <a:gd name="txT" fmla="*/ 0 h 658"/>
                <a:gd name="txR" fmla="*/ 1938 w 1938"/>
                <a:gd name="txB" fmla="*/ 658 h 658"/>
              </a:gdLst>
              <a:ahLst/>
              <a:cxnLst>
                <a:cxn ang="0">
                  <a:pos x="2147483647" y="1398784570"/>
                </a:cxn>
                <a:cxn ang="0">
                  <a:pos x="2147483647" y="1620283678"/>
                </a:cxn>
                <a:cxn ang="0">
                  <a:pos x="2147483647" y="1817509316"/>
                </a:cxn>
                <a:cxn ang="0">
                  <a:pos x="2147483647" y="1996530724"/>
                </a:cxn>
                <a:cxn ang="0">
                  <a:pos x="2147483647" y="1981358717"/>
                </a:cxn>
                <a:cxn ang="0">
                  <a:pos x="2147483647" y="1620283678"/>
                </a:cxn>
                <a:cxn ang="0">
                  <a:pos x="2147483647" y="1599044610"/>
                </a:cxn>
                <a:cxn ang="0">
                  <a:pos x="2147483647" y="1711312236"/>
                </a:cxn>
                <a:cxn ang="0">
                  <a:pos x="2147483647" y="1702209031"/>
                </a:cxn>
                <a:cxn ang="0">
                  <a:pos x="2147483647" y="1611182216"/>
                </a:cxn>
                <a:cxn ang="0">
                  <a:pos x="2147483647" y="1702209031"/>
                </a:cxn>
                <a:cxn ang="0">
                  <a:pos x="2147483647" y="1398784570"/>
                </a:cxn>
                <a:cxn ang="0">
                  <a:pos x="2147483647" y="427828059"/>
                </a:cxn>
                <a:cxn ang="0">
                  <a:pos x="2147483647" y="473342447"/>
                </a:cxn>
                <a:cxn ang="0">
                  <a:pos x="2147483647" y="540094051"/>
                </a:cxn>
                <a:cxn ang="0">
                  <a:pos x="2147483647" y="458170440"/>
                </a:cxn>
                <a:cxn ang="0">
                  <a:pos x="2147483647" y="430862460"/>
                </a:cxn>
                <a:cxn ang="0">
                  <a:pos x="2147483647" y="427828059"/>
                </a:cxn>
                <a:cxn ang="0">
                  <a:pos x="105948817" y="358040311"/>
                </a:cxn>
                <a:cxn ang="0">
                  <a:pos x="0" y="361074712"/>
                </a:cxn>
                <a:cxn ang="0">
                  <a:pos x="1749671750" y="889032791"/>
                </a:cxn>
                <a:cxn ang="0">
                  <a:pos x="2147483647" y="1277415483"/>
                </a:cxn>
                <a:cxn ang="0">
                  <a:pos x="2112927166" y="491547113"/>
                </a:cxn>
                <a:cxn ang="0">
                  <a:pos x="2025140777" y="467273644"/>
                </a:cxn>
                <a:cxn ang="0">
                  <a:pos x="886944432" y="664499282"/>
                </a:cxn>
                <a:cxn ang="0">
                  <a:pos x="451039738" y="582573929"/>
                </a:cxn>
                <a:cxn ang="0">
                  <a:pos x="124111245" y="358040311"/>
                </a:cxn>
                <a:cxn ang="0">
                  <a:pos x="105948817" y="358040311"/>
                </a:cxn>
                <a:cxn ang="0">
                  <a:pos x="2147483647" y="0"/>
                </a:cxn>
                <a:cxn ang="0">
                  <a:pos x="2147483647" y="115300339"/>
                </a:cxn>
                <a:cxn ang="0">
                  <a:pos x="2147483647" y="391416984"/>
                </a:cxn>
                <a:cxn ang="0">
                  <a:pos x="2147483647" y="394451386"/>
                </a:cxn>
                <a:cxn ang="0">
                  <a:pos x="2147483647" y="412656052"/>
                </a:cxn>
                <a:cxn ang="0">
                  <a:pos x="2147483647" y="315560434"/>
                </a:cxn>
                <a:cxn ang="0">
                  <a:pos x="2147483647" y="333766842"/>
                </a:cxn>
                <a:cxn ang="0">
                  <a:pos x="2147483647" y="688772751"/>
                </a:cxn>
                <a:cxn ang="0">
                  <a:pos x="2147483647" y="685738350"/>
                </a:cxn>
                <a:cxn ang="0">
                  <a:pos x="2147483647" y="682703949"/>
                </a:cxn>
                <a:cxn ang="0">
                  <a:pos x="2147483647" y="788902771"/>
                </a:cxn>
                <a:cxn ang="0">
                  <a:pos x="2147483647" y="898135995"/>
                </a:cxn>
                <a:cxn ang="0">
                  <a:pos x="2147483647" y="889032791"/>
                </a:cxn>
                <a:cxn ang="0">
                  <a:pos x="2147483647" y="479409507"/>
                </a:cxn>
                <a:cxn ang="0">
                  <a:pos x="2147483647" y="0"/>
                </a:cxn>
              </a:cxnLst>
              <a:rect l="txL" t="txT" r="txR" b="txB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3" name="Freeform 8"/>
            <p:cNvSpPr/>
            <p:nvPr/>
          </p:nvSpPr>
          <p:spPr>
            <a:xfrm>
              <a:off x="4084637" y="5357813"/>
              <a:ext cx="168275" cy="119062"/>
            </a:xfrm>
            <a:custGeom>
              <a:avLst/>
              <a:gdLst>
                <a:gd name="txL" fmla="*/ 0 w 97"/>
                <a:gd name="txT" fmla="*/ 0 h 69"/>
                <a:gd name="txR" fmla="*/ 97 w 97"/>
                <a:gd name="txB" fmla="*/ 69 h 69"/>
              </a:gdLst>
              <a:ahLst/>
              <a:cxnLst>
                <a:cxn ang="0">
                  <a:pos x="198626944" y="0"/>
                </a:cxn>
                <a:cxn ang="0">
                  <a:pos x="45142804" y="107188565"/>
                </a:cxn>
                <a:cxn ang="0">
                  <a:pos x="0" y="196512661"/>
                </a:cxn>
                <a:cxn ang="0">
                  <a:pos x="78247877" y="205445758"/>
                </a:cxn>
                <a:cxn ang="0">
                  <a:pos x="291922446" y="95278919"/>
                </a:cxn>
                <a:cxn ang="0">
                  <a:pos x="198626944" y="0"/>
                </a:cxn>
              </a:cxnLst>
              <a:rect l="txL" t="txT" r="txR" b="txB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4" name="Freeform 12"/>
            <p:cNvSpPr/>
            <p:nvPr/>
          </p:nvSpPr>
          <p:spPr>
            <a:xfrm>
              <a:off x="4100512" y="5199063"/>
              <a:ext cx="687388" cy="460375"/>
            </a:xfrm>
            <a:custGeom>
              <a:avLst/>
              <a:gdLst>
                <a:gd name="txL" fmla="*/ 0 w 395"/>
                <a:gd name="txT" fmla="*/ 0 h 264"/>
                <a:gd name="txR" fmla="*/ 395 w 395"/>
                <a:gd name="txB" fmla="*/ 264 h 264"/>
              </a:gdLst>
              <a:ahLst/>
              <a:cxnLst>
                <a:cxn ang="0">
                  <a:pos x="205929254" y="264565641"/>
                </a:cxn>
                <a:cxn ang="0">
                  <a:pos x="448199569" y="371001153"/>
                </a:cxn>
                <a:cxn ang="0">
                  <a:pos x="811605069" y="0"/>
                </a:cxn>
                <a:cxn ang="0">
                  <a:pos x="1135641630" y="60820071"/>
                </a:cxn>
                <a:cxn ang="0">
                  <a:pos x="1102328555" y="185501448"/>
                </a:cxn>
                <a:cxn ang="0">
                  <a:pos x="820689029" y="161173082"/>
                </a:cxn>
                <a:cxn ang="0">
                  <a:pos x="790405682" y="185501448"/>
                </a:cxn>
                <a:cxn ang="0">
                  <a:pos x="1144725590" y="325385684"/>
                </a:cxn>
                <a:cxn ang="0">
                  <a:pos x="1175008938" y="434862460"/>
                </a:cxn>
                <a:cxn ang="0">
                  <a:pos x="1078101181" y="465271719"/>
                </a:cxn>
                <a:cxn ang="0">
                  <a:pos x="735894960" y="349714051"/>
                </a:cxn>
                <a:cxn ang="0">
                  <a:pos x="735894960" y="392288255"/>
                </a:cxn>
                <a:cxn ang="0">
                  <a:pos x="1062959508" y="553461392"/>
                </a:cxn>
                <a:cxn ang="0">
                  <a:pos x="1062959508" y="659895160"/>
                </a:cxn>
                <a:cxn ang="0">
                  <a:pos x="920626730" y="659895160"/>
                </a:cxn>
                <a:cxn ang="0">
                  <a:pos x="693497925" y="547378865"/>
                </a:cxn>
                <a:cxn ang="0">
                  <a:pos x="857030090" y="723756467"/>
                </a:cxn>
                <a:cxn ang="0">
                  <a:pos x="847944390" y="781535247"/>
                </a:cxn>
                <a:cxn ang="0">
                  <a:pos x="642015190" y="678140999"/>
                </a:cxn>
                <a:cxn ang="0">
                  <a:pos x="496654426" y="583870542"/>
                </a:cxn>
                <a:cxn ang="0">
                  <a:pos x="0" y="410534094"/>
                </a:cxn>
                <a:cxn ang="0">
                  <a:pos x="205929254" y="264565641"/>
                </a:cxn>
              </a:cxnLst>
              <a:rect l="txL" t="txT" r="txR" b="txB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5" name="Freeform 13"/>
            <p:cNvSpPr/>
            <p:nvPr/>
          </p:nvSpPr>
          <p:spPr>
            <a:xfrm>
              <a:off x="2882900" y="4092575"/>
              <a:ext cx="1292225" cy="801688"/>
            </a:xfrm>
            <a:custGeom>
              <a:avLst/>
              <a:gdLst>
                <a:gd name="txL" fmla="*/ 0 w 742"/>
                <a:gd name="txT" fmla="*/ 0 h 461"/>
                <a:gd name="txR" fmla="*/ 742 w 742"/>
                <a:gd name="txB" fmla="*/ 461 h 461"/>
              </a:gdLst>
              <a:ahLst/>
              <a:cxnLst>
                <a:cxn ang="0">
                  <a:pos x="2147483647" y="816530533"/>
                </a:cxn>
                <a:cxn ang="0">
                  <a:pos x="818903133" y="1167337849"/>
                </a:cxn>
                <a:cxn ang="0">
                  <a:pos x="1707563752" y="178426888"/>
                </a:cxn>
                <a:cxn ang="0">
                  <a:pos x="2147483647" y="816530533"/>
                </a:cxn>
              </a:cxnLst>
              <a:rect l="txL" t="txT" r="txR" b="txB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6" name="Freeform 16"/>
            <p:cNvSpPr/>
            <p:nvPr/>
          </p:nvSpPr>
          <p:spPr>
            <a:xfrm>
              <a:off x="1941512" y="3911600"/>
              <a:ext cx="2339975" cy="1562100"/>
            </a:xfrm>
            <a:custGeom>
              <a:avLst/>
              <a:gdLst>
                <a:gd name="txL" fmla="*/ 0 w 1345"/>
                <a:gd name="txT" fmla="*/ 0 h 897"/>
                <a:gd name="txR" fmla="*/ 1345 w 1345"/>
                <a:gd name="txB" fmla="*/ 897 h 897"/>
              </a:gdLst>
              <a:ahLst/>
              <a:cxnLst>
                <a:cxn ang="0">
                  <a:pos x="2147483647" y="1046290203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67837663"/>
                </a:cxn>
                <a:cxn ang="0">
                  <a:pos x="880787365" y="1601277885"/>
                </a:cxn>
                <a:cxn ang="0">
                  <a:pos x="541790351" y="430646755"/>
                </a:cxn>
                <a:cxn ang="0">
                  <a:pos x="2147483647" y="494334204"/>
                </a:cxn>
                <a:cxn ang="0">
                  <a:pos x="2147483647" y="1046290203"/>
                </a:cxn>
              </a:cxnLst>
              <a:rect l="txL" t="txT" r="txR" b="txB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7" name="Freeform 26"/>
            <p:cNvSpPr/>
            <p:nvPr/>
          </p:nvSpPr>
          <p:spPr>
            <a:xfrm>
              <a:off x="2260600" y="4430713"/>
              <a:ext cx="1885950" cy="1042987"/>
            </a:xfrm>
            <a:custGeom>
              <a:avLst/>
              <a:gdLst>
                <a:gd name="txL" fmla="*/ 0 w 1084"/>
                <a:gd name="txT" fmla="*/ 0 h 599"/>
                <a:gd name="txR" fmla="*/ 1084 w 1084"/>
                <a:gd name="txB" fmla="*/ 599 h 599"/>
              </a:gdLst>
              <a:ahLst/>
              <a:cxnLst>
                <a:cxn ang="0">
                  <a:pos x="2147483647" y="1667504387"/>
                </a:cxn>
                <a:cxn ang="0">
                  <a:pos x="2147483647" y="475997351"/>
                </a:cxn>
                <a:cxn ang="0">
                  <a:pos x="1916043436" y="300150402"/>
                </a:cxn>
                <a:cxn ang="0">
                  <a:pos x="1065478194" y="636683450"/>
                </a:cxn>
                <a:cxn ang="0">
                  <a:pos x="0" y="472964158"/>
                </a:cxn>
                <a:cxn ang="0">
                  <a:pos x="326907820" y="697319451"/>
                </a:cxn>
                <a:cxn ang="0">
                  <a:pos x="1964474401" y="563919901"/>
                </a:cxn>
                <a:cxn ang="0">
                  <a:pos x="2147483647" y="1816062937"/>
                </a:cxn>
                <a:cxn ang="0">
                  <a:pos x="2147483647" y="1667504387"/>
                </a:cxn>
              </a:cxnLst>
              <a:rect l="txL" t="txT" r="txR" b="txB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8" name="Freeform 28"/>
            <p:cNvSpPr/>
            <p:nvPr/>
          </p:nvSpPr>
          <p:spPr>
            <a:xfrm>
              <a:off x="4451350" y="5464175"/>
              <a:ext cx="85725" cy="84138"/>
            </a:xfrm>
            <a:custGeom>
              <a:avLst/>
              <a:gdLst>
                <a:gd name="txL" fmla="*/ 0 w 49"/>
                <a:gd name="txT" fmla="*/ 0 h 48"/>
                <a:gd name="txR" fmla="*/ 49 w 49"/>
                <a:gd name="txB" fmla="*/ 48 h 48"/>
              </a:gdLst>
              <a:ahLst/>
              <a:cxnLst>
                <a:cxn ang="0">
                  <a:pos x="55093180" y="55306708"/>
                </a:cxn>
                <a:cxn ang="0">
                  <a:pos x="122429312" y="147483405"/>
                </a:cxn>
                <a:cxn ang="0">
                  <a:pos x="122429312" y="147483405"/>
                </a:cxn>
                <a:cxn ang="0">
                  <a:pos x="79579045" y="86032858"/>
                </a:cxn>
                <a:cxn ang="0">
                  <a:pos x="149975021" y="107540627"/>
                </a:cxn>
                <a:cxn ang="0">
                  <a:pos x="55093180" y="55306708"/>
                </a:cxn>
              </a:cxnLst>
              <a:rect l="txL" t="txT" r="txR" b="txB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29" name="Freeform 29"/>
            <p:cNvSpPr/>
            <p:nvPr/>
          </p:nvSpPr>
          <p:spPr>
            <a:xfrm>
              <a:off x="4475162" y="5357813"/>
              <a:ext cx="122238" cy="68262"/>
            </a:xfrm>
            <a:custGeom>
              <a:avLst/>
              <a:gdLst>
                <a:gd name="txL" fmla="*/ 0 w 71"/>
                <a:gd name="txT" fmla="*/ 0 h 39"/>
                <a:gd name="txR" fmla="*/ 71 w 71"/>
                <a:gd name="txB" fmla="*/ 39 h 39"/>
              </a:gdLst>
              <a:ahLst/>
              <a:cxnLst>
                <a:cxn ang="0">
                  <a:pos x="26677148" y="30635637"/>
                </a:cxn>
                <a:cxn ang="0">
                  <a:pos x="71139069" y="104160797"/>
                </a:cxn>
                <a:cxn ang="0">
                  <a:pos x="82996150" y="73525174"/>
                </a:cxn>
                <a:cxn ang="0">
                  <a:pos x="210452479" y="119479512"/>
                </a:cxn>
                <a:cxn ang="0">
                  <a:pos x="210452479" y="119479512"/>
                </a:cxn>
                <a:cxn ang="0">
                  <a:pos x="26677148" y="30635637"/>
                </a:cxn>
              </a:cxnLst>
              <a:rect l="txL" t="txT" r="txR" b="txB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0" name="Freeform 30"/>
            <p:cNvSpPr/>
            <p:nvPr/>
          </p:nvSpPr>
          <p:spPr>
            <a:xfrm>
              <a:off x="4100512" y="5349875"/>
              <a:ext cx="136525" cy="100013"/>
            </a:xfrm>
            <a:custGeom>
              <a:avLst/>
              <a:gdLst>
                <a:gd name="txL" fmla="*/ 0 w 78"/>
                <a:gd name="txT" fmla="*/ 0 h 57"/>
                <a:gd name="txR" fmla="*/ 78 w 78"/>
                <a:gd name="txB" fmla="*/ 57 h 57"/>
              </a:gdLst>
              <a:ahLst/>
              <a:cxnLst>
                <a:cxn ang="0">
                  <a:pos x="238962524" y="21550171"/>
                </a:cxn>
                <a:cxn ang="0">
                  <a:pos x="208326621" y="0"/>
                </a:cxn>
                <a:cxn ang="0">
                  <a:pos x="0" y="147775364"/>
                </a:cxn>
                <a:cxn ang="0">
                  <a:pos x="79653582" y="175484221"/>
                </a:cxn>
                <a:cxn ang="0">
                  <a:pos x="238962524" y="21550171"/>
                </a:cxn>
              </a:cxnLst>
              <a:rect l="txL" t="txT" r="txR" b="txB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1" name="Freeform 31"/>
            <p:cNvSpPr/>
            <p:nvPr/>
          </p:nvSpPr>
          <p:spPr>
            <a:xfrm>
              <a:off x="4519612" y="5264150"/>
              <a:ext cx="177800" cy="49213"/>
            </a:xfrm>
            <a:custGeom>
              <a:avLst/>
              <a:gdLst>
                <a:gd name="txL" fmla="*/ 0 w 102"/>
                <a:gd name="txT" fmla="*/ 0 h 29"/>
                <a:gd name="txR" fmla="*/ 102 w 102"/>
                <a:gd name="txB" fmla="*/ 29 h 29"/>
              </a:gdLst>
              <a:ahLst/>
              <a:cxnLst>
                <a:cxn ang="0">
                  <a:pos x="309929820" y="83514466"/>
                </a:cxn>
                <a:cxn ang="0">
                  <a:pos x="309929820" y="83514466"/>
                </a:cxn>
                <a:cxn ang="0">
                  <a:pos x="112425374" y="11519236"/>
                </a:cxn>
                <a:cxn ang="0">
                  <a:pos x="60771003" y="69115424"/>
                </a:cxn>
                <a:cxn ang="0">
                  <a:pos x="91155620" y="46076945"/>
                </a:cxn>
                <a:cxn ang="0">
                  <a:pos x="309929820" y="83514466"/>
                </a:cxn>
              </a:cxnLst>
              <a:rect l="txL" t="txT" r="txR" b="txB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2" name="Oval 32">
              <a:hlinkClick r:id="rId1"/>
            </p:cNvPr>
            <p:cNvSpPr/>
            <p:nvPr/>
          </p:nvSpPr>
          <p:spPr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3" name="Freeform 73"/>
            <p:cNvSpPr>
              <a:spLocks noEditPoints="1"/>
            </p:cNvSpPr>
            <p:nvPr/>
          </p:nvSpPr>
          <p:spPr>
            <a:xfrm>
              <a:off x="147637" y="147638"/>
              <a:ext cx="4406900" cy="4408487"/>
            </a:xfrm>
            <a:custGeom>
              <a:avLst/>
              <a:gdLst>
                <a:gd name="txL" fmla="*/ 0 w 2533"/>
                <a:gd name="txT" fmla="*/ 0 h 2532"/>
                <a:gd name="txR" fmla="*/ 2533 w 2533"/>
                <a:gd name="txB" fmla="*/ 2532 h 253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153243791" y="2147483647"/>
                </a:cxn>
                <a:cxn ang="0">
                  <a:pos x="342038397" y="2147483647"/>
                </a:cxn>
                <a:cxn ang="0">
                  <a:pos x="45403419" y="2147483647"/>
                </a:cxn>
                <a:cxn ang="0">
                  <a:pos x="342038397" y="2147483647"/>
                </a:cxn>
                <a:cxn ang="0">
                  <a:pos x="1153243791" y="1154985279"/>
                </a:cxn>
                <a:cxn ang="0">
                  <a:pos x="2147483647" y="342554390"/>
                </a:cxn>
                <a:cxn ang="0">
                  <a:pos x="2147483647" y="45472530"/>
                </a:cxn>
                <a:cxn ang="0">
                  <a:pos x="2147483647" y="342554390"/>
                </a:cxn>
                <a:cxn ang="0">
                  <a:pos x="2147483647" y="115498527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300114884"/>
                </a:cxn>
                <a:cxn ang="0">
                  <a:pos x="1122974855" y="1124670849"/>
                </a:cxn>
                <a:cxn ang="0">
                  <a:pos x="299662234" y="2147483647"/>
                </a:cxn>
                <a:cxn ang="0">
                  <a:pos x="0" y="2147483647"/>
                </a:cxn>
                <a:cxn ang="0">
                  <a:pos x="299662234" y="2147483647"/>
                </a:cxn>
                <a:cxn ang="0">
                  <a:pos x="1122974855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124670849"/>
                </a:cxn>
                <a:cxn ang="0">
                  <a:pos x="2147483647" y="300114884"/>
                </a:cxn>
                <a:cxn ang="0">
                  <a:pos x="2147483647" y="0"/>
                </a:cxn>
              </a:cxnLst>
              <a:rect l="txL" t="txT" r="txR" b="txB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ap="flat" cmpd="sng">
              <a:solidFill>
                <a:srgbClr val="E8D75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4" name="Freeform 74"/>
            <p:cNvSpPr>
              <a:spLocks noEditPoints="1"/>
            </p:cNvSpPr>
            <p:nvPr/>
          </p:nvSpPr>
          <p:spPr>
            <a:xfrm>
              <a:off x="0" y="0"/>
              <a:ext cx="4702175" cy="4703763"/>
            </a:xfrm>
            <a:custGeom>
              <a:avLst/>
              <a:gdLst>
                <a:gd name="txL" fmla="*/ 0 w 2702"/>
                <a:gd name="txT" fmla="*/ 0 h 2702"/>
                <a:gd name="txR" fmla="*/ 2702 w 2702"/>
                <a:gd name="txB" fmla="*/ 2702 h 2702"/>
              </a:gdLst>
              <a:ahLst/>
              <a:cxnLst>
                <a:cxn ang="0">
                  <a:pos x="2147483647" y="257596322"/>
                </a:cxn>
                <a:cxn ang="0">
                  <a:pos x="2147483647" y="557618760"/>
                </a:cxn>
                <a:cxn ang="0">
                  <a:pos x="2147483647" y="1381926162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380993232" y="2147483647"/>
                </a:cxn>
                <a:cxn ang="0">
                  <a:pos x="557242559" y="2147483647"/>
                </a:cxn>
                <a:cxn ang="0">
                  <a:pos x="257422344" y="2147483647"/>
                </a:cxn>
                <a:cxn ang="0">
                  <a:pos x="557242559" y="2147483647"/>
                </a:cxn>
                <a:cxn ang="0">
                  <a:pos x="1380993232" y="1381926162"/>
                </a:cxn>
                <a:cxn ang="0">
                  <a:pos x="2147483647" y="557618760"/>
                </a:cxn>
                <a:cxn ang="0">
                  <a:pos x="2147483647" y="257596322"/>
                </a:cxn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5" name="Freeform 75"/>
            <p:cNvSpPr/>
            <p:nvPr/>
          </p:nvSpPr>
          <p:spPr>
            <a:xfrm>
              <a:off x="2306637" y="238125"/>
              <a:ext cx="57150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51033154" y="0"/>
                </a:cxn>
                <a:cxn ang="0">
                  <a:pos x="0" y="48236922"/>
                </a:cxn>
                <a:cxn ang="0">
                  <a:pos x="0" y="337661942"/>
                </a:cxn>
                <a:cxn ang="0">
                  <a:pos x="51033154" y="385898850"/>
                </a:cxn>
                <a:cxn ang="0">
                  <a:pos x="102066307" y="337661942"/>
                </a:cxn>
                <a:cxn ang="0">
                  <a:pos x="102066307" y="48236922"/>
                </a:cxn>
                <a:cxn ang="0">
                  <a:pos x="51033154" y="0"/>
                </a:cxn>
              </a:cxnLst>
              <a:rect l="txL" t="txT" r="txR" b="txB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6" name="Freeform 76"/>
            <p:cNvSpPr/>
            <p:nvPr/>
          </p:nvSpPr>
          <p:spPr>
            <a:xfrm>
              <a:off x="2306637" y="231775"/>
              <a:ext cx="57150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102066307" y="337661942"/>
                </a:cxn>
                <a:cxn ang="0">
                  <a:pos x="51033154" y="385898850"/>
                </a:cxn>
                <a:cxn ang="0">
                  <a:pos x="0" y="337661942"/>
                </a:cxn>
                <a:cxn ang="0">
                  <a:pos x="0" y="48236922"/>
                </a:cxn>
                <a:cxn ang="0">
                  <a:pos x="51033154" y="0"/>
                </a:cxn>
                <a:cxn ang="0">
                  <a:pos x="102066307" y="48236922"/>
                </a:cxn>
                <a:cxn ang="0">
                  <a:pos x="102066307" y="337661942"/>
                </a:cxn>
              </a:cxnLst>
              <a:rect l="txL" t="txT" r="txR" b="txB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7" name="Freeform 77"/>
            <p:cNvSpPr/>
            <p:nvPr/>
          </p:nvSpPr>
          <p:spPr>
            <a:xfrm>
              <a:off x="4229100" y="2320925"/>
              <a:ext cx="222250" cy="53975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37661942" y="0"/>
                </a:cxn>
                <a:cxn ang="0">
                  <a:pos x="48236922" y="0"/>
                </a:cxn>
                <a:cxn ang="0">
                  <a:pos x="0" y="45521157"/>
                </a:cxn>
                <a:cxn ang="0">
                  <a:pos x="48236922" y="91040627"/>
                </a:cxn>
                <a:cxn ang="0">
                  <a:pos x="337661942" y="91040627"/>
                </a:cxn>
                <a:cxn ang="0">
                  <a:pos x="385898850" y="45521157"/>
                </a:cxn>
                <a:cxn ang="0">
                  <a:pos x="337661942" y="0"/>
                </a:cxn>
              </a:cxnLst>
              <a:rect l="txL" t="txT" r="txR" b="txB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8" name="Freeform 78"/>
            <p:cNvSpPr/>
            <p:nvPr/>
          </p:nvSpPr>
          <p:spPr>
            <a:xfrm>
              <a:off x="4241800" y="2320925"/>
              <a:ext cx="217487" cy="53975"/>
            </a:xfrm>
            <a:custGeom>
              <a:avLst/>
              <a:gdLst>
                <a:gd name="txL" fmla="*/ 0 w 124"/>
                <a:gd name="txT" fmla="*/ 0 h 32"/>
                <a:gd name="txR" fmla="*/ 124 w 124"/>
                <a:gd name="txB" fmla="*/ 32 h 32"/>
              </a:gdLst>
              <a:ahLst/>
              <a:cxnLst>
                <a:cxn ang="0">
                  <a:pos x="381456428" y="39830171"/>
                </a:cxn>
                <a:cxn ang="0">
                  <a:pos x="338388751" y="91040627"/>
                </a:cxn>
                <a:cxn ang="0">
                  <a:pos x="49220467" y="91040627"/>
                </a:cxn>
                <a:cxn ang="0">
                  <a:pos x="0" y="39830171"/>
                </a:cxn>
                <a:cxn ang="0">
                  <a:pos x="0" y="36984678"/>
                </a:cxn>
                <a:cxn ang="0">
                  <a:pos x="49220467" y="0"/>
                </a:cxn>
                <a:cxn ang="0">
                  <a:pos x="338388751" y="0"/>
                </a:cxn>
                <a:cxn ang="0">
                  <a:pos x="381456428" y="36984678"/>
                </a:cxn>
                <a:cxn ang="0">
                  <a:pos x="381456428" y="39830171"/>
                </a:cxn>
              </a:cxnLst>
              <a:rect l="txL" t="txT" r="txR" b="txB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39" name="Freeform 79"/>
            <p:cNvSpPr/>
            <p:nvPr/>
          </p:nvSpPr>
          <p:spPr>
            <a:xfrm>
              <a:off x="2312987" y="4235450"/>
              <a:ext cx="55563" cy="222250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48239093" y="0"/>
                </a:cxn>
                <a:cxn ang="0">
                  <a:pos x="0" y="48236922"/>
                </a:cxn>
                <a:cxn ang="0">
                  <a:pos x="0" y="337661942"/>
                </a:cxn>
                <a:cxn ang="0">
                  <a:pos x="48239093" y="385898850"/>
                </a:cxn>
                <a:cxn ang="0">
                  <a:pos x="96476449" y="337661942"/>
                </a:cxn>
                <a:cxn ang="0">
                  <a:pos x="96476449" y="48236922"/>
                </a:cxn>
                <a:cxn ang="0">
                  <a:pos x="48239093" y="0"/>
                </a:cxn>
              </a:cxnLst>
              <a:rect l="txL" t="txT" r="txR" b="txB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0" name="Freeform 80"/>
            <p:cNvSpPr/>
            <p:nvPr/>
          </p:nvSpPr>
          <p:spPr>
            <a:xfrm>
              <a:off x="2312987" y="4248150"/>
              <a:ext cx="55563" cy="223838"/>
            </a:xfrm>
            <a:custGeom>
              <a:avLst/>
              <a:gdLst>
                <a:gd name="txL" fmla="*/ 0 w 32"/>
                <a:gd name="txT" fmla="*/ 0 h 128"/>
                <a:gd name="txR" fmla="*/ 32 w 32"/>
                <a:gd name="txB" fmla="*/ 128 h 128"/>
              </a:gdLst>
              <a:ahLst/>
              <a:cxnLst>
                <a:cxn ang="0">
                  <a:pos x="96476449" y="342503563"/>
                </a:cxn>
                <a:cxn ang="0">
                  <a:pos x="48239093" y="391433128"/>
                </a:cxn>
                <a:cxn ang="0">
                  <a:pos x="0" y="342503563"/>
                </a:cxn>
                <a:cxn ang="0">
                  <a:pos x="0" y="48929578"/>
                </a:cxn>
                <a:cxn ang="0">
                  <a:pos x="48239093" y="0"/>
                </a:cxn>
                <a:cxn ang="0">
                  <a:pos x="96476449" y="48929578"/>
                </a:cxn>
                <a:cxn ang="0">
                  <a:pos x="96476449" y="342503563"/>
                </a:cxn>
              </a:cxnLst>
              <a:rect l="txL" t="txT" r="txR" b="txB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1" name="Freeform 81"/>
            <p:cNvSpPr/>
            <p:nvPr/>
          </p:nvSpPr>
          <p:spPr>
            <a:xfrm>
              <a:off x="231775" y="2327275"/>
              <a:ext cx="223837" cy="55563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42500284" y="0"/>
                </a:cxn>
                <a:cxn ang="0">
                  <a:pos x="48929360" y="0"/>
                </a:cxn>
                <a:cxn ang="0">
                  <a:pos x="0" y="48239093"/>
                </a:cxn>
                <a:cxn ang="0">
                  <a:pos x="48929360" y="96476449"/>
                </a:cxn>
                <a:cxn ang="0">
                  <a:pos x="342500284" y="96476449"/>
                </a:cxn>
                <a:cxn ang="0">
                  <a:pos x="391429630" y="48239093"/>
                </a:cxn>
                <a:cxn ang="0">
                  <a:pos x="342500284" y="0"/>
                </a:cxn>
              </a:cxnLst>
              <a:rect l="txL" t="txT" r="txR" b="txB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2" name="Freeform 82"/>
            <p:cNvSpPr/>
            <p:nvPr/>
          </p:nvSpPr>
          <p:spPr>
            <a:xfrm>
              <a:off x="225425" y="2327275"/>
              <a:ext cx="222250" cy="55563"/>
            </a:xfrm>
            <a:custGeom>
              <a:avLst/>
              <a:gdLst>
                <a:gd name="txL" fmla="*/ 0 w 128"/>
                <a:gd name="txT" fmla="*/ 0 h 32"/>
                <a:gd name="txR" fmla="*/ 128 w 128"/>
                <a:gd name="txB" fmla="*/ 32 h 32"/>
              </a:gdLst>
              <a:ahLst/>
              <a:cxnLst>
                <a:cxn ang="0">
                  <a:pos x="385898850" y="48239093"/>
                </a:cxn>
                <a:cxn ang="0">
                  <a:pos x="337661942" y="96476449"/>
                </a:cxn>
                <a:cxn ang="0">
                  <a:pos x="48236922" y="96476449"/>
                </a:cxn>
                <a:cxn ang="0">
                  <a:pos x="0" y="48239093"/>
                </a:cxn>
                <a:cxn ang="0">
                  <a:pos x="48236922" y="0"/>
                </a:cxn>
                <a:cxn ang="0">
                  <a:pos x="337661942" y="0"/>
                </a:cxn>
                <a:cxn ang="0">
                  <a:pos x="385898850" y="48239093"/>
                </a:cxn>
              </a:cxnLst>
              <a:rect l="txL" t="txT" r="txR" b="txB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3" name="Freeform 83"/>
            <p:cNvSpPr/>
            <p:nvPr/>
          </p:nvSpPr>
          <p:spPr>
            <a:xfrm>
              <a:off x="576262" y="1163638"/>
              <a:ext cx="204788" cy="149225"/>
            </a:xfrm>
            <a:custGeom>
              <a:avLst/>
              <a:gdLst>
                <a:gd name="txL" fmla="*/ 0 w 117"/>
                <a:gd name="txT" fmla="*/ 0 h 86"/>
                <a:gd name="txR" fmla="*/ 117 w 117"/>
                <a:gd name="txB" fmla="*/ 86 h 86"/>
              </a:gdLst>
              <a:ahLst/>
              <a:cxnLst>
                <a:cxn ang="0">
                  <a:pos x="58208813" y="0"/>
                </a:cxn>
                <a:cxn ang="0">
                  <a:pos x="15318845" y="21075428"/>
                </a:cxn>
                <a:cxn ang="0">
                  <a:pos x="30635940" y="90324499"/>
                </a:cxn>
                <a:cxn ang="0">
                  <a:pos x="272663883" y="252910366"/>
                </a:cxn>
                <a:cxn ang="0">
                  <a:pos x="300236742" y="258931419"/>
                </a:cxn>
                <a:cxn ang="0">
                  <a:pos x="343126690" y="237855998"/>
                </a:cxn>
                <a:cxn ang="0">
                  <a:pos x="330872669" y="168606893"/>
                </a:cxn>
                <a:cxn ang="0">
                  <a:pos x="85781672" y="9033318"/>
                </a:cxn>
                <a:cxn ang="0">
                  <a:pos x="58208813" y="0"/>
                </a:cxn>
              </a:cxnLst>
              <a:rect l="txL" t="txT" r="txR" b="txB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4" name="Freeform 84"/>
            <p:cNvSpPr/>
            <p:nvPr/>
          </p:nvSpPr>
          <p:spPr>
            <a:xfrm>
              <a:off x="571500" y="1155700"/>
              <a:ext cx="203200" cy="158750"/>
            </a:xfrm>
            <a:custGeom>
              <a:avLst/>
              <a:gdLst>
                <a:gd name="txL" fmla="*/ 0 w 117"/>
                <a:gd name="txT" fmla="*/ 0 h 91"/>
                <a:gd name="txR" fmla="*/ 117 w 117"/>
                <a:gd name="txB" fmla="*/ 91 h 91"/>
              </a:gdLst>
              <a:ahLst/>
              <a:cxnLst>
                <a:cxn ang="0">
                  <a:pos x="322744147" y="176510806"/>
                </a:cxn>
                <a:cxn ang="0">
                  <a:pos x="337826099" y="246507375"/>
                </a:cxn>
                <a:cxn ang="0">
                  <a:pos x="268451553" y="261722947"/>
                </a:cxn>
                <a:cxn ang="0">
                  <a:pos x="30163917" y="97385269"/>
                </a:cxn>
                <a:cxn ang="0">
                  <a:pos x="15081958" y="27390478"/>
                </a:cxn>
                <a:cxn ang="0">
                  <a:pos x="84456525" y="15217323"/>
                </a:cxn>
                <a:cxn ang="0">
                  <a:pos x="322744147" y="176510806"/>
                </a:cxn>
              </a:cxnLst>
              <a:rect l="txL" t="txT" r="txR" b="txB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5" name="Freeform 85"/>
            <p:cNvSpPr/>
            <p:nvPr/>
          </p:nvSpPr>
          <p:spPr>
            <a:xfrm>
              <a:off x="3373437" y="592138"/>
              <a:ext cx="158750" cy="196850"/>
            </a:xfrm>
            <a:custGeom>
              <a:avLst/>
              <a:gdLst>
                <a:gd name="txL" fmla="*/ 0 w 91"/>
                <a:gd name="txT" fmla="*/ 0 h 113"/>
                <a:gd name="txR" fmla="*/ 91 w 91"/>
                <a:gd name="txB" fmla="*/ 113 h 113"/>
              </a:gdLst>
              <a:ahLst/>
              <a:cxnLst>
                <a:cxn ang="0">
                  <a:pos x="219116849" y="0"/>
                </a:cxn>
                <a:cxn ang="0">
                  <a:pos x="176510806" y="24277006"/>
                </a:cxn>
                <a:cxn ang="0">
                  <a:pos x="15217323" y="264017696"/>
                </a:cxn>
                <a:cxn ang="0">
                  <a:pos x="27390478" y="333815810"/>
                </a:cxn>
                <a:cxn ang="0">
                  <a:pos x="57823387" y="342919684"/>
                </a:cxn>
                <a:cxn ang="0">
                  <a:pos x="97385269" y="318642686"/>
                </a:cxn>
                <a:cxn ang="0">
                  <a:pos x="261722947" y="78902015"/>
                </a:cxn>
                <a:cxn ang="0">
                  <a:pos x="246507375" y="9103878"/>
                </a:cxn>
                <a:cxn ang="0">
                  <a:pos x="219116849" y="0"/>
                </a:cxn>
              </a:cxnLst>
              <a:rect l="txL" t="txT" r="txR" b="txB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6" name="Freeform 86"/>
            <p:cNvSpPr/>
            <p:nvPr/>
          </p:nvSpPr>
          <p:spPr>
            <a:xfrm>
              <a:off x="3381375" y="581025"/>
              <a:ext cx="157162" cy="198438"/>
            </a:xfrm>
            <a:custGeom>
              <a:avLst/>
              <a:gdLst>
                <a:gd name="txL" fmla="*/ 0 w 90"/>
                <a:gd name="txT" fmla="*/ 0 h 114"/>
                <a:gd name="txR" fmla="*/ 90 w 90"/>
                <a:gd name="txB" fmla="*/ 114 h 114"/>
              </a:gdLst>
              <a:ahLst/>
              <a:cxnLst>
                <a:cxn ang="0">
                  <a:pos x="237850746" y="15149177"/>
                </a:cxn>
                <a:cxn ang="0">
                  <a:pos x="259196830" y="84839212"/>
                </a:cxn>
                <a:cxn ang="0">
                  <a:pos x="97580134" y="318148358"/>
                </a:cxn>
                <a:cxn ang="0">
                  <a:pos x="24395033" y="330268739"/>
                </a:cxn>
                <a:cxn ang="0">
                  <a:pos x="24395033" y="330268739"/>
                </a:cxn>
                <a:cxn ang="0">
                  <a:pos x="15246462" y="263609255"/>
                </a:cxn>
                <a:cxn ang="0">
                  <a:pos x="173814183" y="27269558"/>
                </a:cxn>
                <a:cxn ang="0">
                  <a:pos x="237850746" y="15149177"/>
                </a:cxn>
              </a:cxnLst>
              <a:rect l="txL" t="txT" r="txR" b="txB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7" name="Freeform 89"/>
            <p:cNvSpPr/>
            <p:nvPr/>
          </p:nvSpPr>
          <p:spPr>
            <a:xfrm>
              <a:off x="1147762" y="3914775"/>
              <a:ext cx="158750" cy="195263"/>
            </a:xfrm>
            <a:custGeom>
              <a:avLst/>
              <a:gdLst>
                <a:gd name="txL" fmla="*/ 0 w 91"/>
                <a:gd name="txT" fmla="*/ 0 h 112"/>
                <a:gd name="txR" fmla="*/ 91 w 91"/>
                <a:gd name="txB" fmla="*/ 112 h 112"/>
              </a:gdLst>
              <a:ahLst/>
              <a:cxnLst>
                <a:cxn ang="0">
                  <a:pos x="219116849" y="0"/>
                </a:cxn>
                <a:cxn ang="0">
                  <a:pos x="176510806" y="21276694"/>
                </a:cxn>
                <a:cxn ang="0">
                  <a:pos x="15217323" y="261397918"/>
                </a:cxn>
                <a:cxn ang="0">
                  <a:pos x="27390478" y="331307284"/>
                </a:cxn>
                <a:cxn ang="0">
                  <a:pos x="57823387" y="340425366"/>
                </a:cxn>
                <a:cxn ang="0">
                  <a:pos x="97385269" y="319148678"/>
                </a:cxn>
                <a:cxn ang="0">
                  <a:pos x="261722947" y="75986952"/>
                </a:cxn>
                <a:cxn ang="0">
                  <a:pos x="246507375" y="6079304"/>
                </a:cxn>
                <a:cxn ang="0">
                  <a:pos x="219116849" y="0"/>
                </a:cxn>
              </a:cxnLst>
              <a:rect l="txL" t="txT" r="txR" b="txB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8" name="Freeform 90"/>
            <p:cNvSpPr/>
            <p:nvPr/>
          </p:nvSpPr>
          <p:spPr>
            <a:xfrm>
              <a:off x="1144587" y="3914775"/>
              <a:ext cx="158750" cy="204788"/>
            </a:xfrm>
            <a:custGeom>
              <a:avLst/>
              <a:gdLst>
                <a:gd name="txL" fmla="*/ 0 w 91"/>
                <a:gd name="txT" fmla="*/ 0 h 117"/>
                <a:gd name="txR" fmla="*/ 91 w 91"/>
                <a:gd name="txB" fmla="*/ 117 h 117"/>
              </a:gdLst>
              <a:ahLst/>
              <a:cxnLst>
                <a:cxn ang="0">
                  <a:pos x="246507375" y="15318845"/>
                </a:cxn>
                <a:cxn ang="0">
                  <a:pos x="261722947" y="85781672"/>
                </a:cxn>
                <a:cxn ang="0">
                  <a:pos x="97385269" y="330872669"/>
                </a:cxn>
                <a:cxn ang="0">
                  <a:pos x="27390478" y="343126690"/>
                </a:cxn>
                <a:cxn ang="0">
                  <a:pos x="15217323" y="272663883"/>
                </a:cxn>
                <a:cxn ang="0">
                  <a:pos x="176510806" y="30635940"/>
                </a:cxn>
                <a:cxn ang="0">
                  <a:pos x="246507375" y="15318845"/>
                </a:cxn>
              </a:cxnLst>
              <a:rect l="txL" t="txT" r="txR" b="txB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49" name="Freeform 91"/>
            <p:cNvSpPr/>
            <p:nvPr/>
          </p:nvSpPr>
          <p:spPr>
            <a:xfrm>
              <a:off x="1320800" y="487363"/>
              <a:ext cx="144462" cy="203200"/>
            </a:xfrm>
            <a:custGeom>
              <a:avLst/>
              <a:gdLst>
                <a:gd name="txL" fmla="*/ 0 w 83"/>
                <a:gd name="txT" fmla="*/ 0 h 117"/>
                <a:gd name="txR" fmla="*/ 83 w 83"/>
                <a:gd name="txB" fmla="*/ 117 h 117"/>
              </a:gdLst>
              <a:ahLst/>
              <a:cxnLst>
                <a:cxn ang="0">
                  <a:pos x="57558540" y="0"/>
                </a:cxn>
                <a:cxn ang="0">
                  <a:pos x="33323730" y="6033477"/>
                </a:cxn>
                <a:cxn ang="0">
                  <a:pos x="12117402" y="72391311"/>
                </a:cxn>
                <a:cxn ang="0">
                  <a:pos x="148439056" y="325760885"/>
                </a:cxn>
                <a:cxn ang="0">
                  <a:pos x="193878430" y="352908051"/>
                </a:cxn>
                <a:cxn ang="0">
                  <a:pos x="218113227" y="346874575"/>
                </a:cxn>
                <a:cxn ang="0">
                  <a:pos x="239319599" y="280516767"/>
                </a:cxn>
                <a:cxn ang="0">
                  <a:pos x="99969435" y="27147172"/>
                </a:cxn>
                <a:cxn ang="0">
                  <a:pos x="57558540" y="0"/>
                </a:cxn>
              </a:cxnLst>
              <a:rect l="txL" t="txT" r="txR" b="txB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0" name="Freeform 92"/>
            <p:cNvSpPr/>
            <p:nvPr/>
          </p:nvSpPr>
          <p:spPr>
            <a:xfrm>
              <a:off x="1316037" y="477838"/>
              <a:ext cx="144463" cy="211137"/>
            </a:xfrm>
            <a:custGeom>
              <a:avLst/>
              <a:gdLst>
                <a:gd name="txL" fmla="*/ 0 w 83"/>
                <a:gd name="txT" fmla="*/ 0 h 122"/>
                <a:gd name="txR" fmla="*/ 83 w 83"/>
                <a:gd name="txB" fmla="*/ 122 h 122"/>
              </a:gdLst>
              <a:ahLst/>
              <a:cxnLst>
                <a:cxn ang="0">
                  <a:pos x="239322996" y="287528826"/>
                </a:cxn>
                <a:cxn ang="0">
                  <a:pos x="218116477" y="353419129"/>
                </a:cxn>
                <a:cxn ang="0">
                  <a:pos x="151470324" y="332454268"/>
                </a:cxn>
                <a:cxn ang="0">
                  <a:pos x="12117486" y="80867208"/>
                </a:cxn>
                <a:cxn ang="0">
                  <a:pos x="33323960" y="14975154"/>
                </a:cxn>
                <a:cxn ang="0">
                  <a:pos x="103000368" y="32946030"/>
                </a:cxn>
                <a:cxn ang="0">
                  <a:pos x="239322996" y="287528826"/>
                </a:cxn>
              </a:cxnLst>
              <a:rect l="txL" t="txT" r="txR" b="txB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1" name="Freeform 93"/>
            <p:cNvSpPr/>
            <p:nvPr/>
          </p:nvSpPr>
          <p:spPr>
            <a:xfrm>
              <a:off x="3992562" y="1333500"/>
              <a:ext cx="214313" cy="136525"/>
            </a:xfrm>
            <a:custGeom>
              <a:avLst/>
              <a:gdLst>
                <a:gd name="txL" fmla="*/ 0 w 122"/>
                <a:gd name="txT" fmla="*/ 0 h 79"/>
                <a:gd name="txR" fmla="*/ 122 w 122"/>
                <a:gd name="txB" fmla="*/ 79 h 79"/>
              </a:gdLst>
              <a:ahLst/>
              <a:cxnLst>
                <a:cxn ang="0">
                  <a:pos x="317843776" y="0"/>
                </a:cxn>
                <a:cxn ang="0">
                  <a:pos x="293157384" y="5972536"/>
                </a:cxn>
                <a:cxn ang="0">
                  <a:pos x="33944022" y="143354705"/>
                </a:cxn>
                <a:cxn ang="0">
                  <a:pos x="12344078" y="209059496"/>
                </a:cxn>
                <a:cxn ang="0">
                  <a:pos x="58632185" y="235937683"/>
                </a:cxn>
                <a:cxn ang="0">
                  <a:pos x="83318577" y="229965149"/>
                </a:cxn>
                <a:cxn ang="0">
                  <a:pos x="342531925" y="92582951"/>
                </a:cxn>
                <a:cxn ang="0">
                  <a:pos x="364131859" y="26878140"/>
                </a:cxn>
                <a:cxn ang="0">
                  <a:pos x="317843776" y="0"/>
                </a:cxn>
              </a:cxnLst>
              <a:rect l="txL" t="txT" r="txR" b="txB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2" name="Freeform 94"/>
            <p:cNvSpPr/>
            <p:nvPr/>
          </p:nvSpPr>
          <p:spPr>
            <a:xfrm>
              <a:off x="4003675" y="1325563"/>
              <a:ext cx="206375" cy="142875"/>
            </a:xfrm>
            <a:custGeom>
              <a:avLst/>
              <a:gdLst>
                <a:gd name="txL" fmla="*/ 0 w 119"/>
                <a:gd name="txT" fmla="*/ 0 h 82"/>
                <a:gd name="txR" fmla="*/ 119 w 119"/>
                <a:gd name="txB" fmla="*/ 82 h 82"/>
              </a:gdLst>
              <a:ahLst/>
              <a:cxnLst>
                <a:cxn ang="0">
                  <a:pos x="342866936" y="30359197"/>
                </a:cxn>
                <a:cxn ang="0">
                  <a:pos x="330836491" y="100183243"/>
                </a:cxn>
                <a:cxn ang="0">
                  <a:pos x="81205967" y="233762688"/>
                </a:cxn>
                <a:cxn ang="0">
                  <a:pos x="12030449" y="209475635"/>
                </a:cxn>
                <a:cxn ang="0">
                  <a:pos x="12030449" y="209475635"/>
                </a:cxn>
                <a:cxn ang="0">
                  <a:pos x="36091350" y="145722046"/>
                </a:cxn>
                <a:cxn ang="0">
                  <a:pos x="282714709" y="12144374"/>
                </a:cxn>
                <a:cxn ang="0">
                  <a:pos x="342866936" y="30359197"/>
                </a:cxn>
              </a:cxnLst>
              <a:rect l="txL" t="txT" r="txR" b="txB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3" name="Freeform 95"/>
            <p:cNvSpPr/>
            <p:nvPr/>
          </p:nvSpPr>
          <p:spPr>
            <a:xfrm>
              <a:off x="3216275" y="4008438"/>
              <a:ext cx="144462" cy="204787"/>
            </a:xfrm>
            <a:custGeom>
              <a:avLst/>
              <a:gdLst>
                <a:gd name="txL" fmla="*/ 0 w 83"/>
                <a:gd name="txT" fmla="*/ 0 h 117"/>
                <a:gd name="txR" fmla="*/ 83 w 83"/>
                <a:gd name="txB" fmla="*/ 117 h 117"/>
              </a:gdLst>
              <a:ahLst/>
              <a:cxnLst>
                <a:cxn ang="0">
                  <a:pos x="57558540" y="0"/>
                </a:cxn>
                <a:cxn ang="0">
                  <a:pos x="33323730" y="6127857"/>
                </a:cxn>
                <a:cxn ang="0">
                  <a:pos x="12117402" y="73527293"/>
                </a:cxn>
                <a:cxn ang="0">
                  <a:pos x="148439056" y="330869303"/>
                </a:cxn>
                <a:cxn ang="0">
                  <a:pos x="193878430" y="358442028"/>
                </a:cxn>
                <a:cxn ang="0">
                  <a:pos x="215084748" y="352314172"/>
                </a:cxn>
                <a:cxn ang="0">
                  <a:pos x="236289379" y="284914762"/>
                </a:cxn>
                <a:cxn ang="0">
                  <a:pos x="99969435" y="24509679"/>
                </a:cxn>
                <a:cxn ang="0">
                  <a:pos x="57558540" y="0"/>
                </a:cxn>
              </a:cxnLst>
              <a:rect l="txL" t="txT" r="txR" b="txB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4" name="Freeform 96"/>
            <p:cNvSpPr/>
            <p:nvPr/>
          </p:nvSpPr>
          <p:spPr>
            <a:xfrm>
              <a:off x="3221037" y="4016375"/>
              <a:ext cx="144463" cy="211138"/>
            </a:xfrm>
            <a:custGeom>
              <a:avLst/>
              <a:gdLst>
                <a:gd name="txL" fmla="*/ 0 w 83"/>
                <a:gd name="txT" fmla="*/ 0 h 122"/>
                <a:gd name="txR" fmla="*/ 83 w 83"/>
                <a:gd name="txB" fmla="*/ 122 h 122"/>
              </a:gdLst>
              <a:ahLst/>
              <a:cxnLst>
                <a:cxn ang="0">
                  <a:pos x="239322996" y="284536182"/>
                </a:cxn>
                <a:cxn ang="0">
                  <a:pos x="218116477" y="350428528"/>
                </a:cxn>
                <a:cxn ang="0">
                  <a:pos x="151470324" y="332457574"/>
                </a:cxn>
                <a:cxn ang="0">
                  <a:pos x="12117486" y="77873586"/>
                </a:cxn>
                <a:cxn ang="0">
                  <a:pos x="33323960" y="11981217"/>
                </a:cxn>
                <a:cxn ang="0">
                  <a:pos x="103000368" y="32946186"/>
                </a:cxn>
                <a:cxn ang="0">
                  <a:pos x="239322996" y="284536182"/>
                </a:cxn>
              </a:cxnLst>
              <a:rect l="txL" t="txT" r="txR" b="txB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5" name="Freeform 97"/>
            <p:cNvSpPr/>
            <p:nvPr/>
          </p:nvSpPr>
          <p:spPr>
            <a:xfrm>
              <a:off x="471487" y="3228975"/>
              <a:ext cx="214313" cy="134938"/>
            </a:xfrm>
            <a:custGeom>
              <a:avLst/>
              <a:gdLst>
                <a:gd name="txL" fmla="*/ 0 w 122"/>
                <a:gd name="txT" fmla="*/ 0 h 78"/>
                <a:gd name="txR" fmla="*/ 122 w 122"/>
                <a:gd name="txB" fmla="*/ 78 h 78"/>
              </a:gdLst>
              <a:ahLst/>
              <a:cxnLst>
                <a:cxn ang="0">
                  <a:pos x="317843776" y="0"/>
                </a:cxn>
                <a:cxn ang="0">
                  <a:pos x="296243842" y="5985711"/>
                </a:cxn>
                <a:cxn ang="0">
                  <a:pos x="33944022" y="140662484"/>
                </a:cxn>
                <a:cxn ang="0">
                  <a:pos x="15428782" y="209496407"/>
                </a:cxn>
                <a:cxn ang="0">
                  <a:pos x="58632185" y="233439297"/>
                </a:cxn>
                <a:cxn ang="0">
                  <a:pos x="83318577" y="227453588"/>
                </a:cxn>
                <a:cxn ang="0">
                  <a:pos x="342531925" y="92776786"/>
                </a:cxn>
                <a:cxn ang="0">
                  <a:pos x="364131859" y="26935697"/>
                </a:cxn>
                <a:cxn ang="0">
                  <a:pos x="317843776" y="0"/>
                </a:cxn>
              </a:cxnLst>
              <a:rect l="txL" t="txT" r="txR" b="txB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56" name="Freeform 98"/>
            <p:cNvSpPr/>
            <p:nvPr/>
          </p:nvSpPr>
          <p:spPr>
            <a:xfrm>
              <a:off x="468312" y="3227388"/>
              <a:ext cx="211138" cy="144462"/>
            </a:xfrm>
            <a:custGeom>
              <a:avLst/>
              <a:gdLst>
                <a:gd name="txL" fmla="*/ 0 w 122"/>
                <a:gd name="txT" fmla="*/ 0 h 83"/>
                <a:gd name="txR" fmla="*/ 122 w 122"/>
                <a:gd name="txB" fmla="*/ 83 h 83"/>
              </a:gdLst>
              <a:ahLst/>
              <a:cxnLst>
                <a:cxn ang="0">
                  <a:pos x="353422533" y="36352209"/>
                </a:cxn>
                <a:cxn ang="0">
                  <a:pos x="332457574" y="102997914"/>
                </a:cxn>
                <a:cxn ang="0">
                  <a:pos x="80867591" y="239319599"/>
                </a:cxn>
                <a:cxn ang="0">
                  <a:pos x="11981217" y="218113227"/>
                </a:cxn>
                <a:cxn ang="0">
                  <a:pos x="32946186" y="151467535"/>
                </a:cxn>
                <a:cxn ang="0">
                  <a:pos x="284536182" y="15147625"/>
                </a:cxn>
                <a:cxn ang="0">
                  <a:pos x="353422533" y="36352209"/>
                </a:cxn>
              </a:cxnLst>
              <a:rect l="txL" t="txT" r="txR" b="txB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5657" name="组合 209"/>
            <p:cNvGrpSpPr/>
            <p:nvPr/>
          </p:nvGrpSpPr>
          <p:grpSpPr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5766" name="组合 2"/>
              <p:cNvGrpSpPr/>
              <p:nvPr/>
            </p:nvGrpSpPr>
            <p:grpSpPr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5768" name="Freeform 33"/>
                <p:cNvSpPr/>
                <p:nvPr/>
              </p:nvSpPr>
              <p:spPr>
                <a:xfrm>
                  <a:off x="244572" y="280878"/>
                  <a:ext cx="1765685" cy="778452"/>
                </a:xfrm>
                <a:custGeom>
                  <a:avLst/>
                  <a:gdLst>
                    <a:gd name="txL" fmla="*/ 0 w 1015"/>
                    <a:gd name="txT" fmla="*/ 0 h 447"/>
                    <a:gd name="txR" fmla="*/ 1015 w 1015"/>
                    <a:gd name="txB" fmla="*/ 447 h 447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154675116"/>
                    </a:cxn>
                    <a:cxn ang="0">
                      <a:pos x="229989658" y="1140345229"/>
                    </a:cxn>
                    <a:cxn ang="0">
                      <a:pos x="499320159" y="1058459763"/>
                    </a:cxn>
                    <a:cxn ang="0">
                      <a:pos x="505372195" y="1061491720"/>
                    </a:cxn>
                    <a:cxn ang="0">
                      <a:pos x="251172654" y="1143378927"/>
                    </a:cxn>
                    <a:cxn ang="0">
                      <a:pos x="254199541" y="1146410883"/>
                    </a:cxn>
                    <a:cxn ang="0">
                      <a:pos x="0" y="1228298090"/>
                    </a:cxn>
                    <a:cxn ang="0">
                      <a:pos x="187623611" y="1355676835"/>
                    </a:cxn>
                    <a:cxn ang="0">
                      <a:pos x="257224690" y="1149444581"/>
                    </a:cxn>
                    <a:cxn ang="0">
                      <a:pos x="435769322" y="1270757672"/>
                    </a:cxn>
                    <a:cxn ang="0">
                      <a:pos x="505372195" y="1061491720"/>
                    </a:cxn>
                    <a:cxn ang="0">
                      <a:pos x="686941976" y="1185838509"/>
                    </a:cxn>
                    <a:cxn ang="0">
                      <a:pos x="756544740" y="982638211"/>
                    </a:cxn>
                    <a:cxn ang="0">
                      <a:pos x="759569888" y="979606254"/>
                    </a:cxn>
                    <a:cxn ang="0">
                      <a:pos x="938114738" y="1100919345"/>
                    </a:cxn>
                    <a:cxn ang="0">
                      <a:pos x="1001665466" y="906818182"/>
                    </a:cxn>
                    <a:cxn ang="0">
                      <a:pos x="1019821575" y="900750786"/>
                    </a:cxn>
                    <a:cxn ang="0">
                      <a:pos x="1186262135" y="1016000182"/>
                    </a:cxn>
                    <a:cxn ang="0">
                      <a:pos x="1249811123" y="830996630"/>
                    </a:cxn>
                    <a:cxn ang="0">
                      <a:pos x="1277046156" y="821897277"/>
                    </a:cxn>
                    <a:cxn ang="0">
                      <a:pos x="1437434680" y="931081018"/>
                    </a:cxn>
                    <a:cxn ang="0">
                      <a:pos x="1494931632" y="755175078"/>
                    </a:cxn>
                    <a:cxn ang="0">
                      <a:pos x="1537297624" y="743043769"/>
                    </a:cxn>
                    <a:cxn ang="0">
                      <a:pos x="1685580337" y="846159896"/>
                    </a:cxn>
                    <a:cxn ang="0">
                      <a:pos x="1743077289" y="682387223"/>
                    </a:cxn>
                    <a:cxn ang="0">
                      <a:pos x="1797549093" y="664190260"/>
                    </a:cxn>
                    <a:cxn ang="0">
                      <a:pos x="1936753317" y="761240732"/>
                    </a:cxn>
                    <a:cxn ang="0">
                      <a:pos x="1988198233" y="606567412"/>
                    </a:cxn>
                    <a:cxn ang="0">
                      <a:pos x="2054774109" y="585336751"/>
                    </a:cxn>
                    <a:cxn ang="0">
                      <a:pos x="2147483647" y="676321569"/>
                    </a:cxn>
                    <a:cxn ang="0">
                      <a:pos x="2147483647" y="530745860"/>
                    </a:cxn>
                    <a:cxn ang="0">
                      <a:pos x="2147483647" y="506483242"/>
                    </a:cxn>
                    <a:cxn ang="0">
                      <a:pos x="2147483647" y="591402405"/>
                    </a:cxn>
                    <a:cxn ang="0">
                      <a:pos x="2147483647" y="457958006"/>
                    </a:cxn>
                    <a:cxn ang="0">
                      <a:pos x="2147483647" y="427629624"/>
                    </a:cxn>
                    <a:cxn ang="0">
                      <a:pos x="2147483647" y="503451285"/>
                    </a:cxn>
                    <a:cxn ang="0">
                      <a:pos x="2147483647" y="382136344"/>
                    </a:cxn>
                    <a:cxn ang="0">
                      <a:pos x="2147483647" y="348776115"/>
                    </a:cxn>
                    <a:cxn ang="0">
                      <a:pos x="2147483647" y="418530272"/>
                    </a:cxn>
                    <a:cxn ang="0">
                      <a:pos x="2147483647" y="245659988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69" name="Freeform 34"/>
                <p:cNvSpPr/>
                <p:nvPr/>
              </p:nvSpPr>
              <p:spPr>
                <a:xfrm>
                  <a:off x="237115" y="932571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6794337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0" name="Freeform 35"/>
                <p:cNvSpPr/>
                <p:nvPr/>
              </p:nvSpPr>
              <p:spPr>
                <a:xfrm>
                  <a:off x="345979" y="944501"/>
                  <a:ext cx="28334" cy="95442"/>
                </a:xfrm>
                <a:custGeom>
                  <a:avLst/>
                  <a:gdLst>
                    <a:gd name="txL" fmla="*/ 0 w 19"/>
                    <a:gd name="txT" fmla="*/ 0 h 64"/>
                    <a:gd name="txR" fmla="*/ 19 w 19"/>
                    <a:gd name="txB" fmla="*/ 64 h 64"/>
                  </a:gdLst>
                  <a:ahLst/>
                  <a:cxnLst>
                    <a:cxn ang="0">
                      <a:pos x="0" y="142330844"/>
                    </a:cxn>
                    <a:cxn ang="0">
                      <a:pos x="0" y="13343984"/>
                    </a:cxn>
                    <a:cxn ang="0">
                      <a:pos x="42253445" y="0"/>
                    </a:cxn>
                    <a:cxn ang="0">
                      <a:pos x="0" y="142330844"/>
                    </a:cxn>
                  </a:cxnLst>
                  <a:rect l="txL" t="txT" r="txR" b="txB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1" name="Freeform 36"/>
                <p:cNvSpPr/>
                <p:nvPr/>
              </p:nvSpPr>
              <p:spPr>
                <a:xfrm>
                  <a:off x="380279" y="877393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2347324" y="182364196"/>
                    </a:cxn>
                    <a:cxn ang="0">
                      <a:pos x="217945467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2" name="Freeform 37"/>
                <p:cNvSpPr/>
                <p:nvPr/>
              </p:nvSpPr>
              <p:spPr>
                <a:xfrm>
                  <a:off x="484669" y="890815"/>
                  <a:ext cx="29826" cy="95442"/>
                </a:xfrm>
                <a:custGeom>
                  <a:avLst/>
                  <a:gdLst>
                    <a:gd name="txL" fmla="*/ 0 w 20"/>
                    <a:gd name="txT" fmla="*/ 0 h 64"/>
                    <a:gd name="txR" fmla="*/ 20 w 20"/>
                    <a:gd name="txB" fmla="*/ 64 h 64"/>
                  </a:gdLst>
                  <a:ahLst/>
                  <a:cxnLst>
                    <a:cxn ang="0">
                      <a:pos x="0" y="142330844"/>
                    </a:cxn>
                    <a:cxn ang="0">
                      <a:pos x="0" y="11118991"/>
                    </a:cxn>
                    <a:cxn ang="0">
                      <a:pos x="44479508" y="0"/>
                    </a:cxn>
                    <a:cxn ang="0">
                      <a:pos x="0" y="142330844"/>
                    </a:cxn>
                  </a:cxnLst>
                  <a:rect l="txL" t="txT" r="txR" b="txB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3" name="Freeform 38"/>
                <p:cNvSpPr/>
                <p:nvPr/>
              </p:nvSpPr>
              <p:spPr>
                <a:xfrm>
                  <a:off x="523442" y="823707"/>
                  <a:ext cx="143164" cy="122286"/>
                </a:xfrm>
                <a:custGeom>
                  <a:avLst/>
                  <a:gdLst>
                    <a:gd name="txL" fmla="*/ 0 w 96"/>
                    <a:gd name="txT" fmla="*/ 0 h 82"/>
                    <a:gd name="txR" fmla="*/ 96 w 96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2347971" y="182364196"/>
                    </a:cxn>
                    <a:cxn ang="0">
                      <a:pos x="213499306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4" name="Freeform 39"/>
                <p:cNvSpPr/>
                <p:nvPr/>
              </p:nvSpPr>
              <p:spPr>
                <a:xfrm>
                  <a:off x="623359" y="834146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5567553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5" name="Freeform 40"/>
                <p:cNvSpPr/>
                <p:nvPr/>
              </p:nvSpPr>
              <p:spPr>
                <a:xfrm>
                  <a:off x="663624" y="770021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4570830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6" name="Freeform 41"/>
                <p:cNvSpPr/>
                <p:nvPr/>
              </p:nvSpPr>
              <p:spPr>
                <a:xfrm>
                  <a:off x="769505" y="780460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5567599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7" name="Freeform 42"/>
                <p:cNvSpPr/>
                <p:nvPr/>
              </p:nvSpPr>
              <p:spPr>
                <a:xfrm>
                  <a:off x="806787" y="714843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80061063"/>
                    </a:cxn>
                    <a:cxn ang="0">
                      <a:pos x="162347324" y="180138132"/>
                    </a:cxn>
                    <a:cxn ang="0">
                      <a:pos x="217945467" y="0"/>
                    </a:cxn>
                    <a:cxn ang="0">
                      <a:pos x="0" y="80061063"/>
                    </a:cxn>
                  </a:cxnLst>
                  <a:rect l="txL" t="txT" r="txR" b="txB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8" name="Freeform 43"/>
                <p:cNvSpPr/>
                <p:nvPr/>
              </p:nvSpPr>
              <p:spPr>
                <a:xfrm>
                  <a:off x="909686" y="726773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79" name="Freeform 44"/>
                <p:cNvSpPr/>
                <p:nvPr/>
              </p:nvSpPr>
              <p:spPr>
                <a:xfrm>
                  <a:off x="946968" y="659665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2286540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2286540"/>
                    </a:cxn>
                  </a:cxnLst>
                  <a:rect l="txL" t="txT" r="txR" b="txB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0" name="Freeform 45"/>
                <p:cNvSpPr/>
                <p:nvPr/>
              </p:nvSpPr>
              <p:spPr>
                <a:xfrm>
                  <a:off x="1048376" y="673087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111907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1" name="Freeform 46"/>
                <p:cNvSpPr/>
                <p:nvPr/>
              </p:nvSpPr>
              <p:spPr>
                <a:xfrm>
                  <a:off x="1090132" y="605979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2" name="Freeform 47"/>
                <p:cNvSpPr/>
                <p:nvPr/>
              </p:nvSpPr>
              <p:spPr>
                <a:xfrm>
                  <a:off x="1194522" y="617909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3" name="Freeform 48"/>
                <p:cNvSpPr/>
                <p:nvPr/>
              </p:nvSpPr>
              <p:spPr>
                <a:xfrm>
                  <a:off x="1231804" y="552293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4" name="Freeform 49"/>
                <p:cNvSpPr/>
                <p:nvPr/>
              </p:nvSpPr>
              <p:spPr>
                <a:xfrm>
                  <a:off x="1333212" y="564223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5" name="Freeform 50"/>
                <p:cNvSpPr/>
                <p:nvPr/>
              </p:nvSpPr>
              <p:spPr>
                <a:xfrm>
                  <a:off x="1373477" y="498606"/>
                  <a:ext cx="146146" cy="122286"/>
                </a:xfrm>
                <a:custGeom>
                  <a:avLst/>
                  <a:gdLst>
                    <a:gd name="txL" fmla="*/ 0 w 98"/>
                    <a:gd name="txT" fmla="*/ 0 h 82"/>
                    <a:gd name="txR" fmla="*/ 98 w 98"/>
                    <a:gd name="txB" fmla="*/ 82 h 82"/>
                  </a:gdLst>
                  <a:ahLst/>
                  <a:cxnLst>
                    <a:cxn ang="0">
                      <a:pos x="0" y="80063024"/>
                    </a:cxn>
                    <a:cxn ang="0">
                      <a:pos x="164570830" y="182364196"/>
                    </a:cxn>
                    <a:cxn ang="0">
                      <a:pos x="217945467" y="0"/>
                    </a:cxn>
                    <a:cxn ang="0">
                      <a:pos x="0" y="80063024"/>
                    </a:cxn>
                  </a:cxnLst>
                  <a:rect l="txL" t="txT" r="txR" b="txB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6" name="Freeform 51"/>
                <p:cNvSpPr/>
                <p:nvPr/>
              </p:nvSpPr>
              <p:spPr>
                <a:xfrm>
                  <a:off x="1479358" y="510537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7" name="Freeform 52"/>
                <p:cNvSpPr/>
                <p:nvPr/>
              </p:nvSpPr>
              <p:spPr>
                <a:xfrm>
                  <a:off x="1515149" y="444920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6794337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8" name="Freeform 53"/>
                <p:cNvSpPr/>
                <p:nvPr/>
              </p:nvSpPr>
              <p:spPr>
                <a:xfrm>
                  <a:off x="1619539" y="456850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89" name="Freeform 54"/>
                <p:cNvSpPr/>
                <p:nvPr/>
              </p:nvSpPr>
              <p:spPr>
                <a:xfrm>
                  <a:off x="1658313" y="391234"/>
                  <a:ext cx="146146" cy="120794"/>
                </a:xfrm>
                <a:custGeom>
                  <a:avLst/>
                  <a:gdLst>
                    <a:gd name="txL" fmla="*/ 0 w 98"/>
                    <a:gd name="txT" fmla="*/ 0 h 81"/>
                    <a:gd name="txR" fmla="*/ 98 w 98"/>
                    <a:gd name="txB" fmla="*/ 81 h 81"/>
                  </a:gdLst>
                  <a:ahLst/>
                  <a:cxnLst>
                    <a:cxn ang="0">
                      <a:pos x="0" y="77837560"/>
                    </a:cxn>
                    <a:cxn ang="0">
                      <a:pos x="162347324" y="180138132"/>
                    </a:cxn>
                    <a:cxn ang="0">
                      <a:pos x="217945467" y="0"/>
                    </a:cxn>
                    <a:cxn ang="0">
                      <a:pos x="0" y="77837560"/>
                    </a:cxn>
                  </a:cxnLst>
                  <a:rect l="txL" t="txT" r="txR" b="txB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0" name="Freeform 55"/>
                <p:cNvSpPr/>
                <p:nvPr/>
              </p:nvSpPr>
              <p:spPr>
                <a:xfrm>
                  <a:off x="1758229" y="403164"/>
                  <a:ext cx="29826" cy="96934"/>
                </a:xfrm>
                <a:custGeom>
                  <a:avLst/>
                  <a:gdLst>
                    <a:gd name="txL" fmla="*/ 0 w 20"/>
                    <a:gd name="txT" fmla="*/ 0 h 65"/>
                    <a:gd name="txR" fmla="*/ 20 w 20"/>
                    <a:gd name="txB" fmla="*/ 65 h 65"/>
                  </a:gdLst>
                  <a:ahLst/>
                  <a:cxnLst>
                    <a:cxn ang="0">
                      <a:pos x="0" y="144556907"/>
                    </a:cxn>
                    <a:cxn ang="0">
                      <a:pos x="0" y="13344083"/>
                    </a:cxn>
                    <a:cxn ang="0">
                      <a:pos x="44479508" y="0"/>
                    </a:cxn>
                    <a:cxn ang="0">
                      <a:pos x="0" y="144556907"/>
                    </a:cxn>
                  </a:cxnLst>
                  <a:rect l="txL" t="txT" r="txR" b="txB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1" name="Freeform 56"/>
                <p:cNvSpPr/>
                <p:nvPr/>
              </p:nvSpPr>
              <p:spPr>
                <a:xfrm>
                  <a:off x="1799985" y="336056"/>
                  <a:ext cx="144655" cy="122286"/>
                </a:xfrm>
                <a:custGeom>
                  <a:avLst/>
                  <a:gdLst>
                    <a:gd name="txL" fmla="*/ 0 w 97"/>
                    <a:gd name="txT" fmla="*/ 0 h 82"/>
                    <a:gd name="txR" fmla="*/ 97 w 97"/>
                    <a:gd name="txB" fmla="*/ 82 h 82"/>
                  </a:gdLst>
                  <a:ahLst/>
                  <a:cxnLst>
                    <a:cxn ang="0">
                      <a:pos x="0" y="77838016"/>
                    </a:cxn>
                    <a:cxn ang="0">
                      <a:pos x="164571155" y="182364196"/>
                    </a:cxn>
                    <a:cxn ang="0">
                      <a:pos x="215722386" y="0"/>
                    </a:cxn>
                    <a:cxn ang="0">
                      <a:pos x="0" y="77838016"/>
                    </a:cxn>
                  </a:cxnLst>
                  <a:rect l="txL" t="txT" r="txR" b="txB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2" name="Freeform 57"/>
                <p:cNvSpPr/>
                <p:nvPr/>
              </p:nvSpPr>
              <p:spPr>
                <a:xfrm>
                  <a:off x="1904375" y="347986"/>
                  <a:ext cx="29826" cy="98425"/>
                </a:xfrm>
                <a:custGeom>
                  <a:avLst/>
                  <a:gdLst>
                    <a:gd name="txL" fmla="*/ 0 w 20"/>
                    <a:gd name="txT" fmla="*/ 0 h 66"/>
                    <a:gd name="txR" fmla="*/ 20 w 20"/>
                    <a:gd name="txB" fmla="*/ 66 h 66"/>
                  </a:gdLst>
                  <a:ahLst/>
                  <a:cxnLst>
                    <a:cxn ang="0">
                      <a:pos x="0" y="146779988"/>
                    </a:cxn>
                    <a:cxn ang="0">
                      <a:pos x="0" y="13344044"/>
                    </a:cxn>
                    <a:cxn ang="0">
                      <a:pos x="44479508" y="0"/>
                    </a:cxn>
                    <a:cxn ang="0">
                      <a:pos x="0" y="146779988"/>
                    </a:cxn>
                  </a:cxnLst>
                  <a:rect l="txL" t="txT" r="txR" b="txB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3" name="Freeform 58"/>
                <p:cNvSpPr/>
                <p:nvPr/>
              </p:nvSpPr>
              <p:spPr>
                <a:xfrm>
                  <a:off x="0" y="48238"/>
                  <a:ext cx="2025169" cy="972319"/>
                </a:xfrm>
                <a:custGeom>
                  <a:avLst/>
                  <a:gdLst>
                    <a:gd name="txL" fmla="*/ 0 w 1163"/>
                    <a:gd name="txT" fmla="*/ 0 h 559"/>
                    <a:gd name="txR" fmla="*/ 1163 w 1163"/>
                    <a:gd name="txB" fmla="*/ 559 h 559"/>
                  </a:gdLst>
                  <a:ahLst/>
                  <a:cxnLst>
                    <a:cxn ang="0">
                      <a:pos x="394190470" y="1639807885"/>
                    </a:cxn>
                    <a:cxn ang="0">
                      <a:pos x="57611969" y="1485508406"/>
                    </a:cxn>
                    <a:cxn ang="0">
                      <a:pos x="48515241" y="1464331343"/>
                    </a:cxn>
                    <a:cxn ang="0">
                      <a:pos x="206192819" y="1128502247"/>
                    </a:cxn>
                    <a:cxn ang="0">
                      <a:pos x="2147483647" y="48407216"/>
                    </a:cxn>
                    <a:cxn ang="0">
                      <a:pos x="2147483647" y="205733272"/>
                    </a:cxn>
                    <a:cxn ang="0">
                      <a:pos x="2147483647" y="223885538"/>
                    </a:cxn>
                    <a:cxn ang="0">
                      <a:pos x="2147483647" y="559713057"/>
                    </a:cxn>
                    <a:cxn ang="0">
                      <a:pos x="394190470" y="1639807885"/>
                    </a:cxn>
                  </a:cxnLst>
                  <a:rect l="txL" t="txT" r="txR" b="txB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4" name="Freeform 59"/>
                <p:cNvSpPr/>
                <p:nvPr/>
              </p:nvSpPr>
              <p:spPr>
                <a:xfrm>
                  <a:off x="73177" y="0"/>
                  <a:ext cx="1981922" cy="929072"/>
                </a:xfrm>
                <a:custGeom>
                  <a:avLst/>
                  <a:gdLst>
                    <a:gd name="txL" fmla="*/ 0 w 1138"/>
                    <a:gd name="txT" fmla="*/ 0 h 534"/>
                    <a:gd name="txR" fmla="*/ 1138 w 1138"/>
                    <a:gd name="txB" fmla="*/ 534 h 534"/>
                  </a:gdLst>
                  <a:ahLst/>
                  <a:cxnLst>
                    <a:cxn ang="0">
                      <a:pos x="45497121" y="1419675737"/>
                    </a:cxn>
                    <a:cxn ang="0">
                      <a:pos x="178952905" y="1123027010"/>
                    </a:cxn>
                    <a:cxn ang="0">
                      <a:pos x="2147483647" y="45406212"/>
                    </a:cxn>
                    <a:cxn ang="0">
                      <a:pos x="2147483647" y="178594057"/>
                    </a:cxn>
                    <a:cxn ang="0">
                      <a:pos x="2147483647" y="199783500"/>
                    </a:cxn>
                    <a:cxn ang="0">
                      <a:pos x="2147483647" y="493405077"/>
                    </a:cxn>
                    <a:cxn ang="0">
                      <a:pos x="345775686" y="1574052984"/>
                    </a:cxn>
                    <a:cxn ang="0">
                      <a:pos x="51563054" y="1437837868"/>
                    </a:cxn>
                    <a:cxn ang="0">
                      <a:pos x="45497121" y="1419675737"/>
                    </a:cxn>
                  </a:cxnLst>
                  <a:rect l="txL" t="txT" r="txR" b="txB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5" name="Freeform 62"/>
                <p:cNvSpPr/>
                <p:nvPr/>
              </p:nvSpPr>
              <p:spPr>
                <a:xfrm>
                  <a:off x="16405" y="787916"/>
                  <a:ext cx="175972" cy="211763"/>
                </a:xfrm>
                <a:custGeom>
                  <a:avLst/>
                  <a:gdLst>
                    <a:gd name="txL" fmla="*/ 0 w 101"/>
                    <a:gd name="txT" fmla="*/ 0 h 122"/>
                    <a:gd name="txR" fmla="*/ 101 w 101"/>
                    <a:gd name="txB" fmla="*/ 122 h 122"/>
                  </a:gdLst>
                  <a:ahLst/>
                  <a:cxnLst>
                    <a:cxn ang="0">
                      <a:pos x="21249055" y="0"/>
                    </a:cxn>
                    <a:cxn ang="0">
                      <a:pos x="21249055" y="177759426"/>
                    </a:cxn>
                    <a:cxn ang="0">
                      <a:pos x="30356046" y="198848933"/>
                    </a:cxn>
                    <a:cxn ang="0">
                      <a:pos x="276239477" y="367570247"/>
                    </a:cxn>
                    <a:cxn ang="0">
                      <a:pos x="306595509" y="367570247"/>
                    </a:cxn>
                    <a:cxn ang="0">
                      <a:pos x="282311381" y="334429346"/>
                    </a:cxn>
                    <a:cxn ang="0">
                      <a:pos x="276239477" y="334429346"/>
                    </a:cxn>
                    <a:cxn ang="0">
                      <a:pos x="60712091" y="186797538"/>
                    </a:cxn>
                    <a:cxn ang="0">
                      <a:pos x="54640174" y="168721314"/>
                    </a:cxn>
                    <a:cxn ang="0">
                      <a:pos x="45533190" y="33140915"/>
                    </a:cxn>
                    <a:cxn ang="0">
                      <a:pos x="21249055" y="0"/>
                    </a:cxn>
                  </a:cxnLst>
                  <a:rect l="txL" t="txT" r="txR" b="txB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6" name="Freeform 63"/>
                <p:cNvSpPr/>
                <p:nvPr/>
              </p:nvSpPr>
              <p:spPr>
                <a:xfrm>
                  <a:off x="37283" y="805812"/>
                  <a:ext cx="140181" cy="174481"/>
                </a:xfrm>
                <a:custGeom>
                  <a:avLst/>
                  <a:gdLst>
                    <a:gd name="txL" fmla="*/ 0 w 81"/>
                    <a:gd name="txT" fmla="*/ 0 h 100"/>
                    <a:gd name="txR" fmla="*/ 81 w 81"/>
                    <a:gd name="txB" fmla="*/ 100 h 100"/>
                  </a:gdLst>
                  <a:ahLst/>
                  <a:cxnLst>
                    <a:cxn ang="0">
                      <a:pos x="8985429" y="0"/>
                    </a:cxn>
                    <a:cxn ang="0">
                      <a:pos x="17970858" y="136995515"/>
                    </a:cxn>
                    <a:cxn ang="0">
                      <a:pos x="23960565" y="155261925"/>
                    </a:cxn>
                    <a:cxn ang="0">
                      <a:pos x="236611702" y="304436210"/>
                    </a:cxn>
                    <a:cxn ang="0">
                      <a:pos x="242601409" y="304436210"/>
                    </a:cxn>
                    <a:cxn ang="0">
                      <a:pos x="8985429" y="0"/>
                    </a:cxn>
                  </a:cxnLst>
                  <a:rect l="txL" t="txT" r="txR" b="txB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97" name="Oval 69"/>
                <p:cNvSpPr/>
                <p:nvPr/>
              </p:nvSpPr>
              <p:spPr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8" name="Oval 70"/>
                <p:cNvSpPr/>
                <p:nvPr/>
              </p:nvSpPr>
              <p:spPr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9" name="Oval 71"/>
                <p:cNvSpPr/>
                <p:nvPr/>
              </p:nvSpPr>
              <p:spPr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800" name="Freeform 72"/>
                <p:cNvSpPr/>
                <p:nvPr/>
              </p:nvSpPr>
              <p:spPr>
                <a:xfrm>
                  <a:off x="107373" y="768529"/>
                  <a:ext cx="77547" cy="76056"/>
                </a:xfrm>
                <a:custGeom>
                  <a:avLst/>
                  <a:gdLst>
                    <a:gd name="txL" fmla="*/ 0 w 45"/>
                    <a:gd name="txT" fmla="*/ 0 h 44"/>
                    <a:gd name="txR" fmla="*/ 45 w 45"/>
                    <a:gd name="txB" fmla="*/ 44 h 44"/>
                  </a:gdLst>
                  <a:ahLst/>
                  <a:cxnLst>
                    <a:cxn ang="0">
                      <a:pos x="118786508" y="0"/>
                    </a:cxn>
                    <a:cxn ang="0">
                      <a:pos x="133634169" y="128477607"/>
                    </a:cxn>
                    <a:cxn ang="0">
                      <a:pos x="8909289" y="131466262"/>
                    </a:cxn>
                    <a:cxn ang="0">
                      <a:pos x="118786508" y="0"/>
                    </a:cxn>
                  </a:cxnLst>
                  <a:rect l="txL" t="txT" r="txR" b="txB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5767" name="矩形 208"/>
              <p:cNvSpPr/>
              <p:nvPr/>
            </p:nvSpPr>
            <p:spPr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658" name="组合 252"/>
            <p:cNvGrpSpPr/>
            <p:nvPr/>
          </p:nvGrpSpPr>
          <p:grpSpPr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5751" name="Freeform 34"/>
              <p:cNvSpPr/>
              <p:nvPr/>
            </p:nvSpPr>
            <p:spPr>
              <a:xfrm>
                <a:off x="824682" y="1130396"/>
                <a:ext cx="146146" cy="120794"/>
              </a:xfrm>
              <a:custGeom>
                <a:avLst/>
                <a:gdLst>
                  <a:gd name="txL" fmla="*/ 0 w 98"/>
                  <a:gd name="txT" fmla="*/ 0 h 81"/>
                  <a:gd name="txR" fmla="*/ 98 w 98"/>
                  <a:gd name="txB" fmla="*/ 81 h 81"/>
                </a:gdLst>
                <a:ahLst/>
                <a:cxnLst>
                  <a:cxn ang="0">
                    <a:pos x="0" y="77837560"/>
                  </a:cxn>
                  <a:cxn ang="0">
                    <a:pos x="166794337" y="180138132"/>
                  </a:cxn>
                  <a:cxn ang="0">
                    <a:pos x="217945467" y="0"/>
                  </a:cxn>
                  <a:cxn ang="0">
                    <a:pos x="0" y="77837560"/>
                  </a:cxn>
                </a:cxnLst>
                <a:rect l="txL" t="txT" r="txR" b="txB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2" name="Freeform 60"/>
              <p:cNvSpPr/>
              <p:nvPr/>
            </p:nvSpPr>
            <p:spPr>
              <a:xfrm>
                <a:off x="305714" y="0"/>
                <a:ext cx="627832" cy="912668"/>
              </a:xfrm>
              <a:custGeom>
                <a:avLst/>
                <a:gdLst>
                  <a:gd name="txL" fmla="*/ 0 w 360"/>
                  <a:gd name="txT" fmla="*/ 0 h 524"/>
                  <a:gd name="txR" fmla="*/ 360 w 360"/>
                  <a:gd name="txB" fmla="*/ 524 h 524"/>
                </a:gdLst>
                <a:ahLst/>
                <a:cxnLst>
                  <a:cxn ang="0">
                    <a:pos x="0" y="130447074"/>
                  </a:cxn>
                  <a:cxn ang="0">
                    <a:pos x="392347889" y="0"/>
                  </a:cxn>
                  <a:cxn ang="0">
                    <a:pos x="1094925121" y="1046603719"/>
                  </a:cxn>
                  <a:cxn ang="0">
                    <a:pos x="854650190" y="1216487034"/>
                  </a:cxn>
                  <a:cxn ang="0">
                    <a:pos x="933727566" y="1574454764"/>
                  </a:cxn>
                  <a:cxn ang="0">
                    <a:pos x="0" y="130447074"/>
                  </a:cxn>
                </a:cxnLst>
                <a:rect l="txL" t="txT" r="txR" b="txB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3" name="Freeform 61"/>
              <p:cNvSpPr/>
              <p:nvPr/>
            </p:nvSpPr>
            <p:spPr>
              <a:xfrm>
                <a:off x="0" y="274397"/>
                <a:ext cx="781435" cy="935037"/>
              </a:xfrm>
              <a:custGeom>
                <a:avLst/>
                <a:gdLst>
                  <a:gd name="txL" fmla="*/ 0 w 449"/>
                  <a:gd name="txT" fmla="*/ 0 h 537"/>
                  <a:gd name="txR" fmla="*/ 449 w 449"/>
                  <a:gd name="txB" fmla="*/ 537 h 537"/>
                </a:gdLst>
                <a:ahLst/>
                <a:cxnLst>
                  <a:cxn ang="0">
                    <a:pos x="118128977" y="0"/>
                  </a:cxn>
                  <a:cxn ang="0">
                    <a:pos x="248374544" y="445683464"/>
                  </a:cxn>
                  <a:cxn ang="0">
                    <a:pos x="1108598821" y="1546247957"/>
                  </a:cxn>
                  <a:cxn ang="0">
                    <a:pos x="1296393786" y="1628108059"/>
                  </a:cxn>
                  <a:cxn ang="0">
                    <a:pos x="1360001534" y="1612948974"/>
                  </a:cxn>
                  <a:cxn ang="0">
                    <a:pos x="1356973256" y="1606884296"/>
                  </a:cxn>
                  <a:cxn ang="0">
                    <a:pos x="1326683521" y="1606884296"/>
                  </a:cxn>
                  <a:cxn ang="0">
                    <a:pos x="1081337363" y="1437101155"/>
                  </a:cxn>
                  <a:cxn ang="0">
                    <a:pos x="1072250791" y="1415877392"/>
                  </a:cxn>
                  <a:cxn ang="0">
                    <a:pos x="1072250791" y="1236998105"/>
                  </a:cxn>
                  <a:cxn ang="0">
                    <a:pos x="118128977" y="0"/>
                  </a:cxn>
                </a:cxnLst>
                <a:rect l="txL" t="txT" r="txR" b="txB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4" name="Freeform 62"/>
              <p:cNvSpPr/>
              <p:nvPr/>
            </p:nvSpPr>
            <p:spPr>
              <a:xfrm>
                <a:off x="603972" y="985741"/>
                <a:ext cx="175972" cy="211763"/>
              </a:xfrm>
              <a:custGeom>
                <a:avLst/>
                <a:gdLst>
                  <a:gd name="txL" fmla="*/ 0 w 101"/>
                  <a:gd name="txT" fmla="*/ 0 h 122"/>
                  <a:gd name="txR" fmla="*/ 101 w 101"/>
                  <a:gd name="txB" fmla="*/ 122 h 122"/>
                </a:gdLst>
                <a:ahLst/>
                <a:cxnLst>
                  <a:cxn ang="0">
                    <a:pos x="21249055" y="0"/>
                  </a:cxn>
                  <a:cxn ang="0">
                    <a:pos x="21249055" y="177759426"/>
                  </a:cxn>
                  <a:cxn ang="0">
                    <a:pos x="30356046" y="198848933"/>
                  </a:cxn>
                  <a:cxn ang="0">
                    <a:pos x="276239477" y="367570247"/>
                  </a:cxn>
                  <a:cxn ang="0">
                    <a:pos x="306595509" y="367570247"/>
                  </a:cxn>
                  <a:cxn ang="0">
                    <a:pos x="282311381" y="334429346"/>
                  </a:cxn>
                  <a:cxn ang="0">
                    <a:pos x="276239477" y="334429346"/>
                  </a:cxn>
                  <a:cxn ang="0">
                    <a:pos x="60712091" y="186797538"/>
                  </a:cxn>
                  <a:cxn ang="0">
                    <a:pos x="54640174" y="168721314"/>
                  </a:cxn>
                  <a:cxn ang="0">
                    <a:pos x="45533190" y="33140915"/>
                  </a:cxn>
                  <a:cxn ang="0">
                    <a:pos x="21249055" y="0"/>
                  </a:cxn>
                </a:cxnLst>
                <a:rect l="txL" t="txT" r="txR" b="txB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5" name="Freeform 63"/>
              <p:cNvSpPr/>
              <p:nvPr/>
            </p:nvSpPr>
            <p:spPr>
              <a:xfrm>
                <a:off x="624850" y="1003637"/>
                <a:ext cx="140181" cy="174481"/>
              </a:xfrm>
              <a:custGeom>
                <a:avLst/>
                <a:gdLst>
                  <a:gd name="txL" fmla="*/ 0 w 81"/>
                  <a:gd name="txT" fmla="*/ 0 h 100"/>
                  <a:gd name="txR" fmla="*/ 81 w 81"/>
                  <a:gd name="txB" fmla="*/ 100 h 100"/>
                </a:gdLst>
                <a:ahLst/>
                <a:cxnLst>
                  <a:cxn ang="0">
                    <a:pos x="8985429" y="0"/>
                  </a:cxn>
                  <a:cxn ang="0">
                    <a:pos x="17970858" y="136995515"/>
                  </a:cxn>
                  <a:cxn ang="0">
                    <a:pos x="23960565" y="155261925"/>
                  </a:cxn>
                  <a:cxn ang="0">
                    <a:pos x="236611702" y="304436210"/>
                  </a:cxn>
                  <a:cxn ang="0">
                    <a:pos x="242601409" y="304436210"/>
                  </a:cxn>
                  <a:cxn ang="0">
                    <a:pos x="8985429" y="0"/>
                  </a:cxn>
                </a:cxnLst>
                <a:rect l="txL" t="txT" r="txR" b="txB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6" name="Freeform 64"/>
              <p:cNvSpPr/>
              <p:nvPr/>
            </p:nvSpPr>
            <p:spPr>
              <a:xfrm>
                <a:off x="22369" y="11930"/>
                <a:ext cx="921616" cy="1201978"/>
              </a:xfrm>
              <a:custGeom>
                <a:avLst/>
                <a:gdLst>
                  <a:gd name="txL" fmla="*/ 0 w 529"/>
                  <a:gd name="txT" fmla="*/ 0 h 690"/>
                  <a:gd name="txR" fmla="*/ 529 w 529"/>
                  <a:gd name="txB" fmla="*/ 690 h 690"/>
                </a:gdLst>
                <a:ahLst/>
                <a:cxnLst>
                  <a:cxn ang="0">
                    <a:pos x="1523674886" y="1638658205"/>
                  </a:cxn>
                  <a:cxn ang="0">
                    <a:pos x="1450830670" y="2002805586"/>
                  </a:cxn>
                  <a:cxn ang="0">
                    <a:pos x="1432617874" y="2014943817"/>
                  </a:cxn>
                  <a:cxn ang="0">
                    <a:pos x="1068393308" y="1942114428"/>
                  </a:cxn>
                  <a:cxn ang="0">
                    <a:pos x="78915756" y="458218457"/>
                  </a:cxn>
                  <a:cxn ang="0">
                    <a:pos x="151760000" y="94071321"/>
                  </a:cxn>
                  <a:cxn ang="0">
                    <a:pos x="169971054" y="81933090"/>
                  </a:cxn>
                  <a:cxn ang="0">
                    <a:pos x="534197525" y="154762506"/>
                  </a:cxn>
                  <a:cxn ang="0">
                    <a:pos x="1523674886" y="1638658205"/>
                  </a:cxn>
                </a:cxnLst>
                <a:rect l="txL" t="txT" r="txR" b="txB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7" name="Freeform 65"/>
              <p:cNvSpPr/>
              <p:nvPr/>
            </p:nvSpPr>
            <p:spPr>
              <a:xfrm>
                <a:off x="43247" y="44739"/>
                <a:ext cx="876877" cy="1137852"/>
              </a:xfrm>
              <a:custGeom>
                <a:avLst/>
                <a:gdLst>
                  <a:gd name="txL" fmla="*/ 0 w 504"/>
                  <a:gd name="txT" fmla="*/ 0 h 653"/>
                  <a:gd name="txR" fmla="*/ 504 w 504"/>
                  <a:gd name="txB" fmla="*/ 653 h 653"/>
                </a:gdLst>
                <a:ahLst/>
                <a:cxnLst>
                  <a:cxn ang="0">
                    <a:pos x="1116972698" y="1928052901"/>
                  </a:cxn>
                  <a:cxn ang="0">
                    <a:pos x="1059458976" y="1864291393"/>
                  </a:cxn>
                  <a:cxn ang="0">
                    <a:pos x="69621260" y="382574385"/>
                  </a:cxn>
                  <a:cxn ang="0">
                    <a:pos x="133189635" y="63761535"/>
                  </a:cxn>
                  <a:cxn ang="0">
                    <a:pos x="151351772" y="51616307"/>
                  </a:cxn>
                  <a:cxn ang="0">
                    <a:pos x="408649049" y="54653482"/>
                  </a:cxn>
                  <a:cxn ang="0">
                    <a:pos x="469188453" y="115379598"/>
                  </a:cxn>
                  <a:cxn ang="0">
                    <a:pos x="1456000406" y="1600131657"/>
                  </a:cxn>
                  <a:cxn ang="0">
                    <a:pos x="1392432058" y="1915907686"/>
                  </a:cxn>
                  <a:cxn ang="0">
                    <a:pos x="1374269922" y="1928052901"/>
                  </a:cxn>
                  <a:cxn ang="0">
                    <a:pos x="1116972698" y="1928052901"/>
                  </a:cxn>
                </a:cxnLst>
                <a:rect l="txL" t="txT" r="txR" b="txB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8" name="Freeform 66"/>
              <p:cNvSpPr/>
              <p:nvPr/>
            </p:nvSpPr>
            <p:spPr>
              <a:xfrm>
                <a:off x="410104" y="32808"/>
                <a:ext cx="399665" cy="556250"/>
              </a:xfrm>
              <a:custGeom>
                <a:avLst/>
                <a:gdLst>
                  <a:gd name="txL" fmla="*/ 0 w 229"/>
                  <a:gd name="txT" fmla="*/ 0 h 319"/>
                  <a:gd name="txR" fmla="*/ 229 w 229"/>
                  <a:gd name="txB" fmla="*/ 319 h 319"/>
                </a:gdLst>
                <a:ahLst/>
                <a:cxnLst>
                  <a:cxn ang="0">
                    <a:pos x="9138193" y="33446494"/>
                  </a:cxn>
                  <a:cxn ang="0">
                    <a:pos x="633554592" y="969950104"/>
                  </a:cxn>
                  <a:cxn ang="0">
                    <a:pos x="633554592" y="802717485"/>
                  </a:cxn>
                  <a:cxn ang="0">
                    <a:pos x="581774427" y="671970886"/>
                  </a:cxn>
                  <a:cxn ang="0">
                    <a:pos x="450799421" y="541226030"/>
                  </a:cxn>
                  <a:cxn ang="0">
                    <a:pos x="408155700" y="380073906"/>
                  </a:cxn>
                  <a:cxn ang="0">
                    <a:pos x="289364473" y="313180945"/>
                  </a:cxn>
                  <a:cxn ang="0">
                    <a:pos x="231491600" y="136827040"/>
                  </a:cxn>
                  <a:cxn ang="0">
                    <a:pos x="173618673" y="63851923"/>
                  </a:cxn>
                  <a:cxn ang="0">
                    <a:pos x="67011089" y="54730459"/>
                  </a:cxn>
                  <a:cxn ang="0">
                    <a:pos x="9138193" y="33446494"/>
                  </a:cxn>
                </a:cxnLst>
                <a:rect l="txL" t="txT" r="txR" b="txB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9" name="Freeform 67"/>
              <p:cNvSpPr/>
              <p:nvPr/>
            </p:nvSpPr>
            <p:spPr>
              <a:xfrm>
                <a:off x="504055" y="0"/>
                <a:ext cx="429491" cy="600989"/>
              </a:xfrm>
              <a:custGeom>
                <a:avLst/>
                <a:gdLst>
                  <a:gd name="txL" fmla="*/ 0 w 246"/>
                  <a:gd name="txT" fmla="*/ 0 h 345"/>
                  <a:gd name="txR" fmla="*/ 246 w 246"/>
                  <a:gd name="txB" fmla="*/ 345 h 345"/>
                </a:gdLst>
                <a:ahLst/>
                <a:cxnLst>
                  <a:cxn ang="0">
                    <a:pos x="0" y="15172796"/>
                  </a:cxn>
                  <a:cxn ang="0">
                    <a:pos x="0" y="15172796"/>
                  </a:cxn>
                  <a:cxn ang="0">
                    <a:pos x="749847671" y="1046921161"/>
                  </a:cxn>
                  <a:cxn ang="0">
                    <a:pos x="45721589" y="0"/>
                  </a:cxn>
                  <a:cxn ang="0">
                    <a:pos x="0" y="15172796"/>
                  </a:cxn>
                </a:cxnLst>
                <a:rect l="txL" t="txT" r="txR" b="txB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60" name="Freeform 68"/>
              <p:cNvSpPr/>
              <p:nvPr/>
            </p:nvSpPr>
            <p:spPr>
              <a:xfrm>
                <a:off x="416069" y="52195"/>
                <a:ext cx="356418" cy="536863"/>
              </a:xfrm>
              <a:custGeom>
                <a:avLst/>
                <a:gdLst>
                  <a:gd name="txL" fmla="*/ 0 w 205"/>
                  <a:gd name="txT" fmla="*/ 0 h 308"/>
                  <a:gd name="txR" fmla="*/ 205 w 205"/>
                  <a:gd name="txB" fmla="*/ 308 h 308"/>
                </a:gdLst>
                <a:ahLst/>
                <a:cxnLst>
                  <a:cxn ang="0">
                    <a:pos x="0" y="0"/>
                  </a:cxn>
                  <a:cxn ang="0">
                    <a:pos x="619677061" y="935785392"/>
                  </a:cxn>
                  <a:cxn ang="0">
                    <a:pos x="0" y="0"/>
                  </a:cxn>
                </a:cxnLst>
                <a:rect l="txL" t="txT" r="txR" b="txB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61" name="Oval 69"/>
              <p:cNvSpPr/>
              <p:nvPr/>
            </p:nvSpPr>
            <p:spPr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762" name="Oval 70"/>
              <p:cNvSpPr/>
              <p:nvPr/>
            </p:nvSpPr>
            <p:spPr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763" name="Oval 71"/>
              <p:cNvSpPr/>
              <p:nvPr/>
            </p:nvSpPr>
            <p:spPr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764" name="Freeform 72"/>
              <p:cNvSpPr/>
              <p:nvPr/>
            </p:nvSpPr>
            <p:spPr>
              <a:xfrm>
                <a:off x="694940" y="966354"/>
                <a:ext cx="77547" cy="76056"/>
              </a:xfrm>
              <a:custGeom>
                <a:avLst/>
                <a:gdLst>
                  <a:gd name="txL" fmla="*/ 0 w 45"/>
                  <a:gd name="txT" fmla="*/ 0 h 44"/>
                  <a:gd name="txR" fmla="*/ 45 w 45"/>
                  <a:gd name="txB" fmla="*/ 44 h 44"/>
                </a:gdLst>
                <a:ahLst/>
                <a:cxnLst>
                  <a:cxn ang="0">
                    <a:pos x="118786508" y="0"/>
                  </a:cxn>
                  <a:cxn ang="0">
                    <a:pos x="133634169" y="128477607"/>
                  </a:cxn>
                  <a:cxn ang="0">
                    <a:pos x="8909289" y="131466262"/>
                  </a:cxn>
                  <a:cxn ang="0">
                    <a:pos x="118786508" y="0"/>
                  </a:cxn>
                </a:cxnLst>
                <a:rect l="txL" t="txT" r="txR" b="txB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65" name="Freeform 99"/>
              <p:cNvSpPr/>
              <p:nvPr/>
            </p:nvSpPr>
            <p:spPr>
              <a:xfrm>
                <a:off x="322118" y="89477"/>
                <a:ext cx="504055" cy="726257"/>
              </a:xfrm>
              <a:custGeom>
                <a:avLst/>
                <a:gdLst>
                  <a:gd name="txL" fmla="*/ 0 w 338"/>
                  <a:gd name="txT" fmla="*/ 0 h 487"/>
                  <a:gd name="txR" fmla="*/ 338 w 338"/>
                  <a:gd name="txB" fmla="*/ 487 h 487"/>
                </a:gdLst>
                <a:ahLst/>
                <a:cxnLst>
                  <a:cxn ang="0">
                    <a:pos x="751690575" y="1083058069"/>
                  </a:cxn>
                  <a:cxn ang="0">
                    <a:pos x="0" y="0"/>
                  </a:cxn>
                  <a:cxn ang="0">
                    <a:pos x="48926149" y="0"/>
                  </a:cxn>
                  <a:cxn ang="0">
                    <a:pos x="751690575" y="1083058069"/>
                  </a:cxn>
                </a:cxnLst>
                <a:rect l="txL" t="txT" r="txR" b="txB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659" name="组合 256"/>
            <p:cNvGrpSpPr/>
            <p:nvPr/>
          </p:nvGrpSpPr>
          <p:grpSpPr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5708" name="Freeform 9"/>
              <p:cNvSpPr/>
              <p:nvPr/>
            </p:nvSpPr>
            <p:spPr>
              <a:xfrm>
                <a:off x="1379442" y="1925252"/>
                <a:ext cx="250536" cy="228167"/>
              </a:xfrm>
              <a:custGeom>
                <a:avLst/>
                <a:gdLst>
                  <a:gd name="txL" fmla="*/ 0 w 144"/>
                  <a:gd name="txT" fmla="*/ 0 h 131"/>
                  <a:gd name="txR" fmla="*/ 144 w 144"/>
                  <a:gd name="txB" fmla="*/ 131 h 131"/>
                </a:gdLst>
                <a:ahLst/>
                <a:cxnLst>
                  <a:cxn ang="0">
                    <a:pos x="417728696" y="0"/>
                  </a:cxn>
                  <a:cxn ang="0">
                    <a:pos x="60540982" y="397405877"/>
                  </a:cxn>
                  <a:cxn ang="0">
                    <a:pos x="417728696" y="0"/>
                  </a:cxn>
                </a:cxnLst>
                <a:rect l="txL" t="txT" r="txR" b="txB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09" name="Freeform 10"/>
              <p:cNvSpPr/>
              <p:nvPr/>
            </p:nvSpPr>
            <p:spPr>
              <a:xfrm>
                <a:off x="1379442" y="1716472"/>
                <a:ext cx="809769" cy="457825"/>
              </a:xfrm>
              <a:custGeom>
                <a:avLst/>
                <a:gdLst>
                  <a:gd name="txL" fmla="*/ 0 w 465"/>
                  <a:gd name="txT" fmla="*/ 0 h 263"/>
                  <a:gd name="txR" fmla="*/ 465 w 465"/>
                  <a:gd name="txB" fmla="*/ 263 h 263"/>
                </a:gdLst>
                <a:ahLst/>
                <a:cxnLst>
                  <a:cxn ang="0">
                    <a:pos x="181955972" y="378788323"/>
                  </a:cxn>
                  <a:cxn ang="0">
                    <a:pos x="609554108" y="463637465"/>
                  </a:cxn>
                  <a:cxn ang="0">
                    <a:pos x="749053760" y="281818248"/>
                  </a:cxn>
                  <a:cxn ang="0">
                    <a:pos x="776347322" y="81818365"/>
                  </a:cxn>
                  <a:cxn ang="0">
                    <a:pos x="870358866" y="45455226"/>
                  </a:cxn>
                  <a:cxn ang="0">
                    <a:pos x="934043481" y="230303385"/>
                  </a:cxn>
                  <a:cxn ang="0">
                    <a:pos x="1097804851" y="157577079"/>
                  </a:cxn>
                  <a:cxn ang="0">
                    <a:pos x="1252467207" y="103031494"/>
                  </a:cxn>
                  <a:cxn ang="0">
                    <a:pos x="1070511289" y="296969985"/>
                  </a:cxn>
                  <a:cxn ang="0">
                    <a:pos x="1119032983" y="324242764"/>
                  </a:cxn>
                  <a:cxn ang="0">
                    <a:pos x="1322217033" y="251516513"/>
                  </a:cxn>
                  <a:cxn ang="0">
                    <a:pos x="1343445165" y="378788323"/>
                  </a:cxn>
                  <a:cxn ang="0">
                    <a:pos x="1082642148" y="427274231"/>
                  </a:cxn>
                  <a:cxn ang="0">
                    <a:pos x="1082642148" y="469698856"/>
                  </a:cxn>
                  <a:cxn ang="0">
                    <a:pos x="1322217033" y="496971636"/>
                  </a:cxn>
                  <a:cxn ang="0">
                    <a:pos x="1288858042" y="566668932"/>
                  </a:cxn>
                  <a:cxn ang="0">
                    <a:pos x="1073543133" y="533334761"/>
                  </a:cxn>
                  <a:cxn ang="0">
                    <a:pos x="1200913669" y="669698657"/>
                  </a:cxn>
                  <a:cxn ang="0">
                    <a:pos x="1088705836" y="700002132"/>
                  </a:cxn>
                  <a:cxn ang="0">
                    <a:pos x="979533331" y="593941711"/>
                  </a:cxn>
                  <a:cxn ang="0">
                    <a:pos x="624716811" y="648487269"/>
                  </a:cxn>
                  <a:cxn ang="0">
                    <a:pos x="0" y="648487269"/>
                  </a:cxn>
                  <a:cxn ang="0">
                    <a:pos x="181955972" y="378788323"/>
                  </a:cxn>
                </a:cxnLst>
                <a:rect l="txL" t="txT" r="txR" b="txB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0" name="Freeform 11"/>
              <p:cNvSpPr/>
              <p:nvPr/>
            </p:nvSpPr>
            <p:spPr>
              <a:xfrm>
                <a:off x="1379442" y="1934200"/>
                <a:ext cx="178955" cy="174481"/>
              </a:xfrm>
              <a:custGeom>
                <a:avLst/>
                <a:gdLst>
                  <a:gd name="txL" fmla="*/ 0 w 103"/>
                  <a:gd name="txT" fmla="*/ 0 h 100"/>
                  <a:gd name="txR" fmla="*/ 103 w 103"/>
                  <a:gd name="txB" fmla="*/ 100 h 100"/>
                </a:gdLst>
                <a:ahLst/>
                <a:cxnLst>
                  <a:cxn ang="0">
                    <a:pos x="181119835" y="0"/>
                  </a:cxn>
                  <a:cxn ang="0">
                    <a:pos x="0" y="270948082"/>
                  </a:cxn>
                  <a:cxn ang="0">
                    <a:pos x="78484802" y="304436210"/>
                  </a:cxn>
                  <a:cxn ang="0">
                    <a:pos x="310921298" y="45665167"/>
                  </a:cxn>
                  <a:cxn ang="0">
                    <a:pos x="181119835" y="0"/>
                  </a:cxn>
                </a:cxnLst>
                <a:rect l="txL" t="txT" r="txR" b="txB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1" name="Freeform 14"/>
              <p:cNvSpPr>
                <a:spLocks noEditPoints="1"/>
              </p:cNvSpPr>
              <p:nvPr/>
            </p:nvSpPr>
            <p:spPr>
              <a:xfrm>
                <a:off x="247554" y="1779106"/>
                <a:ext cx="286327" cy="146146"/>
              </a:xfrm>
              <a:custGeom>
                <a:avLst/>
                <a:gdLst>
                  <a:gd name="txL" fmla="*/ 0 w 192"/>
                  <a:gd name="txT" fmla="*/ 0 h 98"/>
                  <a:gd name="txR" fmla="*/ 192 w 192"/>
                  <a:gd name="txB" fmla="*/ 98 h 98"/>
                </a:gdLst>
                <a:ahLst/>
                <a:cxnLst>
                  <a:cxn ang="0">
                    <a:pos x="197929534" y="91181677"/>
                  </a:cxn>
                  <a:cxn ang="0">
                    <a:pos x="213498560" y="133435777"/>
                  </a:cxn>
                  <a:cxn ang="0">
                    <a:pos x="344709357" y="144556291"/>
                  </a:cxn>
                  <a:cxn ang="0">
                    <a:pos x="402532573" y="217945467"/>
                  </a:cxn>
                  <a:cxn ang="0">
                    <a:pos x="426995628" y="126763767"/>
                  </a:cxn>
                  <a:cxn ang="0">
                    <a:pos x="393637052" y="122316754"/>
                  </a:cxn>
                  <a:cxn ang="0">
                    <a:pos x="386964946" y="169019334"/>
                  </a:cxn>
                  <a:cxn ang="0">
                    <a:pos x="338038835" y="113421238"/>
                  </a:cxn>
                  <a:cxn ang="0">
                    <a:pos x="197929534" y="91181677"/>
                  </a:cxn>
                  <a:cxn ang="0">
                    <a:pos x="0" y="0"/>
                  </a:cxn>
                  <a:cxn ang="0">
                    <a:pos x="42254109" y="217945467"/>
                  </a:cxn>
                  <a:cxn ang="0">
                    <a:pos x="153451883" y="126763767"/>
                  </a:cxn>
                  <a:cxn ang="0">
                    <a:pos x="142331364" y="82286161"/>
                  </a:cxn>
                  <a:cxn ang="0">
                    <a:pos x="137884349" y="82286161"/>
                  </a:cxn>
                  <a:cxn ang="0">
                    <a:pos x="55598147" y="164570830"/>
                  </a:cxn>
                  <a:cxn ang="0">
                    <a:pos x="0" y="0"/>
                  </a:cxn>
                </a:cxnLst>
                <a:rect l="txL" t="txT" r="txR" b="txB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2" name="Freeform 15"/>
              <p:cNvSpPr>
                <a:spLocks noEditPoints="1"/>
              </p:cNvSpPr>
              <p:nvPr/>
            </p:nvSpPr>
            <p:spPr>
              <a:xfrm>
                <a:off x="247554" y="1779106"/>
                <a:ext cx="286327" cy="146146"/>
              </a:xfrm>
              <a:custGeom>
                <a:avLst/>
                <a:gdLst>
                  <a:gd name="txL" fmla="*/ 0 w 192"/>
                  <a:gd name="txT" fmla="*/ 0 h 98"/>
                  <a:gd name="txR" fmla="*/ 192 w 192"/>
                  <a:gd name="txB" fmla="*/ 98 h 98"/>
                </a:gdLst>
                <a:ahLst/>
                <a:cxnLst>
                  <a:cxn ang="0">
                    <a:pos x="197929534" y="91181677"/>
                  </a:cxn>
                  <a:cxn ang="0">
                    <a:pos x="213498560" y="133435777"/>
                  </a:cxn>
                  <a:cxn ang="0">
                    <a:pos x="344709357" y="144556291"/>
                  </a:cxn>
                  <a:cxn ang="0">
                    <a:pos x="402532573" y="217945467"/>
                  </a:cxn>
                  <a:cxn ang="0">
                    <a:pos x="426995628" y="126763767"/>
                  </a:cxn>
                  <a:cxn ang="0">
                    <a:pos x="393637052" y="122316754"/>
                  </a:cxn>
                  <a:cxn ang="0">
                    <a:pos x="386964946" y="169019334"/>
                  </a:cxn>
                  <a:cxn ang="0">
                    <a:pos x="338038835" y="113421238"/>
                  </a:cxn>
                  <a:cxn ang="0">
                    <a:pos x="197929534" y="91181677"/>
                  </a:cxn>
                  <a:cxn ang="0">
                    <a:pos x="0" y="0"/>
                  </a:cxn>
                  <a:cxn ang="0">
                    <a:pos x="42254109" y="217945467"/>
                  </a:cxn>
                  <a:cxn ang="0">
                    <a:pos x="153451883" y="126763767"/>
                  </a:cxn>
                  <a:cxn ang="0">
                    <a:pos x="142331364" y="82286161"/>
                  </a:cxn>
                  <a:cxn ang="0">
                    <a:pos x="137884349" y="82286161"/>
                  </a:cxn>
                  <a:cxn ang="0">
                    <a:pos x="55598147" y="164570830"/>
                  </a:cxn>
                  <a:cxn ang="0">
                    <a:pos x="0" y="0"/>
                  </a:cxn>
                </a:cxnLst>
                <a:rect l="txL" t="txT" r="txR" b="txB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3" name="Freeform 17"/>
              <p:cNvSpPr/>
              <p:nvPr/>
            </p:nvSpPr>
            <p:spPr>
              <a:xfrm>
                <a:off x="557742" y="1489796"/>
                <a:ext cx="1061797" cy="663623"/>
              </a:xfrm>
              <a:custGeom>
                <a:avLst/>
                <a:gdLst>
                  <a:gd name="txL" fmla="*/ 0 w 610"/>
                  <a:gd name="txT" fmla="*/ 0 h 381"/>
                  <a:gd name="txR" fmla="*/ 610 w 610"/>
                  <a:gd name="txB" fmla="*/ 381 h 381"/>
                </a:gdLst>
                <a:ahLst/>
                <a:cxnLst>
                  <a:cxn ang="0">
                    <a:pos x="618092892" y="185063723"/>
                  </a:cxn>
                  <a:cxn ang="0">
                    <a:pos x="1848217949" y="758460101"/>
                  </a:cxn>
                  <a:cxn ang="0">
                    <a:pos x="1490693201" y="1155893729"/>
                  </a:cxn>
                  <a:cxn ang="0">
                    <a:pos x="278747819" y="579463095"/>
                  </a:cxn>
                  <a:cxn ang="0">
                    <a:pos x="618092892" y="185063723"/>
                  </a:cxn>
                </a:cxnLst>
                <a:rect l="txL" t="txT" r="txR" b="txB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4" name="Freeform 18"/>
              <p:cNvSpPr/>
              <p:nvPr/>
            </p:nvSpPr>
            <p:spPr>
              <a:xfrm>
                <a:off x="557742" y="1489796"/>
                <a:ext cx="866438" cy="663623"/>
              </a:xfrm>
              <a:custGeom>
                <a:avLst/>
                <a:gdLst>
                  <a:gd name="txL" fmla="*/ 0 w 498"/>
                  <a:gd name="txT" fmla="*/ 0 h 381"/>
                  <a:gd name="txR" fmla="*/ 498 w 498"/>
                  <a:gd name="txB" fmla="*/ 381 h 381"/>
                </a:gdLst>
                <a:ahLst/>
                <a:cxnLst>
                  <a:cxn ang="0">
                    <a:pos x="278486784" y="579463095"/>
                  </a:cxn>
                  <a:cxn ang="0">
                    <a:pos x="617512864" y="185063723"/>
                  </a:cxn>
                  <a:cxn ang="0">
                    <a:pos x="662919076" y="206301393"/>
                  </a:cxn>
                  <a:cxn ang="0">
                    <a:pos x="563026454" y="518787767"/>
                  </a:cxn>
                  <a:cxn ang="0">
                    <a:pos x="1507459519" y="979930925"/>
                  </a:cxn>
                  <a:cxn ang="0">
                    <a:pos x="1489297382" y="1155893729"/>
                  </a:cxn>
                  <a:cxn ang="0">
                    <a:pos x="278486784" y="579463095"/>
                  </a:cxn>
                </a:cxnLst>
                <a:rect l="txL" t="txT" r="txR" b="txB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5" name="Freeform 19"/>
              <p:cNvSpPr/>
              <p:nvPr/>
            </p:nvSpPr>
            <p:spPr>
              <a:xfrm>
                <a:off x="399665" y="1983412"/>
                <a:ext cx="809769" cy="378787"/>
              </a:xfrm>
              <a:custGeom>
                <a:avLst/>
                <a:gdLst>
                  <a:gd name="txL" fmla="*/ 0 w 465"/>
                  <a:gd name="txT" fmla="*/ 0 h 218"/>
                  <a:gd name="txR" fmla="*/ 465 w 465"/>
                  <a:gd name="txB" fmla="*/ 218 h 218"/>
                </a:gdLst>
                <a:ahLst/>
                <a:cxnLst>
                  <a:cxn ang="0">
                    <a:pos x="103108845" y="0"/>
                  </a:cxn>
                  <a:cxn ang="0">
                    <a:pos x="0" y="45285898"/>
                  </a:cxn>
                  <a:cxn ang="0">
                    <a:pos x="994696034" y="658163296"/>
                  </a:cxn>
                  <a:cxn ang="0">
                    <a:pos x="1410163148" y="510227901"/>
                  </a:cxn>
                  <a:cxn ang="0">
                    <a:pos x="1343445165" y="473998151"/>
                  </a:cxn>
                  <a:cxn ang="0">
                    <a:pos x="103108845" y="0"/>
                  </a:cxn>
                </a:cxnLst>
                <a:rect l="txL" t="txT" r="txR" b="txB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6" name="Freeform 20"/>
              <p:cNvSpPr/>
              <p:nvPr/>
            </p:nvSpPr>
            <p:spPr>
              <a:xfrm>
                <a:off x="381770" y="1969991"/>
                <a:ext cx="77547" cy="38773"/>
              </a:xfrm>
              <a:custGeom>
                <a:avLst/>
                <a:gdLst>
                  <a:gd name="txL" fmla="*/ 0 w 44"/>
                  <a:gd name="txT" fmla="*/ 0 h 22"/>
                  <a:gd name="txR" fmla="*/ 44 w 44"/>
                  <a:gd name="txB" fmla="*/ 22 h 22"/>
                </a:gdLst>
                <a:ahLst/>
                <a:cxnLst>
                  <a:cxn ang="0">
                    <a:pos x="86972483" y="0"/>
                  </a:cxn>
                  <a:cxn ang="0">
                    <a:pos x="0" y="37273191"/>
                  </a:cxn>
                  <a:cxn ang="0">
                    <a:pos x="3105405" y="40378554"/>
                  </a:cxn>
                  <a:cxn ang="0">
                    <a:pos x="31061101" y="68333892"/>
                  </a:cxn>
                  <a:cxn ang="0">
                    <a:pos x="136671308" y="21742840"/>
                  </a:cxn>
                  <a:cxn ang="0">
                    <a:pos x="90079649" y="3105365"/>
                  </a:cxn>
                  <a:cxn ang="0">
                    <a:pos x="86972483" y="0"/>
                  </a:cxn>
                </a:cxnLst>
                <a:rect l="txL" t="txT" r="txR" b="txB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7" name="Freeform 21"/>
              <p:cNvSpPr>
                <a:spLocks noEditPoints="1"/>
              </p:cNvSpPr>
              <p:nvPr/>
            </p:nvSpPr>
            <p:spPr>
              <a:xfrm>
                <a:off x="340014" y="1826827"/>
                <a:ext cx="90969" cy="164042"/>
              </a:xfrm>
              <a:custGeom>
                <a:avLst/>
                <a:gdLst>
                  <a:gd name="txL" fmla="*/ 0 w 52"/>
                  <a:gd name="txT" fmla="*/ 0 h 95"/>
                  <a:gd name="txR" fmla="*/ 52 w 52"/>
                  <a:gd name="txB" fmla="*/ 95 h 95"/>
                </a:gdLst>
                <a:ahLst/>
                <a:cxnLst>
                  <a:cxn ang="0">
                    <a:pos x="18361744" y="65597812"/>
                  </a:cxn>
                  <a:cxn ang="0">
                    <a:pos x="18361744" y="65597812"/>
                  </a:cxn>
                  <a:cxn ang="0">
                    <a:pos x="73450476" y="283260835"/>
                  </a:cxn>
                  <a:cxn ang="0">
                    <a:pos x="159141526" y="247480697"/>
                  </a:cxn>
                  <a:cxn ang="0">
                    <a:pos x="88752507" y="71560305"/>
                  </a:cxn>
                  <a:cxn ang="0">
                    <a:pos x="18361744" y="65597812"/>
                  </a:cxn>
                  <a:cxn ang="0">
                    <a:pos x="58148445" y="0"/>
                  </a:cxn>
                  <a:cxn ang="0">
                    <a:pos x="0" y="0"/>
                  </a:cxn>
                  <a:cxn ang="0">
                    <a:pos x="3059707" y="14908830"/>
                  </a:cxn>
                  <a:cxn ang="0">
                    <a:pos x="70389020" y="23853433"/>
                  </a:cxn>
                  <a:cxn ang="0">
                    <a:pos x="58148445" y="0"/>
                  </a:cxn>
                </a:cxnLst>
                <a:rect l="txL" t="txT" r="txR" b="txB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8" name="Freeform 22"/>
              <p:cNvSpPr/>
              <p:nvPr/>
            </p:nvSpPr>
            <p:spPr>
              <a:xfrm>
                <a:off x="342996" y="1834284"/>
                <a:ext cx="47721" cy="34300"/>
              </a:xfrm>
              <a:custGeom>
                <a:avLst/>
                <a:gdLst>
                  <a:gd name="txL" fmla="*/ 0 w 32"/>
                  <a:gd name="txT" fmla="*/ 0 h 23"/>
                  <a:gd name="txR" fmla="*/ 32 w 32"/>
                  <a:gd name="txB" fmla="*/ 23 h 23"/>
                </a:gdLst>
                <a:ahLst/>
                <a:cxnLst>
                  <a:cxn ang="0">
                    <a:pos x="0" y="0"/>
                  </a:cxn>
                  <a:cxn ang="0">
                    <a:pos x="11118991" y="44479640"/>
                  </a:cxn>
                  <a:cxn ang="0">
                    <a:pos x="11118991" y="44479640"/>
                  </a:cxn>
                  <a:cxn ang="0">
                    <a:pos x="71165422" y="51151745"/>
                  </a:cxn>
                  <a:cxn ang="0">
                    <a:pos x="55597944" y="8895630"/>
                  </a:cxn>
                  <a:cxn ang="0">
                    <a:pos x="0" y="0"/>
                  </a:cxn>
                </a:cxnLst>
                <a:rect l="txL" t="txT" r="txR" b="txB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19" name="Freeform 23"/>
              <p:cNvSpPr/>
              <p:nvPr/>
            </p:nvSpPr>
            <p:spPr>
              <a:xfrm>
                <a:off x="342996" y="1834284"/>
                <a:ext cx="47721" cy="34300"/>
              </a:xfrm>
              <a:custGeom>
                <a:avLst/>
                <a:gdLst>
                  <a:gd name="txL" fmla="*/ 0 w 32"/>
                  <a:gd name="txT" fmla="*/ 0 h 23"/>
                  <a:gd name="txR" fmla="*/ 32 w 32"/>
                  <a:gd name="txB" fmla="*/ 23 h 23"/>
                </a:gdLst>
                <a:ahLst/>
                <a:cxnLst>
                  <a:cxn ang="0">
                    <a:pos x="0" y="0"/>
                  </a:cxn>
                  <a:cxn ang="0">
                    <a:pos x="11118991" y="44479640"/>
                  </a:cxn>
                  <a:cxn ang="0">
                    <a:pos x="11118991" y="44479640"/>
                  </a:cxn>
                  <a:cxn ang="0">
                    <a:pos x="71165422" y="51151745"/>
                  </a:cxn>
                  <a:cxn ang="0">
                    <a:pos x="55597944" y="8895630"/>
                  </a:cxn>
                  <a:cxn ang="0">
                    <a:pos x="0" y="0"/>
                  </a:cxn>
                </a:cxnLst>
                <a:rect l="txL" t="txT" r="txR" b="txB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0" name="Freeform 24"/>
              <p:cNvSpPr/>
              <p:nvPr/>
            </p:nvSpPr>
            <p:spPr>
              <a:xfrm>
                <a:off x="340014" y="1820862"/>
                <a:ext cx="884334" cy="523442"/>
              </a:xfrm>
              <a:custGeom>
                <a:avLst/>
                <a:gdLst>
                  <a:gd name="txL" fmla="*/ 0 w 508"/>
                  <a:gd name="txT" fmla="*/ 0 h 301"/>
                  <a:gd name="txR" fmla="*/ 508 w 508"/>
                  <a:gd name="txB" fmla="*/ 301 h 301"/>
                </a:gdLst>
                <a:ahLst/>
                <a:cxnLst>
                  <a:cxn ang="0">
                    <a:pos x="248496162" y="66531043"/>
                  </a:cxn>
                  <a:cxn ang="0">
                    <a:pos x="190916926" y="229836268"/>
                  </a:cxn>
                  <a:cxn ang="0">
                    <a:pos x="1330362243" y="453622414"/>
                  </a:cxn>
                  <a:cxn ang="0">
                    <a:pos x="1539461923" y="731844875"/>
                  </a:cxn>
                  <a:cxn ang="0">
                    <a:pos x="1109139531" y="910270703"/>
                  </a:cxn>
                  <a:cxn ang="0">
                    <a:pos x="106066116" y="281246599"/>
                  </a:cxn>
                  <a:cxn ang="0">
                    <a:pos x="0" y="0"/>
                  </a:cxn>
                  <a:cxn ang="0">
                    <a:pos x="248496162" y="66531043"/>
                  </a:cxn>
                </a:cxnLst>
                <a:rect l="txL" t="txT" r="txR" b="txB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1" name="Freeform 25"/>
              <p:cNvSpPr/>
              <p:nvPr/>
            </p:nvSpPr>
            <p:spPr>
              <a:xfrm>
                <a:off x="732223" y="2104207"/>
                <a:ext cx="478703" cy="232641"/>
              </a:xfrm>
              <a:custGeom>
                <a:avLst/>
                <a:gdLst>
                  <a:gd name="txL" fmla="*/ 0 w 275"/>
                  <a:gd name="txT" fmla="*/ 0 h 133"/>
                  <a:gd name="txR" fmla="*/ 275 w 275"/>
                  <a:gd name="txB" fmla="*/ 133 h 133"/>
                </a:gdLst>
                <a:ahLst/>
                <a:cxnLst>
                  <a:cxn ang="0">
                    <a:pos x="648456236" y="0"/>
                  </a:cxn>
                  <a:cxn ang="0">
                    <a:pos x="0" y="201935848"/>
                  </a:cxn>
                  <a:cxn ang="0">
                    <a:pos x="421194155" y="403871697"/>
                  </a:cxn>
                  <a:cxn ang="0">
                    <a:pos x="833296438" y="235591869"/>
                  </a:cxn>
                  <a:cxn ang="0">
                    <a:pos x="648456236" y="0"/>
                  </a:cxn>
                </a:cxnLst>
                <a:rect l="txL" t="txT" r="txR" b="txB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2" name="Freeform 27"/>
              <p:cNvSpPr/>
              <p:nvPr/>
            </p:nvSpPr>
            <p:spPr>
              <a:xfrm>
                <a:off x="1847706" y="1849197"/>
                <a:ext cx="95442" cy="138690"/>
              </a:xfrm>
              <a:custGeom>
                <a:avLst/>
                <a:gdLst>
                  <a:gd name="txL" fmla="*/ 0 w 55"/>
                  <a:gd name="txT" fmla="*/ 0 h 80"/>
                  <a:gd name="txR" fmla="*/ 55 w 55"/>
                  <a:gd name="txB" fmla="*/ 80 h 80"/>
                </a:gdLst>
                <a:ahLst/>
                <a:cxnLst>
                  <a:cxn ang="0">
                    <a:pos x="117440535" y="0"/>
                  </a:cxn>
                  <a:cxn ang="0">
                    <a:pos x="18068040" y="180328191"/>
                  </a:cxn>
                  <a:cxn ang="0">
                    <a:pos x="54204113" y="216392778"/>
                  </a:cxn>
                  <a:cxn ang="0">
                    <a:pos x="117440535" y="0"/>
                  </a:cxn>
                </a:cxnLst>
                <a:rect l="txL" t="txT" r="txR" b="txB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3" name="Freeform 87"/>
              <p:cNvSpPr/>
              <p:nvPr/>
            </p:nvSpPr>
            <p:spPr>
              <a:xfrm>
                <a:off x="411596" y="638271"/>
                <a:ext cx="204306" cy="150620"/>
              </a:xfrm>
              <a:custGeom>
                <a:avLst/>
                <a:gdLst>
                  <a:gd name="txL" fmla="*/ 0 w 117"/>
                  <a:gd name="txT" fmla="*/ 0 h 86"/>
                  <a:gd name="txR" fmla="*/ 117 w 117"/>
                  <a:gd name="txB" fmla="*/ 86 h 86"/>
                </a:gdLst>
                <a:ahLst/>
                <a:cxnLst>
                  <a:cxn ang="0">
                    <a:pos x="57935606" y="0"/>
                  </a:cxn>
                  <a:cxn ang="0">
                    <a:pos x="18294993" y="21472106"/>
                  </a:cxn>
                  <a:cxn ang="0">
                    <a:pos x="30492240" y="92021809"/>
                  </a:cxn>
                  <a:cxn ang="0">
                    <a:pos x="271381270" y="254593355"/>
                  </a:cxn>
                  <a:cxn ang="0">
                    <a:pos x="301873496" y="263795183"/>
                  </a:cxn>
                  <a:cxn ang="0">
                    <a:pos x="341514088" y="242323084"/>
                  </a:cxn>
                  <a:cxn ang="0">
                    <a:pos x="329316848" y="171773347"/>
                  </a:cxn>
                  <a:cxn ang="0">
                    <a:pos x="88427832" y="9201831"/>
                  </a:cxn>
                  <a:cxn ang="0">
                    <a:pos x="57935606" y="0"/>
                  </a:cxn>
                </a:cxnLst>
                <a:rect l="txL" t="txT" r="txR" b="txB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4" name="Freeform 88"/>
              <p:cNvSpPr/>
              <p:nvPr/>
            </p:nvSpPr>
            <p:spPr>
              <a:xfrm>
                <a:off x="423526" y="642745"/>
                <a:ext cx="204306" cy="158076"/>
              </a:xfrm>
              <a:custGeom>
                <a:avLst/>
                <a:gdLst>
                  <a:gd name="txL" fmla="*/ 0 w 117"/>
                  <a:gd name="txT" fmla="*/ 0 h 91"/>
                  <a:gd name="txR" fmla="*/ 117 w 117"/>
                  <a:gd name="txB" fmla="*/ 91 h 91"/>
                </a:gdLst>
                <a:ahLst/>
                <a:cxnLst>
                  <a:cxn ang="0">
                    <a:pos x="326267975" y="175016184"/>
                  </a:cxn>
                  <a:cxn ang="0">
                    <a:pos x="338465215" y="244418527"/>
                  </a:cxn>
                  <a:cxn ang="0">
                    <a:pos x="268332396" y="259506963"/>
                  </a:cxn>
                  <a:cxn ang="0">
                    <a:pos x="27443359" y="96560111"/>
                  </a:cxn>
                  <a:cxn ang="0">
                    <a:pos x="15246120" y="27157802"/>
                  </a:cxn>
                  <a:cxn ang="0">
                    <a:pos x="85378959" y="15086706"/>
                  </a:cxn>
                  <a:cxn ang="0">
                    <a:pos x="326267975" y="175016184"/>
                  </a:cxn>
                </a:cxnLst>
                <a:rect l="txL" t="txT" r="txR" b="txB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5" name="Freeform 100"/>
              <p:cNvSpPr/>
              <p:nvPr/>
            </p:nvSpPr>
            <p:spPr>
              <a:xfrm>
                <a:off x="28335" y="727748"/>
                <a:ext cx="277380" cy="402648"/>
              </a:xfrm>
              <a:custGeom>
                <a:avLst/>
                <a:gdLst>
                  <a:gd name="txL" fmla="*/ 0 w 159"/>
                  <a:gd name="txT" fmla="*/ 0 h 231"/>
                  <a:gd name="txR" fmla="*/ 159 w 159"/>
                  <a:gd name="txB" fmla="*/ 231 h 231"/>
                </a:gdLst>
                <a:ahLst/>
                <a:cxnLst>
                  <a:cxn ang="0">
                    <a:pos x="483897293" y="0"/>
                  </a:cxn>
                  <a:cxn ang="0">
                    <a:pos x="0" y="440549196"/>
                  </a:cxn>
                  <a:cxn ang="0">
                    <a:pos x="194776565" y="701841642"/>
                  </a:cxn>
                  <a:cxn ang="0">
                    <a:pos x="483897293" y="0"/>
                  </a:cxn>
                </a:cxnLst>
                <a:rect l="txL" t="txT" r="txR" b="txB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6" name="Freeform 101"/>
              <p:cNvSpPr/>
              <p:nvPr/>
            </p:nvSpPr>
            <p:spPr>
              <a:xfrm>
                <a:off x="41756" y="463791"/>
                <a:ext cx="1204961" cy="1474883"/>
              </a:xfrm>
              <a:custGeom>
                <a:avLst/>
                <a:gdLst>
                  <a:gd name="txL" fmla="*/ 0 w 693"/>
                  <a:gd name="txT" fmla="*/ 0 h 848"/>
                  <a:gd name="txR" fmla="*/ 693 w 693"/>
                  <a:gd name="txB" fmla="*/ 848 h 848"/>
                </a:gdLst>
                <a:ahLst/>
                <a:cxnLst>
                  <a:cxn ang="0">
                    <a:pos x="1544900732" y="1802891329"/>
                  </a:cxn>
                  <a:cxn ang="0">
                    <a:pos x="580471283" y="2147483647"/>
                  </a:cxn>
                  <a:cxn ang="0">
                    <a:pos x="130001912" y="1315868754"/>
                  </a:cxn>
                  <a:cxn ang="0">
                    <a:pos x="214653435" y="1025469941"/>
                  </a:cxn>
                  <a:cxn ang="0">
                    <a:pos x="1287920720" y="124024113"/>
                  </a:cxn>
                  <a:cxn ang="0">
                    <a:pos x="1756530410" y="1064796084"/>
                  </a:cxn>
                  <a:cxn ang="0">
                    <a:pos x="2052812045" y="1282595194"/>
                  </a:cxn>
                  <a:cxn ang="0">
                    <a:pos x="1560015771" y="1757517819"/>
                  </a:cxn>
                  <a:cxn ang="0">
                    <a:pos x="1544900732" y="1802891329"/>
                  </a:cxn>
                </a:cxnLst>
                <a:rect l="txL" t="txT" r="txR" b="txB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7" name="Freeform 102"/>
              <p:cNvSpPr/>
              <p:nvPr/>
            </p:nvSpPr>
            <p:spPr>
              <a:xfrm>
                <a:off x="68600" y="1437601"/>
                <a:ext cx="809769" cy="483177"/>
              </a:xfrm>
              <a:custGeom>
                <a:avLst/>
                <a:gdLst>
                  <a:gd name="txL" fmla="*/ 0 w 465"/>
                  <a:gd name="txT" fmla="*/ 0 h 277"/>
                  <a:gd name="txR" fmla="*/ 465 w 465"/>
                  <a:gd name="txB" fmla="*/ 277 h 277"/>
                </a:gdLst>
                <a:ahLst/>
                <a:cxnLst>
                  <a:cxn ang="0">
                    <a:pos x="551935140" y="605488761"/>
                  </a:cxn>
                  <a:cxn ang="0">
                    <a:pos x="1410163148" y="334691611"/>
                  </a:cxn>
                  <a:cxn ang="0">
                    <a:pos x="533738852" y="687641025"/>
                  </a:cxn>
                  <a:cxn ang="0">
                    <a:pos x="15162710" y="0"/>
                  </a:cxn>
                  <a:cxn ang="0">
                    <a:pos x="551935140" y="605488761"/>
                  </a:cxn>
                </a:cxnLst>
                <a:rect l="txL" t="txT" r="txR" b="txB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8" name="Freeform 103"/>
              <p:cNvSpPr/>
              <p:nvPr/>
            </p:nvSpPr>
            <p:spPr>
              <a:xfrm>
                <a:off x="951442" y="1298912"/>
                <a:ext cx="259484" cy="175972"/>
              </a:xfrm>
              <a:custGeom>
                <a:avLst/>
                <a:gdLst>
                  <a:gd name="txL" fmla="*/ 0 w 149"/>
                  <a:gd name="txT" fmla="*/ 0 h 101"/>
                  <a:gd name="txR" fmla="*/ 149 w 149"/>
                  <a:gd name="txB" fmla="*/ 101 h 101"/>
                </a:gdLst>
                <a:ahLst/>
                <a:cxnLst>
                  <a:cxn ang="0">
                    <a:pos x="21230666" y="248918526"/>
                  </a:cxn>
                  <a:cxn ang="0">
                    <a:pos x="33361980" y="200350214"/>
                  </a:cxn>
                  <a:cxn ang="0">
                    <a:pos x="451892180" y="0"/>
                  </a:cxn>
                  <a:cxn ang="0">
                    <a:pos x="0" y="306595509"/>
                  </a:cxn>
                  <a:cxn ang="0">
                    <a:pos x="21230666" y="248918526"/>
                  </a:cxn>
                </a:cxnLst>
                <a:rect l="txL" t="txT" r="txR" b="txB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29" name="Freeform 104"/>
              <p:cNvSpPr/>
              <p:nvPr/>
            </p:nvSpPr>
            <p:spPr>
              <a:xfrm>
                <a:off x="875386" y="963372"/>
                <a:ext cx="380278" cy="410104"/>
              </a:xfrm>
              <a:custGeom>
                <a:avLst/>
                <a:gdLst>
                  <a:gd name="txL" fmla="*/ 0 w 219"/>
                  <a:gd name="txT" fmla="*/ 0 h 236"/>
                  <a:gd name="txR" fmla="*/ 219 w 219"/>
                  <a:gd name="txB" fmla="*/ 236 h 236"/>
                </a:gdLst>
                <a:ahLst/>
                <a:cxnLst>
                  <a:cxn ang="0">
                    <a:pos x="0" y="670374115"/>
                  </a:cxn>
                  <a:cxn ang="0">
                    <a:pos x="15075681" y="694532014"/>
                  </a:cxn>
                  <a:cxn ang="0">
                    <a:pos x="404035821" y="304990552"/>
                  </a:cxn>
                  <a:cxn ang="0">
                    <a:pos x="446248403" y="712649570"/>
                  </a:cxn>
                  <a:cxn ang="0">
                    <a:pos x="578915140" y="359344957"/>
                  </a:cxn>
                  <a:cxn ang="0">
                    <a:pos x="0" y="670374115"/>
                  </a:cxn>
                </a:cxnLst>
                <a:rect l="txL" t="txT" r="txR" b="txB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0" name="Freeform 105"/>
              <p:cNvSpPr/>
              <p:nvPr/>
            </p:nvSpPr>
            <p:spPr>
              <a:xfrm>
                <a:off x="137199" y="510020"/>
                <a:ext cx="1051358" cy="1275051"/>
              </a:xfrm>
              <a:custGeom>
                <a:avLst/>
                <a:gdLst>
                  <a:gd name="txL" fmla="*/ 0 w 604"/>
                  <a:gd name="txT" fmla="*/ 0 h 732"/>
                  <a:gd name="txR" fmla="*/ 604 w 604"/>
                  <a:gd name="txB" fmla="*/ 732 h 732"/>
                </a:gdLst>
                <a:ahLst/>
                <a:cxnLst>
                  <a:cxn ang="0">
                    <a:pos x="490843212" y="297344690"/>
                  </a:cxn>
                  <a:cxn ang="0">
                    <a:pos x="366617547" y="461187056"/>
                  </a:cxn>
                  <a:cxn ang="0">
                    <a:pos x="0" y="773701603"/>
                  </a:cxn>
                  <a:cxn ang="0">
                    <a:pos x="263600170" y="949679703"/>
                  </a:cxn>
                  <a:cxn ang="0">
                    <a:pos x="87866714" y="1331978883"/>
                  </a:cxn>
                  <a:cxn ang="0">
                    <a:pos x="6059233" y="1483685515"/>
                  </a:cxn>
                  <a:cxn ang="0">
                    <a:pos x="542351030" y="2108715046"/>
                  </a:cxn>
                  <a:cxn ang="0">
                    <a:pos x="1399809939" y="1614151756"/>
                  </a:cxn>
                  <a:cxn ang="0">
                    <a:pos x="1469498932" y="1574708798"/>
                  </a:cxn>
                  <a:cxn ang="0">
                    <a:pos x="1760368145" y="1265228592"/>
                  </a:cxn>
                  <a:cxn ang="0">
                    <a:pos x="1360422324" y="1225785634"/>
                  </a:cxn>
                  <a:cxn ang="0">
                    <a:pos x="1442229780" y="579517671"/>
                  </a:cxn>
                  <a:cxn ang="0">
                    <a:pos x="1533125212" y="367129323"/>
                  </a:cxn>
                  <a:cxn ang="0">
                    <a:pos x="975625452" y="0"/>
                  </a:cxn>
                  <a:cxn ang="0">
                    <a:pos x="490843212" y="297344690"/>
                  </a:cxn>
                </a:cxnLst>
                <a:rect l="txL" t="txT" r="txR" b="txB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1" name="Freeform 106"/>
              <p:cNvSpPr/>
              <p:nvPr/>
            </p:nvSpPr>
            <p:spPr>
              <a:xfrm>
                <a:off x="28335" y="979776"/>
                <a:ext cx="167024" cy="150620"/>
              </a:xfrm>
              <a:custGeom>
                <a:avLst/>
                <a:gdLst>
                  <a:gd name="txL" fmla="*/ 0 w 112"/>
                  <a:gd name="txT" fmla="*/ 0 h 101"/>
                  <a:gd name="txR" fmla="*/ 112 w 112"/>
                  <a:gd name="txB" fmla="*/ 101 h 101"/>
                </a:gdLst>
                <a:ahLst/>
                <a:cxnLst>
                  <a:cxn ang="0">
                    <a:pos x="0" y="0"/>
                  </a:cxn>
                  <a:cxn ang="0">
                    <a:pos x="249080530" y="146779938"/>
                  </a:cxn>
                  <a:cxn ang="0">
                    <a:pos x="166794343" y="224617693"/>
                  </a:cxn>
                  <a:cxn ang="0">
                    <a:pos x="0" y="0"/>
                  </a:cxn>
                </a:cxnLst>
                <a:rect l="txL" t="txT" r="txR" b="txB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2" name="Freeform 107"/>
              <p:cNvSpPr/>
              <p:nvPr/>
            </p:nvSpPr>
            <p:spPr>
              <a:xfrm>
                <a:off x="131234" y="0"/>
                <a:ext cx="1603135" cy="1635942"/>
              </a:xfrm>
              <a:custGeom>
                <a:avLst/>
                <a:gdLst>
                  <a:gd name="txL" fmla="*/ 0 w 921"/>
                  <a:gd name="txT" fmla="*/ 0 h 940"/>
                  <a:gd name="txR" fmla="*/ 921 w 921"/>
                  <a:gd name="txB" fmla="*/ 940 h 940"/>
                </a:gdLst>
                <a:ahLst/>
                <a:cxnLst>
                  <a:cxn ang="0">
                    <a:pos x="1287686516" y="2147483647"/>
                  </a:cxn>
                  <a:cxn ang="0">
                    <a:pos x="1778520718" y="1965734344"/>
                  </a:cxn>
                  <a:cxn ang="0">
                    <a:pos x="1417968615" y="2147483647"/>
                  </a:cxn>
                  <a:cxn ang="0">
                    <a:pos x="1390701402" y="2147483647"/>
                  </a:cxn>
                  <a:cxn ang="0">
                    <a:pos x="1766402343" y="2147483647"/>
                  </a:cxn>
                  <a:cxn ang="0">
                    <a:pos x="2036058369" y="893514958"/>
                  </a:cxn>
                  <a:cxn ang="0">
                    <a:pos x="636268839" y="0"/>
                  </a:cxn>
                  <a:cxn ang="0">
                    <a:pos x="739283725" y="902601395"/>
                  </a:cxn>
                  <a:cxn ang="0">
                    <a:pos x="1499775476" y="1244864956"/>
                  </a:cxn>
                  <a:cxn ang="0">
                    <a:pos x="1360401985" y="1496260445"/>
                  </a:cxn>
                  <a:cxn ang="0">
                    <a:pos x="1287686516" y="2147483647"/>
                  </a:cxn>
                </a:cxnLst>
                <a:rect l="txL" t="txT" r="txR" b="txB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3" name="Freeform 108"/>
              <p:cNvSpPr/>
              <p:nvPr/>
            </p:nvSpPr>
            <p:spPr>
              <a:xfrm>
                <a:off x="881351" y="900738"/>
                <a:ext cx="557742" cy="735205"/>
              </a:xfrm>
              <a:custGeom>
                <a:avLst/>
                <a:gdLst>
                  <a:gd name="txL" fmla="*/ 0 w 320"/>
                  <a:gd name="txT" fmla="*/ 0 h 423"/>
                  <a:gd name="txR" fmla="*/ 320 w 320"/>
                  <a:gd name="txB" fmla="*/ 423 h 423"/>
                </a:gdLst>
                <a:ahLst/>
                <a:cxnLst>
                  <a:cxn ang="0">
                    <a:pos x="911355527" y="435010179"/>
                  </a:cxn>
                  <a:cxn ang="0">
                    <a:pos x="604533055" y="9062315"/>
                  </a:cxn>
                  <a:cxn ang="0">
                    <a:pos x="48605467" y="583033257"/>
                  </a:cxn>
                  <a:cxn ang="0">
                    <a:pos x="0" y="749182586"/>
                  </a:cxn>
                  <a:cxn ang="0">
                    <a:pos x="473904700" y="398759195"/>
                  </a:cxn>
                  <a:cxn ang="0">
                    <a:pos x="112400684" y="972730249"/>
                  </a:cxn>
                  <a:cxn ang="0">
                    <a:pos x="85059136" y="1277840236"/>
                  </a:cxn>
                  <a:cxn ang="0">
                    <a:pos x="911355527" y="435010179"/>
                  </a:cxn>
                </a:cxnLst>
                <a:rect l="txL" t="txT" r="txR" b="txB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4" name="Freeform 109"/>
              <p:cNvSpPr/>
              <p:nvPr/>
            </p:nvSpPr>
            <p:spPr>
              <a:xfrm>
                <a:off x="875386" y="1331720"/>
                <a:ext cx="5965" cy="16404"/>
              </a:xfrm>
              <a:custGeom>
                <a:avLst/>
                <a:gdLst>
                  <a:gd name="txL" fmla="*/ 0 w 4"/>
                  <a:gd name="txT" fmla="*/ 0 h 9"/>
                  <a:gd name="txR" fmla="*/ 4 w 4"/>
                  <a:gd name="txB" fmla="*/ 9 h 9"/>
                </a:gdLst>
                <a:ahLst/>
                <a:cxnLst>
                  <a:cxn ang="0">
                    <a:pos x="2223453" y="26576299"/>
                  </a:cxn>
                  <a:cxn ang="0">
                    <a:pos x="8895305" y="0"/>
                  </a:cxn>
                  <a:cxn ang="0">
                    <a:pos x="0" y="29899026"/>
                  </a:cxn>
                  <a:cxn ang="0">
                    <a:pos x="2223453" y="26576299"/>
                  </a:cxn>
                </a:cxnLst>
                <a:rect l="txL" t="txT" r="txR" b="txB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5" name="Freeform 110"/>
              <p:cNvSpPr/>
              <p:nvPr/>
            </p:nvSpPr>
            <p:spPr>
              <a:xfrm>
                <a:off x="870912" y="1331720"/>
                <a:ext cx="10439" cy="23861"/>
              </a:xfrm>
              <a:custGeom>
                <a:avLst/>
                <a:gdLst>
                  <a:gd name="txL" fmla="*/ 0 w 6"/>
                  <a:gd name="txT" fmla="*/ 0 h 14"/>
                  <a:gd name="txR" fmla="*/ 6 w 6"/>
                  <a:gd name="txB" fmla="*/ 14 h 14"/>
                </a:gdLst>
                <a:ahLst/>
                <a:cxnLst>
                  <a:cxn ang="0">
                    <a:pos x="18162121" y="0"/>
                  </a:cxn>
                  <a:cxn ang="0">
                    <a:pos x="0" y="40667668"/>
                  </a:cxn>
                  <a:cxn ang="0">
                    <a:pos x="18162121" y="0"/>
                  </a:cxn>
                </a:cxnLst>
                <a:rect l="txL" t="txT" r="txR" b="txB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6" name="Freeform 111"/>
              <p:cNvSpPr/>
              <p:nvPr/>
            </p:nvSpPr>
            <p:spPr>
              <a:xfrm>
                <a:off x="131234" y="0"/>
                <a:ext cx="885825" cy="778452"/>
              </a:xfrm>
              <a:custGeom>
                <a:avLst/>
                <a:gdLst>
                  <a:gd name="txL" fmla="*/ 0 w 509"/>
                  <a:gd name="txT" fmla="*/ 0 h 447"/>
                  <a:gd name="txR" fmla="*/ 509 w 509"/>
                  <a:gd name="txB" fmla="*/ 447 h 447"/>
                </a:gdLst>
                <a:ahLst/>
                <a:cxnLst>
                  <a:cxn ang="0">
                    <a:pos x="636032857" y="0"/>
                  </a:cxn>
                  <a:cxn ang="0">
                    <a:pos x="617860396" y="51558948"/>
                  </a:cxn>
                  <a:cxn ang="0">
                    <a:pos x="790498772" y="806734012"/>
                  </a:cxn>
                  <a:cxn ang="0">
                    <a:pos x="1535564652" y="1182804811"/>
                  </a:cxn>
                  <a:cxn ang="0">
                    <a:pos x="1490133500" y="1355676835"/>
                  </a:cxn>
                  <a:cxn ang="0">
                    <a:pos x="1499219731" y="1246495054"/>
                  </a:cxn>
                  <a:cxn ang="0">
                    <a:pos x="739009553" y="903784484"/>
                  </a:cxn>
                  <a:cxn ang="0">
                    <a:pos x="636032857" y="0"/>
                  </a:cxn>
                </a:cxnLst>
                <a:rect l="txL" t="txT" r="txR" b="txB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7" name="Freeform 112"/>
              <p:cNvSpPr/>
              <p:nvPr/>
            </p:nvSpPr>
            <p:spPr>
              <a:xfrm>
                <a:off x="969337" y="1254173"/>
                <a:ext cx="135707" cy="143164"/>
              </a:xfrm>
              <a:custGeom>
                <a:avLst/>
                <a:gdLst>
                  <a:gd name="txL" fmla="*/ 0 w 78"/>
                  <a:gd name="txT" fmla="*/ 0 h 83"/>
                  <a:gd name="txR" fmla="*/ 78 w 78"/>
                  <a:gd name="txB" fmla="*/ 83 h 83"/>
                </a:gdLst>
                <a:ahLst/>
                <a:cxnLst>
                  <a:cxn ang="0">
                    <a:pos x="236107579" y="2975396"/>
                  </a:cxn>
                  <a:cxn ang="0">
                    <a:pos x="18162120" y="121982637"/>
                  </a:cxn>
                  <a:cxn ang="0">
                    <a:pos x="236107579" y="2975396"/>
                  </a:cxn>
                </a:cxnLst>
                <a:rect l="txL" t="txT" r="txR" b="txB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8" name="Freeform 113"/>
              <p:cNvSpPr/>
              <p:nvPr/>
            </p:nvSpPr>
            <p:spPr>
              <a:xfrm>
                <a:off x="357909" y="0"/>
                <a:ext cx="1267595" cy="1361545"/>
              </a:xfrm>
              <a:custGeom>
                <a:avLst/>
                <a:gdLst>
                  <a:gd name="txL" fmla="*/ 0 w 728"/>
                  <a:gd name="txT" fmla="*/ 0 h 782"/>
                  <a:gd name="txR" fmla="*/ 728 w 728"/>
                  <a:gd name="txB" fmla="*/ 782 h 782"/>
                </a:gdLst>
                <a:ahLst/>
                <a:cxnLst>
                  <a:cxn ang="0">
                    <a:pos x="1594717988" y="948843787"/>
                  </a:cxn>
                  <a:cxn ang="0">
                    <a:pos x="178875409" y="87911931"/>
                  </a:cxn>
                  <a:cxn ang="0">
                    <a:pos x="242542491" y="0"/>
                  </a:cxn>
                  <a:cxn ang="0">
                    <a:pos x="1643226116" y="894277320"/>
                  </a:cxn>
                  <a:cxn ang="0">
                    <a:pos x="1555305896" y="2147483647"/>
                  </a:cxn>
                  <a:cxn ang="0">
                    <a:pos x="1594717988" y="948843787"/>
                  </a:cxn>
                </a:cxnLst>
                <a:rect l="txL" t="txT" r="txR" b="txB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39" name="Freeform 114"/>
              <p:cNvSpPr/>
              <p:nvPr/>
            </p:nvSpPr>
            <p:spPr>
              <a:xfrm>
                <a:off x="392209" y="723275"/>
                <a:ext cx="281853" cy="360892"/>
              </a:xfrm>
              <a:custGeom>
                <a:avLst/>
                <a:gdLst>
                  <a:gd name="txL" fmla="*/ 0 w 162"/>
                  <a:gd name="txT" fmla="*/ 0 h 208"/>
                  <a:gd name="txR" fmla="*/ 162 w 162"/>
                  <a:gd name="txB" fmla="*/ 208 h 208"/>
                </a:gdLst>
                <a:ahLst/>
                <a:cxnLst>
                  <a:cxn ang="0">
                    <a:pos x="57513676" y="243845045"/>
                  </a:cxn>
                  <a:cxn ang="0">
                    <a:pos x="139242343" y="590042848"/>
                  </a:cxn>
                  <a:cxn ang="0">
                    <a:pos x="432863520" y="382323429"/>
                  </a:cxn>
                  <a:cxn ang="0">
                    <a:pos x="348107571" y="39135963"/>
                  </a:cxn>
                  <a:cxn ang="0">
                    <a:pos x="57513676" y="243845045"/>
                  </a:cxn>
                </a:cxnLst>
                <a:rect l="txL" t="txT" r="txR" b="txB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0" name="Freeform 115"/>
              <p:cNvSpPr/>
              <p:nvPr/>
            </p:nvSpPr>
            <p:spPr>
              <a:xfrm>
                <a:off x="439930" y="781435"/>
                <a:ext cx="187902" cy="244571"/>
              </a:xfrm>
              <a:custGeom>
                <a:avLst/>
                <a:gdLst>
                  <a:gd name="txL" fmla="*/ 0 w 108"/>
                  <a:gd name="txT" fmla="*/ 0 h 140"/>
                  <a:gd name="txR" fmla="*/ 108 w 108"/>
                  <a:gd name="txB" fmla="*/ 140 h 140"/>
                </a:gdLst>
                <a:ahLst/>
                <a:cxnLst>
                  <a:cxn ang="0">
                    <a:pos x="36324244" y="164797163"/>
                  </a:cxn>
                  <a:cxn ang="0">
                    <a:pos x="93837912" y="399784426"/>
                  </a:cxn>
                  <a:cxn ang="0">
                    <a:pos x="287566640" y="262452629"/>
                  </a:cxn>
                  <a:cxn ang="0">
                    <a:pos x="233080295" y="27465318"/>
                  </a:cxn>
                  <a:cxn ang="0">
                    <a:pos x="36324244" y="164797163"/>
                  </a:cxn>
                </a:cxnLst>
                <a:rect l="txL" t="txT" r="txR" b="txB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1" name="Freeform 116"/>
              <p:cNvSpPr/>
              <p:nvPr/>
            </p:nvSpPr>
            <p:spPr>
              <a:xfrm>
                <a:off x="402648" y="605463"/>
                <a:ext cx="375805" cy="240097"/>
              </a:xfrm>
              <a:custGeom>
                <a:avLst/>
                <a:gdLst>
                  <a:gd name="txL" fmla="*/ 0 w 216"/>
                  <a:gd name="txT" fmla="*/ 0 h 138"/>
                  <a:gd name="txR" fmla="*/ 216 w 216"/>
                  <a:gd name="txB" fmla="*/ 138 h 138"/>
                </a:gdLst>
                <a:ahLst/>
                <a:cxnLst>
                  <a:cxn ang="0">
                    <a:pos x="27244122" y="130162148"/>
                  </a:cxn>
                  <a:cxn ang="0">
                    <a:pos x="102918373" y="45406164"/>
                  </a:cxn>
                  <a:cxn ang="0">
                    <a:pos x="560001704" y="172540990"/>
                  </a:cxn>
                  <a:cxn ang="0">
                    <a:pos x="653839838" y="287566594"/>
                  </a:cxn>
                  <a:cxn ang="0">
                    <a:pos x="27244122" y="130162148"/>
                  </a:cxn>
                </a:cxnLst>
                <a:rect l="txL" t="txT" r="txR" b="txB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2" name="Freeform 117"/>
              <p:cNvSpPr/>
              <p:nvPr/>
            </p:nvSpPr>
            <p:spPr>
              <a:xfrm>
                <a:off x="305714" y="626341"/>
                <a:ext cx="125268" cy="93951"/>
              </a:xfrm>
              <a:custGeom>
                <a:avLst/>
                <a:gdLst>
                  <a:gd name="txL" fmla="*/ 0 w 72"/>
                  <a:gd name="txT" fmla="*/ 0 h 54"/>
                  <a:gd name="txR" fmla="*/ 72 w 72"/>
                  <a:gd name="txB" fmla="*/ 54 h 54"/>
                </a:gdLst>
                <a:ahLst/>
                <a:cxnLst>
                  <a:cxn ang="0">
                    <a:pos x="166486375" y="0"/>
                  </a:cxn>
                  <a:cxn ang="0">
                    <a:pos x="217945404" y="163459090"/>
                  </a:cxn>
                  <a:cxn ang="0">
                    <a:pos x="166486375" y="0"/>
                  </a:cxn>
                </a:cxnLst>
                <a:rect l="txL" t="txT" r="txR" b="txB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3" name="Freeform 118"/>
              <p:cNvSpPr/>
              <p:nvPr/>
            </p:nvSpPr>
            <p:spPr>
              <a:xfrm>
                <a:off x="96934" y="1115483"/>
                <a:ext cx="247554" cy="423526"/>
              </a:xfrm>
              <a:custGeom>
                <a:avLst/>
                <a:gdLst>
                  <a:gd name="txL" fmla="*/ 0 w 142"/>
                  <a:gd name="txT" fmla="*/ 0 h 243"/>
                  <a:gd name="txR" fmla="*/ 142 w 142"/>
                  <a:gd name="txB" fmla="*/ 243 h 243"/>
                </a:gdLst>
                <a:ahLst/>
                <a:cxnLst>
                  <a:cxn ang="0">
                    <a:pos x="0" y="528564019"/>
                  </a:cxn>
                  <a:cxn ang="0">
                    <a:pos x="230981838" y="726014231"/>
                  </a:cxn>
                  <a:cxn ang="0">
                    <a:pos x="264412074" y="6075768"/>
                  </a:cxn>
                  <a:cxn ang="0">
                    <a:pos x="69902622" y="191376243"/>
                  </a:cxn>
                  <a:cxn ang="0">
                    <a:pos x="0" y="528564019"/>
                  </a:cxn>
                </a:cxnLst>
                <a:rect l="txL" t="txT" r="txR" b="txB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4" name="Freeform 119"/>
              <p:cNvSpPr/>
              <p:nvPr/>
            </p:nvSpPr>
            <p:spPr>
              <a:xfrm>
                <a:off x="64126" y="1181100"/>
                <a:ext cx="234132" cy="293784"/>
              </a:xfrm>
              <a:custGeom>
                <a:avLst/>
                <a:gdLst>
                  <a:gd name="txL" fmla="*/ 0 w 135"/>
                  <a:gd name="txT" fmla="*/ 0 h 169"/>
                  <a:gd name="txR" fmla="*/ 135 w 135"/>
                  <a:gd name="txB" fmla="*/ 169 h 169"/>
                </a:gdLst>
                <a:ahLst/>
                <a:cxnLst>
                  <a:cxn ang="0">
                    <a:pos x="126328953" y="135987230"/>
                  </a:cxn>
                  <a:cxn ang="0">
                    <a:pos x="237619701" y="12086864"/>
                  </a:cxn>
                  <a:cxn ang="0">
                    <a:pos x="366955893" y="423068038"/>
                  </a:cxn>
                  <a:cxn ang="0">
                    <a:pos x="66172638" y="380761419"/>
                  </a:cxn>
                  <a:cxn ang="0">
                    <a:pos x="126328953" y="135987230"/>
                  </a:cxn>
                </a:cxnLst>
                <a:rect l="txL" t="txT" r="txR" b="txB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5" name="Freeform 120"/>
              <p:cNvSpPr/>
              <p:nvPr/>
            </p:nvSpPr>
            <p:spPr>
              <a:xfrm>
                <a:off x="0" y="1266103"/>
                <a:ext cx="295275" cy="199833"/>
              </a:xfrm>
              <a:custGeom>
                <a:avLst/>
                <a:gdLst>
                  <a:gd name="txL" fmla="*/ 0 w 170"/>
                  <a:gd name="txT" fmla="*/ 0 h 115"/>
                  <a:gd name="txR" fmla="*/ 170 w 170"/>
                  <a:gd name="txB" fmla="*/ 115 h 115"/>
                </a:gdLst>
                <a:ahLst/>
                <a:cxnLst>
                  <a:cxn ang="0">
                    <a:pos x="497781581" y="157014883"/>
                  </a:cxn>
                  <a:cxn ang="0">
                    <a:pos x="135758766" y="105683853"/>
                  </a:cxn>
                  <a:cxn ang="0">
                    <a:pos x="238332108" y="259678679"/>
                  </a:cxn>
                  <a:cxn ang="0">
                    <a:pos x="268500517" y="307991335"/>
                  </a:cxn>
                  <a:cxn ang="0">
                    <a:pos x="479681230" y="274777361"/>
                  </a:cxn>
                  <a:cxn ang="0">
                    <a:pos x="497781581" y="157014883"/>
                  </a:cxn>
                </a:cxnLst>
                <a:rect l="txL" t="txT" r="txR" b="txB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6" name="Freeform 121"/>
              <p:cNvSpPr/>
              <p:nvPr/>
            </p:nvSpPr>
            <p:spPr>
              <a:xfrm>
                <a:off x="137199" y="1184082"/>
                <a:ext cx="137198" cy="74564"/>
              </a:xfrm>
              <a:custGeom>
                <a:avLst/>
                <a:gdLst>
                  <a:gd name="txL" fmla="*/ 0 w 79"/>
                  <a:gd name="txT" fmla="*/ 0 h 43"/>
                  <a:gd name="txR" fmla="*/ 79 w 79"/>
                  <a:gd name="txB" fmla="*/ 43 h 43"/>
                </a:gdLst>
                <a:ahLst/>
                <a:cxnLst>
                  <a:cxn ang="0">
                    <a:pos x="111594059" y="6013673"/>
                  </a:cxn>
                  <a:cxn ang="0">
                    <a:pos x="0" y="69158980"/>
                  </a:cxn>
                  <a:cxn ang="0">
                    <a:pos x="57305352" y="90206829"/>
                  </a:cxn>
                  <a:cxn ang="0">
                    <a:pos x="238269525" y="129297452"/>
                  </a:cxn>
                  <a:cxn ang="0">
                    <a:pos x="111594059" y="6013673"/>
                  </a:cxn>
                </a:cxnLst>
                <a:rect l="txL" t="txT" r="txR" b="txB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7" name="Freeform 122"/>
              <p:cNvSpPr/>
              <p:nvPr/>
            </p:nvSpPr>
            <p:spPr>
              <a:xfrm>
                <a:off x="53687" y="1360054"/>
                <a:ext cx="220711" cy="96934"/>
              </a:xfrm>
              <a:custGeom>
                <a:avLst/>
                <a:gdLst>
                  <a:gd name="txL" fmla="*/ 0 w 127"/>
                  <a:gd name="txT" fmla="*/ 0 h 56"/>
                  <a:gd name="txR" fmla="*/ 127 w 127"/>
                  <a:gd name="txB" fmla="*/ 56 h 56"/>
                </a:gdLst>
                <a:ahLst/>
                <a:cxnLst>
                  <a:cxn ang="0">
                    <a:pos x="383569666" y="116853959"/>
                  </a:cxn>
                  <a:cxn ang="0">
                    <a:pos x="144970651" y="29962997"/>
                  </a:cxn>
                  <a:cxn ang="0">
                    <a:pos x="0" y="0"/>
                  </a:cxn>
                  <a:cxn ang="0">
                    <a:pos x="144970651" y="95879844"/>
                  </a:cxn>
                  <a:cxn ang="0">
                    <a:pos x="175173293" y="143818914"/>
                  </a:cxn>
                  <a:cxn ang="0">
                    <a:pos x="341287010" y="143818914"/>
                  </a:cxn>
                  <a:cxn ang="0">
                    <a:pos x="383569666" y="116853959"/>
                  </a:cxn>
                </a:cxnLst>
                <a:rect l="txL" t="txT" r="txR" b="txB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8" name="Freeform 123"/>
              <p:cNvSpPr/>
              <p:nvPr/>
            </p:nvSpPr>
            <p:spPr>
              <a:xfrm>
                <a:off x="111847" y="1462953"/>
                <a:ext cx="149129" cy="108864"/>
              </a:xfrm>
              <a:custGeom>
                <a:avLst/>
                <a:gdLst>
                  <a:gd name="txL" fmla="*/ 0 w 85"/>
                  <a:gd name="txT" fmla="*/ 0 h 63"/>
                  <a:gd name="txR" fmla="*/ 85 w 85"/>
                  <a:gd name="txB" fmla="*/ 63 h 63"/>
                </a:gdLst>
                <a:ahLst/>
                <a:cxnLst>
                  <a:cxn ang="0">
                    <a:pos x="0" y="0"/>
                  </a:cxn>
                  <a:cxn ang="0">
                    <a:pos x="240094205" y="50761729"/>
                  </a:cxn>
                  <a:cxn ang="0">
                    <a:pos x="261640706" y="92565509"/>
                  </a:cxn>
                  <a:cxn ang="0">
                    <a:pos x="0" y="0"/>
                  </a:cxn>
                </a:cxnLst>
                <a:rect l="txL" t="txT" r="txR" b="txB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49" name="Freeform 124"/>
              <p:cNvSpPr/>
              <p:nvPr/>
            </p:nvSpPr>
            <p:spPr>
              <a:xfrm>
                <a:off x="322118" y="1176626"/>
                <a:ext cx="77547" cy="195359"/>
              </a:xfrm>
              <a:custGeom>
                <a:avLst/>
                <a:gdLst>
                  <a:gd name="txL" fmla="*/ 0 w 45"/>
                  <a:gd name="txT" fmla="*/ 0 h 112"/>
                  <a:gd name="txR" fmla="*/ 45 w 45"/>
                  <a:gd name="txB" fmla="*/ 112 h 112"/>
                </a:gdLst>
                <a:ahLst/>
                <a:cxnLst>
                  <a:cxn ang="0">
                    <a:pos x="0" y="0"/>
                  </a:cxn>
                  <a:cxn ang="0">
                    <a:pos x="50484817" y="340760185"/>
                  </a:cxn>
                  <a:cxn ang="0">
                    <a:pos x="0" y="0"/>
                  </a:cxn>
                </a:cxnLst>
                <a:rect l="txL" t="txT" r="txR" b="txB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750" name="Freeform 125"/>
              <p:cNvSpPr/>
              <p:nvPr/>
            </p:nvSpPr>
            <p:spPr>
              <a:xfrm>
                <a:off x="79039" y="1404793"/>
                <a:ext cx="152111" cy="80530"/>
              </a:xfrm>
              <a:custGeom>
                <a:avLst/>
                <a:gdLst>
                  <a:gd name="txL" fmla="*/ 0 w 87"/>
                  <a:gd name="txT" fmla="*/ 0 h 46"/>
                  <a:gd name="txR" fmla="*/ 87 w 87"/>
                  <a:gd name="txB" fmla="*/ 46 h 46"/>
                </a:gdLst>
                <a:ahLst/>
                <a:cxnLst>
                  <a:cxn ang="0">
                    <a:pos x="0" y="0"/>
                  </a:cxn>
                  <a:cxn ang="0">
                    <a:pos x="259837077" y="101138671"/>
                  </a:cxn>
                  <a:cxn ang="0">
                    <a:pos x="259837077" y="134850996"/>
                  </a:cxn>
                  <a:cxn ang="0">
                    <a:pos x="0" y="0"/>
                  </a:cxn>
                </a:cxnLst>
                <a:rect l="txL" t="txT" r="txR" b="txB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660" name="Freeform 126"/>
            <p:cNvSpPr/>
            <p:nvPr/>
          </p:nvSpPr>
          <p:spPr>
            <a:xfrm>
              <a:off x="4017962" y="37814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1" name="Freeform 126"/>
            <p:cNvSpPr/>
            <p:nvPr/>
          </p:nvSpPr>
          <p:spPr>
            <a:xfrm>
              <a:off x="4114800" y="37211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2" name="Freeform 126"/>
            <p:cNvSpPr/>
            <p:nvPr/>
          </p:nvSpPr>
          <p:spPr>
            <a:xfrm>
              <a:off x="4259262" y="36798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3" name="Freeform 126"/>
            <p:cNvSpPr/>
            <p:nvPr/>
          </p:nvSpPr>
          <p:spPr>
            <a:xfrm>
              <a:off x="4156075" y="38608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4" name="Freeform 126"/>
            <p:cNvSpPr/>
            <p:nvPr/>
          </p:nvSpPr>
          <p:spPr>
            <a:xfrm>
              <a:off x="4017962" y="3786188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5" name="Freeform 126"/>
            <p:cNvSpPr/>
            <p:nvPr/>
          </p:nvSpPr>
          <p:spPr>
            <a:xfrm>
              <a:off x="4114800" y="37258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6" name="Freeform 126"/>
            <p:cNvSpPr/>
            <p:nvPr/>
          </p:nvSpPr>
          <p:spPr>
            <a:xfrm>
              <a:off x="4259262" y="3684588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7" name="Freeform 126"/>
            <p:cNvSpPr/>
            <p:nvPr/>
          </p:nvSpPr>
          <p:spPr>
            <a:xfrm>
              <a:off x="4156075" y="3865563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8" name="Freeform 126"/>
            <p:cNvSpPr/>
            <p:nvPr/>
          </p:nvSpPr>
          <p:spPr>
            <a:xfrm>
              <a:off x="4033837" y="3743325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69" name="Freeform 126"/>
            <p:cNvSpPr/>
            <p:nvPr/>
          </p:nvSpPr>
          <p:spPr>
            <a:xfrm>
              <a:off x="4132262" y="366236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0" name="Freeform 126"/>
            <p:cNvSpPr/>
            <p:nvPr/>
          </p:nvSpPr>
          <p:spPr>
            <a:xfrm>
              <a:off x="4211637" y="3579813"/>
              <a:ext cx="150813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46980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1" name="Freeform 126"/>
            <p:cNvSpPr/>
            <p:nvPr/>
          </p:nvSpPr>
          <p:spPr>
            <a:xfrm>
              <a:off x="4175125" y="38274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2" name="Freeform 126"/>
            <p:cNvSpPr/>
            <p:nvPr/>
          </p:nvSpPr>
          <p:spPr>
            <a:xfrm>
              <a:off x="4017962" y="3787775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3" name="Freeform 126"/>
            <p:cNvSpPr/>
            <p:nvPr/>
          </p:nvSpPr>
          <p:spPr>
            <a:xfrm>
              <a:off x="4114800" y="372745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4" name="Freeform 126"/>
            <p:cNvSpPr/>
            <p:nvPr/>
          </p:nvSpPr>
          <p:spPr>
            <a:xfrm>
              <a:off x="4259262" y="368776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5" name="Freeform 126"/>
            <p:cNvSpPr/>
            <p:nvPr/>
          </p:nvSpPr>
          <p:spPr>
            <a:xfrm>
              <a:off x="4154487" y="3867150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6" name="Freeform 126"/>
            <p:cNvSpPr/>
            <p:nvPr/>
          </p:nvSpPr>
          <p:spPr>
            <a:xfrm>
              <a:off x="4017962" y="37941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7" name="Freeform 126"/>
            <p:cNvSpPr/>
            <p:nvPr/>
          </p:nvSpPr>
          <p:spPr>
            <a:xfrm>
              <a:off x="4114800" y="3732213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8" name="Freeform 126"/>
            <p:cNvSpPr/>
            <p:nvPr/>
          </p:nvSpPr>
          <p:spPr>
            <a:xfrm>
              <a:off x="4259262" y="36925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79" name="Freeform 126"/>
            <p:cNvSpPr/>
            <p:nvPr/>
          </p:nvSpPr>
          <p:spPr>
            <a:xfrm>
              <a:off x="4154487" y="387350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0" name="Freeform 126"/>
            <p:cNvSpPr/>
            <p:nvPr/>
          </p:nvSpPr>
          <p:spPr>
            <a:xfrm>
              <a:off x="4032250" y="3751263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1" name="Freeform 126"/>
            <p:cNvSpPr/>
            <p:nvPr/>
          </p:nvSpPr>
          <p:spPr>
            <a:xfrm>
              <a:off x="4132262" y="3668713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2" name="Freeform 126"/>
            <p:cNvSpPr/>
            <p:nvPr/>
          </p:nvSpPr>
          <p:spPr>
            <a:xfrm>
              <a:off x="4211637" y="358775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3" name="Freeform 126"/>
            <p:cNvSpPr/>
            <p:nvPr/>
          </p:nvSpPr>
          <p:spPr>
            <a:xfrm>
              <a:off x="4175125" y="38354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4" name="Freeform 126"/>
            <p:cNvSpPr/>
            <p:nvPr/>
          </p:nvSpPr>
          <p:spPr>
            <a:xfrm>
              <a:off x="4014787" y="3759200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5" name="Freeform 126"/>
            <p:cNvSpPr/>
            <p:nvPr/>
          </p:nvSpPr>
          <p:spPr>
            <a:xfrm>
              <a:off x="4111625" y="3698875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6" name="Freeform 126"/>
            <p:cNvSpPr/>
            <p:nvPr/>
          </p:nvSpPr>
          <p:spPr>
            <a:xfrm>
              <a:off x="4256087" y="3657600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7" name="Freeform 126"/>
            <p:cNvSpPr/>
            <p:nvPr/>
          </p:nvSpPr>
          <p:spPr>
            <a:xfrm>
              <a:off x="4151312" y="38385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8" name="Freeform 126"/>
            <p:cNvSpPr/>
            <p:nvPr/>
          </p:nvSpPr>
          <p:spPr>
            <a:xfrm>
              <a:off x="4014787" y="3765550"/>
              <a:ext cx="149225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79787262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89" name="Freeform 126"/>
            <p:cNvSpPr/>
            <p:nvPr/>
          </p:nvSpPr>
          <p:spPr>
            <a:xfrm>
              <a:off x="4111625" y="370363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0" name="Freeform 126"/>
            <p:cNvSpPr/>
            <p:nvPr/>
          </p:nvSpPr>
          <p:spPr>
            <a:xfrm>
              <a:off x="4256087" y="3663950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1" name="Freeform 126"/>
            <p:cNvSpPr/>
            <p:nvPr/>
          </p:nvSpPr>
          <p:spPr>
            <a:xfrm>
              <a:off x="4151312" y="384492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2" name="Freeform 126"/>
            <p:cNvSpPr/>
            <p:nvPr/>
          </p:nvSpPr>
          <p:spPr>
            <a:xfrm>
              <a:off x="4029075" y="372268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3" name="Freeform 126"/>
            <p:cNvSpPr/>
            <p:nvPr/>
          </p:nvSpPr>
          <p:spPr>
            <a:xfrm>
              <a:off x="4129087" y="3640138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4" name="Freeform 126"/>
            <p:cNvSpPr/>
            <p:nvPr/>
          </p:nvSpPr>
          <p:spPr>
            <a:xfrm>
              <a:off x="4208462" y="35591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5" name="Freeform 126"/>
            <p:cNvSpPr/>
            <p:nvPr/>
          </p:nvSpPr>
          <p:spPr>
            <a:xfrm>
              <a:off x="4171950" y="3805238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6" name="Freeform 126"/>
            <p:cNvSpPr/>
            <p:nvPr/>
          </p:nvSpPr>
          <p:spPr>
            <a:xfrm>
              <a:off x="4013200" y="3767138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7" name="Freeform 126"/>
            <p:cNvSpPr/>
            <p:nvPr/>
          </p:nvSpPr>
          <p:spPr>
            <a:xfrm>
              <a:off x="4110037" y="3705225"/>
              <a:ext cx="150813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84550235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8" name="Freeform 126"/>
            <p:cNvSpPr/>
            <p:nvPr/>
          </p:nvSpPr>
          <p:spPr>
            <a:xfrm>
              <a:off x="4256087" y="3665538"/>
              <a:ext cx="149225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46980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699" name="Freeform 126"/>
            <p:cNvSpPr/>
            <p:nvPr/>
          </p:nvSpPr>
          <p:spPr>
            <a:xfrm>
              <a:off x="4151312" y="3846513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0" name="Freeform 126"/>
            <p:cNvSpPr/>
            <p:nvPr/>
          </p:nvSpPr>
          <p:spPr>
            <a:xfrm>
              <a:off x="4013200" y="3771900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1" name="Freeform 126"/>
            <p:cNvSpPr/>
            <p:nvPr/>
          </p:nvSpPr>
          <p:spPr>
            <a:xfrm>
              <a:off x="4110037" y="37115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2" name="Freeform 126"/>
            <p:cNvSpPr/>
            <p:nvPr/>
          </p:nvSpPr>
          <p:spPr>
            <a:xfrm>
              <a:off x="4256087" y="3670300"/>
              <a:ext cx="149225" cy="188913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84550235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3" name="Freeform 126"/>
            <p:cNvSpPr/>
            <p:nvPr/>
          </p:nvSpPr>
          <p:spPr>
            <a:xfrm>
              <a:off x="4151312" y="38512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4" name="Freeform 126"/>
            <p:cNvSpPr/>
            <p:nvPr/>
          </p:nvSpPr>
          <p:spPr>
            <a:xfrm>
              <a:off x="4029075" y="3729038"/>
              <a:ext cx="150812" cy="188912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84546980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5" name="Freeform 126"/>
            <p:cNvSpPr/>
            <p:nvPr/>
          </p:nvSpPr>
          <p:spPr>
            <a:xfrm>
              <a:off x="4127500" y="3648075"/>
              <a:ext cx="150812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3123" y="0"/>
                </a:cxn>
                <a:cxn ang="0">
                  <a:pos x="132234074" y="279787262"/>
                </a:cxn>
                <a:cxn ang="0">
                  <a:pos x="2029631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6" name="Freeform 126"/>
            <p:cNvSpPr/>
            <p:nvPr/>
          </p:nvSpPr>
          <p:spPr>
            <a:xfrm>
              <a:off x="4208462" y="3565525"/>
              <a:ext cx="149225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198715628" y="0"/>
                </a:cxn>
                <a:cxn ang="0">
                  <a:pos x="129466577" y="279787262"/>
                </a:cxn>
                <a:cxn ang="0">
                  <a:pos x="198715628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5707" name="Freeform 126"/>
            <p:cNvSpPr/>
            <p:nvPr/>
          </p:nvSpPr>
          <p:spPr>
            <a:xfrm>
              <a:off x="4170362" y="3813175"/>
              <a:ext cx="150813" cy="187325"/>
            </a:xfrm>
            <a:custGeom>
              <a:avLst/>
              <a:gdLst>
                <a:gd name="txL" fmla="*/ 0 w 86"/>
                <a:gd name="txT" fmla="*/ 0 h 108"/>
                <a:gd name="txR" fmla="*/ 86 w 86"/>
                <a:gd name="txB" fmla="*/ 108 h 108"/>
              </a:gdLst>
              <a:ahLst/>
              <a:cxnLst>
                <a:cxn ang="0">
                  <a:pos x="202966223" y="0"/>
                </a:cxn>
                <a:cxn ang="0">
                  <a:pos x="132236704" y="279787262"/>
                </a:cxn>
                <a:cxn ang="0">
                  <a:pos x="202966223" y="0"/>
                </a:cxn>
              </a:cxnLst>
              <a:rect l="txL" t="txT" r="txR" b="txB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5605" name="文本框 6"/>
          <p:cNvSpPr>
            <a:spLocks noChangeArrowheads="1"/>
          </p:cNvSpPr>
          <p:nvPr/>
        </p:nvSpPr>
        <p:spPr bwMode="auto">
          <a:xfrm>
            <a:off x="88900" y="2563813"/>
            <a:ext cx="4929188" cy="10160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Roboto Th"/>
              </a:rPr>
              <a:t>THANK YOU</a:t>
            </a:r>
            <a:endParaRPr kumimoji="0" lang="en-US" altLang="zh-CN" sz="60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Roboto Th"/>
            </a:endParaRPr>
          </a:p>
        </p:txBody>
      </p:sp>
      <p:sp>
        <p:nvSpPr>
          <p:cNvPr id="25606" name="矩形 187"/>
          <p:cNvSpPr/>
          <p:nvPr/>
        </p:nvSpPr>
        <p:spPr>
          <a:xfrm>
            <a:off x="214313" y="3303588"/>
            <a:ext cx="464343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TextBox 188"/>
          <p:cNvSpPr txBox="1">
            <a:spLocks noChangeArrowheads="1"/>
          </p:cNvSpPr>
          <p:nvPr/>
        </p:nvSpPr>
        <p:spPr bwMode="auto">
          <a:xfrm>
            <a:off x="539750" y="1214438"/>
            <a:ext cx="5078413" cy="186118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8100" algn="ctr" rotWithShape="0">
              <a:srgbClr val="000000">
                <a:alpha val="39000"/>
              </a:srgbClr>
            </a:outerShdw>
          </a:effec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500" b="1" kern="1200" cap="none" spc="0" normalizeH="0" baseline="0" noProof="0" smtClean="0">
                <a:solidFill>
                  <a:schemeClr val="bg1"/>
                </a:solidFill>
                <a:latin typeface="Arial Black" panose="020B0A04020102020204" pitchFamily="34" charset="0"/>
                <a:ea typeface="GungsuhChe" pitchFamily="49" charset="-127"/>
                <a:cs typeface="+mn-cs"/>
              </a:rPr>
              <a:t>201X</a:t>
            </a:r>
            <a:endParaRPr kumimoji="0" lang="zh-CN" altLang="en-US" sz="11500" b="1" kern="1200" cap="none" spc="0" normalizeH="0" baseline="0" noProof="0" smtClean="0">
              <a:solidFill>
                <a:schemeClr val="bg1"/>
              </a:solidFill>
              <a:latin typeface="Arial Black" panose="020B0A04020102020204" pitchFamily="34" charset="0"/>
              <a:ea typeface="GungsuhChe" pitchFamily="49" charset="-127"/>
              <a:cs typeface="+mn-cs"/>
            </a:endParaRPr>
          </a:p>
        </p:txBody>
      </p:sp>
      <p:sp>
        <p:nvSpPr>
          <p:cNvPr id="25609" name="泪滴形 190"/>
          <p:cNvSpPr/>
          <p:nvPr/>
        </p:nvSpPr>
        <p:spPr>
          <a:xfrm>
            <a:off x="8201025" y="4357688"/>
            <a:ext cx="514350" cy="517525"/>
          </a:xfrm>
          <a:custGeom>
            <a:avLst/>
            <a:gdLst>
              <a:gd name="txL" fmla="*/ 0 w 514513"/>
              <a:gd name="txT" fmla="*/ 0 h 518306"/>
              <a:gd name="txR" fmla="*/ 514513 w 514513"/>
              <a:gd name="txB" fmla="*/ 518306 h 518306"/>
            </a:gdLst>
            <a:ahLst/>
            <a:cxnLst>
              <a:cxn ang="0">
                <a:pos x="0" y="258373"/>
              </a:cxn>
              <a:cxn ang="0">
                <a:pos x="257094" y="0"/>
              </a:cxn>
              <a:cxn ang="0">
                <a:pos x="514187" y="0"/>
              </a:cxn>
              <a:cxn ang="0">
                <a:pos x="514187" y="258373"/>
              </a:cxn>
              <a:cxn ang="0">
                <a:pos x="257094" y="516745"/>
              </a:cxn>
              <a:cxn ang="0">
                <a:pos x="-1" y="258373"/>
              </a:cxn>
              <a:cxn ang="0">
                <a:pos x="0" y="258373"/>
              </a:cxn>
            </a:cxnLst>
            <a:rect l="txL" t="txT" r="txR" b="tx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5610" name="TextBox 191"/>
          <p:cNvSpPr txBox="1"/>
          <p:nvPr/>
        </p:nvSpPr>
        <p:spPr>
          <a:xfrm>
            <a:off x="8178800" y="4465638"/>
            <a:ext cx="85725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600" b="1" dirty="0">
                <a:solidFill>
                  <a:srgbClr val="66A29B"/>
                </a:solidFill>
                <a:latin typeface="Calibri" panose="020F0502020204030204" pitchFamily="34" charset="0"/>
              </a:rPr>
              <a:t>201X</a:t>
            </a:r>
            <a:endParaRPr lang="zh-CN" altLang="en-US" sz="1600" b="1" dirty="0">
              <a:solidFill>
                <a:srgbClr val="66A29B"/>
              </a:solidFill>
              <a:latin typeface="Calibri" panose="020F0502020204030204" pitchFamily="34" charset="0"/>
            </a:endParaRPr>
          </a:p>
        </p:txBody>
      </p:sp>
      <p:sp>
        <p:nvSpPr>
          <p:cNvPr id="25611" name="椭圆 192"/>
          <p:cNvSpPr/>
          <p:nvPr/>
        </p:nvSpPr>
        <p:spPr>
          <a:xfrm>
            <a:off x="8604250" y="1347788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2" name="椭圆 193"/>
          <p:cNvSpPr/>
          <p:nvPr/>
        </p:nvSpPr>
        <p:spPr>
          <a:xfrm>
            <a:off x="8604250" y="163036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3" name="椭圆 194"/>
          <p:cNvSpPr/>
          <p:nvPr/>
        </p:nvSpPr>
        <p:spPr>
          <a:xfrm>
            <a:off x="8604250" y="188277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4" name="椭圆 195"/>
          <p:cNvSpPr/>
          <p:nvPr/>
        </p:nvSpPr>
        <p:spPr>
          <a:xfrm>
            <a:off x="8604250" y="2133600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5" name="椭圆 196"/>
          <p:cNvSpPr/>
          <p:nvPr/>
        </p:nvSpPr>
        <p:spPr>
          <a:xfrm>
            <a:off x="8604250" y="242252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6" name="椭圆 197"/>
          <p:cNvSpPr/>
          <p:nvPr/>
        </p:nvSpPr>
        <p:spPr>
          <a:xfrm>
            <a:off x="8604250" y="2674938"/>
            <a:ext cx="107950" cy="107950"/>
          </a:xfrm>
          <a:prstGeom prst="ellipse">
            <a:avLst/>
          </a:prstGeom>
          <a:noFill/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7" name="椭圆 198"/>
          <p:cNvSpPr/>
          <p:nvPr/>
        </p:nvSpPr>
        <p:spPr>
          <a:xfrm>
            <a:off x="8604250" y="292576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8" name="椭圆 199"/>
          <p:cNvSpPr/>
          <p:nvPr/>
        </p:nvSpPr>
        <p:spPr>
          <a:xfrm>
            <a:off x="8604250" y="3178175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9" name="椭圆 200"/>
          <p:cNvSpPr/>
          <p:nvPr/>
        </p:nvSpPr>
        <p:spPr>
          <a:xfrm>
            <a:off x="8604250" y="3465513"/>
            <a:ext cx="107950" cy="1079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矩形 189"/>
          <p:cNvSpPr/>
          <p:nvPr/>
        </p:nvSpPr>
        <p:spPr>
          <a:xfrm>
            <a:off x="7007860" y="142875"/>
            <a:ext cx="192214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1400" b="1" i="1" dirty="0">
                <a:solidFill>
                  <a:srgbClr val="B58A36"/>
                </a:solidFill>
                <a:latin typeface="Arial Unicode MS" panose="020B0604020202020204" charset="-122"/>
                <a:ea typeface="Arial Unicode MS" panose="020B0604020202020204" charset="-122"/>
                <a:cs typeface="Impact" panose="020B0806030902050204" charset="0"/>
              </a:rPr>
              <a:t>FREEPPT7.COM</a:t>
            </a:r>
            <a:endParaRPr lang="en-US" altLang="zh-CN" sz="1400" b="1" i="1" dirty="0">
              <a:solidFill>
                <a:srgbClr val="B58A36"/>
              </a:solidFill>
              <a:latin typeface="Arial Unicode MS" panose="020B0604020202020204" charset="-122"/>
              <a:ea typeface="Arial Unicode MS" panose="020B0604020202020204" charset="-122"/>
              <a:cs typeface="Impact" panose="020B080603090205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285591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63341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1"/>
          <p:cNvSpPr/>
          <p:nvPr/>
        </p:nvSpPr>
        <p:spPr>
          <a:xfrm>
            <a:off x="0" y="2928938"/>
            <a:ext cx="9144000" cy="2214562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CB1B3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组合 95"/>
          <p:cNvGrpSpPr/>
          <p:nvPr/>
        </p:nvGrpSpPr>
        <p:grpSpPr>
          <a:xfrm>
            <a:off x="4805363" y="1508125"/>
            <a:ext cx="1046162" cy="1492250"/>
            <a:chOff x="0" y="0"/>
            <a:chExt cx="1113207" cy="1587895"/>
          </a:xfrm>
        </p:grpSpPr>
        <p:sp>
          <p:nvSpPr>
            <p:cNvPr id="4164" name="任意多边形 96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165" name="组合 97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4166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67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68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529794030" y="0"/>
                  </a:cxn>
                  <a:cxn ang="0">
                    <a:pos x="267068259" y="275753026"/>
                  </a:cxn>
                  <a:cxn ang="0">
                    <a:pos x="0" y="0"/>
                  </a:cxn>
                  <a:cxn ang="0">
                    <a:pos x="529794030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9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620987339" y="0"/>
                  </a:cxn>
                  <a:cxn ang="0">
                    <a:pos x="308322427" y="319179952"/>
                  </a:cxn>
                  <a:cxn ang="0">
                    <a:pos x="0" y="0"/>
                  </a:cxn>
                  <a:cxn ang="0">
                    <a:pos x="47768821" y="0"/>
                  </a:cxn>
                  <a:cxn ang="0">
                    <a:pos x="310494406" y="275753549"/>
                  </a:cxn>
                  <a:cxn ang="0">
                    <a:pos x="573218529" y="0"/>
                  </a:cxn>
                  <a:cxn ang="0">
                    <a:pos x="62098733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70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7484598" y="0"/>
                  </a:cxn>
                  <a:cxn ang="0">
                    <a:pos x="187484598" y="791618453"/>
                  </a:cxn>
                  <a:cxn ang="0">
                    <a:pos x="158954211" y="791618453"/>
                  </a:cxn>
                  <a:cxn ang="0">
                    <a:pos x="0" y="954838638"/>
                  </a:cxn>
                  <a:cxn ang="0">
                    <a:pos x="158954211" y="1113980642"/>
                  </a:cxn>
                  <a:cxn ang="0">
                    <a:pos x="187484598" y="1113980642"/>
                  </a:cxn>
                  <a:cxn ang="0">
                    <a:pos x="187484598" y="1485306007"/>
                  </a:cxn>
                  <a:cxn ang="0">
                    <a:pos x="1035242259" y="1485306007"/>
                  </a:cxn>
                  <a:cxn ang="0">
                    <a:pos x="1035242259" y="1113980642"/>
                  </a:cxn>
                  <a:cxn ang="0">
                    <a:pos x="1035242259" y="791618453"/>
                  </a:cxn>
                  <a:cxn ang="0">
                    <a:pos x="1035242259" y="0"/>
                  </a:cxn>
                  <a:cxn ang="0">
                    <a:pos x="187484598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71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76288112" y="791618453"/>
                  </a:cxn>
                  <a:cxn ang="0">
                    <a:pos x="847757725" y="791618453"/>
                  </a:cxn>
                  <a:cxn ang="0">
                    <a:pos x="847757725" y="0"/>
                  </a:cxn>
                  <a:cxn ang="0">
                    <a:pos x="0" y="0"/>
                  </a:cxn>
                  <a:cxn ang="0">
                    <a:pos x="0" y="791618453"/>
                  </a:cxn>
                  <a:cxn ang="0">
                    <a:pos x="0" y="1113980642"/>
                  </a:cxn>
                  <a:cxn ang="0">
                    <a:pos x="0" y="1485306007"/>
                  </a:cxn>
                  <a:cxn ang="0">
                    <a:pos x="847757725" y="1485306007"/>
                  </a:cxn>
                  <a:cxn ang="0">
                    <a:pos x="847757725" y="1113980642"/>
                  </a:cxn>
                  <a:cxn ang="0">
                    <a:pos x="876288112" y="1113980642"/>
                  </a:cxn>
                  <a:cxn ang="0">
                    <a:pos x="1035242259" y="954838638"/>
                  </a:cxn>
                  <a:cxn ang="0">
                    <a:pos x="876288112" y="79161845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72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73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74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75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71651801" y="738235207"/>
                  </a:cxn>
                  <a:cxn ang="0">
                    <a:pos x="175874468" y="703495360"/>
                  </a:cxn>
                  <a:cxn ang="0">
                    <a:pos x="191073911" y="254040385"/>
                  </a:cxn>
                  <a:cxn ang="0">
                    <a:pos x="271410710" y="308322134"/>
                  </a:cxn>
                  <a:cxn ang="0">
                    <a:pos x="366946906" y="195414682"/>
                  </a:cxn>
                  <a:cxn ang="0">
                    <a:pos x="484197104" y="325692057"/>
                  </a:cxn>
                  <a:cxn ang="0">
                    <a:pos x="579733300" y="195414682"/>
                  </a:cxn>
                  <a:cxn ang="0">
                    <a:pos x="794690292" y="284437752"/>
                  </a:cxn>
                  <a:cxn ang="0">
                    <a:pos x="796862273" y="284437752"/>
                  </a:cxn>
                  <a:cxn ang="0">
                    <a:pos x="79686227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76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284437722"/>
                  </a:cxn>
                  <a:cxn ang="0">
                    <a:pos x="156332402" y="195414662"/>
                  </a:cxn>
                  <a:cxn ang="0">
                    <a:pos x="308322320" y="284437722"/>
                  </a:cxn>
                  <a:cxn ang="0">
                    <a:pos x="440770371" y="195414662"/>
                  </a:cxn>
                  <a:cxn ang="0">
                    <a:pos x="512422087" y="284437722"/>
                  </a:cxn>
                  <a:cxn ang="0">
                    <a:pos x="616644639" y="238840940"/>
                  </a:cxn>
                  <a:cxn ang="0">
                    <a:pos x="616644639" y="703495287"/>
                  </a:cxn>
                  <a:cxn ang="0">
                    <a:pos x="723037697" y="742577612"/>
                  </a:cxn>
                  <a:cxn ang="0">
                    <a:pos x="79468959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组合 109"/>
          <p:cNvGrpSpPr/>
          <p:nvPr/>
        </p:nvGrpSpPr>
        <p:grpSpPr>
          <a:xfrm>
            <a:off x="1423988" y="1430338"/>
            <a:ext cx="1163637" cy="1566862"/>
            <a:chOff x="0" y="0"/>
            <a:chExt cx="1237854" cy="1667480"/>
          </a:xfrm>
        </p:grpSpPr>
        <p:sp>
          <p:nvSpPr>
            <p:cNvPr id="4152" name="任意多边形 110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153" name="组合 111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4154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55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56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3199929" y="0"/>
                  </a:cxn>
                  <a:cxn ang="0">
                    <a:pos x="183199929" y="766437993"/>
                  </a:cxn>
                  <a:cxn ang="0">
                    <a:pos x="155320821" y="766437993"/>
                  </a:cxn>
                  <a:cxn ang="0">
                    <a:pos x="0" y="924467255"/>
                  </a:cxn>
                  <a:cxn ang="0">
                    <a:pos x="155320821" y="1078545337"/>
                  </a:cxn>
                  <a:cxn ang="0">
                    <a:pos x="183199929" y="1078545337"/>
                  </a:cxn>
                  <a:cxn ang="0">
                    <a:pos x="183199929" y="1438059622"/>
                  </a:cxn>
                  <a:cxn ang="0">
                    <a:pos x="1011576831" y="1438059622"/>
                  </a:cxn>
                  <a:cxn ang="0">
                    <a:pos x="1011576831" y="1078545337"/>
                  </a:cxn>
                  <a:cxn ang="0">
                    <a:pos x="1011576831" y="766437993"/>
                  </a:cxn>
                  <a:cxn ang="0">
                    <a:pos x="1011576831" y="0"/>
                  </a:cxn>
                  <a:cxn ang="0">
                    <a:pos x="183199929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57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51286512" y="766437993"/>
                  </a:cxn>
                  <a:cxn ang="0">
                    <a:pos x="823570002" y="766437993"/>
                  </a:cxn>
                  <a:cxn ang="0">
                    <a:pos x="823570002" y="0"/>
                  </a:cxn>
                  <a:cxn ang="0">
                    <a:pos x="0" y="0"/>
                  </a:cxn>
                  <a:cxn ang="0">
                    <a:pos x="0" y="766437993"/>
                  </a:cxn>
                  <a:cxn ang="0">
                    <a:pos x="0" y="1078545337"/>
                  </a:cxn>
                  <a:cxn ang="0">
                    <a:pos x="0" y="1438059622"/>
                  </a:cxn>
                  <a:cxn ang="0">
                    <a:pos x="823570002" y="1438059622"/>
                  </a:cxn>
                  <a:cxn ang="0">
                    <a:pos x="823570002" y="1078545337"/>
                  </a:cxn>
                  <a:cxn ang="0">
                    <a:pos x="851286512" y="1078545337"/>
                  </a:cxn>
                  <a:cxn ang="0">
                    <a:pos x="1005706213" y="924467255"/>
                  </a:cxn>
                  <a:cxn ang="0">
                    <a:pos x="851286512" y="76643799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58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795789274"/>
                  </a:cxn>
                  <a:cxn ang="0">
                    <a:pos x="1173666659" y="688893340"/>
                  </a:cxn>
                  <a:cxn ang="0">
                    <a:pos x="1173666659" y="193997788"/>
                  </a:cxn>
                  <a:cxn ang="0">
                    <a:pos x="0" y="795789274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59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193465191"/>
                  </a:cxn>
                  <a:cxn ang="0">
                    <a:pos x="0" y="687001749"/>
                  </a:cxn>
                  <a:cxn ang="0">
                    <a:pos x="1219977489" y="793605875"/>
                  </a:cxn>
                  <a:cxn ang="0">
                    <a:pos x="0" y="193465191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0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336549834" y="0"/>
                  </a:cxn>
                  <a:cxn ang="0">
                    <a:pos x="0" y="0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553676127"/>
                  </a:cxn>
                  <a:cxn ang="0">
                    <a:pos x="336549834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1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610132801" y="0"/>
                  </a:cxn>
                  <a:cxn ang="0">
                    <a:pos x="271410984" y="0"/>
                  </a:cxn>
                  <a:cxn ang="0">
                    <a:pos x="0" y="553676127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2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58624532"/>
                  </a:cxn>
                  <a:cxn ang="0">
                    <a:pos x="125935637" y="0"/>
                  </a:cxn>
                  <a:cxn ang="0">
                    <a:pos x="125935637" y="130278042"/>
                  </a:cxn>
                  <a:cxn ang="0">
                    <a:pos x="0" y="58624532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63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25935637" y="58624532"/>
                  </a:cxn>
                  <a:cxn ang="0">
                    <a:pos x="0" y="0"/>
                  </a:cxn>
                  <a:cxn ang="0">
                    <a:pos x="0" y="130278042"/>
                  </a:cxn>
                  <a:cxn ang="0">
                    <a:pos x="125935637" y="58624532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组合 122"/>
          <p:cNvGrpSpPr/>
          <p:nvPr/>
        </p:nvGrpSpPr>
        <p:grpSpPr>
          <a:xfrm>
            <a:off x="6511925" y="1457325"/>
            <a:ext cx="1131888" cy="1541463"/>
            <a:chOff x="0" y="0"/>
            <a:chExt cx="1204793" cy="1639931"/>
          </a:xfrm>
        </p:grpSpPr>
        <p:sp>
          <p:nvSpPr>
            <p:cNvPr id="4126" name="任意多边形 123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127" name="组合 124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4128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29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30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31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2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3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4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5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6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37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38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39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0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1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2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3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4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5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6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47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148" name="组合 146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4149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50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51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9" name="组合 150"/>
          <p:cNvGrpSpPr/>
          <p:nvPr/>
        </p:nvGrpSpPr>
        <p:grpSpPr>
          <a:xfrm>
            <a:off x="3000375" y="1425575"/>
            <a:ext cx="1125538" cy="1571625"/>
            <a:chOff x="0" y="0"/>
            <a:chExt cx="1197808" cy="1673603"/>
          </a:xfrm>
        </p:grpSpPr>
        <p:sp>
          <p:nvSpPr>
            <p:cNvPr id="4110" name="任意多边形 151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4111" name="组合 152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4112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3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115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6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7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8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19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120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4121" name="组合 162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4123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24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25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4122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103" name="椭圆 63"/>
          <p:cNvSpPr/>
          <p:nvPr/>
        </p:nvSpPr>
        <p:spPr>
          <a:xfrm>
            <a:off x="1785938" y="3929063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直接连接符 167"/>
          <p:cNvSpPr/>
          <p:nvPr/>
        </p:nvSpPr>
        <p:spPr>
          <a:xfrm>
            <a:off x="0" y="3998913"/>
            <a:ext cx="1871663" cy="1587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5" name="直接连接符 167"/>
          <p:cNvSpPr/>
          <p:nvPr/>
        </p:nvSpPr>
        <p:spPr>
          <a:xfrm>
            <a:off x="7143750" y="4000500"/>
            <a:ext cx="2016125" cy="1588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6" name="椭圆 63"/>
          <p:cNvSpPr/>
          <p:nvPr/>
        </p:nvSpPr>
        <p:spPr>
          <a:xfrm>
            <a:off x="7072313" y="3929063"/>
            <a:ext cx="123825" cy="123825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矩形 77"/>
          <p:cNvSpPr/>
          <p:nvPr/>
        </p:nvSpPr>
        <p:spPr>
          <a:xfrm>
            <a:off x="3000375" y="3714750"/>
            <a:ext cx="414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椭圆 80"/>
          <p:cNvSpPr/>
          <p:nvPr/>
        </p:nvSpPr>
        <p:spPr>
          <a:xfrm>
            <a:off x="2143125" y="3643313"/>
            <a:ext cx="714375" cy="7143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9" name="矩形 81"/>
          <p:cNvSpPr/>
          <p:nvPr/>
        </p:nvSpPr>
        <p:spPr>
          <a:xfrm>
            <a:off x="2214563" y="3268663"/>
            <a:ext cx="757237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800" b="1" dirty="0">
                <a:solidFill>
                  <a:srgbClr val="699B9A"/>
                </a:solidFill>
                <a:latin typeface="Calibri" panose="020F0502020204030204" pitchFamily="34" charset="0"/>
              </a:rPr>
              <a:t>1</a:t>
            </a:r>
            <a:endParaRPr lang="zh-CN" altLang="en-US" sz="8800" b="1" dirty="0">
              <a:solidFill>
                <a:srgbClr val="699B9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3"/>
          <p:cNvGrpSpPr/>
          <p:nvPr/>
        </p:nvGrpSpPr>
        <p:grpSpPr>
          <a:xfrm>
            <a:off x="1500188" y="428625"/>
            <a:ext cx="9723437" cy="6784975"/>
            <a:chOff x="0" y="0"/>
            <a:chExt cx="7672564" cy="5352282"/>
          </a:xfrm>
        </p:grpSpPr>
        <p:grpSp>
          <p:nvGrpSpPr>
            <p:cNvPr id="5136" name="组合 7"/>
            <p:cNvGrpSpPr/>
            <p:nvPr/>
          </p:nvGrpSpPr>
          <p:grpSpPr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5166" name="组合 8"/>
              <p:cNvGrpSpPr/>
              <p:nvPr/>
            </p:nvGrpSpPr>
            <p:grpSpPr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5201" name="椭圆 43"/>
                <p:cNvSpPr/>
                <p:nvPr/>
              </p:nvSpPr>
              <p:spPr>
                <a:xfrm rot="-1756069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2" name="椭圆 44"/>
                <p:cNvSpPr/>
                <p:nvPr/>
              </p:nvSpPr>
              <p:spPr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3" name="椭圆 45"/>
                <p:cNvSpPr/>
                <p:nvPr/>
              </p:nvSpPr>
              <p:spPr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4" name="椭圆 46"/>
                <p:cNvSpPr/>
                <p:nvPr/>
              </p:nvSpPr>
              <p:spPr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5" name="椭圆 47"/>
                <p:cNvSpPr/>
                <p:nvPr/>
              </p:nvSpPr>
              <p:spPr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167" name="等腰三角形 30"/>
              <p:cNvSpPr/>
              <p:nvPr/>
            </p:nvSpPr>
            <p:spPr>
              <a:xfrm>
                <a:off x="1206517" y="0"/>
                <a:ext cx="187721" cy="1019174"/>
              </a:xfrm>
              <a:custGeom>
                <a:avLst/>
                <a:gdLst>
                  <a:gd name="txL" fmla="*/ 0 w 450060"/>
                  <a:gd name="txT" fmla="*/ 0 h 1019174"/>
                  <a:gd name="txR" fmla="*/ 450060 w 450060"/>
                  <a:gd name="txB" fmla="*/ 1019174 h 1019174"/>
                </a:gdLst>
                <a:ahLst/>
                <a:cxnLst>
                  <a:cxn ang="0">
                    <a:pos x="0" y="1019174"/>
                  </a:cxn>
                  <a:cxn ang="0">
                    <a:pos x="30859" y="28574"/>
                  </a:cxn>
                  <a:cxn ang="0">
                    <a:pos x="55439" y="0"/>
                  </a:cxn>
                  <a:cxn ang="0">
                    <a:pos x="78299" y="1019174"/>
                  </a:cxn>
                  <a:cxn ang="0">
                    <a:pos x="0" y="1019174"/>
                  </a:cxn>
                </a:cxnLst>
                <a:rect l="txL" t="txT" r="txR" b="txB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8" name="等腰三角形 30"/>
              <p:cNvSpPr/>
              <p:nvPr/>
            </p:nvSpPr>
            <p:spPr>
              <a:xfrm>
                <a:off x="1717195" y="12699"/>
                <a:ext cx="281383" cy="1001712"/>
              </a:xfrm>
              <a:custGeom>
                <a:avLst/>
                <a:gdLst>
                  <a:gd name="txL" fmla="*/ 0 w 674613"/>
                  <a:gd name="txT" fmla="*/ 0 h 1001712"/>
                  <a:gd name="txR" fmla="*/ 674613 w 674613"/>
                  <a:gd name="txB" fmla="*/ 1001712 h 1001712"/>
                </a:gdLst>
                <a:ahLst/>
                <a:cxnLst>
                  <a:cxn ang="0">
                    <a:pos x="0" y="990599"/>
                  </a:cxn>
                  <a:cxn ang="0">
                    <a:pos x="24899" y="28574"/>
                  </a:cxn>
                  <a:cxn ang="0">
                    <a:pos x="49480" y="0"/>
                  </a:cxn>
                  <a:cxn ang="0">
                    <a:pos x="117366" y="1001712"/>
                  </a:cxn>
                  <a:cxn ang="0">
                    <a:pos x="0" y="990599"/>
                  </a:cxn>
                </a:cxnLst>
                <a:rect l="txL" t="txT" r="txR" b="txB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9" name="等腰三角形 30"/>
              <p:cNvSpPr/>
              <p:nvPr/>
            </p:nvSpPr>
            <p:spPr>
              <a:xfrm>
                <a:off x="1331632" y="94454"/>
                <a:ext cx="461961" cy="962025"/>
              </a:xfrm>
              <a:custGeom>
                <a:avLst/>
                <a:gdLst>
                  <a:gd name="txL" fmla="*/ 0 w 403551"/>
                  <a:gd name="txT" fmla="*/ 0 h 962025"/>
                  <a:gd name="txR" fmla="*/ 403551 w 403551"/>
                  <a:gd name="txB" fmla="*/ 962025 h 962025"/>
                </a:gdLst>
                <a:ahLst/>
                <a:cxnLst>
                  <a:cxn ang="0">
                    <a:pos x="0" y="952500"/>
                  </a:cxn>
                  <a:cxn ang="0">
                    <a:pos x="182276" y="0"/>
                  </a:cxn>
                  <a:cxn ang="0">
                    <a:pos x="321085" y="1"/>
                  </a:cxn>
                  <a:cxn ang="0">
                    <a:pos x="528825" y="962025"/>
                  </a:cxn>
                  <a:cxn ang="0">
                    <a:pos x="0" y="952500"/>
                  </a:cxn>
                </a:cxnLst>
                <a:rect l="txL" t="txT" r="txR" b="txB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70" name="组合 12"/>
              <p:cNvGrpSpPr/>
              <p:nvPr/>
            </p:nvGrpSpPr>
            <p:grpSpPr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5197" name="椭圆 39"/>
                <p:cNvSpPr/>
                <p:nvPr/>
              </p:nvSpPr>
              <p:spPr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8" name="椭圆 40"/>
                <p:cNvSpPr/>
                <p:nvPr/>
              </p:nvSpPr>
              <p:spPr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9" name="椭圆 41"/>
                <p:cNvSpPr/>
                <p:nvPr/>
              </p:nvSpPr>
              <p:spPr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0" name="椭圆 42"/>
                <p:cNvSpPr/>
                <p:nvPr/>
              </p:nvSpPr>
              <p:spPr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1" name="组合 13"/>
              <p:cNvGrpSpPr/>
              <p:nvPr/>
            </p:nvGrpSpPr>
            <p:grpSpPr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5182" name="椭圆 24"/>
                <p:cNvSpPr/>
                <p:nvPr/>
              </p:nvSpPr>
              <p:spPr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3" name="椭圆 25"/>
                <p:cNvSpPr/>
                <p:nvPr/>
              </p:nvSpPr>
              <p:spPr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4" name="椭圆 26"/>
                <p:cNvSpPr/>
                <p:nvPr/>
              </p:nvSpPr>
              <p:spPr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5" name="椭圆 27"/>
                <p:cNvSpPr/>
                <p:nvPr/>
              </p:nvSpPr>
              <p:spPr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6" name="椭圆 28"/>
                <p:cNvSpPr/>
                <p:nvPr/>
              </p:nvSpPr>
              <p:spPr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7" name="椭圆 29"/>
                <p:cNvSpPr/>
                <p:nvPr/>
              </p:nvSpPr>
              <p:spPr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8" name="椭圆 30"/>
                <p:cNvSpPr/>
                <p:nvPr/>
              </p:nvSpPr>
              <p:spPr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9" name="椭圆 31"/>
                <p:cNvSpPr/>
                <p:nvPr/>
              </p:nvSpPr>
              <p:spPr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0" name="椭圆 32"/>
                <p:cNvSpPr/>
                <p:nvPr/>
              </p:nvSpPr>
              <p:spPr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1" name="椭圆 33"/>
                <p:cNvSpPr/>
                <p:nvPr/>
              </p:nvSpPr>
              <p:spPr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2" name="椭圆 34"/>
                <p:cNvSpPr/>
                <p:nvPr/>
              </p:nvSpPr>
              <p:spPr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3" name="椭圆 35"/>
                <p:cNvSpPr/>
                <p:nvPr/>
              </p:nvSpPr>
              <p:spPr>
                <a:xfrm rot="-284914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4" name="椭圆 36"/>
                <p:cNvSpPr/>
                <p:nvPr/>
              </p:nvSpPr>
              <p:spPr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5" name="椭圆 37"/>
                <p:cNvSpPr/>
                <p:nvPr/>
              </p:nvSpPr>
              <p:spPr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6" name="椭圆 38"/>
                <p:cNvSpPr/>
                <p:nvPr/>
              </p:nvSpPr>
              <p:spPr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2" name="组合 14"/>
              <p:cNvGrpSpPr/>
              <p:nvPr/>
            </p:nvGrpSpPr>
            <p:grpSpPr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5173" name="椭圆 15"/>
                <p:cNvSpPr/>
                <p:nvPr/>
              </p:nvSpPr>
              <p:spPr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4" name="椭圆 16"/>
                <p:cNvSpPr/>
                <p:nvPr/>
              </p:nvSpPr>
              <p:spPr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5" name="椭圆 17"/>
                <p:cNvSpPr/>
                <p:nvPr/>
              </p:nvSpPr>
              <p:spPr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6" name="椭圆 18"/>
                <p:cNvSpPr/>
                <p:nvPr/>
              </p:nvSpPr>
              <p:spPr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7" name="椭圆 19"/>
                <p:cNvSpPr/>
                <p:nvPr/>
              </p:nvSpPr>
              <p:spPr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8" name="椭圆 20"/>
                <p:cNvSpPr/>
                <p:nvPr/>
              </p:nvSpPr>
              <p:spPr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9" name="椭圆 21"/>
                <p:cNvSpPr/>
                <p:nvPr/>
              </p:nvSpPr>
              <p:spPr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0" name="椭圆 22"/>
                <p:cNvSpPr/>
                <p:nvPr/>
              </p:nvSpPr>
              <p:spPr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1" name="椭圆 23"/>
                <p:cNvSpPr/>
                <p:nvPr/>
              </p:nvSpPr>
              <p:spPr>
                <a:xfrm rot="-745472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 w="9525">
                  <a:noFill/>
                </a:ln>
              </p:spPr>
              <p:txBody>
                <a:bodyPr anchor="ctr"/>
                <a:p>
                  <a:pPr algn="ctr" eaLnBrk="1" hangingPunct="1"/>
                  <a:endParaRPr lang="zh-CN" altLang="en-US" dirty="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137" name="组合 2"/>
            <p:cNvGrpSpPr/>
            <p:nvPr/>
          </p:nvGrpSpPr>
          <p:grpSpPr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5138" name="Freeform 41"/>
              <p:cNvSpPr/>
              <p:nvPr/>
            </p:nvSpPr>
            <p:spPr>
              <a:xfrm>
                <a:off x="480386" y="1268519"/>
                <a:ext cx="367796" cy="566707"/>
              </a:xfrm>
              <a:custGeom>
                <a:avLst/>
                <a:gdLst>
                  <a:gd name="txL" fmla="*/ 0 w 1433"/>
                  <a:gd name="txT" fmla="*/ 0 h 2201"/>
                  <a:gd name="txR" fmla="*/ 1433 w 1433"/>
                  <a:gd name="txB" fmla="*/ 2201 h 2201"/>
                </a:gdLst>
                <a:ahLst/>
                <a:cxnLst>
                  <a:cxn ang="0">
                    <a:pos x="93213315" y="45080109"/>
                  </a:cxn>
                  <a:cxn ang="0">
                    <a:pos x="56191423" y="111639717"/>
                  </a:cxn>
                  <a:cxn ang="0">
                    <a:pos x="74241413" y="145914050"/>
                  </a:cxn>
                  <a:cxn ang="0">
                    <a:pos x="10803398" y="101761871"/>
                  </a:cxn>
                  <a:cxn ang="0">
                    <a:pos x="27930935" y="19424326"/>
                  </a:cxn>
                  <a:cxn ang="0">
                    <a:pos x="93213315" y="45080109"/>
                  </a:cxn>
                </a:cxnLst>
                <a:rect l="txL" t="txT" r="txR" b="txB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39" name="Freeform 42"/>
              <p:cNvSpPr/>
              <p:nvPr/>
            </p:nvSpPr>
            <p:spPr>
              <a:xfrm>
                <a:off x="713073" y="1317310"/>
                <a:ext cx="165133" cy="409080"/>
              </a:xfrm>
              <a:custGeom>
                <a:avLst/>
                <a:gdLst>
                  <a:gd name="txL" fmla="*/ 0 w 637"/>
                  <a:gd name="txT" fmla="*/ 0 h 1594"/>
                  <a:gd name="txR" fmla="*/ 637 w 637"/>
                  <a:gd name="txB" fmla="*/ 1594 h 1594"/>
                </a:gdLst>
                <a:ahLst/>
                <a:cxnLst>
                  <a:cxn ang="0">
                    <a:pos x="8265981" y="11657754"/>
                  </a:cxn>
                  <a:cxn ang="0">
                    <a:pos x="39112154" y="42613102"/>
                  </a:cxn>
                  <a:cxn ang="0">
                    <a:pos x="16733648" y="88717241"/>
                  </a:cxn>
                  <a:cxn ang="0">
                    <a:pos x="12163847" y="104985224"/>
                  </a:cxn>
                  <a:cxn ang="0">
                    <a:pos x="9072465" y="76993535"/>
                  </a:cxn>
                  <a:cxn ang="0">
                    <a:pos x="19556207" y="46828370"/>
                  </a:cxn>
                  <a:cxn ang="0">
                    <a:pos x="0" y="26213456"/>
                  </a:cxn>
                  <a:cxn ang="0">
                    <a:pos x="8265981" y="11657754"/>
                  </a:cxn>
                </a:cxnLst>
                <a:rect l="txL" t="txT" r="txR" b="txB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0" name="Freeform 43"/>
              <p:cNvSpPr/>
              <p:nvPr/>
            </p:nvSpPr>
            <p:spPr>
              <a:xfrm>
                <a:off x="420338" y="1294792"/>
                <a:ext cx="266465" cy="472880"/>
              </a:xfrm>
              <a:custGeom>
                <a:avLst/>
                <a:gdLst>
                  <a:gd name="txL" fmla="*/ 0 w 1028"/>
                  <a:gd name="txT" fmla="*/ 0 h 1830"/>
                  <a:gd name="txR" fmla="*/ 1028 w 1028"/>
                  <a:gd name="txB" fmla="*/ 1830 h 1830"/>
                </a:gdLst>
                <a:ahLst/>
                <a:cxnLst>
                  <a:cxn ang="0">
                    <a:pos x="59461601" y="38861698"/>
                  </a:cxn>
                  <a:cxn ang="0">
                    <a:pos x="25397117" y="87005019"/>
                  </a:cxn>
                  <a:cxn ang="0">
                    <a:pos x="30033295" y="122194259"/>
                  </a:cxn>
                  <a:cxn ang="0">
                    <a:pos x="6920313" y="55888732"/>
                  </a:cxn>
                  <a:cxn ang="0">
                    <a:pos x="69069646" y="4206565"/>
                  </a:cxn>
                  <a:cxn ang="0">
                    <a:pos x="59461601" y="38861698"/>
                  </a:cxn>
                </a:cxnLst>
                <a:rect l="txL" t="txT" r="txR" b="txB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1" name="Freeform 44"/>
              <p:cNvSpPr/>
              <p:nvPr/>
            </p:nvSpPr>
            <p:spPr>
              <a:xfrm>
                <a:off x="540434" y="1283531"/>
                <a:ext cx="240193" cy="337771"/>
              </a:xfrm>
              <a:custGeom>
                <a:avLst/>
                <a:gdLst>
                  <a:gd name="txL" fmla="*/ 0 w 934"/>
                  <a:gd name="txT" fmla="*/ 0 h 1313"/>
                  <a:gd name="txR" fmla="*/ 934 w 934"/>
                  <a:gd name="txB" fmla="*/ 1313 h 1313"/>
                </a:gdLst>
                <a:ahLst/>
                <a:cxnLst>
                  <a:cxn ang="0">
                    <a:pos x="58462823" y="31434566"/>
                  </a:cxn>
                  <a:cxn ang="0">
                    <a:pos x="26718258" y="64259060"/>
                  </a:cxn>
                  <a:cxn ang="0">
                    <a:pos x="32075023" y="86892040"/>
                  </a:cxn>
                  <a:cxn ang="0">
                    <a:pos x="1851852" y="51619020"/>
                  </a:cxn>
                  <a:cxn ang="0">
                    <a:pos x="24337416" y="6551677"/>
                  </a:cxn>
                  <a:cxn ang="0">
                    <a:pos x="58462823" y="31434566"/>
                  </a:cxn>
                </a:cxnLst>
                <a:rect l="txL" t="txT" r="txR" b="txB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2" name="Freeform 45"/>
              <p:cNvSpPr/>
              <p:nvPr/>
            </p:nvSpPr>
            <p:spPr>
              <a:xfrm>
                <a:off x="596731" y="1287286"/>
                <a:ext cx="172639" cy="165133"/>
              </a:xfrm>
              <a:custGeom>
                <a:avLst/>
                <a:gdLst>
                  <a:gd name="txL" fmla="*/ 0 w 676"/>
                  <a:gd name="txT" fmla="*/ 0 h 648"/>
                  <a:gd name="txR" fmla="*/ 676 w 676"/>
                  <a:gd name="txB" fmla="*/ 648 h 648"/>
                </a:gdLst>
                <a:ahLst/>
                <a:cxnLst>
                  <a:cxn ang="0">
                    <a:pos x="38414989" y="22534538"/>
                  </a:cxn>
                  <a:cxn ang="0">
                    <a:pos x="14413823" y="29807777"/>
                  </a:cxn>
                  <a:cxn ang="0">
                    <a:pos x="10891835" y="42081648"/>
                  </a:cxn>
                  <a:cxn ang="0">
                    <a:pos x="5804603" y="17144273"/>
                  </a:cxn>
                  <a:cxn ang="0">
                    <a:pos x="28631767" y="1558570"/>
                  </a:cxn>
                  <a:cxn ang="0">
                    <a:pos x="38414989" y="22534538"/>
                  </a:cxn>
                </a:cxnLst>
                <a:rect l="txL" t="txT" r="txR" b="txB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3" name="Freeform 46"/>
              <p:cNvSpPr/>
              <p:nvPr/>
            </p:nvSpPr>
            <p:spPr>
              <a:xfrm>
                <a:off x="457868" y="1182201"/>
                <a:ext cx="420338" cy="195157"/>
              </a:xfrm>
              <a:custGeom>
                <a:avLst/>
                <a:gdLst>
                  <a:gd name="txL" fmla="*/ 0 w 1640"/>
                  <a:gd name="txT" fmla="*/ 0 h 750"/>
                  <a:gd name="txR" fmla="*/ 1640 w 1640"/>
                  <a:gd name="txB" fmla="*/ 750 h 750"/>
                </a:gdLst>
                <a:ahLst/>
                <a:cxnLst>
                  <a:cxn ang="0">
                    <a:pos x="53867084" y="24307455"/>
                  </a:cxn>
                  <a:cxn ang="0">
                    <a:pos x="0" y="0"/>
                  </a:cxn>
                  <a:cxn ang="0">
                    <a:pos x="0" y="26406563"/>
                  </a:cxn>
                  <a:cxn ang="0">
                    <a:pos x="53867084" y="50781673"/>
                  </a:cxn>
                  <a:cxn ang="0">
                    <a:pos x="107734167" y="26406563"/>
                  </a:cxn>
                  <a:cxn ang="0">
                    <a:pos x="107734167" y="0"/>
                  </a:cxn>
                  <a:cxn ang="0">
                    <a:pos x="53867084" y="24307455"/>
                  </a:cxn>
                </a:cxnLst>
                <a:rect l="txL" t="txT" r="txR" b="txB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4" name="Freeform 47"/>
              <p:cNvSpPr/>
              <p:nvPr/>
            </p:nvSpPr>
            <p:spPr>
              <a:xfrm>
                <a:off x="844430" y="818157"/>
                <a:ext cx="439104" cy="487892"/>
              </a:xfrm>
              <a:custGeom>
                <a:avLst/>
                <a:gdLst>
                  <a:gd name="txL" fmla="*/ 0 w 1712"/>
                  <a:gd name="txT" fmla="*/ 0 h 1900"/>
                  <a:gd name="txR" fmla="*/ 1712 w 1712"/>
                  <a:gd name="txB" fmla="*/ 1900 h 1900"/>
                </a:gdLst>
                <a:ahLst/>
                <a:cxnLst>
                  <a:cxn ang="0">
                    <a:pos x="112624020" y="74312898"/>
                  </a:cxn>
                  <a:cxn ang="0">
                    <a:pos x="13683271" y="0"/>
                  </a:cxn>
                  <a:cxn ang="0">
                    <a:pos x="0" y="71939175"/>
                  </a:cxn>
                  <a:cxn ang="0">
                    <a:pos x="79731498" y="101545482"/>
                  </a:cxn>
                  <a:cxn ang="0">
                    <a:pos x="98677599" y="125283476"/>
                  </a:cxn>
                  <a:cxn ang="0">
                    <a:pos x="112624020" y="74312898"/>
                  </a:cxn>
                </a:cxnLst>
                <a:rect l="txL" t="txT" r="txR" b="txB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5" name="Freeform 48"/>
              <p:cNvSpPr/>
              <p:nvPr/>
            </p:nvSpPr>
            <p:spPr>
              <a:xfrm>
                <a:off x="1189707" y="1317310"/>
                <a:ext cx="127603" cy="213923"/>
              </a:xfrm>
              <a:custGeom>
                <a:avLst/>
                <a:gdLst>
                  <a:gd name="txL" fmla="*/ 0 w 508"/>
                  <a:gd name="txT" fmla="*/ 0 h 835"/>
                  <a:gd name="txR" fmla="*/ 508 w 508"/>
                  <a:gd name="txB" fmla="*/ 835 h 835"/>
                </a:gdLst>
                <a:ahLst/>
                <a:cxnLst>
                  <a:cxn ang="0">
                    <a:pos x="32052216" y="0"/>
                  </a:cxn>
                  <a:cxn ang="0">
                    <a:pos x="16026234" y="54806048"/>
                  </a:cxn>
                  <a:cxn ang="0">
                    <a:pos x="16026234" y="54806048"/>
                  </a:cxn>
                  <a:cxn ang="0">
                    <a:pos x="0" y="0"/>
                  </a:cxn>
                  <a:cxn ang="0">
                    <a:pos x="32052216" y="0"/>
                  </a:cxn>
                </a:cxnLst>
                <a:rect l="txL" t="txT" r="txR" b="txB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6" name="Freeform 49"/>
              <p:cNvSpPr/>
              <p:nvPr/>
            </p:nvSpPr>
            <p:spPr>
              <a:xfrm>
                <a:off x="1230989" y="1328568"/>
                <a:ext cx="71308" cy="120097"/>
              </a:xfrm>
              <a:custGeom>
                <a:avLst/>
                <a:gdLst>
                  <a:gd name="txL" fmla="*/ 0 w 286"/>
                  <a:gd name="txT" fmla="*/ 0 h 471"/>
                  <a:gd name="txR" fmla="*/ 286 w 286"/>
                  <a:gd name="txB" fmla="*/ 471 h 471"/>
                </a:gdLst>
                <a:ahLst/>
                <a:cxnLst>
                  <a:cxn ang="0">
                    <a:pos x="17779129" y="0"/>
                  </a:cxn>
                  <a:cxn ang="0">
                    <a:pos x="8889565" y="30622695"/>
                  </a:cxn>
                  <a:cxn ang="0">
                    <a:pos x="8889565" y="30622695"/>
                  </a:cxn>
                  <a:cxn ang="0">
                    <a:pos x="0" y="0"/>
                  </a:cxn>
                  <a:cxn ang="0">
                    <a:pos x="17779129" y="0"/>
                  </a:cxn>
                </a:cxnLst>
                <a:rect l="txL" t="txT" r="txR" b="txB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7" name="Freeform 50"/>
              <p:cNvSpPr/>
              <p:nvPr/>
            </p:nvSpPr>
            <p:spPr>
              <a:xfrm>
                <a:off x="1170941" y="911984"/>
                <a:ext cx="161381" cy="476634"/>
              </a:xfrm>
              <a:custGeom>
                <a:avLst/>
                <a:gdLst>
                  <a:gd name="txL" fmla="*/ 0 w 631"/>
                  <a:gd name="txT" fmla="*/ 0 h 1848"/>
                  <a:gd name="txR" fmla="*/ 631 w 631"/>
                  <a:gd name="txB" fmla="*/ 1848 h 1848"/>
                </a:gdLst>
                <a:ahLst/>
                <a:cxnLst>
                  <a:cxn ang="0">
                    <a:pos x="20604338" y="0"/>
                  </a:cxn>
                  <a:cxn ang="0">
                    <a:pos x="20604338" y="0"/>
                  </a:cxn>
                  <a:cxn ang="0">
                    <a:pos x="41273894" y="80757750"/>
                  </a:cxn>
                  <a:cxn ang="0">
                    <a:pos x="20604338" y="122932884"/>
                  </a:cxn>
                  <a:cxn ang="0">
                    <a:pos x="20604338" y="122932884"/>
                  </a:cxn>
                  <a:cxn ang="0">
                    <a:pos x="0" y="80757750"/>
                  </a:cxn>
                  <a:cxn ang="0">
                    <a:pos x="20604338" y="0"/>
                  </a:cxn>
                </a:cxnLst>
                <a:rect l="txL" t="txT" r="txR" b="txB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8" name="Freeform 51"/>
              <p:cNvSpPr/>
              <p:nvPr/>
            </p:nvSpPr>
            <p:spPr>
              <a:xfrm>
                <a:off x="1212225" y="911984"/>
                <a:ext cx="82566" cy="86321"/>
              </a:xfrm>
              <a:custGeom>
                <a:avLst/>
                <a:gdLst>
                  <a:gd name="txL" fmla="*/ 0 w 324"/>
                  <a:gd name="txT" fmla="*/ 0 h 339"/>
                  <a:gd name="txR" fmla="*/ 324 w 324"/>
                  <a:gd name="txB" fmla="*/ 339 h 339"/>
                </a:gdLst>
                <a:ahLst/>
                <a:cxnLst>
                  <a:cxn ang="0">
                    <a:pos x="0" y="21980280"/>
                  </a:cxn>
                  <a:cxn ang="0">
                    <a:pos x="10520285" y="0"/>
                  </a:cxn>
                  <a:cxn ang="0">
                    <a:pos x="10520285" y="0"/>
                  </a:cxn>
                  <a:cxn ang="0">
                    <a:pos x="21040569" y="21980280"/>
                  </a:cxn>
                  <a:cxn ang="0">
                    <a:pos x="0" y="21980280"/>
                  </a:cxn>
                </a:cxnLst>
                <a:rect l="txL" t="txT" r="txR" b="txB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49" name="Freeform 52"/>
              <p:cNvSpPr/>
              <p:nvPr/>
            </p:nvSpPr>
            <p:spPr>
              <a:xfrm>
                <a:off x="1178447" y="1332322"/>
                <a:ext cx="150121" cy="56296"/>
              </a:xfrm>
              <a:custGeom>
                <a:avLst/>
                <a:gdLst>
                  <a:gd name="txL" fmla="*/ 0 w 587"/>
                  <a:gd name="txT" fmla="*/ 0 h 209"/>
                  <a:gd name="txR" fmla="*/ 587 w 587"/>
                  <a:gd name="txB" fmla="*/ 209 h 209"/>
                </a:gdLst>
                <a:ahLst/>
                <a:cxnLst>
                  <a:cxn ang="0">
                    <a:pos x="38392359" y="0"/>
                  </a:cxn>
                  <a:cxn ang="0">
                    <a:pos x="19163572" y="15163826"/>
                  </a:cxn>
                  <a:cxn ang="0">
                    <a:pos x="19163572" y="15163826"/>
                  </a:cxn>
                  <a:cxn ang="0">
                    <a:pos x="0" y="0"/>
                  </a:cxn>
                  <a:cxn ang="0">
                    <a:pos x="38392359" y="0"/>
                  </a:cxn>
                </a:cxnLst>
                <a:rect l="txL" t="txT" r="txR" b="txB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0" name="Freeform 53"/>
              <p:cNvSpPr/>
              <p:nvPr/>
            </p:nvSpPr>
            <p:spPr>
              <a:xfrm>
                <a:off x="52542" y="818157"/>
                <a:ext cx="439104" cy="487892"/>
              </a:xfrm>
              <a:custGeom>
                <a:avLst/>
                <a:gdLst>
                  <a:gd name="txL" fmla="*/ 0 w 1713"/>
                  <a:gd name="txT" fmla="*/ 0 h 1900"/>
                  <a:gd name="txR" fmla="*/ 1713 w 1713"/>
                  <a:gd name="txB" fmla="*/ 1900 h 1900"/>
                </a:gdLst>
                <a:ahLst/>
                <a:cxnLst>
                  <a:cxn ang="0">
                    <a:pos x="0" y="74312898"/>
                  </a:cxn>
                  <a:cxn ang="0">
                    <a:pos x="98825319" y="0"/>
                  </a:cxn>
                  <a:cxn ang="0">
                    <a:pos x="112558274" y="71939175"/>
                  </a:cxn>
                  <a:cxn ang="0">
                    <a:pos x="32854103" y="101545482"/>
                  </a:cxn>
                  <a:cxn ang="0">
                    <a:pos x="13995959" y="125283476"/>
                  </a:cxn>
                  <a:cxn ang="0">
                    <a:pos x="0" y="74312898"/>
                  </a:cxn>
                </a:cxnLst>
                <a:rect l="txL" t="txT" r="txR" b="txB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1" name="Freeform 54"/>
              <p:cNvSpPr/>
              <p:nvPr/>
            </p:nvSpPr>
            <p:spPr>
              <a:xfrm>
                <a:off x="15012" y="1317310"/>
                <a:ext cx="131357" cy="213923"/>
              </a:xfrm>
              <a:custGeom>
                <a:avLst/>
                <a:gdLst>
                  <a:gd name="txL" fmla="*/ 0 w 508"/>
                  <a:gd name="txT" fmla="*/ 0 h 835"/>
                  <a:gd name="txR" fmla="*/ 508 w 508"/>
                  <a:gd name="txB" fmla="*/ 835 h 835"/>
                </a:gdLst>
                <a:ahLst/>
                <a:cxnLst>
                  <a:cxn ang="0">
                    <a:pos x="0" y="0"/>
                  </a:cxn>
                  <a:cxn ang="0">
                    <a:pos x="16983068" y="54806048"/>
                  </a:cxn>
                  <a:cxn ang="0">
                    <a:pos x="16983068" y="54806048"/>
                  </a:cxn>
                  <a:cxn ang="0">
                    <a:pos x="3396587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2" name="Freeform 55"/>
              <p:cNvSpPr/>
              <p:nvPr/>
            </p:nvSpPr>
            <p:spPr>
              <a:xfrm>
                <a:off x="30024" y="1328568"/>
                <a:ext cx="75060" cy="120097"/>
              </a:xfrm>
              <a:custGeom>
                <a:avLst/>
                <a:gdLst>
                  <a:gd name="txL" fmla="*/ 0 w 286"/>
                  <a:gd name="txT" fmla="*/ 0 h 471"/>
                  <a:gd name="txR" fmla="*/ 286 w 286"/>
                  <a:gd name="txB" fmla="*/ 471 h 471"/>
                </a:gdLst>
                <a:ahLst/>
                <a:cxnLst>
                  <a:cxn ang="0">
                    <a:pos x="0" y="0"/>
                  </a:cxn>
                  <a:cxn ang="0">
                    <a:pos x="9849657" y="30622695"/>
                  </a:cxn>
                  <a:cxn ang="0">
                    <a:pos x="9849657" y="30622695"/>
                  </a:cxn>
                  <a:cxn ang="0">
                    <a:pos x="1969931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3" name="Freeform 56"/>
              <p:cNvSpPr/>
              <p:nvPr/>
            </p:nvSpPr>
            <p:spPr>
              <a:xfrm>
                <a:off x="0" y="911984"/>
                <a:ext cx="165133" cy="476634"/>
              </a:xfrm>
              <a:custGeom>
                <a:avLst/>
                <a:gdLst>
                  <a:gd name="txL" fmla="*/ 0 w 630"/>
                  <a:gd name="txT" fmla="*/ 0 h 1848"/>
                  <a:gd name="txR" fmla="*/ 630 w 630"/>
                  <a:gd name="txB" fmla="*/ 1848 h 1848"/>
                </a:gdLst>
                <a:ahLst/>
                <a:cxnLst>
                  <a:cxn ang="0">
                    <a:pos x="21642121" y="0"/>
                  </a:cxn>
                  <a:cxn ang="0">
                    <a:pos x="21642121" y="0"/>
                  </a:cxn>
                  <a:cxn ang="0">
                    <a:pos x="0" y="80757750"/>
                  </a:cxn>
                  <a:cxn ang="0">
                    <a:pos x="21642121" y="122932884"/>
                  </a:cxn>
                  <a:cxn ang="0">
                    <a:pos x="21642121" y="122932884"/>
                  </a:cxn>
                  <a:cxn ang="0">
                    <a:pos x="43283980" y="80757750"/>
                  </a:cxn>
                  <a:cxn ang="0">
                    <a:pos x="21642121" y="0"/>
                  </a:cxn>
                </a:cxnLst>
                <a:rect l="txL" t="txT" r="txR" b="txB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4" name="Freeform 57"/>
              <p:cNvSpPr/>
              <p:nvPr/>
            </p:nvSpPr>
            <p:spPr>
              <a:xfrm>
                <a:off x="41284" y="911984"/>
                <a:ext cx="82566" cy="86321"/>
              </a:xfrm>
              <a:custGeom>
                <a:avLst/>
                <a:gdLst>
                  <a:gd name="txL" fmla="*/ 0 w 324"/>
                  <a:gd name="txT" fmla="*/ 0 h 339"/>
                  <a:gd name="txR" fmla="*/ 324 w 324"/>
                  <a:gd name="txB" fmla="*/ 339 h 339"/>
                </a:gdLst>
                <a:ahLst/>
                <a:cxnLst>
                  <a:cxn ang="0">
                    <a:pos x="21040569" y="21980280"/>
                  </a:cxn>
                  <a:cxn ang="0">
                    <a:pos x="10520285" y="0"/>
                  </a:cxn>
                  <a:cxn ang="0">
                    <a:pos x="10520285" y="0"/>
                  </a:cxn>
                  <a:cxn ang="0">
                    <a:pos x="0" y="21980280"/>
                  </a:cxn>
                  <a:cxn ang="0">
                    <a:pos x="21040569" y="21980280"/>
                  </a:cxn>
                </a:cxnLst>
                <a:rect l="txL" t="txT" r="txR" b="txB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5" name="Freeform 58"/>
              <p:cNvSpPr/>
              <p:nvPr/>
            </p:nvSpPr>
            <p:spPr>
              <a:xfrm>
                <a:off x="7506" y="1332322"/>
                <a:ext cx="150121" cy="56296"/>
              </a:xfrm>
              <a:custGeom>
                <a:avLst/>
                <a:gdLst>
                  <a:gd name="txL" fmla="*/ 0 w 586"/>
                  <a:gd name="txT" fmla="*/ 0 h 209"/>
                  <a:gd name="txR" fmla="*/ 586 w 586"/>
                  <a:gd name="txB" fmla="*/ 209 h 209"/>
                </a:gdLst>
                <a:ahLst/>
                <a:cxnLst>
                  <a:cxn ang="0">
                    <a:pos x="0" y="0"/>
                  </a:cxn>
                  <a:cxn ang="0">
                    <a:pos x="19229065" y="15163826"/>
                  </a:cxn>
                  <a:cxn ang="0">
                    <a:pos x="19229065" y="15163826"/>
                  </a:cxn>
                  <a:cxn ang="0">
                    <a:pos x="3845787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6" name="Freeform 59"/>
              <p:cNvSpPr/>
              <p:nvPr/>
            </p:nvSpPr>
            <p:spPr>
              <a:xfrm>
                <a:off x="844430" y="818157"/>
                <a:ext cx="150121" cy="300241"/>
              </a:xfrm>
              <a:custGeom>
                <a:avLst/>
                <a:gdLst>
                  <a:gd name="txL" fmla="*/ 0 w 589"/>
                  <a:gd name="txT" fmla="*/ 0 h 1162"/>
                  <a:gd name="txR" fmla="*/ 589 w 589"/>
                  <a:gd name="txB" fmla="*/ 1162 h 1162"/>
                </a:gdLst>
                <a:ahLst/>
                <a:cxnLst>
                  <a:cxn ang="0">
                    <a:pos x="38261994" y="19027063"/>
                  </a:cxn>
                  <a:cxn ang="0">
                    <a:pos x="13511908" y="0"/>
                  </a:cxn>
                  <a:cxn ang="0">
                    <a:pos x="0" y="72837125"/>
                  </a:cxn>
                  <a:cxn ang="0">
                    <a:pos x="33325072" y="77577158"/>
                  </a:cxn>
                  <a:cxn ang="0">
                    <a:pos x="38261994" y="19027063"/>
                  </a:cxn>
                </a:cxnLst>
                <a:rect l="txL" t="txT" r="txR" b="txB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7" name="Freeform 60"/>
              <p:cNvSpPr/>
              <p:nvPr/>
            </p:nvSpPr>
            <p:spPr>
              <a:xfrm>
                <a:off x="334020" y="818157"/>
                <a:ext cx="157627" cy="300241"/>
              </a:xfrm>
              <a:custGeom>
                <a:avLst/>
                <a:gdLst>
                  <a:gd name="txL" fmla="*/ 0 w 609"/>
                  <a:gd name="txT" fmla="*/ 0 h 1168"/>
                  <a:gd name="txR" fmla="*/ 609 w 609"/>
                  <a:gd name="txB" fmla="*/ 1168 h 1168"/>
                </a:gdLst>
                <a:ahLst/>
                <a:cxnLst>
                  <a:cxn ang="0">
                    <a:pos x="0" y="19757297"/>
                  </a:cxn>
                  <a:cxn ang="0">
                    <a:pos x="5158466" y="77178645"/>
                  </a:cxn>
                  <a:cxn ang="0">
                    <a:pos x="40798475" y="72090745"/>
                  </a:cxn>
                  <a:cxn ang="0">
                    <a:pos x="26797105" y="0"/>
                  </a:cxn>
                  <a:cxn ang="0">
                    <a:pos x="0" y="19757297"/>
                  </a:cxn>
                </a:cxnLst>
                <a:rect l="txL" t="txT" r="txR" b="txB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8" name="Freeform 61"/>
              <p:cNvSpPr/>
              <p:nvPr/>
            </p:nvSpPr>
            <p:spPr>
              <a:xfrm>
                <a:off x="405326" y="0"/>
                <a:ext cx="525422" cy="1294792"/>
              </a:xfrm>
              <a:custGeom>
                <a:avLst/>
                <a:gdLst>
                  <a:gd name="txL" fmla="*/ 0 w 2042"/>
                  <a:gd name="txT" fmla="*/ 0 h 5026"/>
                  <a:gd name="txR" fmla="*/ 2042 w 2042"/>
                  <a:gd name="txB" fmla="*/ 5026 h 5026"/>
                </a:gdLst>
                <a:ahLst/>
                <a:cxnLst>
                  <a:cxn ang="0">
                    <a:pos x="67597538" y="0"/>
                  </a:cxn>
                  <a:cxn ang="0">
                    <a:pos x="67597538" y="0"/>
                  </a:cxn>
                  <a:cxn ang="0">
                    <a:pos x="0" y="219145200"/>
                  </a:cxn>
                  <a:cxn ang="0">
                    <a:pos x="67597538" y="333562738"/>
                  </a:cxn>
                  <a:cxn ang="0">
                    <a:pos x="67597538" y="333562738"/>
                  </a:cxn>
                  <a:cxn ang="0">
                    <a:pos x="135195075" y="219145200"/>
                  </a:cxn>
                  <a:cxn ang="0">
                    <a:pos x="67597538" y="0"/>
                  </a:cxn>
                </a:cxnLst>
                <a:rect l="txL" t="txT" r="txR" b="txB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59" name="Freeform 62"/>
              <p:cNvSpPr/>
              <p:nvPr/>
            </p:nvSpPr>
            <p:spPr>
              <a:xfrm>
                <a:off x="405326" y="896972"/>
                <a:ext cx="525422" cy="397820"/>
              </a:xfrm>
              <a:custGeom>
                <a:avLst/>
                <a:gdLst>
                  <a:gd name="txL" fmla="*/ 0 w 2042"/>
                  <a:gd name="txT" fmla="*/ 0 h 1546"/>
                  <a:gd name="txR" fmla="*/ 2042 w 2042"/>
                  <a:gd name="txB" fmla="*/ 1546 h 1546"/>
                </a:gdLst>
                <a:ahLst/>
                <a:cxnLst>
                  <a:cxn ang="0">
                    <a:pos x="0" y="0"/>
                  </a:cxn>
                  <a:cxn ang="0">
                    <a:pos x="67597538" y="102367886"/>
                  </a:cxn>
                  <a:cxn ang="0">
                    <a:pos x="67597538" y="102367886"/>
                  </a:cxn>
                  <a:cxn ang="0">
                    <a:pos x="13519507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0" name="Freeform 63"/>
              <p:cNvSpPr/>
              <p:nvPr/>
            </p:nvSpPr>
            <p:spPr>
              <a:xfrm>
                <a:off x="532928" y="0"/>
                <a:ext cx="270217" cy="236441"/>
              </a:xfrm>
              <a:custGeom>
                <a:avLst/>
                <a:gdLst>
                  <a:gd name="txL" fmla="*/ 0 w 1051"/>
                  <a:gd name="txT" fmla="*/ 0 h 921"/>
                  <a:gd name="txR" fmla="*/ 1051 w 1051"/>
                  <a:gd name="txB" fmla="*/ 921 h 921"/>
                </a:gdLst>
                <a:ahLst/>
                <a:cxnLst>
                  <a:cxn ang="0">
                    <a:pos x="69474050" y="60699616"/>
                  </a:cxn>
                  <a:cxn ang="0">
                    <a:pos x="34703987" y="0"/>
                  </a:cxn>
                  <a:cxn ang="0">
                    <a:pos x="34703987" y="0"/>
                  </a:cxn>
                  <a:cxn ang="0">
                    <a:pos x="0" y="60699616"/>
                  </a:cxn>
                  <a:cxn ang="0">
                    <a:pos x="69474050" y="60699616"/>
                  </a:cxn>
                </a:cxnLst>
                <a:rect l="txL" t="txT" r="txR" b="txB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1" name="Freeform 64"/>
              <p:cNvSpPr/>
              <p:nvPr/>
            </p:nvSpPr>
            <p:spPr>
              <a:xfrm>
                <a:off x="562952" y="0"/>
                <a:ext cx="221429" cy="198911"/>
              </a:xfrm>
              <a:custGeom>
                <a:avLst/>
                <a:gdLst>
                  <a:gd name="txL" fmla="*/ 0 w 870"/>
                  <a:gd name="txT" fmla="*/ 0 h 769"/>
                  <a:gd name="txR" fmla="*/ 870 w 870"/>
                  <a:gd name="txB" fmla="*/ 769 h 769"/>
                </a:gdLst>
                <a:ahLst/>
                <a:cxnLst>
                  <a:cxn ang="0">
                    <a:pos x="25781717" y="14652420"/>
                  </a:cxn>
                  <a:cxn ang="0">
                    <a:pos x="25781717" y="14652420"/>
                  </a:cxn>
                  <a:cxn ang="0">
                    <a:pos x="56357244" y="51450697"/>
                  </a:cxn>
                  <a:cxn ang="0">
                    <a:pos x="26623911" y="0"/>
                  </a:cxn>
                  <a:cxn ang="0">
                    <a:pos x="26623911" y="0"/>
                  </a:cxn>
                  <a:cxn ang="0">
                    <a:pos x="0" y="44693157"/>
                  </a:cxn>
                  <a:cxn ang="0">
                    <a:pos x="25781717" y="14652420"/>
                  </a:cxn>
                </a:cxnLst>
                <a:rect l="txL" t="txT" r="txR" b="txB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2" name="Freeform 65"/>
              <p:cNvSpPr/>
              <p:nvPr/>
            </p:nvSpPr>
            <p:spPr>
              <a:xfrm>
                <a:off x="424092" y="1148423"/>
                <a:ext cx="487892" cy="146369"/>
              </a:xfrm>
              <a:custGeom>
                <a:avLst/>
                <a:gdLst>
                  <a:gd name="txL" fmla="*/ 0 w 1900"/>
                  <a:gd name="txT" fmla="*/ 0 h 568"/>
                  <a:gd name="txR" fmla="*/ 1900 w 1900"/>
                  <a:gd name="txB" fmla="*/ 568 h 568"/>
                </a:gdLst>
                <a:ahLst/>
                <a:cxnLst>
                  <a:cxn ang="0">
                    <a:pos x="0" y="0"/>
                  </a:cxn>
                  <a:cxn ang="0">
                    <a:pos x="62641738" y="37718106"/>
                  </a:cxn>
                  <a:cxn ang="0">
                    <a:pos x="62641738" y="37718106"/>
                  </a:cxn>
                  <a:cxn ang="0">
                    <a:pos x="125283476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163" name="Oval 66"/>
              <p:cNvSpPr/>
              <p:nvPr/>
            </p:nvSpPr>
            <p:spPr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164" name="Oval 67"/>
              <p:cNvSpPr/>
              <p:nvPr/>
            </p:nvSpPr>
            <p:spPr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5165" name="Freeform 68"/>
              <p:cNvSpPr/>
              <p:nvPr/>
            </p:nvSpPr>
            <p:spPr>
              <a:xfrm>
                <a:off x="570458" y="529176"/>
                <a:ext cx="198911" cy="146369"/>
              </a:xfrm>
              <a:custGeom>
                <a:avLst/>
                <a:gdLst>
                  <a:gd name="txL" fmla="*/ 0 w 770"/>
                  <a:gd name="txT" fmla="*/ 0 h 576"/>
                  <a:gd name="txR" fmla="*/ 770 w 770"/>
                  <a:gd name="txB" fmla="*/ 576 h 576"/>
                </a:gdLst>
                <a:ahLst/>
                <a:cxnLst>
                  <a:cxn ang="0">
                    <a:pos x="21020761" y="9427587"/>
                  </a:cxn>
                  <a:cxn ang="0">
                    <a:pos x="48380839" y="35838298"/>
                  </a:cxn>
                  <a:cxn ang="0">
                    <a:pos x="48314191" y="37194243"/>
                  </a:cxn>
                  <a:cxn ang="0">
                    <a:pos x="51383878" y="25312686"/>
                  </a:cxn>
                  <a:cxn ang="0">
                    <a:pos x="25291663" y="0"/>
                  </a:cxn>
                  <a:cxn ang="0">
                    <a:pos x="0" y="18984517"/>
                  </a:cxn>
                  <a:cxn ang="0">
                    <a:pos x="21020761" y="9427587"/>
                  </a:cxn>
                </a:cxnLst>
                <a:rect l="txL" t="txT" r="txR" b="txB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123" name="组合 37"/>
          <p:cNvGrpSpPr/>
          <p:nvPr/>
        </p:nvGrpSpPr>
        <p:grpSpPr>
          <a:xfrm>
            <a:off x="857250" y="1143002"/>
            <a:ext cx="3278188" cy="3186659"/>
            <a:chOff x="0" y="2"/>
            <a:chExt cx="3694983" cy="4114753"/>
          </a:xfrm>
        </p:grpSpPr>
        <p:grpSp>
          <p:nvGrpSpPr>
            <p:cNvPr id="5124" name="组合 38"/>
            <p:cNvGrpSpPr/>
            <p:nvPr/>
          </p:nvGrpSpPr>
          <p:grpSpPr>
            <a:xfrm>
              <a:off x="0" y="2"/>
              <a:ext cx="3694983" cy="4114753"/>
              <a:chOff x="0" y="0"/>
              <a:chExt cx="3479636" cy="3196408"/>
            </a:xfrm>
          </p:grpSpPr>
          <p:grpSp>
            <p:nvGrpSpPr>
              <p:cNvPr id="5127" name="组合 16"/>
              <p:cNvGrpSpPr/>
              <p:nvPr/>
            </p:nvGrpSpPr>
            <p:grpSpPr>
              <a:xfrm>
                <a:off x="43361" y="500064"/>
                <a:ext cx="3418558" cy="997503"/>
                <a:chOff x="0" y="0"/>
                <a:chExt cx="4022623" cy="576986"/>
              </a:xfrm>
            </p:grpSpPr>
            <p:sp>
              <p:nvSpPr>
                <p:cNvPr id="5134" name="TextBox 35"/>
                <p:cNvSpPr txBox="1"/>
                <p:nvPr/>
              </p:nvSpPr>
              <p:spPr>
                <a:xfrm>
                  <a:off x="0" y="166927"/>
                  <a:ext cx="4022623" cy="4100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 eaLnBrk="1" hangingPunct="1"/>
                  <a:r>
                    <a:rPr lang="zh-CN" altLang="en-US" sz="1000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eaLnBrk="1" hangingPunct="1"/>
                  <a:endParaRPr lang="en-US" altLang="zh-CN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eaLnBrk="1" hangingPunct="1"/>
                  <a:endParaRPr lang="en-US" altLang="zh-CN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5" name="文本框 7"/>
                <p:cNvSpPr txBox="1"/>
                <p:nvPr/>
              </p:nvSpPr>
              <p:spPr>
                <a:xfrm>
                  <a:off x="20632" y="0"/>
                  <a:ext cx="2183838" cy="16074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en-US" altLang="zh-CN" sz="1200" b="1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200" b="1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8" name="组合 8"/>
              <p:cNvGrpSpPr/>
              <p:nvPr/>
            </p:nvGrpSpPr>
            <p:grpSpPr>
              <a:xfrm>
                <a:off x="25646" y="1409623"/>
                <a:ext cx="3453990" cy="706890"/>
                <a:chOff x="0" y="0"/>
                <a:chExt cx="4064316" cy="408106"/>
              </a:xfrm>
            </p:grpSpPr>
            <p:sp>
              <p:nvSpPr>
                <p:cNvPr id="5132" name="TextBox 35"/>
                <p:cNvSpPr txBox="1"/>
                <p:nvPr/>
              </p:nvSpPr>
              <p:spPr>
                <a:xfrm>
                  <a:off x="0" y="177176"/>
                  <a:ext cx="4064316" cy="2309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 eaLnBrk="1" hangingPunct="1"/>
                  <a:r>
                    <a:rPr lang="zh-CN" altLang="en-US" sz="1000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请在此处填入你需要的内容。请在此处填入你需要的内容。请在此处填入你需要的内容。</a:t>
                  </a:r>
                  <a:endParaRPr lang="en-US" altLang="zh-CN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3" name="文本框 10"/>
                <p:cNvSpPr txBox="1"/>
                <p:nvPr/>
              </p:nvSpPr>
              <p:spPr>
                <a:xfrm>
                  <a:off x="41475" y="0"/>
                  <a:ext cx="2183838" cy="1604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en-US" altLang="zh-CN" sz="1200" b="1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200" b="1" dirty="0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2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9" name="文本框 13"/>
              <p:cNvSpPr txBox="1"/>
              <p:nvPr/>
            </p:nvSpPr>
            <p:spPr>
              <a:xfrm>
                <a:off x="0" y="2919409"/>
                <a:ext cx="1871256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0" name="文本框 14"/>
              <p:cNvSpPr txBox="1"/>
              <p:nvPr/>
            </p:nvSpPr>
            <p:spPr>
              <a:xfrm>
                <a:off x="60897" y="0"/>
                <a:ext cx="2644775" cy="3087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131" name="直接连接符 80"/>
              <p:cNvCxnSpPr/>
              <p:nvPr/>
            </p:nvCxnSpPr>
            <p:spPr>
              <a:xfrm>
                <a:off x="121674" y="357463"/>
                <a:ext cx="3349612" cy="1153"/>
              </a:xfrm>
              <a:prstGeom prst="line">
                <a:avLst/>
              </a:prstGeom>
              <a:ln w="12700" cap="flat" cmpd="sng">
                <a:solidFill>
                  <a:srgbClr val="B58A36"/>
                </a:solidFill>
                <a:prstDash val="solid"/>
                <a:headEnd type="oval" w="med" len="med"/>
                <a:tailEnd type="none" w="med" len="med"/>
              </a:ln>
            </p:spPr>
          </p:cxnSp>
        </p:grpSp>
        <p:sp>
          <p:nvSpPr>
            <p:cNvPr id="5125" name="文本框 39"/>
            <p:cNvSpPr txBox="1"/>
            <p:nvPr/>
          </p:nvSpPr>
          <p:spPr>
            <a:xfrm>
              <a:off x="27233" y="3023365"/>
              <a:ext cx="1970756" cy="3577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2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2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6" name="TextBox 35"/>
            <p:cNvSpPr txBox="1"/>
            <p:nvPr/>
          </p:nvSpPr>
          <p:spPr>
            <a:xfrm>
              <a:off x="13442" y="3406777"/>
              <a:ext cx="3667747" cy="5149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</a:t>
              </a:r>
              <a:endParaRPr lang="en-US" altLang="zh-CN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Freeform 14"/>
          <p:cNvSpPr/>
          <p:nvPr/>
        </p:nvSpPr>
        <p:spPr>
          <a:xfrm>
            <a:off x="4418013" y="1285875"/>
            <a:ext cx="1400175" cy="2530475"/>
          </a:xfrm>
          <a:custGeom>
            <a:avLst/>
            <a:gdLst>
              <a:gd name="txL" fmla="*/ 0 w 457"/>
              <a:gd name="txT" fmla="*/ 0 h 841"/>
              <a:gd name="txR" fmla="*/ 457 w 457"/>
              <a:gd name="txB" fmla="*/ 841 h 841"/>
            </a:gdLst>
            <a:ahLst/>
            <a:cxnLst>
              <a:cxn ang="0">
                <a:pos x="0" y="0"/>
              </a:cxn>
              <a:cxn ang="0">
                <a:pos x="0" y="1738256039"/>
              </a:cxn>
              <a:cxn ang="0">
                <a:pos x="469355884" y="1702041071"/>
              </a:cxn>
              <a:cxn ang="0">
                <a:pos x="2147483647" y="2147483647"/>
              </a:cxn>
              <a:cxn ang="0">
                <a:pos x="2027616008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699B9A">
              <a:alpha val="67058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47" name="Freeform 15"/>
          <p:cNvSpPr/>
          <p:nvPr/>
        </p:nvSpPr>
        <p:spPr>
          <a:xfrm>
            <a:off x="2921000" y="1285875"/>
            <a:ext cx="1497013" cy="1566863"/>
          </a:xfrm>
          <a:custGeom>
            <a:avLst/>
            <a:gdLst>
              <a:gd name="txL" fmla="*/ 0 w 489"/>
              <a:gd name="txT" fmla="*/ 0 h 521"/>
              <a:gd name="txR" fmla="*/ 489 w 489"/>
              <a:gd name="txB" fmla="*/ 521 h 521"/>
            </a:gdLst>
            <a:ahLst/>
            <a:cxnLst>
              <a:cxn ang="0">
                <a:pos x="2147483647" y="1736553299"/>
              </a:cxn>
              <a:cxn ang="0">
                <a:pos x="2147483647" y="0"/>
              </a:cxn>
              <a:cxn ang="0">
                <a:pos x="2147483647" y="36179192"/>
              </a:cxn>
              <a:cxn ang="0">
                <a:pos x="328020359" y="2147483647"/>
              </a:cxn>
              <a:cxn ang="0">
                <a:pos x="2024356754" y="2147483647"/>
              </a:cxn>
              <a:cxn ang="0">
                <a:pos x="2147483647" y="1736553299"/>
              </a:cxn>
            </a:cxnLst>
            <a:rect l="txL" t="txT" r="txR" b="txB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699B9A">
              <a:alpha val="34117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48" name="Freeform 16"/>
          <p:cNvSpPr/>
          <p:nvPr/>
        </p:nvSpPr>
        <p:spPr>
          <a:xfrm>
            <a:off x="3027363" y="2778125"/>
            <a:ext cx="2154237" cy="1452563"/>
          </a:xfrm>
          <a:custGeom>
            <a:avLst/>
            <a:gdLst>
              <a:gd name="txL" fmla="*/ 0 w 703"/>
              <a:gd name="txT" fmla="*/ 0 h 483"/>
              <a:gd name="txR" fmla="*/ 703 w 703"/>
              <a:gd name="txB" fmla="*/ 483 h 483"/>
            </a:gdLst>
            <a:ahLst/>
            <a:cxnLst>
              <a:cxn ang="0">
                <a:pos x="2147483647" y="2147483647"/>
              </a:cxn>
              <a:cxn ang="0">
                <a:pos x="1690242721" y="144708968"/>
              </a:cxn>
              <a:cxn ang="0">
                <a:pos x="1699631882" y="0"/>
              </a:cxn>
              <a:cxn ang="0">
                <a:pos x="0" y="226106655"/>
              </a:cxn>
              <a:cxn ang="0">
                <a:pos x="657314975" y="190835227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149" name="TextBox 682"/>
          <p:cNvSpPr/>
          <p:nvPr/>
        </p:nvSpPr>
        <p:spPr>
          <a:xfrm>
            <a:off x="3416300" y="1711325"/>
            <a:ext cx="4857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28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%</a:t>
            </a:r>
            <a:endParaRPr lang="zh-CN" altLang="en-US" sz="1600" dirty="0">
              <a:solidFill>
                <a:schemeClr val="bg1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6150" name="TextBox 682"/>
          <p:cNvSpPr/>
          <p:nvPr/>
        </p:nvSpPr>
        <p:spPr>
          <a:xfrm>
            <a:off x="5311775" y="1974850"/>
            <a:ext cx="4857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39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%</a:t>
            </a:r>
            <a:endParaRPr lang="zh-CN" altLang="en-US" sz="1100" dirty="0">
              <a:solidFill>
                <a:schemeClr val="bg1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sp>
        <p:nvSpPr>
          <p:cNvPr id="6151" name="TextBox 682"/>
          <p:cNvSpPr/>
          <p:nvPr/>
        </p:nvSpPr>
        <p:spPr>
          <a:xfrm>
            <a:off x="3644900" y="3530600"/>
            <a:ext cx="4857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33</a:t>
            </a:r>
            <a:r>
              <a:rPr lang="en-US" altLang="zh-CN" sz="1100" dirty="0">
                <a:solidFill>
                  <a:schemeClr val="bg1"/>
                </a:solidFill>
                <a:latin typeface="方正中等线简体" panose="02010601030101010101" pitchFamily="65" charset="-122"/>
                <a:ea typeface="方正中等线简体" panose="02010601030101010101" pitchFamily="65" charset="-122"/>
              </a:rPr>
              <a:t>%</a:t>
            </a:r>
            <a:endParaRPr lang="zh-CN" altLang="en-US" sz="1600" dirty="0">
              <a:solidFill>
                <a:schemeClr val="bg1"/>
              </a:solidFill>
              <a:latin typeface="方正中等线简体" panose="02010601030101010101" pitchFamily="65" charset="-122"/>
              <a:ea typeface="方正中等线简体" panose="02010601030101010101" pitchFamily="65" charset="-122"/>
            </a:endParaRPr>
          </a:p>
        </p:txBody>
      </p:sp>
      <p:grpSp>
        <p:nvGrpSpPr>
          <p:cNvPr id="6152" name="组合 4"/>
          <p:cNvGrpSpPr/>
          <p:nvPr/>
        </p:nvGrpSpPr>
        <p:grpSpPr>
          <a:xfrm>
            <a:off x="6030913" y="2000250"/>
            <a:ext cx="2470150" cy="913278"/>
            <a:chOff x="0" y="0"/>
            <a:chExt cx="3292044" cy="2292290"/>
          </a:xfrm>
        </p:grpSpPr>
        <p:grpSp>
          <p:nvGrpSpPr>
            <p:cNvPr id="6173" name="组合 23"/>
            <p:cNvGrpSpPr/>
            <p:nvPr/>
          </p:nvGrpSpPr>
          <p:grpSpPr>
            <a:xfrm>
              <a:off x="0" y="0"/>
              <a:ext cx="3292044" cy="2292290"/>
              <a:chOff x="0" y="0"/>
              <a:chExt cx="3292044" cy="2292290"/>
            </a:xfrm>
          </p:grpSpPr>
          <p:sp>
            <p:nvSpPr>
              <p:cNvPr id="6175" name="矩形 7"/>
              <p:cNvSpPr/>
              <p:nvPr/>
            </p:nvSpPr>
            <p:spPr>
              <a:xfrm>
                <a:off x="514213" y="0"/>
                <a:ext cx="2206622" cy="7721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6" name="矩形 8"/>
              <p:cNvSpPr/>
              <p:nvPr/>
            </p:nvSpPr>
            <p:spPr>
              <a:xfrm>
                <a:off x="0" y="904070"/>
                <a:ext cx="3292044" cy="1388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4" name="直接连接符 10"/>
            <p:cNvCxnSpPr/>
            <p:nvPr/>
          </p:nvCxnSpPr>
          <p:spPr>
            <a:xfrm flipV="1">
              <a:off x="184066" y="752780"/>
              <a:ext cx="2926027" cy="3982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6153" name="组合 4"/>
          <p:cNvGrpSpPr/>
          <p:nvPr/>
        </p:nvGrpSpPr>
        <p:grpSpPr>
          <a:xfrm>
            <a:off x="428625" y="1428750"/>
            <a:ext cx="2601913" cy="759165"/>
            <a:chOff x="0" y="0"/>
            <a:chExt cx="3046132" cy="1904444"/>
          </a:xfrm>
        </p:grpSpPr>
        <p:grpSp>
          <p:nvGrpSpPr>
            <p:cNvPr id="6169" name="组合 23"/>
            <p:cNvGrpSpPr/>
            <p:nvPr/>
          </p:nvGrpSpPr>
          <p:grpSpPr>
            <a:xfrm>
              <a:off x="0" y="0"/>
              <a:ext cx="3046132" cy="1904444"/>
              <a:chOff x="0" y="0"/>
              <a:chExt cx="3046132" cy="1904444"/>
            </a:xfrm>
          </p:grpSpPr>
          <p:sp>
            <p:nvSpPr>
              <p:cNvPr id="6171" name="矩形 7"/>
              <p:cNvSpPr/>
              <p:nvPr/>
            </p:nvSpPr>
            <p:spPr>
              <a:xfrm>
                <a:off x="323342" y="0"/>
                <a:ext cx="2206621" cy="772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2" name="矩形 8"/>
              <p:cNvSpPr/>
              <p:nvPr/>
            </p:nvSpPr>
            <p:spPr>
              <a:xfrm>
                <a:off x="0" y="904064"/>
                <a:ext cx="3046132" cy="10003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0" name="直接连接符 15"/>
            <p:cNvCxnSpPr/>
            <p:nvPr/>
          </p:nvCxnSpPr>
          <p:spPr>
            <a:xfrm flipV="1">
              <a:off x="184036" y="756700"/>
              <a:ext cx="2733057" cy="0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6154" name="组合 4"/>
          <p:cNvGrpSpPr/>
          <p:nvPr/>
        </p:nvGrpSpPr>
        <p:grpSpPr>
          <a:xfrm>
            <a:off x="1101725" y="3571875"/>
            <a:ext cx="2449513" cy="759124"/>
            <a:chOff x="0" y="0"/>
            <a:chExt cx="2720894" cy="1904605"/>
          </a:xfrm>
        </p:grpSpPr>
        <p:grpSp>
          <p:nvGrpSpPr>
            <p:cNvPr id="6165" name="组合 23"/>
            <p:cNvGrpSpPr/>
            <p:nvPr/>
          </p:nvGrpSpPr>
          <p:grpSpPr>
            <a:xfrm>
              <a:off x="0" y="0"/>
              <a:ext cx="2720894" cy="1904605"/>
              <a:chOff x="0" y="0"/>
              <a:chExt cx="2720894" cy="1904605"/>
            </a:xfrm>
          </p:grpSpPr>
          <p:sp>
            <p:nvSpPr>
              <p:cNvPr id="6167" name="矩形 7"/>
              <p:cNvSpPr/>
              <p:nvPr/>
            </p:nvSpPr>
            <p:spPr>
              <a:xfrm>
                <a:off x="275239" y="0"/>
                <a:ext cx="2206622" cy="7723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400" b="1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8" name="矩形 8"/>
              <p:cNvSpPr/>
              <p:nvPr/>
            </p:nvSpPr>
            <p:spPr>
              <a:xfrm>
                <a:off x="0" y="904085"/>
                <a:ext cx="2720894" cy="10005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000" dirty="0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请在此处填入你需要的内容。请在此处填入你需要的内容。</a:t>
                </a:r>
                <a:endParaRPr lang="en-US" altLang="zh-CN" sz="1000" dirty="0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66" name="直接连接符 20"/>
            <p:cNvCxnSpPr/>
            <p:nvPr/>
          </p:nvCxnSpPr>
          <p:spPr>
            <a:xfrm flipV="1">
              <a:off x="183391" y="752932"/>
              <a:ext cx="2385852" cy="3983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6155" name="组合 25"/>
          <p:cNvGrpSpPr/>
          <p:nvPr/>
        </p:nvGrpSpPr>
        <p:grpSpPr>
          <a:xfrm>
            <a:off x="3563938" y="1851025"/>
            <a:ext cx="2003425" cy="1965325"/>
            <a:chOff x="0" y="0"/>
            <a:chExt cx="2070100" cy="2070100"/>
          </a:xfrm>
        </p:grpSpPr>
        <p:grpSp>
          <p:nvGrpSpPr>
            <p:cNvPr id="6156" name="Group 2"/>
            <p:cNvGrpSpPr/>
            <p:nvPr/>
          </p:nvGrpSpPr>
          <p:grpSpPr>
            <a:xfrm>
              <a:off x="96837" y="88900"/>
              <a:ext cx="1892300" cy="1893887"/>
              <a:chOff x="0" y="0"/>
              <a:chExt cx="1986116" cy="1986219"/>
            </a:xfrm>
          </p:grpSpPr>
          <p:sp>
            <p:nvSpPr>
              <p:cNvPr id="6158" name="椭圆 6"/>
              <p:cNvSpPr/>
              <p:nvPr/>
            </p:nvSpPr>
            <p:spPr>
              <a:xfrm>
                <a:off x="0" y="0"/>
                <a:ext cx="1986116" cy="1986116"/>
              </a:xfrm>
              <a:prstGeom prst="ellipse">
                <a:avLst/>
              </a:prstGeom>
              <a:solidFill>
                <a:srgbClr val="376092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zh-CN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6159" name="直接连接符 8"/>
              <p:cNvCxnSpPr>
                <a:stCxn id="6158" idx="0"/>
              </p:cNvCxnSpPr>
              <p:nvPr/>
            </p:nvCxnSpPr>
            <p:spPr>
              <a:xfrm>
                <a:off x="993058" y="0"/>
                <a:ext cx="0" cy="496624"/>
              </a:xfrm>
              <a:prstGeom prst="line">
                <a:avLst/>
              </a:prstGeom>
              <a:ln w="44450" cap="flat" cmpd="sng">
                <a:solidFill>
                  <a:srgbClr val="40404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6160" name="任意多边形 19"/>
              <p:cNvSpPr/>
              <p:nvPr/>
            </p:nvSpPr>
            <p:spPr>
              <a:xfrm>
                <a:off x="161356" y="1284576"/>
                <a:ext cx="1646438" cy="701643"/>
              </a:xfrm>
              <a:custGeom>
                <a:avLst/>
                <a:gdLst>
                  <a:gd name="txL" fmla="*/ 0 w 1646438"/>
                  <a:gd name="txT" fmla="*/ 0 h 701643"/>
                  <a:gd name="txR" fmla="*/ 1646438 w 1646438"/>
                  <a:gd name="txB" fmla="*/ 701643 h 701643"/>
                </a:gdLst>
                <a:ahLst/>
                <a:cxnLst>
                  <a:cxn ang="0">
                    <a:pos x="273817" y="0"/>
                  </a:cxn>
                  <a:cxn ang="0">
                    <a:pos x="0" y="250524"/>
                  </a:cxn>
                  <a:cxn ang="0">
                    <a:pos x="105736" y="390516"/>
                  </a:cxn>
                  <a:cxn ang="0">
                    <a:pos x="299394" y="550605"/>
                  </a:cxn>
                  <a:cxn ang="0">
                    <a:pos x="499448" y="639898"/>
                  </a:cxn>
                  <a:cxn ang="0">
                    <a:pos x="784456" y="699274"/>
                  </a:cxn>
                  <a:cxn ang="0">
                    <a:pos x="1063526" y="679863"/>
                  </a:cxn>
                  <a:cxn ang="0">
                    <a:pos x="1353949" y="563622"/>
                  </a:cxn>
                  <a:cxn ang="0">
                    <a:pos x="1539615" y="411754"/>
                  </a:cxn>
                  <a:cxn ang="0">
                    <a:pos x="1646438" y="281180"/>
                  </a:cxn>
                  <a:cxn ang="0">
                    <a:pos x="1393751" y="3654"/>
                  </a:cxn>
                  <a:cxn ang="0">
                    <a:pos x="273817" y="0"/>
                  </a:cxn>
                </a:cxnLst>
                <a:rect l="txL" t="txT" r="txR" b="txB"/>
                <a:pathLst>
                  <a:path w="1646438" h="701643">
                    <a:moveTo>
                      <a:pt x="273817" y="0"/>
                    </a:moveTo>
                    <a:lnTo>
                      <a:pt x="0" y="250524"/>
                    </a:lnTo>
                    <a:lnTo>
                      <a:pt x="105736" y="390516"/>
                    </a:lnTo>
                    <a:cubicBezTo>
                      <a:pt x="243140" y="516730"/>
                      <a:pt x="234841" y="497242"/>
                      <a:pt x="299394" y="550605"/>
                    </a:cubicBezTo>
                    <a:cubicBezTo>
                      <a:pt x="362729" y="586231"/>
                      <a:pt x="368287" y="586687"/>
                      <a:pt x="499448" y="639898"/>
                    </a:cubicBezTo>
                    <a:cubicBezTo>
                      <a:pt x="679862" y="702396"/>
                      <a:pt x="689453" y="686856"/>
                      <a:pt x="784456" y="699274"/>
                    </a:cubicBezTo>
                    <a:cubicBezTo>
                      <a:pt x="879937" y="702636"/>
                      <a:pt x="910213" y="706430"/>
                      <a:pt x="1063526" y="679863"/>
                    </a:cubicBezTo>
                    <a:cubicBezTo>
                      <a:pt x="1264949" y="627719"/>
                      <a:pt x="1258033" y="615712"/>
                      <a:pt x="1353949" y="563622"/>
                    </a:cubicBezTo>
                    <a:cubicBezTo>
                      <a:pt x="1433045" y="500709"/>
                      <a:pt x="1477726" y="462377"/>
                      <a:pt x="1539615" y="411754"/>
                    </a:cubicBezTo>
                    <a:cubicBezTo>
                      <a:pt x="1607898" y="340578"/>
                      <a:pt x="1610812" y="324723"/>
                      <a:pt x="1646438" y="281180"/>
                    </a:cubicBezTo>
                    <a:lnTo>
                      <a:pt x="1393751" y="3654"/>
                    </a:lnTo>
                    <a:lnTo>
                      <a:pt x="27381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3D255">
                      <a:alpha val="100000"/>
                    </a:srgbClr>
                  </a:gs>
                  <a:gs pos="37000">
                    <a:srgbClr val="F4DD7F">
                      <a:alpha val="100000"/>
                    </a:srgbClr>
                  </a:gs>
                  <a:gs pos="70000">
                    <a:srgbClr val="F7E5A3">
                      <a:alpha val="100000"/>
                    </a:srgbClr>
                  </a:gs>
                  <a:gs pos="100000">
                    <a:srgbClr val="F7FAF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61" name="饼形 15"/>
              <p:cNvSpPr/>
              <p:nvPr/>
            </p:nvSpPr>
            <p:spPr>
              <a:xfrm rot="-5400000">
                <a:off x="769555" y="1043143"/>
                <a:ext cx="452284" cy="452284"/>
              </a:xfrm>
              <a:custGeom>
                <a:avLst/>
                <a:gdLst>
                  <a:gd name="txL" fmla="*/ 0 w 452284"/>
                  <a:gd name="txT" fmla="*/ 0 h 452284"/>
                  <a:gd name="txR" fmla="*/ 452284 w 452284"/>
                  <a:gd name="txB" fmla="*/ 452284 h 452284"/>
                </a:gdLst>
                <a:ahLst/>
                <a:cxnLst>
                  <a:cxn ang="0">
                    <a:pos x="226142" y="452284"/>
                  </a:cxn>
                  <a:cxn ang="0">
                    <a:pos x="30297" y="339213"/>
                  </a:cxn>
                  <a:cxn ang="0">
                    <a:pos x="30297" y="113071"/>
                  </a:cxn>
                  <a:cxn ang="0">
                    <a:pos x="226142" y="0"/>
                  </a:cxn>
                  <a:cxn ang="0">
                    <a:pos x="226142" y="226142"/>
                  </a:cxn>
                  <a:cxn ang="0">
                    <a:pos x="226142" y="452284"/>
                  </a:cxn>
                </a:cxnLst>
                <a:rect l="txL" t="txT" r="txR" b="txB"/>
                <a:pathLst>
                  <a:path w="452284" h="452284">
                    <a:moveTo>
                      <a:pt x="226142" y="452284"/>
                    </a:moveTo>
                    <a:cubicBezTo>
                      <a:pt x="145349" y="452284"/>
                      <a:pt x="70694" y="409182"/>
                      <a:pt x="30297" y="339213"/>
                    </a:cubicBezTo>
                    <a:cubicBezTo>
                      <a:pt x="-10099" y="269244"/>
                      <a:pt x="-10099" y="183040"/>
                      <a:pt x="30297" y="113071"/>
                    </a:cubicBezTo>
                    <a:cubicBezTo>
                      <a:pt x="70693" y="43102"/>
                      <a:pt x="145349" y="0"/>
                      <a:pt x="226142" y="0"/>
                    </a:cubicBezTo>
                    <a:lnTo>
                      <a:pt x="226142" y="226142"/>
                    </a:lnTo>
                    <a:lnTo>
                      <a:pt x="226142" y="452284"/>
                    </a:lnTo>
                    <a:close/>
                  </a:path>
                </a:pathLst>
              </a:custGeom>
              <a:solidFill>
                <a:srgbClr val="FFFCD6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62" name="矩形 9"/>
              <p:cNvSpPr/>
              <p:nvPr/>
            </p:nvSpPr>
            <p:spPr>
              <a:xfrm>
                <a:off x="786580" y="496624"/>
                <a:ext cx="206478" cy="299788"/>
              </a:xfrm>
              <a:prstGeom prst="rect">
                <a:avLst/>
              </a:prstGeom>
              <a:solidFill>
                <a:srgbClr val="1D1D1E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zh-CN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63" name="饼形 12"/>
              <p:cNvSpPr/>
              <p:nvPr/>
            </p:nvSpPr>
            <p:spPr>
              <a:xfrm>
                <a:off x="439426" y="727681"/>
                <a:ext cx="1130710" cy="1130710"/>
              </a:xfrm>
              <a:custGeom>
                <a:avLst/>
                <a:gdLst>
                  <a:gd name="txL" fmla="*/ 0 w 1130710"/>
                  <a:gd name="txT" fmla="*/ 0 h 1130710"/>
                  <a:gd name="txR" fmla="*/ 1130710 w 1130710"/>
                  <a:gd name="txB" fmla="*/ 1130710 h 1130710"/>
                </a:gdLst>
                <a:ahLst/>
                <a:cxnLst>
                  <a:cxn ang="0">
                    <a:pos x="15" y="561173"/>
                  </a:cxn>
                  <a:cxn ang="0">
                    <a:pos x="565355" y="0"/>
                  </a:cxn>
                  <a:cxn ang="0">
                    <a:pos x="565355" y="565355"/>
                  </a:cxn>
                  <a:cxn ang="0">
                    <a:pos x="15" y="561173"/>
                  </a:cxn>
                </a:cxnLst>
                <a:rect l="txL" t="txT" r="txR" b="txB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1D1D1E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64" name="饼形 13"/>
              <p:cNvSpPr/>
              <p:nvPr/>
            </p:nvSpPr>
            <p:spPr>
              <a:xfrm flipH="1">
                <a:off x="427703" y="727680"/>
                <a:ext cx="1130710" cy="1130710"/>
              </a:xfrm>
              <a:custGeom>
                <a:avLst/>
                <a:gdLst>
                  <a:gd name="txL" fmla="*/ 0 w 1130710"/>
                  <a:gd name="txT" fmla="*/ 0 h 1130710"/>
                  <a:gd name="txR" fmla="*/ 1130710 w 1130710"/>
                  <a:gd name="txB" fmla="*/ 1130710 h 1130710"/>
                </a:gdLst>
                <a:ahLst/>
                <a:cxnLst>
                  <a:cxn ang="0">
                    <a:pos x="15" y="561173"/>
                  </a:cxn>
                  <a:cxn ang="0">
                    <a:pos x="565355" y="0"/>
                  </a:cxn>
                  <a:cxn ang="0">
                    <a:pos x="565355" y="565355"/>
                  </a:cxn>
                  <a:cxn ang="0">
                    <a:pos x="15" y="561173"/>
                  </a:cxn>
                </a:cxnLst>
                <a:rect l="txL" t="txT" r="txR" b="txB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</a:ln>
            </p:spPr>
            <p:txBody>
              <a:bodyPr anchor="ctr"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157" name="空心弧 28"/>
            <p:cNvSpPr/>
            <p:nvPr/>
          </p:nvSpPr>
          <p:spPr>
            <a:xfrm>
              <a:off x="0" y="0"/>
              <a:ext cx="2070100" cy="2070100"/>
            </a:xfrm>
            <a:custGeom>
              <a:avLst/>
              <a:gdLst>
                <a:gd name="txL" fmla="*/ 0 w 2070399"/>
                <a:gd name="txT" fmla="*/ 0 h 2070399"/>
                <a:gd name="txR" fmla="*/ 2070399 w 2070399"/>
                <a:gd name="txB" fmla="*/ 2070399 h 2070399"/>
              </a:gdLst>
              <a:ahLst/>
              <a:cxnLst>
                <a:cxn ang="0">
                  <a:pos x="177926" y="1615086"/>
                </a:cxn>
                <a:cxn ang="0">
                  <a:pos x="352141" y="257174"/>
                </a:cxn>
                <a:cxn ang="0">
                  <a:pos x="1721179" y="260276"/>
                </a:cxn>
                <a:cxn ang="0">
                  <a:pos x="1889237" y="1618964"/>
                </a:cxn>
                <a:cxn ang="0">
                  <a:pos x="1889236" y="1618964"/>
                </a:cxn>
                <a:cxn ang="0">
                  <a:pos x="1721178" y="260276"/>
                </a:cxn>
                <a:cxn ang="0">
                  <a:pos x="352140" y="257174"/>
                </a:cxn>
                <a:cxn ang="0">
                  <a:pos x="177925" y="1615086"/>
                </a:cxn>
                <a:cxn ang="0">
                  <a:pos x="177926" y="1615086"/>
                </a:cxn>
              </a:cxnLst>
              <a:rect l="txL" t="txT" r="txR" b="txB"/>
              <a:pathLst>
                <a:path w="2070399" h="2070399">
                  <a:moveTo>
                    <a:pt x="177978" y="1615552"/>
                  </a:moveTo>
                  <a:cubicBezTo>
                    <a:pt x="-114491" y="1183554"/>
                    <a:pt x="-39806" y="601425"/>
                    <a:pt x="352243" y="257248"/>
                  </a:cubicBezTo>
                  <a:cubicBezTo>
                    <a:pt x="744292" y="-86929"/>
                    <a:pt x="1331192" y="-85598"/>
                    <a:pt x="1721677" y="260352"/>
                  </a:cubicBezTo>
                  <a:cubicBezTo>
                    <a:pt x="2112162" y="606303"/>
                    <a:pt x="2184207" y="1188765"/>
                    <a:pt x="1889783" y="1619432"/>
                  </a:cubicBezTo>
                  <a:lnTo>
                    <a:pt x="1889782" y="1619432"/>
                  </a:lnTo>
                  <a:cubicBezTo>
                    <a:pt x="2184207" y="1188764"/>
                    <a:pt x="2112161" y="606302"/>
                    <a:pt x="1721676" y="260352"/>
                  </a:cubicBezTo>
                  <a:cubicBezTo>
                    <a:pt x="1331191" y="-85599"/>
                    <a:pt x="744292" y="-86929"/>
                    <a:pt x="352242" y="257248"/>
                  </a:cubicBezTo>
                  <a:cubicBezTo>
                    <a:pt x="-39807" y="601425"/>
                    <a:pt x="-114492" y="1183554"/>
                    <a:pt x="177977" y="1615552"/>
                  </a:cubicBezTo>
                  <a:lnTo>
                    <a:pt x="177978" y="1615552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275"/>
          <p:cNvGrpSpPr/>
          <p:nvPr/>
        </p:nvGrpSpPr>
        <p:grpSpPr>
          <a:xfrm>
            <a:off x="0" y="1000125"/>
            <a:ext cx="9144000" cy="3357563"/>
            <a:chOff x="0" y="0"/>
            <a:chExt cx="9144000" cy="3357586"/>
          </a:xfrm>
        </p:grpSpPr>
        <p:sp>
          <p:nvSpPr>
            <p:cNvPr id="7179" name="椭圆 60"/>
            <p:cNvSpPr/>
            <p:nvPr/>
          </p:nvSpPr>
          <p:spPr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/>
            <p:nvPr/>
          </p:nvSpPr>
          <p:spPr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/>
            <p:nvPr/>
          </p:nvSpPr>
          <p:spPr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/>
            <p:nvPr/>
          </p:nvSpPr>
          <p:spPr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/>
            <p:nvPr/>
          </p:nvGrpSpPr>
          <p:grpSpPr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/>
              <p:nvPr/>
            </p:nvSpPr>
            <p:spPr>
              <a:xfrm>
                <a:off x="33111" y="33324"/>
                <a:ext cx="1080096" cy="1554571"/>
              </a:xfrm>
              <a:custGeom>
                <a:avLst/>
                <a:gdLst>
                  <a:gd name="txL" fmla="*/ 0 w 1080096"/>
                  <a:gd name="txT" fmla="*/ 0 h 1554571"/>
                  <a:gd name="txR" fmla="*/ 1080096 w 1080096"/>
                  <a:gd name="txB" fmla="*/ 1554571 h 1554571"/>
                </a:gdLst>
                <a:ahLst/>
                <a:cxnLst>
                  <a:cxn ang="0">
                    <a:pos x="119390" y="476417"/>
                  </a:cxn>
                  <a:cxn ang="0">
                    <a:pos x="119358" y="477350"/>
                  </a:cxn>
                  <a:cxn ang="0">
                    <a:pos x="119390" y="477350"/>
                  </a:cxn>
                  <a:cxn ang="0">
                    <a:pos x="119390" y="476417"/>
                  </a:cxn>
                  <a:cxn ang="0">
                    <a:pos x="959267" y="162088"/>
                  </a:cxn>
                  <a:cxn ang="0">
                    <a:pos x="959232" y="162103"/>
                  </a:cxn>
                  <a:cxn ang="0">
                    <a:pos x="959232" y="181140"/>
                  </a:cxn>
                  <a:cxn ang="0">
                    <a:pos x="959232" y="477350"/>
                  </a:cxn>
                  <a:cxn ang="0">
                    <a:pos x="959267" y="477350"/>
                  </a:cxn>
                  <a:cxn ang="0">
                    <a:pos x="959267" y="162088"/>
                  </a:cxn>
                  <a:cxn ang="0">
                    <a:pos x="0" y="0"/>
                  </a:cxn>
                  <a:cxn ang="0">
                    <a:pos x="540785" y="0"/>
                  </a:cxn>
                  <a:cxn ang="0">
                    <a:pos x="1080096" y="0"/>
                  </a:cxn>
                  <a:cxn ang="0">
                    <a:pos x="1031470" y="503946"/>
                  </a:cxn>
                  <a:cxn ang="0">
                    <a:pos x="1030234" y="503492"/>
                  </a:cxn>
                  <a:cxn ang="0">
                    <a:pos x="1045759" y="526778"/>
                  </a:cxn>
                  <a:cxn ang="0">
                    <a:pos x="1052099" y="558151"/>
                  </a:cxn>
                  <a:cxn ang="0">
                    <a:pos x="973364" y="636932"/>
                  </a:cxn>
                  <a:cxn ang="0">
                    <a:pos x="959232" y="636932"/>
                  </a:cxn>
                  <a:cxn ang="0">
                    <a:pos x="959232" y="820755"/>
                  </a:cxn>
                  <a:cxn ang="0">
                    <a:pos x="959267" y="820755"/>
                  </a:cxn>
                  <a:cxn ang="0">
                    <a:pos x="959267" y="1554571"/>
                  </a:cxn>
                  <a:cxn ang="0">
                    <a:pos x="539312" y="1554571"/>
                  </a:cxn>
                  <a:cxn ang="0">
                    <a:pos x="539311" y="1554571"/>
                  </a:cxn>
                  <a:cxn ang="0">
                    <a:pos x="119356" y="1554571"/>
                  </a:cxn>
                  <a:cxn ang="0">
                    <a:pos x="119356" y="820755"/>
                  </a:cxn>
                  <a:cxn ang="0">
                    <a:pos x="119390" y="820755"/>
                  </a:cxn>
                  <a:cxn ang="0">
                    <a:pos x="119390" y="636932"/>
                  </a:cxn>
                  <a:cxn ang="0">
                    <a:pos x="105258" y="636932"/>
                  </a:cxn>
                  <a:cxn ang="0">
                    <a:pos x="26523" y="558151"/>
                  </a:cxn>
                  <a:cxn ang="0">
                    <a:pos x="49992" y="501086"/>
                  </a:cxn>
                  <a:cxn ang="0">
                    <a:pos x="51502" y="500040"/>
                  </a:cxn>
                  <a:cxn ang="0">
                    <a:pos x="48626" y="500999"/>
                  </a:cxn>
                  <a:cxn ang="0">
                    <a:pos x="0" y="0"/>
                  </a:cxn>
                </a:cxnLst>
                <a:rect l="txL" t="txT" r="txR" b="txB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243" name="组合 17"/>
              <p:cNvGrpSpPr/>
              <p:nvPr/>
            </p:nvGrpSpPr>
            <p:grpSpPr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/>
                <p:nvPr/>
              </p:nvSpPr>
              <p:spPr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/>
                <p:nvPr/>
              </p:nvSpPr>
              <p:spPr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/>
                <p:nvPr/>
              </p:nvSpPr>
              <p:spPr>
                <a:xfrm>
                  <a:off x="358068" y="820755"/>
                  <a:ext cx="359541" cy="187138"/>
                </a:xfrm>
                <a:custGeom>
                  <a:avLst/>
                  <a:gdLst>
                    <a:gd name="txL" fmla="*/ 0 w 244"/>
                    <a:gd name="txT" fmla="*/ 0 h 127"/>
                    <a:gd name="txR" fmla="*/ 244 w 244"/>
                    <a:gd name="txB" fmla="*/ 127 h 127"/>
                  </a:gdLst>
                  <a:ahLst/>
                  <a:cxnLst>
                    <a:cxn ang="0">
                      <a:pos x="529794030" y="0"/>
                    </a:cxn>
                    <a:cxn ang="0">
                      <a:pos x="267068259" y="275753026"/>
                    </a:cxn>
                    <a:cxn ang="0">
                      <a:pos x="0" y="0"/>
                    </a:cxn>
                    <a:cxn ang="0">
                      <a:pos x="529794030" y="0"/>
                    </a:cxn>
                  </a:cxnLst>
                  <a:rect l="txL" t="txT" r="txR" b="txB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47" name="Freeform 8"/>
                <p:cNvSpPr/>
                <p:nvPr/>
              </p:nvSpPr>
              <p:spPr>
                <a:xfrm>
                  <a:off x="328597" y="820755"/>
                  <a:ext cx="421429" cy="216609"/>
                </a:xfrm>
                <a:custGeom>
                  <a:avLst/>
                  <a:gdLst>
                    <a:gd name="txL" fmla="*/ 0 w 286"/>
                    <a:gd name="txT" fmla="*/ 0 h 147"/>
                    <a:gd name="txR" fmla="*/ 286 w 286"/>
                    <a:gd name="txB" fmla="*/ 147 h 147"/>
                  </a:gdLst>
                  <a:ahLst/>
                  <a:cxnLst>
                    <a:cxn ang="0">
                      <a:pos x="620987339" y="0"/>
                    </a:cxn>
                    <a:cxn ang="0">
                      <a:pos x="308322427" y="319179952"/>
                    </a:cxn>
                    <a:cxn ang="0">
                      <a:pos x="0" y="0"/>
                    </a:cxn>
                    <a:cxn ang="0">
                      <a:pos x="47768821" y="0"/>
                    </a:cxn>
                    <a:cxn ang="0">
                      <a:pos x="310494406" y="275753549"/>
                    </a:cxn>
                    <a:cxn ang="0">
                      <a:pos x="573218529" y="0"/>
                    </a:cxn>
                    <a:cxn ang="0">
                      <a:pos x="620987339" y="0"/>
                    </a:cxn>
                  </a:cxnLst>
                  <a:rect l="txL" t="txT" r="txR" b="txB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48" name="Freeform 9"/>
                <p:cNvSpPr/>
                <p:nvPr/>
              </p:nvSpPr>
              <p:spPr>
                <a:xfrm>
                  <a:off x="26523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187484598" y="0"/>
                    </a:cxn>
                    <a:cxn ang="0">
                      <a:pos x="187484598" y="791618453"/>
                    </a:cxn>
                    <a:cxn ang="0">
                      <a:pos x="158954211" y="791618453"/>
                    </a:cxn>
                    <a:cxn ang="0">
                      <a:pos x="0" y="954838638"/>
                    </a:cxn>
                    <a:cxn ang="0">
                      <a:pos x="158954211" y="1113980642"/>
                    </a:cxn>
                    <a:cxn ang="0">
                      <a:pos x="187484598" y="1113980642"/>
                    </a:cxn>
                    <a:cxn ang="0">
                      <a:pos x="187484598" y="1485306007"/>
                    </a:cxn>
                    <a:cxn ang="0">
                      <a:pos x="1035242259" y="1485306007"/>
                    </a:cxn>
                    <a:cxn ang="0">
                      <a:pos x="1035242259" y="1113980642"/>
                    </a:cxn>
                    <a:cxn ang="0">
                      <a:pos x="1035242259" y="791618453"/>
                    </a:cxn>
                    <a:cxn ang="0">
                      <a:pos x="1035242259" y="0"/>
                    </a:cxn>
                    <a:cxn ang="0">
                      <a:pos x="187484598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49" name="Freeform 10"/>
                <p:cNvSpPr/>
                <p:nvPr/>
              </p:nvSpPr>
              <p:spPr>
                <a:xfrm>
                  <a:off x="539311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76288112" y="791618453"/>
                    </a:cxn>
                    <a:cxn ang="0">
                      <a:pos x="847757725" y="791618453"/>
                    </a:cxn>
                    <a:cxn ang="0">
                      <a:pos x="847757725" y="0"/>
                    </a:cxn>
                    <a:cxn ang="0">
                      <a:pos x="0" y="0"/>
                    </a:cxn>
                    <a:cxn ang="0">
                      <a:pos x="0" y="791618453"/>
                    </a:cxn>
                    <a:cxn ang="0">
                      <a:pos x="0" y="1113980642"/>
                    </a:cxn>
                    <a:cxn ang="0">
                      <a:pos x="0" y="1485306007"/>
                    </a:cxn>
                    <a:cxn ang="0">
                      <a:pos x="847757725" y="1485306007"/>
                    </a:cxn>
                    <a:cxn ang="0">
                      <a:pos x="847757725" y="1113980642"/>
                    </a:cxn>
                    <a:cxn ang="0">
                      <a:pos x="876288112" y="1113980642"/>
                    </a:cxn>
                    <a:cxn ang="0">
                      <a:pos x="1035242259" y="954838638"/>
                    </a:cxn>
                    <a:cxn ang="0">
                      <a:pos x="876288112" y="791618453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50" name="Oval 11"/>
                <p:cNvSpPr/>
                <p:nvPr/>
              </p:nvSpPr>
              <p:spPr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/>
                <p:nvPr/>
              </p:nvSpPr>
              <p:spPr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/>
                <p:nvPr/>
              </p:nvSpPr>
              <p:spPr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/>
                <p:nvPr/>
              </p:nvSpPr>
              <p:spPr>
                <a:xfrm>
                  <a:off x="0" y="0"/>
                  <a:ext cx="540785" cy="500999"/>
                </a:xfrm>
                <a:custGeom>
                  <a:avLst/>
                  <a:gdLst>
                    <a:gd name="txL" fmla="*/ 0 w 367"/>
                    <a:gd name="txT" fmla="*/ 0 h 340"/>
                    <a:gd name="txR" fmla="*/ 367 w 367"/>
                    <a:gd name="txB" fmla="*/ 340 h 340"/>
                  </a:gdLst>
                  <a:ahLst/>
                  <a:cxnLst>
                    <a:cxn ang="0">
                      <a:pos x="0" y="0"/>
                    </a:cxn>
                    <a:cxn ang="0">
                      <a:pos x="71651801" y="738235207"/>
                    </a:cxn>
                    <a:cxn ang="0">
                      <a:pos x="175874468" y="703495360"/>
                    </a:cxn>
                    <a:cxn ang="0">
                      <a:pos x="191073911" y="254040385"/>
                    </a:cxn>
                    <a:cxn ang="0">
                      <a:pos x="271410710" y="308322134"/>
                    </a:cxn>
                    <a:cxn ang="0">
                      <a:pos x="366946906" y="195414682"/>
                    </a:cxn>
                    <a:cxn ang="0">
                      <a:pos x="484197104" y="325692057"/>
                    </a:cxn>
                    <a:cxn ang="0">
                      <a:pos x="579733300" y="195414682"/>
                    </a:cxn>
                    <a:cxn ang="0">
                      <a:pos x="794690292" y="284437752"/>
                    </a:cxn>
                    <a:cxn ang="0">
                      <a:pos x="796862273" y="284437752"/>
                    </a:cxn>
                    <a:cxn ang="0">
                      <a:pos x="796862273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54" name="Freeform 18"/>
                <p:cNvSpPr/>
                <p:nvPr/>
              </p:nvSpPr>
              <p:spPr>
                <a:xfrm>
                  <a:off x="540785" y="0"/>
                  <a:ext cx="539311" cy="503946"/>
                </a:xfrm>
                <a:custGeom>
                  <a:avLst/>
                  <a:gdLst>
                    <a:gd name="txL" fmla="*/ 0 w 366"/>
                    <a:gd name="txT" fmla="*/ 0 h 342"/>
                    <a:gd name="txR" fmla="*/ 366 w 366"/>
                    <a:gd name="txB" fmla="*/ 342 h 342"/>
                  </a:gdLst>
                  <a:ahLst/>
                  <a:cxnLst>
                    <a:cxn ang="0">
                      <a:pos x="0" y="0"/>
                    </a:cxn>
                    <a:cxn ang="0">
                      <a:pos x="0" y="284437722"/>
                    </a:cxn>
                    <a:cxn ang="0">
                      <a:pos x="156332402" y="195414662"/>
                    </a:cxn>
                    <a:cxn ang="0">
                      <a:pos x="308322320" y="284437722"/>
                    </a:cxn>
                    <a:cxn ang="0">
                      <a:pos x="440770371" y="195414662"/>
                    </a:cxn>
                    <a:cxn ang="0">
                      <a:pos x="512422087" y="284437722"/>
                    </a:cxn>
                    <a:cxn ang="0">
                      <a:pos x="616644639" y="238840940"/>
                    </a:cxn>
                    <a:cxn ang="0">
                      <a:pos x="616644639" y="703495287"/>
                    </a:cxn>
                    <a:cxn ang="0">
                      <a:pos x="723037697" y="742577612"/>
                    </a:cxn>
                    <a:cxn ang="0">
                      <a:pos x="794689597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184" name="组合 4"/>
            <p:cNvGrpSpPr/>
            <p:nvPr/>
          </p:nvGrpSpPr>
          <p:grpSpPr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/>
              <p:nvPr/>
            </p:nvSpPr>
            <p:spPr>
              <a:xfrm>
                <a:off x="35455" y="102137"/>
                <a:ext cx="1202399" cy="1565343"/>
              </a:xfrm>
              <a:custGeom>
                <a:avLst/>
                <a:gdLst>
                  <a:gd name="txL" fmla="*/ 0 w 1202399"/>
                  <a:gd name="txT" fmla="*/ 0 h 1565343"/>
                  <a:gd name="txR" fmla="*/ 1202399 w 1202399"/>
                  <a:gd name="txB" fmla="*/ 1565343 h 1565343"/>
                </a:gdLst>
                <a:ahLst/>
                <a:cxnLst>
                  <a:cxn ang="0">
                    <a:pos x="175350" y="840368"/>
                  </a:cxn>
                  <a:cxn ang="0">
                    <a:pos x="403747" y="840368"/>
                  </a:cxn>
                  <a:cxn ang="0">
                    <a:pos x="589412" y="840368"/>
                  </a:cxn>
                  <a:cxn ang="0">
                    <a:pos x="773603" y="840368"/>
                  </a:cxn>
                  <a:cxn ang="0">
                    <a:pos x="1003474" y="840368"/>
                  </a:cxn>
                  <a:cxn ang="0">
                    <a:pos x="1003474" y="1565343"/>
                  </a:cxn>
                  <a:cxn ang="0">
                    <a:pos x="589412" y="1565343"/>
                  </a:cxn>
                  <a:cxn ang="0">
                    <a:pos x="175350" y="1565343"/>
                  </a:cxn>
                  <a:cxn ang="0">
                    <a:pos x="175350" y="840368"/>
                  </a:cxn>
                  <a:cxn ang="0">
                    <a:pos x="790704" y="1584"/>
                  </a:cxn>
                  <a:cxn ang="0">
                    <a:pos x="1202399" y="333542"/>
                  </a:cxn>
                  <a:cxn ang="0">
                    <a:pos x="1045327" y="403119"/>
                  </a:cxn>
                  <a:cxn ang="0">
                    <a:pos x="1003299" y="411571"/>
                  </a:cxn>
                  <a:cxn ang="0">
                    <a:pos x="1003299" y="502467"/>
                  </a:cxn>
                  <a:cxn ang="0">
                    <a:pos x="1017228" y="502467"/>
                  </a:cxn>
                  <a:cxn ang="0">
                    <a:pos x="1094832" y="581973"/>
                  </a:cxn>
                  <a:cxn ang="0">
                    <a:pos x="1017228" y="659491"/>
                  </a:cxn>
                  <a:cxn ang="0">
                    <a:pos x="1003299" y="659491"/>
                  </a:cxn>
                  <a:cxn ang="0">
                    <a:pos x="1003299" y="840366"/>
                  </a:cxn>
                  <a:cxn ang="0">
                    <a:pos x="589412" y="840366"/>
                  </a:cxn>
                  <a:cxn ang="0">
                    <a:pos x="589412" y="659491"/>
                  </a:cxn>
                  <a:cxn ang="0">
                    <a:pos x="589412" y="502467"/>
                  </a:cxn>
                  <a:cxn ang="0">
                    <a:pos x="589412" y="339791"/>
                  </a:cxn>
                  <a:cxn ang="0">
                    <a:pos x="589412" y="279892"/>
                  </a:cxn>
                  <a:cxn ang="0">
                    <a:pos x="589412" y="276011"/>
                  </a:cxn>
                  <a:cxn ang="0">
                    <a:pos x="589412" y="266794"/>
                  </a:cxn>
                  <a:cxn ang="0">
                    <a:pos x="589412" y="248845"/>
                  </a:cxn>
                  <a:cxn ang="0">
                    <a:pos x="589412" y="244144"/>
                  </a:cxn>
                  <a:cxn ang="0">
                    <a:pos x="589412" y="219253"/>
                  </a:cxn>
                  <a:cxn ang="0">
                    <a:pos x="589412" y="175107"/>
                  </a:cxn>
                  <a:cxn ang="0">
                    <a:pos x="589412" y="116865"/>
                  </a:cxn>
                  <a:cxn ang="0">
                    <a:pos x="589412" y="113498"/>
                  </a:cxn>
                  <a:cxn ang="0">
                    <a:pos x="589412" y="31513"/>
                  </a:cxn>
                  <a:cxn ang="0">
                    <a:pos x="790704" y="1584"/>
                  </a:cxn>
                  <a:cxn ang="0">
                    <a:pos x="400989" y="557"/>
                  </a:cxn>
                  <a:cxn ang="0">
                    <a:pos x="589411" y="31647"/>
                  </a:cxn>
                  <a:cxn ang="0">
                    <a:pos x="589411" y="92370"/>
                  </a:cxn>
                  <a:cxn ang="0">
                    <a:pos x="589411" y="116865"/>
                  </a:cxn>
                  <a:cxn ang="0">
                    <a:pos x="589411" y="122890"/>
                  </a:cxn>
                  <a:cxn ang="0">
                    <a:pos x="589411" y="136576"/>
                  </a:cxn>
                  <a:cxn ang="0">
                    <a:pos x="589411" y="137199"/>
                  </a:cxn>
                  <a:cxn ang="0">
                    <a:pos x="589411" y="165065"/>
                  </a:cxn>
                  <a:cxn ang="0">
                    <a:pos x="589411" y="198270"/>
                  </a:cxn>
                  <a:cxn ang="0">
                    <a:pos x="589411" y="211006"/>
                  </a:cxn>
                  <a:cxn ang="0">
                    <a:pos x="589411" y="279541"/>
                  </a:cxn>
                  <a:cxn ang="0">
                    <a:pos x="589411" y="280367"/>
                  </a:cxn>
                  <a:cxn ang="0">
                    <a:pos x="589411" y="375188"/>
                  </a:cxn>
                  <a:cxn ang="0">
                    <a:pos x="589411" y="502467"/>
                  </a:cxn>
                  <a:cxn ang="0">
                    <a:pos x="589411" y="659491"/>
                  </a:cxn>
                  <a:cxn ang="0">
                    <a:pos x="589411" y="840366"/>
                  </a:cxn>
                  <a:cxn ang="0">
                    <a:pos x="174317" y="840366"/>
                  </a:cxn>
                  <a:cxn ang="0">
                    <a:pos x="174317" y="659491"/>
                  </a:cxn>
                  <a:cxn ang="0">
                    <a:pos x="160348" y="659491"/>
                  </a:cxn>
                  <a:cxn ang="0">
                    <a:pos x="82518" y="581973"/>
                  </a:cxn>
                  <a:cxn ang="0">
                    <a:pos x="160348" y="502467"/>
                  </a:cxn>
                  <a:cxn ang="0">
                    <a:pos x="174317" y="502467"/>
                  </a:cxn>
                  <a:cxn ang="0">
                    <a:pos x="174317" y="454267"/>
                  </a:cxn>
                  <a:cxn ang="0">
                    <a:pos x="174317" y="408937"/>
                  </a:cxn>
                  <a:cxn ang="0">
                    <a:pos x="139419" y="397888"/>
                  </a:cxn>
                  <a:cxn ang="0">
                    <a:pos x="0" y="334091"/>
                  </a:cxn>
                  <a:cxn ang="0">
                    <a:pos x="400989" y="557"/>
                  </a:cxn>
                </a:cxnLst>
                <a:rect l="txL" t="txT" r="txR" b="txB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231" name="组合 2"/>
              <p:cNvGrpSpPr/>
              <p:nvPr/>
            </p:nvGrpSpPr>
            <p:grpSpPr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/>
                <p:nvPr/>
              </p:nvSpPr>
              <p:spPr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/>
                <p:nvPr/>
              </p:nvSpPr>
              <p:spPr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/>
                <p:nvPr/>
              </p:nvSpPr>
              <p:spPr>
                <a:xfrm>
                  <a:off x="82518" y="182716"/>
                  <a:ext cx="506893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183199929" y="0"/>
                    </a:cxn>
                    <a:cxn ang="0">
                      <a:pos x="183199929" y="766437993"/>
                    </a:cxn>
                    <a:cxn ang="0">
                      <a:pos x="155320821" y="766437993"/>
                    </a:cxn>
                    <a:cxn ang="0">
                      <a:pos x="0" y="924467255"/>
                    </a:cxn>
                    <a:cxn ang="0">
                      <a:pos x="155320821" y="1078545337"/>
                    </a:cxn>
                    <a:cxn ang="0">
                      <a:pos x="183199929" y="1078545337"/>
                    </a:cxn>
                    <a:cxn ang="0">
                      <a:pos x="183199929" y="1438059622"/>
                    </a:cxn>
                    <a:cxn ang="0">
                      <a:pos x="1011576831" y="1438059622"/>
                    </a:cxn>
                    <a:cxn ang="0">
                      <a:pos x="1011576831" y="1078545337"/>
                    </a:cxn>
                    <a:cxn ang="0">
                      <a:pos x="1011576831" y="766437993"/>
                    </a:cxn>
                    <a:cxn ang="0">
                      <a:pos x="1011576831" y="0"/>
                    </a:cxn>
                    <a:cxn ang="0">
                      <a:pos x="183199929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5" name="Freeform 39"/>
                <p:cNvSpPr/>
                <p:nvPr/>
              </p:nvSpPr>
              <p:spPr>
                <a:xfrm>
                  <a:off x="589412" y="182716"/>
                  <a:ext cx="505420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51286512" y="766437993"/>
                    </a:cxn>
                    <a:cxn ang="0">
                      <a:pos x="823570002" y="766437993"/>
                    </a:cxn>
                    <a:cxn ang="0">
                      <a:pos x="823570002" y="0"/>
                    </a:cxn>
                    <a:cxn ang="0">
                      <a:pos x="0" y="0"/>
                    </a:cxn>
                    <a:cxn ang="0">
                      <a:pos x="0" y="766437993"/>
                    </a:cxn>
                    <a:cxn ang="0">
                      <a:pos x="0" y="1078545337"/>
                    </a:cxn>
                    <a:cxn ang="0">
                      <a:pos x="0" y="1438059622"/>
                    </a:cxn>
                    <a:cxn ang="0">
                      <a:pos x="823570002" y="1438059622"/>
                    </a:cxn>
                    <a:cxn ang="0">
                      <a:pos x="823570002" y="1078545337"/>
                    </a:cxn>
                    <a:cxn ang="0">
                      <a:pos x="851286512" y="1078545337"/>
                    </a:cxn>
                    <a:cxn ang="0">
                      <a:pos x="1005706213" y="924467255"/>
                    </a:cxn>
                    <a:cxn ang="0">
                      <a:pos x="851286512" y="766437993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6" name="Freeform 42"/>
                <p:cNvSpPr/>
                <p:nvPr/>
              </p:nvSpPr>
              <p:spPr>
                <a:xfrm>
                  <a:off x="0" y="0"/>
                  <a:ext cx="589411" cy="584990"/>
                </a:xfrm>
                <a:custGeom>
                  <a:avLst/>
                  <a:gdLst>
                    <a:gd name="txL" fmla="*/ 0 w 296"/>
                    <a:gd name="txT" fmla="*/ 0 h 294"/>
                    <a:gd name="txR" fmla="*/ 296 w 296"/>
                    <a:gd name="txB" fmla="*/ 294 h 294"/>
                  </a:gdLst>
                  <a:ahLst/>
                  <a:cxnLst>
                    <a:cxn ang="0">
                      <a:pos x="0" y="795789274"/>
                    </a:cxn>
                    <a:cxn ang="0">
                      <a:pos x="1173666659" y="688893340"/>
                    </a:cxn>
                    <a:cxn ang="0">
                      <a:pos x="1173666659" y="193997788"/>
                    </a:cxn>
                    <a:cxn ang="0">
                      <a:pos x="0" y="795789274"/>
                    </a:cxn>
                  </a:cxnLst>
                  <a:rect l="txL" t="txT" r="txR" b="txB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7" name="Freeform 43"/>
                <p:cNvSpPr/>
                <p:nvPr/>
              </p:nvSpPr>
              <p:spPr>
                <a:xfrm>
                  <a:off x="589412" y="0"/>
                  <a:ext cx="612987" cy="524576"/>
                </a:xfrm>
                <a:custGeom>
                  <a:avLst/>
                  <a:gdLst>
                    <a:gd name="txL" fmla="*/ 0 w 308"/>
                    <a:gd name="txT" fmla="*/ 0 h 264"/>
                    <a:gd name="txR" fmla="*/ 308 w 308"/>
                    <a:gd name="txB" fmla="*/ 264 h 264"/>
                  </a:gdLst>
                  <a:ahLst/>
                  <a:cxnLst>
                    <a:cxn ang="0">
                      <a:pos x="0" y="193465191"/>
                    </a:cxn>
                    <a:cxn ang="0">
                      <a:pos x="0" y="687001749"/>
                    </a:cxn>
                    <a:cxn ang="0">
                      <a:pos x="1219977489" y="793605875"/>
                    </a:cxn>
                    <a:cxn ang="0">
                      <a:pos x="0" y="193465191"/>
                    </a:cxn>
                  </a:cxnLst>
                  <a:rect l="txL" t="txT" r="txR" b="txB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8" name="Freeform 44"/>
                <p:cNvSpPr/>
                <p:nvPr/>
              </p:nvSpPr>
              <p:spPr>
                <a:xfrm>
                  <a:off x="175350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336549834" y="0"/>
                    </a:cxn>
                    <a:cxn ang="0">
                      <a:pos x="0" y="0"/>
                    </a:cxn>
                    <a:cxn ang="0">
                      <a:pos x="0" y="1068269922"/>
                    </a:cxn>
                    <a:cxn ang="0">
                      <a:pos x="610132801" y="1068269922"/>
                    </a:cxn>
                    <a:cxn ang="0">
                      <a:pos x="610132801" y="553676127"/>
                    </a:cxn>
                    <a:cxn ang="0">
                      <a:pos x="336549834" y="0"/>
                    </a:cxn>
                  </a:cxnLst>
                  <a:rect l="txL" t="txT" r="txR" b="txB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39" name="Freeform 45"/>
                <p:cNvSpPr/>
                <p:nvPr/>
              </p:nvSpPr>
              <p:spPr>
                <a:xfrm>
                  <a:off x="589412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610132801" y="0"/>
                    </a:cxn>
                    <a:cxn ang="0">
                      <a:pos x="271410984" y="0"/>
                    </a:cxn>
                    <a:cxn ang="0">
                      <a:pos x="0" y="553676127"/>
                    </a:cxn>
                    <a:cxn ang="0">
                      <a:pos x="0" y="1068269922"/>
                    </a:cxn>
                    <a:cxn ang="0">
                      <a:pos x="610132801" y="1068269922"/>
                    </a:cxn>
                    <a:cxn ang="0">
                      <a:pos x="610132801" y="0"/>
                    </a:cxn>
                  </a:cxnLst>
                  <a:rect l="txL" t="txT" r="txR" b="txB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40" name="Freeform 46"/>
                <p:cNvSpPr/>
                <p:nvPr/>
              </p:nvSpPr>
              <p:spPr>
                <a:xfrm>
                  <a:off x="589412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0" y="58624532"/>
                    </a:cxn>
                    <a:cxn ang="0">
                      <a:pos x="125935637" y="0"/>
                    </a:cxn>
                    <a:cxn ang="0">
                      <a:pos x="125935637" y="130278042"/>
                    </a:cxn>
                    <a:cxn ang="0">
                      <a:pos x="0" y="58624532"/>
                    </a:cxn>
                  </a:cxnLst>
                  <a:rect l="txL" t="txT" r="txR" b="txB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41" name="Freeform 47"/>
                <p:cNvSpPr/>
                <p:nvPr/>
              </p:nvSpPr>
              <p:spPr>
                <a:xfrm>
                  <a:off x="503947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125935637" y="58624532"/>
                    </a:cxn>
                    <a:cxn ang="0">
                      <a:pos x="0" y="0"/>
                    </a:cxn>
                    <a:cxn ang="0">
                      <a:pos x="0" y="130278042"/>
                    </a:cxn>
                    <a:cxn ang="0">
                      <a:pos x="125935637" y="58624532"/>
                    </a:cxn>
                  </a:cxnLst>
                  <a:rect l="txL" t="txT" r="txR" b="txB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185" name="组合 19"/>
            <p:cNvGrpSpPr/>
            <p:nvPr/>
          </p:nvGrpSpPr>
          <p:grpSpPr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/>
              <p:nvPr/>
            </p:nvSpPr>
            <p:spPr>
              <a:xfrm>
                <a:off x="36286" y="36732"/>
                <a:ext cx="1168507" cy="1603199"/>
              </a:xfrm>
              <a:custGeom>
                <a:avLst/>
                <a:gdLst>
                  <a:gd name="txL" fmla="*/ 0 w 1168507"/>
                  <a:gd name="txT" fmla="*/ 0 h 1603199"/>
                  <a:gd name="txR" fmla="*/ 1168507 w 1168507"/>
                  <a:gd name="txB" fmla="*/ 1603199 h 1603199"/>
                </a:gdLst>
                <a:ahLst/>
                <a:cxnLst>
                  <a:cxn ang="0">
                    <a:pos x="1105145" y="0"/>
                  </a:cxn>
                  <a:cxn ang="0">
                    <a:pos x="1113887" y="584260"/>
                  </a:cxn>
                  <a:cxn ang="0">
                    <a:pos x="1122471" y="586076"/>
                  </a:cxn>
                  <a:cxn ang="0">
                    <a:pos x="1168507" y="656773"/>
                  </a:cxn>
                  <a:cxn ang="0">
                    <a:pos x="1093844" y="731607"/>
                  </a:cxn>
                  <a:cxn ang="0">
                    <a:pos x="1080443" y="731607"/>
                  </a:cxn>
                  <a:cxn ang="0">
                    <a:pos x="1080443" y="906220"/>
                  </a:cxn>
                  <a:cxn ang="0">
                    <a:pos x="1080095" y="906220"/>
                  </a:cxn>
                  <a:cxn ang="0">
                    <a:pos x="1080095" y="985790"/>
                  </a:cxn>
                  <a:cxn ang="0">
                    <a:pos x="1080095" y="985791"/>
                  </a:cxn>
                  <a:cxn ang="0">
                    <a:pos x="1080095" y="1066835"/>
                  </a:cxn>
                  <a:cxn ang="0">
                    <a:pos x="1080095" y="1603199"/>
                  </a:cxn>
                  <a:cxn ang="0">
                    <a:pos x="682243" y="1603199"/>
                  </a:cxn>
                  <a:cxn ang="0">
                    <a:pos x="682243" y="1140511"/>
                  </a:cxn>
                  <a:cxn ang="0">
                    <a:pos x="682243" y="1066835"/>
                  </a:cxn>
                  <a:cxn ang="0">
                    <a:pos x="682243" y="985791"/>
                  </a:cxn>
                  <a:cxn ang="0">
                    <a:pos x="682243" y="985790"/>
                  </a:cxn>
                  <a:cxn ang="0">
                    <a:pos x="682243" y="906220"/>
                  </a:cxn>
                  <a:cxn ang="0">
                    <a:pos x="682242" y="906220"/>
                  </a:cxn>
                  <a:cxn ang="0">
                    <a:pos x="682242" y="985790"/>
                  </a:cxn>
                  <a:cxn ang="0">
                    <a:pos x="682242" y="985791"/>
                  </a:cxn>
                  <a:cxn ang="0">
                    <a:pos x="682242" y="1066835"/>
                  </a:cxn>
                  <a:cxn ang="0">
                    <a:pos x="682242" y="1140511"/>
                  </a:cxn>
                  <a:cxn ang="0">
                    <a:pos x="682242" y="1603199"/>
                  </a:cxn>
                  <a:cxn ang="0">
                    <a:pos x="282917" y="1603199"/>
                  </a:cxn>
                  <a:cxn ang="0">
                    <a:pos x="282917" y="1066835"/>
                  </a:cxn>
                  <a:cxn ang="0">
                    <a:pos x="282917" y="985791"/>
                  </a:cxn>
                  <a:cxn ang="0">
                    <a:pos x="282917" y="985790"/>
                  </a:cxn>
                  <a:cxn ang="0">
                    <a:pos x="282917" y="906220"/>
                  </a:cxn>
                  <a:cxn ang="0">
                    <a:pos x="282837" y="906220"/>
                  </a:cxn>
                  <a:cxn ang="0">
                    <a:pos x="282837" y="731607"/>
                  </a:cxn>
                  <a:cxn ang="0">
                    <a:pos x="269395" y="731607"/>
                  </a:cxn>
                  <a:cxn ang="0">
                    <a:pos x="194506" y="656773"/>
                  </a:cxn>
                  <a:cxn ang="0">
                    <a:pos x="269395" y="580020"/>
                  </a:cxn>
                  <a:cxn ang="0">
                    <a:pos x="282837" y="580020"/>
                  </a:cxn>
                  <a:cxn ang="0">
                    <a:pos x="282837" y="560389"/>
                  </a:cxn>
                  <a:cxn ang="0">
                    <a:pos x="282837" y="542403"/>
                  </a:cxn>
                  <a:cxn ang="0">
                    <a:pos x="67782" y="615935"/>
                  </a:cxn>
                  <a:cxn ang="0">
                    <a:pos x="215135" y="443532"/>
                  </a:cxn>
                  <a:cxn ang="0">
                    <a:pos x="38311" y="424376"/>
                  </a:cxn>
                  <a:cxn ang="0">
                    <a:pos x="194505" y="321229"/>
                  </a:cxn>
                  <a:cxn ang="0">
                    <a:pos x="0" y="251973"/>
                  </a:cxn>
                  <a:cxn ang="0">
                    <a:pos x="1105145" y="0"/>
                  </a:cxn>
                </a:cxnLst>
                <a:rect l="txL" t="txT" r="txR" b="txB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205" name="组合 18"/>
              <p:cNvGrpSpPr/>
              <p:nvPr/>
            </p:nvGrpSpPr>
            <p:grpSpPr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/>
                <p:nvPr/>
              </p:nvSpPr>
              <p:spPr>
                <a:xfrm>
                  <a:off x="194506" y="207767"/>
                  <a:ext cx="487737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169613441" y="0"/>
                    </a:cxn>
                    <a:cxn ang="0">
                      <a:pos x="169613441" y="714287160"/>
                    </a:cxn>
                    <a:cxn ang="0">
                      <a:pos x="143803711" y="714287160"/>
                    </a:cxn>
                    <a:cxn ang="0">
                      <a:pos x="0" y="861564752"/>
                    </a:cxn>
                    <a:cxn ang="0">
                      <a:pos x="143803711" y="1005158198"/>
                    </a:cxn>
                    <a:cxn ang="0">
                      <a:pos x="169613441" y="1005158198"/>
                    </a:cxn>
                    <a:cxn ang="0">
                      <a:pos x="169613441" y="1340210451"/>
                    </a:cxn>
                    <a:cxn ang="0">
                      <a:pos x="936564508" y="1340210451"/>
                    </a:cxn>
                    <a:cxn ang="0">
                      <a:pos x="936564508" y="1005158198"/>
                    </a:cxn>
                    <a:cxn ang="0">
                      <a:pos x="936564508" y="714287160"/>
                    </a:cxn>
                    <a:cxn ang="0">
                      <a:pos x="936564508" y="0"/>
                    </a:cxn>
                    <a:cxn ang="0">
                      <a:pos x="169613441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07" name="Freeform 58"/>
                <p:cNvSpPr/>
                <p:nvPr/>
              </p:nvSpPr>
              <p:spPr>
                <a:xfrm>
                  <a:off x="682243" y="207767"/>
                  <a:ext cx="486264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787979375" y="714287160"/>
                    </a:cxn>
                    <a:cxn ang="0">
                      <a:pos x="762324170" y="714287160"/>
                    </a:cxn>
                    <a:cxn ang="0">
                      <a:pos x="762324170" y="0"/>
                    </a:cxn>
                    <a:cxn ang="0">
                      <a:pos x="0" y="0"/>
                    </a:cxn>
                    <a:cxn ang="0">
                      <a:pos x="0" y="714287160"/>
                    </a:cxn>
                    <a:cxn ang="0">
                      <a:pos x="0" y="1005158198"/>
                    </a:cxn>
                    <a:cxn ang="0">
                      <a:pos x="0" y="1340210451"/>
                    </a:cxn>
                    <a:cxn ang="0">
                      <a:pos x="762324170" y="1340210451"/>
                    </a:cxn>
                    <a:cxn ang="0">
                      <a:pos x="762324170" y="1005158198"/>
                    </a:cxn>
                    <a:cxn ang="0">
                      <a:pos x="787979375" y="1005158198"/>
                    </a:cxn>
                    <a:cxn ang="0">
                      <a:pos x="930916070" y="861564752"/>
                    </a:cxn>
                    <a:cxn ang="0">
                      <a:pos x="787979375" y="714287160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08" name="Freeform 59"/>
                <p:cNvSpPr/>
                <p:nvPr/>
              </p:nvSpPr>
              <p:spPr>
                <a:xfrm>
                  <a:off x="0" y="0"/>
                  <a:ext cx="1113986" cy="615935"/>
                </a:xfrm>
                <a:custGeom>
                  <a:avLst/>
                  <a:gdLst>
                    <a:gd name="txL" fmla="*/ 0 w 756"/>
                    <a:gd name="txT" fmla="*/ 0 h 418"/>
                    <a:gd name="txR" fmla="*/ 756 w 756"/>
                    <a:gd name="txB" fmla="*/ 418 h 418"/>
                  </a:gdLst>
                  <a:ahLst/>
                  <a:cxnLst>
                    <a:cxn ang="0">
                      <a:pos x="1363564471" y="475512180"/>
                    </a:cxn>
                    <a:cxn ang="0">
                      <a:pos x="99878584" y="907598008"/>
                    </a:cxn>
                    <a:cxn ang="0">
                      <a:pos x="317007104" y="653557128"/>
                    </a:cxn>
                    <a:cxn ang="0">
                      <a:pos x="56453750" y="625330221"/>
                    </a:cxn>
                    <a:cxn ang="0">
                      <a:pos x="286608263" y="473340199"/>
                    </a:cxn>
                    <a:cxn ang="0">
                      <a:pos x="0" y="371289433"/>
                    </a:cxn>
                    <a:cxn ang="0">
                      <a:pos x="1628460605" y="0"/>
                    </a:cxn>
                    <a:cxn ang="0">
                      <a:pos x="1641488048" y="870686125"/>
                    </a:cxn>
                    <a:cxn ang="0">
                      <a:pos x="1591548779" y="855486681"/>
                    </a:cxn>
                    <a:cxn ang="0">
                      <a:pos x="1363564471" y="475512180"/>
                    </a:cxn>
                  </a:cxnLst>
                  <a:rect l="txL" t="txT" r="txR" b="txB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09" name="Rectangle 60"/>
                <p:cNvSpPr/>
                <p:nvPr/>
              </p:nvSpPr>
              <p:spPr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/>
                <p:nvPr/>
              </p:nvSpPr>
              <p:spPr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/>
                <p:nvPr/>
              </p:nvSpPr>
              <p:spPr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/>
                <p:nvPr/>
              </p:nvSpPr>
              <p:spPr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/>
                <p:nvPr/>
              </p:nvSpPr>
              <p:spPr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/>
                <p:nvPr/>
              </p:nvSpPr>
              <p:spPr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/>
                <p:nvPr/>
              </p:nvSpPr>
              <p:spPr>
                <a:xfrm>
                  <a:off x="282917" y="906220"/>
                  <a:ext cx="399325" cy="696979"/>
                </a:xfrm>
                <a:custGeom>
                  <a:avLst/>
                  <a:gdLst>
                    <a:gd name="txL" fmla="*/ 0 w 271"/>
                    <a:gd name="txT" fmla="*/ 0 h 473"/>
                    <a:gd name="txR" fmla="*/ 271 w 271"/>
                    <a:gd name="txB" fmla="*/ 473 h 473"/>
                  </a:gdLst>
                  <a:ahLst/>
                  <a:cxnLst>
                    <a:cxn ang="0">
                      <a:pos x="0" y="0"/>
                    </a:cxn>
                    <a:cxn ang="0">
                      <a:pos x="0" y="1027018552"/>
                    </a:cxn>
                    <a:cxn ang="0">
                      <a:pos x="588414885" y="1027018552"/>
                    </a:cxn>
                    <a:cxn ang="0">
                      <a:pos x="588414885" y="34523447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16" name="Freeform 67"/>
                <p:cNvSpPr/>
                <p:nvPr/>
              </p:nvSpPr>
              <p:spPr>
                <a:xfrm>
                  <a:off x="682243" y="906220"/>
                  <a:ext cx="397852" cy="696979"/>
                </a:xfrm>
                <a:custGeom>
                  <a:avLst/>
                  <a:gdLst>
                    <a:gd name="txL" fmla="*/ 0 w 270"/>
                    <a:gd name="txT" fmla="*/ 0 h 473"/>
                    <a:gd name="txR" fmla="*/ 270 w 270"/>
                    <a:gd name="txB" fmla="*/ 473 h 473"/>
                  </a:gdLst>
                  <a:ahLst/>
                  <a:cxnLst>
                    <a:cxn ang="0">
                      <a:pos x="586245156" y="0"/>
                    </a:cxn>
                    <a:cxn ang="0">
                      <a:pos x="0" y="345234478"/>
                    </a:cxn>
                    <a:cxn ang="0">
                      <a:pos x="0" y="1027018552"/>
                    </a:cxn>
                    <a:cxn ang="0">
                      <a:pos x="586245156" y="1027018552"/>
                    </a:cxn>
                    <a:cxn ang="0">
                      <a:pos x="586245156" y="0"/>
                    </a:cxn>
                  </a:cxnLst>
                  <a:rect l="txL" t="txT" r="txR" b="txB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17" name="Freeform 68"/>
                <p:cNvSpPr/>
                <p:nvPr/>
              </p:nvSpPr>
              <p:spPr>
                <a:xfrm>
                  <a:off x="792757" y="1196505"/>
                  <a:ext cx="203347" cy="256394"/>
                </a:xfrm>
                <a:custGeom>
                  <a:avLst/>
                  <a:gdLst>
                    <a:gd name="txL" fmla="*/ 0 w 138"/>
                    <a:gd name="txT" fmla="*/ 0 h 174"/>
                    <a:gd name="txR" fmla="*/ 138 w 138"/>
                    <a:gd name="txB" fmla="*/ 174 h 174"/>
                  </a:gdLst>
                  <a:ahLst/>
                  <a:cxnLst>
                    <a:cxn ang="0">
                      <a:pos x="299637658" y="299637635"/>
                    </a:cxn>
                    <a:cxn ang="0">
                      <a:pos x="149819566" y="377803886"/>
                    </a:cxn>
                    <a:cxn ang="0">
                      <a:pos x="0" y="299637635"/>
                    </a:cxn>
                    <a:cxn ang="0">
                      <a:pos x="0" y="0"/>
                    </a:cxn>
                    <a:cxn ang="0">
                      <a:pos x="299637658" y="0"/>
                    </a:cxn>
                    <a:cxn ang="0">
                      <a:pos x="299637658" y="299637635"/>
                    </a:cxn>
                  </a:cxnLst>
                  <a:rect l="txL" t="txT" r="txR" b="txB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18" name="Freeform 69"/>
                <p:cNvSpPr/>
                <p:nvPr/>
              </p:nvSpPr>
              <p:spPr>
                <a:xfrm>
                  <a:off x="807493" y="1360066"/>
                  <a:ext cx="33891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51667819" y="77377506"/>
                    </a:cxn>
                    <a:cxn ang="0">
                      <a:pos x="43717392" y="77377506"/>
                    </a:cxn>
                    <a:cxn ang="0">
                      <a:pos x="0" y="56275396"/>
                    </a:cxn>
                    <a:cxn ang="0">
                      <a:pos x="0" y="14069318"/>
                    </a:cxn>
                    <a:cxn ang="0">
                      <a:pos x="15896869" y="0"/>
                    </a:cxn>
                    <a:cxn ang="0">
                      <a:pos x="31795732" y="14069318"/>
                    </a:cxn>
                    <a:cxn ang="0">
                      <a:pos x="31795732" y="38689691"/>
                    </a:cxn>
                    <a:cxn ang="0">
                      <a:pos x="59616251" y="52757129"/>
                    </a:cxn>
                    <a:cxn ang="0">
                      <a:pos x="63589471" y="70342849"/>
                    </a:cxn>
                    <a:cxn ang="0">
                      <a:pos x="51667819" y="77377506"/>
                    </a:cxn>
                  </a:cxnLst>
                  <a:rect l="txL" t="txT" r="txR" b="txB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19" name="Freeform 70"/>
                <p:cNvSpPr/>
                <p:nvPr/>
              </p:nvSpPr>
              <p:spPr>
                <a:xfrm>
                  <a:off x="807493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16418700" y="112065856"/>
                    </a:cxn>
                    <a:cxn ang="0">
                      <a:pos x="0" y="97606302"/>
                    </a:cxn>
                    <a:cxn ang="0">
                      <a:pos x="0" y="14459558"/>
                    </a:cxn>
                    <a:cxn ang="0">
                      <a:pos x="16418700" y="0"/>
                    </a:cxn>
                    <a:cxn ang="0">
                      <a:pos x="32837400" y="14459558"/>
                    </a:cxn>
                    <a:cxn ang="0">
                      <a:pos x="32837400" y="97606302"/>
                    </a:cxn>
                    <a:cxn ang="0">
                      <a:pos x="16418700" y="112065856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0" name="Freeform 71"/>
                <p:cNvSpPr/>
                <p:nvPr/>
              </p:nvSpPr>
              <p:spPr>
                <a:xfrm>
                  <a:off x="807493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15440749" y="63814873"/>
                    </a:cxn>
                    <a:cxn ang="0">
                      <a:pos x="0" y="49632945"/>
                    </a:cxn>
                    <a:cxn ang="0">
                      <a:pos x="0" y="0"/>
                    </a:cxn>
                    <a:cxn ang="0">
                      <a:pos x="54041642" y="0"/>
                    </a:cxn>
                    <a:cxn ang="0">
                      <a:pos x="69482403" y="14181917"/>
                    </a:cxn>
                    <a:cxn ang="0">
                      <a:pos x="54041642" y="28361951"/>
                    </a:cxn>
                    <a:cxn ang="0">
                      <a:pos x="30881498" y="28361951"/>
                    </a:cxn>
                    <a:cxn ang="0">
                      <a:pos x="30881498" y="49632945"/>
                    </a:cxn>
                    <a:cxn ang="0">
                      <a:pos x="15440749" y="63814873"/>
                    </a:cxn>
                  </a:cxnLst>
                  <a:rect l="txL" t="txT" r="txR" b="txB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1" name="Freeform 72"/>
                <p:cNvSpPr/>
                <p:nvPr/>
              </p:nvSpPr>
              <p:spPr>
                <a:xfrm>
                  <a:off x="867908" y="1212713"/>
                  <a:ext cx="53047" cy="14735"/>
                </a:xfrm>
                <a:custGeom>
                  <a:avLst/>
                  <a:gdLst>
                    <a:gd name="txL" fmla="*/ 0 w 28"/>
                    <a:gd name="txT" fmla="*/ 0 h 8"/>
                    <a:gd name="txR" fmla="*/ 28 w 28"/>
                    <a:gd name="txB" fmla="*/ 8 h 8"/>
                  </a:gdLst>
                  <a:ahLst/>
                  <a:cxnLst>
                    <a:cxn ang="0">
                      <a:pos x="86142651" y="27140022"/>
                    </a:cxn>
                    <a:cxn ang="0">
                      <a:pos x="14356791" y="27140022"/>
                    </a:cxn>
                    <a:cxn ang="0">
                      <a:pos x="0" y="13570932"/>
                    </a:cxn>
                    <a:cxn ang="0">
                      <a:pos x="14356791" y="0"/>
                    </a:cxn>
                    <a:cxn ang="0">
                      <a:pos x="86142651" y="0"/>
                    </a:cxn>
                    <a:cxn ang="0">
                      <a:pos x="100499438" y="13570932"/>
                    </a:cxn>
                    <a:cxn ang="0">
                      <a:pos x="86142651" y="27140022"/>
                    </a:cxn>
                  </a:cxnLst>
                  <a:rect l="txL" t="txT" r="txR" b="txB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2" name="Freeform 73"/>
                <p:cNvSpPr/>
                <p:nvPr/>
              </p:nvSpPr>
              <p:spPr>
                <a:xfrm>
                  <a:off x="946004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54041642" y="63814873"/>
                    </a:cxn>
                    <a:cxn ang="0">
                      <a:pos x="38600896" y="49632945"/>
                    </a:cxn>
                    <a:cxn ang="0">
                      <a:pos x="38600896" y="28361951"/>
                    </a:cxn>
                    <a:cxn ang="0">
                      <a:pos x="15440749" y="28361951"/>
                    </a:cxn>
                    <a:cxn ang="0">
                      <a:pos x="0" y="14181917"/>
                    </a:cxn>
                    <a:cxn ang="0">
                      <a:pos x="15440749" y="0"/>
                    </a:cxn>
                    <a:cxn ang="0">
                      <a:pos x="69482403" y="0"/>
                    </a:cxn>
                    <a:cxn ang="0">
                      <a:pos x="69482403" y="49632945"/>
                    </a:cxn>
                    <a:cxn ang="0">
                      <a:pos x="54041642" y="63814873"/>
                    </a:cxn>
                  </a:cxnLst>
                  <a:rect l="txL" t="txT" r="txR" b="txB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3" name="Freeform 74"/>
                <p:cNvSpPr/>
                <p:nvPr/>
              </p:nvSpPr>
              <p:spPr>
                <a:xfrm>
                  <a:off x="965160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16418700" y="112065856"/>
                    </a:cxn>
                    <a:cxn ang="0">
                      <a:pos x="0" y="97606302"/>
                    </a:cxn>
                    <a:cxn ang="0">
                      <a:pos x="0" y="14459558"/>
                    </a:cxn>
                    <a:cxn ang="0">
                      <a:pos x="16418700" y="0"/>
                    </a:cxn>
                    <a:cxn ang="0">
                      <a:pos x="32837400" y="14459558"/>
                    </a:cxn>
                    <a:cxn ang="0">
                      <a:pos x="32837400" y="97606302"/>
                    </a:cxn>
                    <a:cxn ang="0">
                      <a:pos x="16418700" y="112065856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4" name="Freeform 75"/>
                <p:cNvSpPr/>
                <p:nvPr/>
              </p:nvSpPr>
              <p:spPr>
                <a:xfrm>
                  <a:off x="948951" y="1360066"/>
                  <a:ext cx="32418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14546144" y="77377506"/>
                    </a:cxn>
                    <a:cxn ang="0">
                      <a:pos x="3636536" y="70342849"/>
                    </a:cxn>
                    <a:cxn ang="0">
                      <a:pos x="7273072" y="52757129"/>
                    </a:cxn>
                    <a:cxn ang="0">
                      <a:pos x="32726925" y="38689691"/>
                    </a:cxn>
                    <a:cxn ang="0">
                      <a:pos x="32726925" y="14069318"/>
                    </a:cxn>
                    <a:cxn ang="0">
                      <a:pos x="47273065" y="0"/>
                    </a:cxn>
                    <a:cxn ang="0">
                      <a:pos x="61819206" y="14069318"/>
                    </a:cxn>
                    <a:cxn ang="0">
                      <a:pos x="61819206" y="56275396"/>
                    </a:cxn>
                    <a:cxn ang="0">
                      <a:pos x="21819219" y="77377506"/>
                    </a:cxn>
                    <a:cxn ang="0">
                      <a:pos x="14546144" y="77377506"/>
                    </a:cxn>
                  </a:cxnLst>
                  <a:rect l="txL" t="txT" r="txR" b="txB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25" name="Freeform 76"/>
                <p:cNvSpPr/>
                <p:nvPr/>
              </p:nvSpPr>
              <p:spPr>
                <a:xfrm>
                  <a:off x="869381" y="1408693"/>
                  <a:ext cx="50100" cy="27998"/>
                </a:xfrm>
                <a:custGeom>
                  <a:avLst/>
                  <a:gdLst>
                    <a:gd name="txL" fmla="*/ 0 w 26"/>
                    <a:gd name="txT" fmla="*/ 0 h 14"/>
                    <a:gd name="txR" fmla="*/ 26 w 26"/>
                    <a:gd name="txB" fmla="*/ 14 h 14"/>
                  </a:gdLst>
                  <a:ahLst/>
                  <a:cxnLst>
                    <a:cxn ang="0">
                      <a:pos x="48269424" y="55992001"/>
                    </a:cxn>
                    <a:cxn ang="0">
                      <a:pos x="7426361" y="31995714"/>
                    </a:cxn>
                    <a:cxn ang="0">
                      <a:pos x="3713181" y="11999143"/>
                    </a:cxn>
                    <a:cxn ang="0">
                      <a:pos x="22279086" y="3999714"/>
                    </a:cxn>
                    <a:cxn ang="0">
                      <a:pos x="48269424" y="19996574"/>
                    </a:cxn>
                    <a:cxn ang="0">
                      <a:pos x="74259770" y="3999714"/>
                    </a:cxn>
                    <a:cxn ang="0">
                      <a:pos x="92825668" y="11999143"/>
                    </a:cxn>
                    <a:cxn ang="0">
                      <a:pos x="89112489" y="31995714"/>
                    </a:cxn>
                    <a:cxn ang="0">
                      <a:pos x="48269424" y="55992001"/>
                    </a:cxn>
                  </a:cxnLst>
                  <a:rect l="txL" t="txT" r="txR" b="txB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226" name="组合 102"/>
                <p:cNvGrpSpPr/>
                <p:nvPr/>
              </p:nvGrpSpPr>
              <p:grpSpPr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331778736" y="314922619"/>
                      </a:cxn>
                      <a:cxn ang="0">
                        <a:pos x="58205996" y="314922619"/>
                      </a:cxn>
                      <a:cxn ang="0">
                        <a:pos x="0" y="254360397"/>
                      </a:cxn>
                      <a:cxn ang="0">
                        <a:pos x="0" y="60562249"/>
                      </a:cxn>
                      <a:cxn ang="0">
                        <a:pos x="58205996" y="0"/>
                      </a:cxn>
                      <a:cxn ang="0">
                        <a:pos x="331778736" y="0"/>
                      </a:cxn>
                      <a:cxn ang="0">
                        <a:pos x="389984705" y="60562249"/>
                      </a:cxn>
                      <a:cxn ang="0">
                        <a:pos x="389984705" y="254360397"/>
                      </a:cxn>
                      <a:cxn ang="0">
                        <a:pos x="331778736" y="314922619"/>
                      </a:cxn>
                      <a:cxn ang="0">
                        <a:pos x="58205996" y="48449095"/>
                      </a:cxn>
                      <a:cxn ang="0">
                        <a:pos x="46566153" y="60562249"/>
                      </a:cxn>
                      <a:cxn ang="0">
                        <a:pos x="46566153" y="254360397"/>
                      </a:cxn>
                      <a:cxn ang="0">
                        <a:pos x="58205996" y="266473537"/>
                      </a:cxn>
                      <a:cxn ang="0">
                        <a:pos x="331778736" y="266473537"/>
                      </a:cxn>
                      <a:cxn ang="0">
                        <a:pos x="343418565" y="254360397"/>
                      </a:cxn>
                      <a:cxn ang="0">
                        <a:pos x="343418565" y="60562249"/>
                      </a:cxn>
                      <a:cxn ang="0">
                        <a:pos x="331778736" y="48449095"/>
                      </a:cxn>
                      <a:cxn ang="0">
                        <a:pos x="58205996" y="48449095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331778736" y="314922619"/>
                      </a:cxn>
                      <a:cxn ang="0">
                        <a:pos x="58205996" y="314922619"/>
                      </a:cxn>
                      <a:cxn ang="0">
                        <a:pos x="0" y="254360397"/>
                      </a:cxn>
                      <a:cxn ang="0">
                        <a:pos x="0" y="60562249"/>
                      </a:cxn>
                      <a:cxn ang="0">
                        <a:pos x="58205996" y="0"/>
                      </a:cxn>
                      <a:cxn ang="0">
                        <a:pos x="331778736" y="0"/>
                      </a:cxn>
                      <a:cxn ang="0">
                        <a:pos x="389984705" y="60562249"/>
                      </a:cxn>
                      <a:cxn ang="0">
                        <a:pos x="389984705" y="254360397"/>
                      </a:cxn>
                      <a:cxn ang="0">
                        <a:pos x="331778736" y="314922619"/>
                      </a:cxn>
                      <a:cxn ang="0">
                        <a:pos x="58205996" y="48449095"/>
                      </a:cxn>
                      <a:cxn ang="0">
                        <a:pos x="46566153" y="60562249"/>
                      </a:cxn>
                      <a:cxn ang="0">
                        <a:pos x="46566153" y="254360397"/>
                      </a:cxn>
                      <a:cxn ang="0">
                        <a:pos x="58205996" y="266473537"/>
                      </a:cxn>
                      <a:cxn ang="0">
                        <a:pos x="331778736" y="266473537"/>
                      </a:cxn>
                      <a:cxn ang="0">
                        <a:pos x="343418565" y="254360397"/>
                      </a:cxn>
                      <a:cxn ang="0">
                        <a:pos x="343418565" y="60562249"/>
                      </a:cxn>
                      <a:cxn ang="0">
                        <a:pos x="331778736" y="48449095"/>
                      </a:cxn>
                      <a:cxn ang="0">
                        <a:pos x="58205996" y="48449095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229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 w="9525">
                    <a:noFill/>
                  </a:ln>
                </p:spPr>
                <p:txBody>
                  <a:bodyPr/>
                  <a:p>
                    <a:pPr eaLnBrk="1" hangingPunct="1"/>
                    <a:endParaRPr lang="zh-CN" altLang="en-US" dirty="0">
                      <a:solidFill>
                        <a:srgbClr val="000000"/>
                      </a:solidFill>
                      <a:latin typeface="Calibri" panose="020F0502020204030204" pitchFamily="34" charset="0"/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/>
            <p:nvPr/>
          </p:nvGrpSpPr>
          <p:grpSpPr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/>
              <p:nvPr/>
            </p:nvSpPr>
            <p:spPr>
              <a:xfrm>
                <a:off x="33615" y="36513"/>
                <a:ext cx="1164193" cy="1637090"/>
              </a:xfrm>
              <a:custGeom>
                <a:avLst/>
                <a:gdLst>
                  <a:gd name="txL" fmla="*/ 0 w 1164193"/>
                  <a:gd name="txT" fmla="*/ 0 h 1637090"/>
                  <a:gd name="txR" fmla="*/ 1164193 w 1164193"/>
                  <a:gd name="txB" fmla="*/ 1637090 h 1637090"/>
                </a:gdLst>
                <a:ahLst/>
                <a:cxnLst>
                  <a:cxn ang="0">
                    <a:pos x="1077463" y="630003"/>
                  </a:cxn>
                  <a:cxn ang="0">
                    <a:pos x="1077463" y="631893"/>
                  </a:cxn>
                  <a:cxn ang="0">
                    <a:pos x="1079113" y="631893"/>
                  </a:cxn>
                  <a:cxn ang="0">
                    <a:pos x="1081320" y="631893"/>
                  </a:cxn>
                  <a:cxn ang="0">
                    <a:pos x="1077463" y="630003"/>
                  </a:cxn>
                  <a:cxn ang="0">
                    <a:pos x="754131" y="0"/>
                  </a:cxn>
                  <a:cxn ang="0">
                    <a:pos x="1157626" y="419439"/>
                  </a:cxn>
                  <a:cxn ang="0">
                    <a:pos x="1119221" y="631481"/>
                  </a:cxn>
                  <a:cxn ang="0">
                    <a:pos x="1115631" y="637155"/>
                  </a:cxn>
                  <a:cxn ang="0">
                    <a:pos x="1118854" y="637835"/>
                  </a:cxn>
                  <a:cxn ang="0">
                    <a:pos x="1164192" y="707189"/>
                  </a:cxn>
                  <a:cxn ang="0">
                    <a:pos x="1142274" y="759425"/>
                  </a:cxn>
                  <a:cxn ang="0">
                    <a:pos x="1126318" y="770005"/>
                  </a:cxn>
                  <a:cxn ang="0">
                    <a:pos x="1130174" y="769182"/>
                  </a:cxn>
                  <a:cxn ang="0">
                    <a:pos x="1164193" y="951899"/>
                  </a:cxn>
                  <a:cxn ang="0">
                    <a:pos x="1078613" y="951899"/>
                  </a:cxn>
                  <a:cxn ang="0">
                    <a:pos x="1077463" y="951899"/>
                  </a:cxn>
                  <a:cxn ang="0">
                    <a:pos x="1077463" y="951900"/>
                  </a:cxn>
                  <a:cxn ang="0">
                    <a:pos x="1077253" y="951900"/>
                  </a:cxn>
                  <a:cxn ang="0">
                    <a:pos x="1077253" y="1305546"/>
                  </a:cxn>
                  <a:cxn ang="0">
                    <a:pos x="1077253" y="1637090"/>
                  </a:cxn>
                  <a:cxn ang="0">
                    <a:pos x="990315" y="1637090"/>
                  </a:cxn>
                  <a:cxn ang="0">
                    <a:pos x="685296" y="1637090"/>
                  </a:cxn>
                  <a:cxn ang="0">
                    <a:pos x="685295" y="1637090"/>
                  </a:cxn>
                  <a:cxn ang="0">
                    <a:pos x="378802" y="1637090"/>
                  </a:cxn>
                  <a:cxn ang="0">
                    <a:pos x="291864" y="1637090"/>
                  </a:cxn>
                  <a:cxn ang="0">
                    <a:pos x="291864" y="1305546"/>
                  </a:cxn>
                  <a:cxn ang="0">
                    <a:pos x="291864" y="951899"/>
                  </a:cxn>
                  <a:cxn ang="0">
                    <a:pos x="291922" y="951899"/>
                  </a:cxn>
                  <a:cxn ang="0">
                    <a:pos x="291922" y="949224"/>
                  </a:cxn>
                  <a:cxn ang="0">
                    <a:pos x="291922" y="780602"/>
                  </a:cxn>
                  <a:cxn ang="0">
                    <a:pos x="278683" y="780602"/>
                  </a:cxn>
                  <a:cxn ang="0">
                    <a:pos x="204926" y="707189"/>
                  </a:cxn>
                  <a:cxn ang="0">
                    <a:pos x="278683" y="631893"/>
                  </a:cxn>
                  <a:cxn ang="0">
                    <a:pos x="291922" y="631893"/>
                  </a:cxn>
                  <a:cxn ang="0">
                    <a:pos x="291922" y="586245"/>
                  </a:cxn>
                  <a:cxn ang="0">
                    <a:pos x="291922" y="561328"/>
                  </a:cxn>
                  <a:cxn ang="0">
                    <a:pos x="291574" y="561378"/>
                  </a:cxn>
                  <a:cxn ang="0">
                    <a:pos x="0" y="458374"/>
                  </a:cxn>
                  <a:cxn ang="0">
                    <a:pos x="754131" y="0"/>
                  </a:cxn>
                </a:cxnLst>
                <a:rect l="txL" t="txT" r="txR" b="txB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89" name="组合 1"/>
              <p:cNvGrpSpPr/>
              <p:nvPr/>
            </p:nvGrpSpPr>
            <p:grpSpPr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/>
                <p:nvPr/>
              </p:nvSpPr>
              <p:spPr>
                <a:xfrm>
                  <a:off x="1077254" y="769182"/>
                  <a:ext cx="86939" cy="182717"/>
                </a:xfrm>
                <a:custGeom>
                  <a:avLst/>
                  <a:gdLst>
                    <a:gd name="txL" fmla="*/ 0 w 46"/>
                    <a:gd name="txT" fmla="*/ 0 h 97"/>
                    <a:gd name="txR" fmla="*/ 46 w 46"/>
                    <a:gd name="txB" fmla="*/ 97 h 97"/>
                  </a:gdLst>
                  <a:ahLst/>
                  <a:cxnLst>
                    <a:cxn ang="0">
                      <a:pos x="100015756" y="0"/>
                    </a:cxn>
                    <a:cxn ang="0">
                      <a:pos x="164312825" y="344180443"/>
                    </a:cxn>
                    <a:cxn ang="0">
                      <a:pos x="0" y="344180443"/>
                    </a:cxn>
                    <a:cxn ang="0">
                      <a:pos x="0" y="21289357"/>
                    </a:cxn>
                    <a:cxn ang="0">
                      <a:pos x="100015756" y="0"/>
                    </a:cxn>
                  </a:cxnLst>
                  <a:rect l="txL" t="txT" r="txR" b="txB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1" name="Rectangle 24"/>
                <p:cNvSpPr/>
                <p:nvPr/>
              </p:nvSpPr>
              <p:spPr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/>
                <p:nvPr/>
              </p:nvSpPr>
              <p:spPr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/>
                <p:nvPr/>
              </p:nvSpPr>
              <p:spPr>
                <a:xfrm>
                  <a:off x="204926" y="266709"/>
                  <a:ext cx="480370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164528636" y="0"/>
                    </a:cxn>
                    <a:cxn ang="0">
                      <a:pos x="164528636" y="687419758"/>
                    </a:cxn>
                    <a:cxn ang="0">
                      <a:pos x="139492665" y="687419758"/>
                    </a:cxn>
                    <a:cxn ang="0">
                      <a:pos x="0" y="829156363"/>
                    </a:cxn>
                    <a:cxn ang="0">
                      <a:pos x="139492665" y="967348423"/>
                    </a:cxn>
                    <a:cxn ang="0">
                      <a:pos x="164528636" y="967348423"/>
                    </a:cxn>
                    <a:cxn ang="0">
                      <a:pos x="164528636" y="1289798682"/>
                    </a:cxn>
                    <a:cxn ang="0">
                      <a:pos x="908485596" y="1289798682"/>
                    </a:cxn>
                    <a:cxn ang="0">
                      <a:pos x="908485596" y="967348423"/>
                    </a:cxn>
                    <a:cxn ang="0">
                      <a:pos x="908485596" y="687419758"/>
                    </a:cxn>
                    <a:cxn ang="0">
                      <a:pos x="908485596" y="0"/>
                    </a:cxn>
                    <a:cxn ang="0">
                      <a:pos x="164528636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4" name="Freeform 27"/>
                <p:cNvSpPr/>
                <p:nvPr/>
              </p:nvSpPr>
              <p:spPr>
                <a:xfrm>
                  <a:off x="685295" y="266709"/>
                  <a:ext cx="478897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764285726" y="687419758"/>
                    </a:cxn>
                    <a:cxn ang="0">
                      <a:pos x="739401943" y="687419758"/>
                    </a:cxn>
                    <a:cxn ang="0">
                      <a:pos x="739401943" y="0"/>
                    </a:cxn>
                    <a:cxn ang="0">
                      <a:pos x="0" y="0"/>
                    </a:cxn>
                    <a:cxn ang="0">
                      <a:pos x="0" y="687419758"/>
                    </a:cxn>
                    <a:cxn ang="0">
                      <a:pos x="0" y="967348423"/>
                    </a:cxn>
                    <a:cxn ang="0">
                      <a:pos x="0" y="1289798682"/>
                    </a:cxn>
                    <a:cxn ang="0">
                      <a:pos x="739401943" y="1289798682"/>
                    </a:cxn>
                    <a:cxn ang="0">
                      <a:pos x="739401943" y="967348423"/>
                    </a:cxn>
                    <a:cxn ang="0">
                      <a:pos x="764285726" y="967348423"/>
                    </a:cxn>
                    <a:cxn ang="0">
                      <a:pos x="902922604" y="829156363"/>
                    </a:cxn>
                    <a:cxn ang="0">
                      <a:pos x="764285726" y="687419758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5" name="Freeform 29"/>
                <p:cNvSpPr/>
                <p:nvPr/>
              </p:nvSpPr>
              <p:spPr>
                <a:xfrm>
                  <a:off x="685295" y="951899"/>
                  <a:ext cx="391958" cy="685191"/>
                </a:xfrm>
                <a:custGeom>
                  <a:avLst/>
                  <a:gdLst>
                    <a:gd name="txL" fmla="*/ 0 w 266"/>
                    <a:gd name="txT" fmla="*/ 0 h 465"/>
                    <a:gd name="txR" fmla="*/ 266 w 266"/>
                    <a:gd name="txB" fmla="*/ 465 h 465"/>
                  </a:gdLst>
                  <a:ahLst/>
                  <a:cxnLst>
                    <a:cxn ang="0">
                      <a:pos x="449454975" y="0"/>
                    </a:cxn>
                    <a:cxn ang="0">
                      <a:pos x="449454975" y="521109169"/>
                    </a:cxn>
                    <a:cxn ang="0">
                      <a:pos x="0" y="521109169"/>
                    </a:cxn>
                    <a:cxn ang="0">
                      <a:pos x="0" y="1009648934"/>
                    </a:cxn>
                    <a:cxn ang="0">
                      <a:pos x="449454975" y="1009648934"/>
                    </a:cxn>
                    <a:cxn ang="0">
                      <a:pos x="577560347" y="1009648934"/>
                    </a:cxn>
                    <a:cxn ang="0">
                      <a:pos x="577560347" y="521109169"/>
                    </a:cxn>
                    <a:cxn ang="0">
                      <a:pos x="577560347" y="0"/>
                    </a:cxn>
                    <a:cxn ang="0">
                      <a:pos x="449454975" y="0"/>
                    </a:cxn>
                  </a:cxnLst>
                  <a:rect l="txL" t="txT" r="txR" b="txB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6" name="Freeform 30"/>
                <p:cNvSpPr/>
                <p:nvPr/>
              </p:nvSpPr>
              <p:spPr>
                <a:xfrm>
                  <a:off x="291864" y="951899"/>
                  <a:ext cx="393432" cy="685191"/>
                </a:xfrm>
                <a:custGeom>
                  <a:avLst/>
                  <a:gdLst>
                    <a:gd name="txL" fmla="*/ 0 w 267"/>
                    <a:gd name="txT" fmla="*/ 0 h 465"/>
                    <a:gd name="txR" fmla="*/ 267 w 267"/>
                    <a:gd name="txB" fmla="*/ 465 h 465"/>
                  </a:gdLst>
                  <a:ahLst/>
                  <a:cxnLst>
                    <a:cxn ang="0">
                      <a:pos x="128105573" y="521109169"/>
                    </a:cxn>
                    <a:cxn ang="0">
                      <a:pos x="128105573" y="0"/>
                    </a:cxn>
                    <a:cxn ang="0">
                      <a:pos x="0" y="0"/>
                    </a:cxn>
                    <a:cxn ang="0">
                      <a:pos x="0" y="521109169"/>
                    </a:cxn>
                    <a:cxn ang="0">
                      <a:pos x="0" y="1009648934"/>
                    </a:cxn>
                    <a:cxn ang="0">
                      <a:pos x="128105573" y="1009648934"/>
                    </a:cxn>
                    <a:cxn ang="0">
                      <a:pos x="579733023" y="1009648934"/>
                    </a:cxn>
                    <a:cxn ang="0">
                      <a:pos x="579733023" y="521109169"/>
                    </a:cxn>
                    <a:cxn ang="0">
                      <a:pos x="128105573" y="521109169"/>
                    </a:cxn>
                  </a:cxnLst>
                  <a:rect l="txL" t="txT" r="txR" b="txB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7" name="Freeform 31"/>
                <p:cNvSpPr/>
                <p:nvPr/>
              </p:nvSpPr>
              <p:spPr>
                <a:xfrm>
                  <a:off x="685295" y="951899"/>
                  <a:ext cx="82518" cy="113462"/>
                </a:xfrm>
                <a:custGeom>
                  <a:avLst/>
                  <a:gdLst>
                    <a:gd name="txL" fmla="*/ 0 w 56"/>
                    <a:gd name="txT" fmla="*/ 0 h 77"/>
                    <a:gd name="txR" fmla="*/ 56 w 56"/>
                    <a:gd name="txB" fmla="*/ 77 h 77"/>
                  </a:gdLst>
                  <a:ahLst/>
                  <a:cxnLst>
                    <a:cxn ang="0">
                      <a:pos x="0" y="89023452"/>
                    </a:cxn>
                    <a:cxn ang="0">
                      <a:pos x="121593233" y="0"/>
                    </a:cxn>
                    <a:cxn ang="0">
                      <a:pos x="121593233" y="167189921"/>
                    </a:cxn>
                    <a:cxn ang="0">
                      <a:pos x="0" y="89023452"/>
                    </a:cxn>
                  </a:cxnLst>
                  <a:rect l="txL" t="txT" r="txR" b="txB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98" name="Freeform 32"/>
                <p:cNvSpPr/>
                <p:nvPr/>
              </p:nvSpPr>
              <p:spPr>
                <a:xfrm>
                  <a:off x="593937" y="951899"/>
                  <a:ext cx="91359" cy="113462"/>
                </a:xfrm>
                <a:custGeom>
                  <a:avLst/>
                  <a:gdLst>
                    <a:gd name="txL" fmla="*/ 0 w 62"/>
                    <a:gd name="txT" fmla="*/ 0 h 77"/>
                    <a:gd name="txR" fmla="*/ 62 w 62"/>
                    <a:gd name="txB" fmla="*/ 77 h 77"/>
                  </a:gdLst>
                  <a:ahLst/>
                  <a:cxnLst>
                    <a:cxn ang="0">
                      <a:pos x="134620446" y="89023452"/>
                    </a:cxn>
                    <a:cxn ang="0">
                      <a:pos x="0" y="0"/>
                    </a:cxn>
                    <a:cxn ang="0">
                      <a:pos x="0" y="167189921"/>
                    </a:cxn>
                    <a:cxn ang="0">
                      <a:pos x="134620446" y="89023452"/>
                    </a:cxn>
                  </a:cxnLst>
                  <a:rect l="txL" t="txT" r="txR" b="txB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199" name="组合 1443"/>
                <p:cNvGrpSpPr/>
                <p:nvPr/>
              </p:nvGrpSpPr>
              <p:grpSpPr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331778736" y="314922619"/>
                      </a:cxn>
                      <a:cxn ang="0">
                        <a:pos x="58205996" y="314922619"/>
                      </a:cxn>
                      <a:cxn ang="0">
                        <a:pos x="0" y="254360397"/>
                      </a:cxn>
                      <a:cxn ang="0">
                        <a:pos x="0" y="60562249"/>
                      </a:cxn>
                      <a:cxn ang="0">
                        <a:pos x="58205996" y="0"/>
                      </a:cxn>
                      <a:cxn ang="0">
                        <a:pos x="331778736" y="0"/>
                      </a:cxn>
                      <a:cxn ang="0">
                        <a:pos x="389984705" y="60562249"/>
                      </a:cxn>
                      <a:cxn ang="0">
                        <a:pos x="389984705" y="254360397"/>
                      </a:cxn>
                      <a:cxn ang="0">
                        <a:pos x="331778736" y="314922619"/>
                      </a:cxn>
                      <a:cxn ang="0">
                        <a:pos x="58205996" y="48449095"/>
                      </a:cxn>
                      <a:cxn ang="0">
                        <a:pos x="46566153" y="60562249"/>
                      </a:cxn>
                      <a:cxn ang="0">
                        <a:pos x="46566153" y="254360397"/>
                      </a:cxn>
                      <a:cxn ang="0">
                        <a:pos x="58205996" y="266473537"/>
                      </a:cxn>
                      <a:cxn ang="0">
                        <a:pos x="331778736" y="266473537"/>
                      </a:cxn>
                      <a:cxn ang="0">
                        <a:pos x="343418565" y="254360397"/>
                      </a:cxn>
                      <a:cxn ang="0">
                        <a:pos x="343418565" y="60562249"/>
                      </a:cxn>
                      <a:cxn ang="0">
                        <a:pos x="331778736" y="48449095"/>
                      </a:cxn>
                      <a:cxn ang="0">
                        <a:pos x="58205996" y="48449095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331778736" y="314922619"/>
                      </a:cxn>
                      <a:cxn ang="0">
                        <a:pos x="58205996" y="314922619"/>
                      </a:cxn>
                      <a:cxn ang="0">
                        <a:pos x="0" y="254360397"/>
                      </a:cxn>
                      <a:cxn ang="0">
                        <a:pos x="0" y="60562249"/>
                      </a:cxn>
                      <a:cxn ang="0">
                        <a:pos x="58205996" y="0"/>
                      </a:cxn>
                      <a:cxn ang="0">
                        <a:pos x="331778736" y="0"/>
                      </a:cxn>
                      <a:cxn ang="0">
                        <a:pos x="389984705" y="60562249"/>
                      </a:cxn>
                      <a:cxn ang="0">
                        <a:pos x="389984705" y="254360397"/>
                      </a:cxn>
                      <a:cxn ang="0">
                        <a:pos x="331778736" y="314922619"/>
                      </a:cxn>
                      <a:cxn ang="0">
                        <a:pos x="58205996" y="48449095"/>
                      </a:cxn>
                      <a:cxn ang="0">
                        <a:pos x="46566153" y="60562249"/>
                      </a:cxn>
                      <a:cxn ang="0">
                        <a:pos x="46566153" y="254360397"/>
                      </a:cxn>
                      <a:cxn ang="0">
                        <a:pos x="58205996" y="266473537"/>
                      </a:cxn>
                      <a:cxn ang="0">
                        <a:pos x="331778736" y="266473537"/>
                      </a:cxn>
                      <a:cxn ang="0">
                        <a:pos x="343418565" y="254360397"/>
                      </a:cxn>
                      <a:cxn ang="0">
                        <a:pos x="343418565" y="60562249"/>
                      </a:cxn>
                      <a:cxn ang="0">
                        <a:pos x="331778736" y="48449095"/>
                      </a:cxn>
                      <a:cxn ang="0">
                        <a:pos x="58205996" y="48449095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7203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 w="9525">
                    <a:noFill/>
                  </a:ln>
                </p:spPr>
                <p:txBody>
                  <a:bodyPr/>
                  <a:p>
                    <a:pPr eaLnBrk="1" hangingPunct="1"/>
                    <a:endParaRPr lang="zh-CN" altLang="en-US" dirty="0">
                      <a:solidFill>
                        <a:srgbClr val="000000"/>
                      </a:solidFill>
                      <a:latin typeface="Calibri" panose="020F0502020204030204" pitchFamily="34" charset="0"/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/>
                <p:nvPr/>
              </p:nvSpPr>
              <p:spPr>
                <a:xfrm>
                  <a:off x="0" y="0"/>
                  <a:ext cx="1169960" cy="663669"/>
                </a:xfrm>
                <a:custGeom>
                  <a:avLst/>
                  <a:gdLst>
                    <a:gd name="txL" fmla="*/ 0 w 664"/>
                    <a:gd name="txT" fmla="*/ 0 h 375"/>
                    <a:gd name="txR" fmla="*/ 664 w 664"/>
                    <a:gd name="txB" fmla="*/ 375 h 375"/>
                  </a:gdLst>
                  <a:ahLst/>
                  <a:cxnLst>
                    <a:cxn ang="0">
                      <a:pos x="1282200364" y="598238342"/>
                    </a:cxn>
                    <a:cxn ang="0">
                      <a:pos x="0" y="811222928"/>
                    </a:cxn>
                    <a:cxn ang="0">
                      <a:pos x="1328769688" y="0"/>
                    </a:cxn>
                    <a:cxn ang="0">
                      <a:pos x="2039723196" y="742316411"/>
                    </a:cxn>
                    <a:cxn ang="0">
                      <a:pos x="1955898412" y="1143229211"/>
                    </a:cxn>
                    <a:cxn ang="0">
                      <a:pos x="1828610246" y="1080585956"/>
                    </a:cxn>
                    <a:cxn ang="0">
                      <a:pos x="1828610246" y="757977224"/>
                    </a:cxn>
                    <a:cxn ang="0">
                      <a:pos x="1282200364" y="598238342"/>
                    </a:cxn>
                  </a:cxnLst>
                  <a:rect l="txL" t="txT" r="txR" b="txB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7187" name="任意多边形 126"/>
            <p:cNvSpPr/>
            <p:nvPr/>
          </p:nvSpPr>
          <p:spPr>
            <a:xfrm>
              <a:off x="0" y="1143008"/>
              <a:ext cx="9144000" cy="2214578"/>
            </a:xfrm>
            <a:custGeom>
              <a:avLst/>
              <a:gdLst>
                <a:gd name="txL" fmla="*/ 0 w 9144000"/>
                <a:gd name="txT" fmla="*/ 0 h 2239108"/>
                <a:gd name="txR" fmla="*/ 9144000 w 9144000"/>
                <a:gd name="txB" fmla="*/ 2239108 h 2239108"/>
              </a:gdLst>
              <a:ahLst/>
              <a:cxnLst>
                <a:cxn ang="0">
                  <a:pos x="0" y="0"/>
                </a:cxn>
                <a:cxn ang="0">
                  <a:pos x="935551" y="0"/>
                </a:cxn>
                <a:cxn ang="0">
                  <a:pos x="939068" y="34125"/>
                </a:cxn>
                <a:cxn ang="0">
                  <a:pos x="1638590" y="591829"/>
                </a:cxn>
                <a:cxn ang="0">
                  <a:pos x="2338112" y="34125"/>
                </a:cxn>
                <a:cxn ang="0">
                  <a:pos x="2341628" y="0"/>
                </a:cxn>
                <a:cxn ang="0">
                  <a:pos x="2918642" y="0"/>
                </a:cxn>
                <a:cxn ang="0">
                  <a:pos x="2922136" y="33902"/>
                </a:cxn>
                <a:cxn ang="0">
                  <a:pos x="3621657" y="591607"/>
                </a:cxn>
                <a:cxn ang="0">
                  <a:pos x="4321180" y="33902"/>
                </a:cxn>
                <a:cxn ang="0">
                  <a:pos x="4324676" y="0"/>
                </a:cxn>
                <a:cxn ang="0">
                  <a:pos x="4839196" y="0"/>
                </a:cxn>
                <a:cxn ang="0">
                  <a:pos x="4843012" y="37024"/>
                </a:cxn>
                <a:cxn ang="0">
                  <a:pos x="5542532" y="594728"/>
                </a:cxn>
                <a:cxn ang="0">
                  <a:pos x="6242055" y="37024"/>
                </a:cxn>
                <a:cxn ang="0">
                  <a:pos x="6245871" y="0"/>
                </a:cxn>
                <a:cxn ang="0">
                  <a:pos x="6760263" y="0"/>
                </a:cxn>
                <a:cxn ang="0">
                  <a:pos x="6763883" y="35130"/>
                </a:cxn>
                <a:cxn ang="0">
                  <a:pos x="7463407" y="592834"/>
                </a:cxn>
                <a:cxn ang="0">
                  <a:pos x="8162930" y="35130"/>
                </a:cxn>
                <a:cxn ang="0">
                  <a:pos x="8166550" y="0"/>
                </a:cxn>
                <a:cxn ang="0">
                  <a:pos x="9144000" y="0"/>
                </a:cxn>
                <a:cxn ang="0">
                  <a:pos x="9144000" y="2190317"/>
                </a:cxn>
                <a:cxn ang="0">
                  <a:pos x="0" y="2190317"/>
                </a:cxn>
                <a:cxn ang="0">
                  <a:pos x="0" y="0"/>
                </a:cxn>
              </a:cxnLst>
              <a:rect l="txL" t="txT" r="txR" b="txB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/>
            </a:solidFill>
            <a:ln w="9525">
              <a:noFill/>
            </a:ln>
          </p:spPr>
          <p:txBody>
            <a:bodyPr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7171" name="TextBox 7"/>
          <p:cNvSpPr txBox="1"/>
          <p:nvPr/>
        </p:nvSpPr>
        <p:spPr>
          <a:xfrm>
            <a:off x="1428750" y="2857500"/>
            <a:ext cx="642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01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Box 9"/>
          <p:cNvSpPr txBox="1"/>
          <p:nvPr/>
        </p:nvSpPr>
        <p:spPr>
          <a:xfrm>
            <a:off x="335756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02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TextBox 11"/>
          <p:cNvSpPr txBox="1"/>
          <p:nvPr/>
        </p:nvSpPr>
        <p:spPr>
          <a:xfrm>
            <a:off x="5357813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03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4" name="TextBox 13"/>
          <p:cNvSpPr txBox="1"/>
          <p:nvPr/>
        </p:nvSpPr>
        <p:spPr>
          <a:xfrm>
            <a:off x="7215188" y="2857500"/>
            <a:ext cx="642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2800" dirty="0">
                <a:solidFill>
                  <a:srgbClr val="B58A36"/>
                </a:solidFill>
                <a:latin typeface="Calibri" panose="020F0502020204030204" pitchFamily="34" charset="0"/>
              </a:rPr>
              <a:t>04</a:t>
            </a:r>
            <a:endParaRPr lang="zh-CN" altLang="en-US" sz="28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矩形 6"/>
          <p:cNvSpPr/>
          <p:nvPr/>
        </p:nvSpPr>
        <p:spPr>
          <a:xfrm>
            <a:off x="857250" y="3429000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矩形 8"/>
          <p:cNvSpPr/>
          <p:nvPr/>
        </p:nvSpPr>
        <p:spPr>
          <a:xfrm>
            <a:off x="278606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7" name="矩形 10"/>
          <p:cNvSpPr/>
          <p:nvPr/>
        </p:nvSpPr>
        <p:spPr>
          <a:xfrm>
            <a:off x="4786313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sp>
        <p:nvSpPr>
          <p:cNvPr id="7178" name="矩形 12"/>
          <p:cNvSpPr/>
          <p:nvPr/>
        </p:nvSpPr>
        <p:spPr>
          <a:xfrm>
            <a:off x="6643688" y="3429000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9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椭圆 23"/>
          <p:cNvSpPr/>
          <p:nvPr/>
        </p:nvSpPr>
        <p:spPr>
          <a:xfrm>
            <a:off x="3290888" y="1458913"/>
            <a:ext cx="2371725" cy="23717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70"/>
          <p:cNvGrpSpPr/>
          <p:nvPr/>
        </p:nvGrpSpPr>
        <p:grpSpPr>
          <a:xfrm>
            <a:off x="4533900" y="1316038"/>
            <a:ext cx="495300" cy="815975"/>
            <a:chOff x="0" y="0"/>
            <a:chExt cx="831850" cy="1368426"/>
          </a:xfrm>
        </p:grpSpPr>
        <p:sp>
          <p:nvSpPr>
            <p:cNvPr id="8382" name="Freeform 28"/>
            <p:cNvSpPr/>
            <p:nvPr/>
          </p:nvSpPr>
          <p:spPr>
            <a:xfrm>
              <a:off x="417513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39416058" y="0"/>
                </a:cxn>
                <a:cxn ang="0">
                  <a:pos x="0" y="274698084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438507641"/>
                </a:cxn>
                <a:cxn ang="0">
                  <a:pos x="239416058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3" name="Freeform 29"/>
            <p:cNvSpPr/>
            <p:nvPr/>
          </p:nvSpPr>
          <p:spPr>
            <a:xfrm>
              <a:off x="117475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39416058" y="0"/>
                </a:cxn>
                <a:cxn ang="0">
                  <a:pos x="0" y="443547957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274698084"/>
                </a:cxn>
                <a:cxn ang="0">
                  <a:pos x="239416058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4" name="Freeform 30"/>
            <p:cNvSpPr/>
            <p:nvPr/>
          </p:nvSpPr>
          <p:spPr>
            <a:xfrm>
              <a:off x="417513" y="842963"/>
              <a:ext cx="150813" cy="173038"/>
            </a:xfrm>
            <a:custGeom>
              <a:avLst/>
              <a:gdLst>
                <a:gd name="txL" fmla="*/ 0 w 95"/>
                <a:gd name="txT" fmla="*/ 0 h 109"/>
                <a:gd name="txR" fmla="*/ 95 w 95"/>
                <a:gd name="txB" fmla="*/ 109 h 109"/>
              </a:gdLst>
              <a:ahLst/>
              <a:cxnLst>
                <a:cxn ang="0">
                  <a:pos x="239416454" y="0"/>
                </a:cxn>
                <a:cxn ang="0">
                  <a:pos x="0" y="0"/>
                </a:cxn>
                <a:cxn ang="0">
                  <a:pos x="0" y="274698641"/>
                </a:cxn>
                <a:cxn ang="0">
                  <a:pos x="239416454" y="0"/>
                </a:cxn>
              </a:cxnLst>
              <a:rect l="txL" t="txT" r="txR" b="txB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5" name="Freeform 31"/>
            <p:cNvSpPr/>
            <p:nvPr/>
          </p:nvSpPr>
          <p:spPr>
            <a:xfrm>
              <a:off x="268288" y="842963"/>
              <a:ext cx="149225" cy="173038"/>
            </a:xfrm>
            <a:custGeom>
              <a:avLst/>
              <a:gdLst>
                <a:gd name="txL" fmla="*/ 0 w 94"/>
                <a:gd name="txT" fmla="*/ 0 h 109"/>
                <a:gd name="txR" fmla="*/ 94 w 94"/>
                <a:gd name="txB" fmla="*/ 109 h 109"/>
              </a:gdLst>
              <a:ahLst/>
              <a:cxnLst>
                <a:cxn ang="0">
                  <a:pos x="236894710" y="0"/>
                </a:cxn>
                <a:cxn ang="0">
                  <a:pos x="0" y="0"/>
                </a:cxn>
                <a:cxn ang="0">
                  <a:pos x="236894710" y="274698641"/>
                </a:cxn>
                <a:cxn ang="0">
                  <a:pos x="236894710" y="0"/>
                </a:cxn>
              </a:cxnLst>
              <a:rect l="txL" t="txT" r="txR" b="txB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6" name="Freeform 32"/>
            <p:cNvSpPr/>
            <p:nvPr/>
          </p:nvSpPr>
          <p:spPr>
            <a:xfrm>
              <a:off x="601663" y="842963"/>
              <a:ext cx="115888" cy="225425"/>
            </a:xfrm>
            <a:custGeom>
              <a:avLst/>
              <a:gdLst>
                <a:gd name="txL" fmla="*/ 0 w 73"/>
                <a:gd name="txT" fmla="*/ 0 h 142"/>
                <a:gd name="txR" fmla="*/ 73 w 73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183972966" y="357862133"/>
                </a:cxn>
                <a:cxn ang="0">
                  <a:pos x="183972966" y="0"/>
                </a:cxn>
                <a:cxn ang="0">
                  <a:pos x="0" y="0"/>
                </a:cxn>
              </a:cxnLst>
              <a:rect l="txL" t="txT" r="txR" b="txB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7" name="Freeform 33"/>
            <p:cNvSpPr/>
            <p:nvPr/>
          </p:nvSpPr>
          <p:spPr>
            <a:xfrm>
              <a:off x="117475" y="842963"/>
              <a:ext cx="117475" cy="225425"/>
            </a:xfrm>
            <a:custGeom>
              <a:avLst/>
              <a:gdLst>
                <a:gd name="txL" fmla="*/ 0 w 74"/>
                <a:gd name="txT" fmla="*/ 0 h 142"/>
                <a:gd name="txR" fmla="*/ 74 w 74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0" y="357862133"/>
                </a:cxn>
                <a:cxn ang="0">
                  <a:pos x="186491535" y="0"/>
                </a:cxn>
                <a:cxn ang="0">
                  <a:pos x="0" y="0"/>
                </a:cxn>
              </a:cxnLst>
              <a:rect l="txL" t="txT" r="txR" b="txB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8" name="Freeform 34"/>
            <p:cNvSpPr/>
            <p:nvPr/>
          </p:nvSpPr>
          <p:spPr>
            <a:xfrm>
              <a:off x="117475" y="842963"/>
              <a:ext cx="150813" cy="279400"/>
            </a:xfrm>
            <a:custGeom>
              <a:avLst/>
              <a:gdLst>
                <a:gd name="txL" fmla="*/ 0 w 95"/>
                <a:gd name="txT" fmla="*/ 0 h 176"/>
                <a:gd name="txR" fmla="*/ 95 w 95"/>
                <a:gd name="txB" fmla="*/ 176 h 176"/>
              </a:gdLst>
              <a:ahLst/>
              <a:cxnLst>
                <a:cxn ang="0">
                  <a:pos x="186492170" y="0"/>
                </a:cxn>
                <a:cxn ang="0">
                  <a:pos x="0" y="357862163"/>
                </a:cxn>
                <a:cxn ang="0">
                  <a:pos x="0" y="443547545"/>
                </a:cxn>
                <a:cxn ang="0">
                  <a:pos x="239416454" y="0"/>
                </a:cxn>
                <a:cxn ang="0">
                  <a:pos x="186492170" y="0"/>
                </a:cxn>
              </a:cxnLst>
              <a:rect l="txL" t="txT" r="txR" b="txB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9" name="Freeform 35"/>
            <p:cNvSpPr/>
            <p:nvPr/>
          </p:nvSpPr>
          <p:spPr>
            <a:xfrm>
              <a:off x="568325" y="842963"/>
              <a:ext cx="149225" cy="276225"/>
            </a:xfrm>
            <a:custGeom>
              <a:avLst/>
              <a:gdLst>
                <a:gd name="txL" fmla="*/ 0 w 94"/>
                <a:gd name="txT" fmla="*/ 0 h 174"/>
                <a:gd name="txR" fmla="*/ 94 w 94"/>
                <a:gd name="txB" fmla="*/ 174 h 174"/>
              </a:gdLst>
              <a:ahLst/>
              <a:cxnLst>
                <a:cxn ang="0">
                  <a:pos x="236894710" y="357862161"/>
                </a:cxn>
                <a:cxn ang="0">
                  <a:pos x="52924083" y="0"/>
                </a:cxn>
                <a:cxn ang="0">
                  <a:pos x="0" y="0"/>
                </a:cxn>
                <a:cxn ang="0">
                  <a:pos x="236894710" y="438507232"/>
                </a:cxn>
                <a:cxn ang="0">
                  <a:pos x="236894710" y="357862161"/>
                </a:cxn>
              </a:cxnLst>
              <a:rect l="txL" t="txT" r="txR" b="txB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90" name="Freeform 36"/>
            <p:cNvSpPr/>
            <p:nvPr/>
          </p:nvSpPr>
          <p:spPr>
            <a:xfrm>
              <a:off x="52388" y="317500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054710" y="0"/>
                </a:cxn>
                <a:cxn ang="0">
                  <a:pos x="95054710" y="404280306"/>
                </a:cxn>
                <a:cxn ang="0">
                  <a:pos x="80590566" y="404280306"/>
                </a:cxn>
                <a:cxn ang="0">
                  <a:pos x="0" y="487638342"/>
                </a:cxn>
                <a:cxn ang="0">
                  <a:pos x="80590566" y="568910407"/>
                </a:cxn>
                <a:cxn ang="0">
                  <a:pos x="95054710" y="568910407"/>
                </a:cxn>
                <a:cxn ang="0">
                  <a:pos x="95054710" y="758547811"/>
                </a:cxn>
                <a:cxn ang="0">
                  <a:pos x="524867241" y="758547811"/>
                </a:cxn>
                <a:cxn ang="0">
                  <a:pos x="524867241" y="568910407"/>
                </a:cxn>
                <a:cxn ang="0">
                  <a:pos x="524867241" y="404280306"/>
                </a:cxn>
                <a:cxn ang="0">
                  <a:pos x="524867241" y="0"/>
                </a:cxn>
                <a:cxn ang="0">
                  <a:pos x="95054710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91" name="Freeform 37"/>
            <p:cNvSpPr/>
            <p:nvPr/>
          </p:nvSpPr>
          <p:spPr>
            <a:xfrm>
              <a:off x="417513" y="317500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8150790" y="404280306"/>
                </a:cxn>
                <a:cxn ang="0">
                  <a:pos x="433558792" y="404280306"/>
                </a:cxn>
                <a:cxn ang="0">
                  <a:pos x="433558792" y="0"/>
                </a:cxn>
                <a:cxn ang="0">
                  <a:pos x="0" y="0"/>
                </a:cxn>
                <a:cxn ang="0">
                  <a:pos x="0" y="404280306"/>
                </a:cxn>
                <a:cxn ang="0">
                  <a:pos x="0" y="568910407"/>
                </a:cxn>
                <a:cxn ang="0">
                  <a:pos x="0" y="758547811"/>
                </a:cxn>
                <a:cxn ang="0">
                  <a:pos x="433558792" y="758547811"/>
                </a:cxn>
                <a:cxn ang="0">
                  <a:pos x="433558792" y="568910407"/>
                </a:cxn>
                <a:cxn ang="0">
                  <a:pos x="448150790" y="568910407"/>
                </a:cxn>
                <a:cxn ang="0">
                  <a:pos x="529442669" y="487638342"/>
                </a:cxn>
                <a:cxn ang="0">
                  <a:pos x="448150790" y="404280306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92" name="Freeform 38"/>
            <p:cNvSpPr/>
            <p:nvPr/>
          </p:nvSpPr>
          <p:spPr>
            <a:xfrm>
              <a:off x="0" y="0"/>
              <a:ext cx="831850" cy="615950"/>
            </a:xfrm>
            <a:custGeom>
              <a:avLst/>
              <a:gdLst>
                <a:gd name="txL" fmla="*/ 0 w 577"/>
                <a:gd name="txT" fmla="*/ 0 h 428"/>
                <a:gd name="txR" fmla="*/ 577 w 577"/>
                <a:gd name="txB" fmla="*/ 428 h 428"/>
              </a:gdLst>
              <a:ahLst/>
              <a:cxnLst>
                <a:cxn ang="0">
                  <a:pos x="602749497" y="712462722"/>
                </a:cxn>
                <a:cxn ang="0">
                  <a:pos x="769024456" y="559200590"/>
                </a:cxn>
                <a:cxn ang="0">
                  <a:pos x="887495992" y="700035790"/>
                </a:cxn>
                <a:cxn ang="0">
                  <a:pos x="978947553" y="584053014"/>
                </a:cxn>
                <a:cxn ang="0">
                  <a:pos x="1035064967" y="859510848"/>
                </a:cxn>
                <a:cxn ang="0">
                  <a:pos x="1107810723" y="886435627"/>
                </a:cxn>
                <a:cxn ang="0">
                  <a:pos x="837612405" y="161547278"/>
                </a:cxn>
                <a:cxn ang="0">
                  <a:pos x="785651357" y="383155510"/>
                </a:cxn>
                <a:cxn ang="0">
                  <a:pos x="602749497" y="0"/>
                </a:cxn>
                <a:cxn ang="0">
                  <a:pos x="403218032" y="405938458"/>
                </a:cxn>
                <a:cxn ang="0">
                  <a:pos x="386591131" y="159474923"/>
                </a:cxn>
                <a:cxn ang="0">
                  <a:pos x="97686874" y="886435627"/>
                </a:cxn>
                <a:cxn ang="0">
                  <a:pos x="170432630" y="859510848"/>
                </a:cxn>
                <a:cxn ang="0">
                  <a:pos x="239020625" y="573698437"/>
                </a:cxn>
                <a:cxn ang="0">
                  <a:pos x="322159456" y="712462722"/>
                </a:cxn>
                <a:cxn ang="0">
                  <a:pos x="455179081" y="567484251"/>
                </a:cxn>
                <a:cxn ang="0">
                  <a:pos x="602749497" y="712462722"/>
                </a:cxn>
              </a:cxnLst>
              <a:rect l="txL" t="txT" r="txR" b="txB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组合 173"/>
          <p:cNvGrpSpPr/>
          <p:nvPr/>
        </p:nvGrpSpPr>
        <p:grpSpPr>
          <a:xfrm>
            <a:off x="3929063" y="1300163"/>
            <a:ext cx="585787" cy="889000"/>
            <a:chOff x="0" y="0"/>
            <a:chExt cx="1000125" cy="1517651"/>
          </a:xfrm>
        </p:grpSpPr>
        <p:sp>
          <p:nvSpPr>
            <p:cNvPr id="8369" name="Rectangle 15"/>
            <p:cNvSpPr/>
            <p:nvPr/>
          </p:nvSpPr>
          <p:spPr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/>
            <p:nvPr/>
          </p:nvSpPr>
          <p:spPr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/>
            <p:nvPr/>
          </p:nvSpPr>
          <p:spPr>
            <a:xfrm>
              <a:off x="303213" y="992188"/>
              <a:ext cx="311150" cy="261938"/>
            </a:xfrm>
            <a:custGeom>
              <a:avLst/>
              <a:gdLst>
                <a:gd name="txL" fmla="*/ 0 w 196"/>
                <a:gd name="txT" fmla="*/ 0 h 165"/>
                <a:gd name="txR" fmla="*/ 196 w 196"/>
                <a:gd name="txB" fmla="*/ 165 h 165"/>
              </a:gdLst>
              <a:ahLst/>
              <a:cxnLst>
                <a:cxn ang="0">
                  <a:pos x="252015646" y="0"/>
                </a:cxn>
                <a:cxn ang="0">
                  <a:pos x="493950670" y="274698347"/>
                </a:cxn>
                <a:cxn ang="0">
                  <a:pos x="347781553" y="415827314"/>
                </a:cxn>
                <a:cxn ang="0">
                  <a:pos x="0" y="0"/>
                </a:cxn>
                <a:cxn ang="0">
                  <a:pos x="252015646" y="0"/>
                </a:cxn>
              </a:cxnLst>
              <a:rect l="txL" t="txT" r="txR" b="txB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2" name="Freeform 18"/>
            <p:cNvSpPr/>
            <p:nvPr/>
          </p:nvSpPr>
          <p:spPr>
            <a:xfrm>
              <a:off x="504825" y="992188"/>
              <a:ext cx="188913" cy="131763"/>
            </a:xfrm>
            <a:custGeom>
              <a:avLst/>
              <a:gdLst>
                <a:gd name="txL" fmla="*/ 0 w 119"/>
                <a:gd name="txT" fmla="*/ 0 h 83"/>
                <a:gd name="txR" fmla="*/ 119 w 119"/>
                <a:gd name="txB" fmla="*/ 83 h 83"/>
              </a:gdLst>
              <a:ahLst/>
              <a:cxnLst>
                <a:cxn ang="0">
                  <a:pos x="299900204" y="0"/>
                </a:cxn>
                <a:cxn ang="0">
                  <a:pos x="113408146" y="209174579"/>
                </a:cxn>
                <a:cxn ang="0">
                  <a:pos x="0" y="75604971"/>
                </a:cxn>
                <a:cxn ang="0">
                  <a:pos x="73085524" y="0"/>
                </a:cxn>
                <a:cxn ang="0">
                  <a:pos x="299900204" y="0"/>
                </a:cxn>
              </a:cxnLst>
              <a:rect l="txL" t="txT" r="txR" b="txB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3" name="Freeform 19"/>
            <p:cNvSpPr/>
            <p:nvPr/>
          </p:nvSpPr>
          <p:spPr>
            <a:xfrm>
              <a:off x="500063" y="1206500"/>
              <a:ext cx="73025" cy="80963"/>
            </a:xfrm>
            <a:custGeom>
              <a:avLst/>
              <a:gdLst>
                <a:gd name="txL" fmla="*/ 0 w 50"/>
                <a:gd name="txT" fmla="*/ 0 h 56"/>
                <a:gd name="txR" fmla="*/ 50 w 50"/>
                <a:gd name="txB" fmla="*/ 56 h 56"/>
              </a:gdLst>
              <a:ahLst/>
              <a:cxnLst>
                <a:cxn ang="0">
                  <a:pos x="76790168" y="117053716"/>
                </a:cxn>
                <a:cxn ang="0">
                  <a:pos x="55459572" y="106602263"/>
                </a:cxn>
                <a:cxn ang="0">
                  <a:pos x="8532241" y="43894957"/>
                </a:cxn>
                <a:cxn ang="0">
                  <a:pos x="14932153" y="8360876"/>
                </a:cxn>
                <a:cxn ang="0">
                  <a:pos x="51193453" y="14631172"/>
                </a:cxn>
                <a:cxn ang="0">
                  <a:pos x="98120787" y="77338461"/>
                </a:cxn>
                <a:cxn ang="0">
                  <a:pos x="91722316" y="112872557"/>
                </a:cxn>
                <a:cxn ang="0">
                  <a:pos x="76790168" y="117053716"/>
                </a:cxn>
              </a:cxnLst>
              <a:rect l="txL" t="txT" r="txR" b="txB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4" name="Freeform 20"/>
            <p:cNvSpPr/>
            <p:nvPr/>
          </p:nvSpPr>
          <p:spPr>
            <a:xfrm>
              <a:off x="533400" y="1179513"/>
              <a:ext cx="73025" cy="74613"/>
            </a:xfrm>
            <a:custGeom>
              <a:avLst/>
              <a:gdLst>
                <a:gd name="txL" fmla="*/ 0 w 50"/>
                <a:gd name="txT" fmla="*/ 0 h 52"/>
                <a:gd name="txR" fmla="*/ 50 w 50"/>
                <a:gd name="txB" fmla="*/ 52 h 52"/>
              </a:gdLst>
              <a:ahLst/>
              <a:cxnLst>
                <a:cxn ang="0">
                  <a:pos x="78923958" y="107059624"/>
                </a:cxn>
                <a:cxn ang="0">
                  <a:pos x="59725692" y="98824934"/>
                </a:cxn>
                <a:cxn ang="0">
                  <a:pos x="8532241" y="43235362"/>
                </a:cxn>
                <a:cxn ang="0">
                  <a:pos x="10666031" y="8234693"/>
                </a:cxn>
                <a:cxn ang="0">
                  <a:pos x="46927323" y="10293724"/>
                </a:cxn>
                <a:cxn ang="0">
                  <a:pos x="98120787" y="65883282"/>
                </a:cxn>
                <a:cxn ang="0">
                  <a:pos x="95988458" y="100882531"/>
                </a:cxn>
                <a:cxn ang="0">
                  <a:pos x="78923958" y="107059624"/>
                </a:cxn>
              </a:cxnLst>
              <a:rect l="txL" t="txT" r="txR" b="txB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5" name="Freeform 21"/>
            <p:cNvSpPr/>
            <p:nvPr/>
          </p:nvSpPr>
          <p:spPr>
            <a:xfrm>
              <a:off x="573088" y="1146175"/>
              <a:ext cx="73025" cy="74613"/>
            </a:xfrm>
            <a:custGeom>
              <a:avLst/>
              <a:gdLst>
                <a:gd name="txL" fmla="*/ 0 w 51"/>
                <a:gd name="txT" fmla="*/ 0 h 52"/>
                <a:gd name="txR" fmla="*/ 51 w 51"/>
                <a:gd name="txB" fmla="*/ 52 h 52"/>
              </a:gdLst>
              <a:ahLst/>
              <a:cxnLst>
                <a:cxn ang="0">
                  <a:pos x="75858656" y="107059624"/>
                </a:cxn>
                <a:cxn ang="0">
                  <a:pos x="57406246" y="98824934"/>
                </a:cxn>
                <a:cxn ang="0">
                  <a:pos x="10250705" y="45294394"/>
                </a:cxn>
                <a:cxn ang="0">
                  <a:pos x="12301135" y="10293724"/>
                </a:cxn>
                <a:cxn ang="0">
                  <a:pos x="47155544" y="12352758"/>
                </a:cxn>
                <a:cxn ang="0">
                  <a:pos x="94311088" y="65883282"/>
                </a:cxn>
                <a:cxn ang="0">
                  <a:pos x="92260639" y="100882531"/>
                </a:cxn>
                <a:cxn ang="0">
                  <a:pos x="75858656" y="107059624"/>
                </a:cxn>
              </a:cxnLst>
              <a:rect l="txL" t="txT" r="txR" b="txB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6" name="Freeform 22"/>
            <p:cNvSpPr/>
            <p:nvPr/>
          </p:nvSpPr>
          <p:spPr>
            <a:xfrm>
              <a:off x="155575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883922" y="0"/>
                </a:cxn>
                <a:cxn ang="0">
                  <a:pos x="95883922" y="404280306"/>
                </a:cxn>
                <a:cxn ang="0">
                  <a:pos x="81291901" y="404280306"/>
                </a:cxn>
                <a:cxn ang="0">
                  <a:pos x="0" y="487638342"/>
                </a:cxn>
                <a:cxn ang="0">
                  <a:pos x="81291901" y="568910407"/>
                </a:cxn>
                <a:cxn ang="0">
                  <a:pos x="95883922" y="568910407"/>
                </a:cxn>
                <a:cxn ang="0">
                  <a:pos x="95883922" y="758547811"/>
                </a:cxn>
                <a:cxn ang="0">
                  <a:pos x="529442669" y="758547811"/>
                </a:cxn>
                <a:cxn ang="0">
                  <a:pos x="529442669" y="568910407"/>
                </a:cxn>
                <a:cxn ang="0">
                  <a:pos x="529442669" y="404280306"/>
                </a:cxn>
                <a:cxn ang="0">
                  <a:pos x="529442669" y="0"/>
                </a:cxn>
                <a:cxn ang="0">
                  <a:pos x="95883922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7" name="Freeform 23"/>
            <p:cNvSpPr/>
            <p:nvPr/>
          </p:nvSpPr>
          <p:spPr>
            <a:xfrm>
              <a:off x="522288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8150790" y="404280306"/>
                </a:cxn>
                <a:cxn ang="0">
                  <a:pos x="433558792" y="404280306"/>
                </a:cxn>
                <a:cxn ang="0">
                  <a:pos x="433558792" y="0"/>
                </a:cxn>
                <a:cxn ang="0">
                  <a:pos x="0" y="0"/>
                </a:cxn>
                <a:cxn ang="0">
                  <a:pos x="0" y="404280306"/>
                </a:cxn>
                <a:cxn ang="0">
                  <a:pos x="0" y="568910407"/>
                </a:cxn>
                <a:cxn ang="0">
                  <a:pos x="0" y="758547811"/>
                </a:cxn>
                <a:cxn ang="0">
                  <a:pos x="433558792" y="758547811"/>
                </a:cxn>
                <a:cxn ang="0">
                  <a:pos x="433558792" y="568910407"/>
                </a:cxn>
                <a:cxn ang="0">
                  <a:pos x="448150790" y="568910407"/>
                </a:cxn>
                <a:cxn ang="0">
                  <a:pos x="529442669" y="487638342"/>
                </a:cxn>
                <a:cxn ang="0">
                  <a:pos x="448150790" y="404280306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>
            <a:xfrm>
              <a:off x="280988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226730241" y="208695610"/>
                </a:cxn>
                <a:cxn ang="0">
                  <a:pos x="37787645" y="208695610"/>
                </a:cxn>
                <a:cxn ang="0">
                  <a:pos x="0" y="171130863"/>
                </a:cxn>
                <a:cxn ang="0">
                  <a:pos x="0" y="37564714"/>
                </a:cxn>
                <a:cxn ang="0">
                  <a:pos x="37787645" y="0"/>
                </a:cxn>
                <a:cxn ang="0">
                  <a:pos x="226730241" y="0"/>
                </a:cxn>
                <a:cxn ang="0">
                  <a:pos x="264517875" y="37564714"/>
                </a:cxn>
                <a:cxn ang="0">
                  <a:pos x="264517875" y="171130863"/>
                </a:cxn>
                <a:cxn ang="0">
                  <a:pos x="226730241" y="208695610"/>
                </a:cxn>
                <a:cxn ang="0">
                  <a:pos x="37787645" y="25044109"/>
                </a:cxn>
                <a:cxn ang="0">
                  <a:pos x="25192250" y="37564714"/>
                </a:cxn>
                <a:cxn ang="0">
                  <a:pos x="25192250" y="171130863"/>
                </a:cxn>
                <a:cxn ang="0">
                  <a:pos x="37787645" y="183651467"/>
                </a:cxn>
                <a:cxn ang="0">
                  <a:pos x="226730241" y="183651467"/>
                </a:cxn>
                <a:cxn ang="0">
                  <a:pos x="239325636" y="171130863"/>
                </a:cxn>
                <a:cxn ang="0">
                  <a:pos x="239325636" y="37564714"/>
                </a:cxn>
                <a:cxn ang="0">
                  <a:pos x="226730241" y="25044109"/>
                </a:cxn>
                <a:cxn ang="0">
                  <a:pos x="37787645" y="25044109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>
            <a:xfrm>
              <a:off x="581025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226730241" y="208695610"/>
                </a:cxn>
                <a:cxn ang="0">
                  <a:pos x="37787645" y="208695610"/>
                </a:cxn>
                <a:cxn ang="0">
                  <a:pos x="0" y="171130863"/>
                </a:cxn>
                <a:cxn ang="0">
                  <a:pos x="0" y="37564714"/>
                </a:cxn>
                <a:cxn ang="0">
                  <a:pos x="37787645" y="0"/>
                </a:cxn>
                <a:cxn ang="0">
                  <a:pos x="226730241" y="0"/>
                </a:cxn>
                <a:cxn ang="0">
                  <a:pos x="264517875" y="37564714"/>
                </a:cxn>
                <a:cxn ang="0">
                  <a:pos x="264517875" y="171130863"/>
                </a:cxn>
                <a:cxn ang="0">
                  <a:pos x="226730241" y="208695610"/>
                </a:cxn>
                <a:cxn ang="0">
                  <a:pos x="37787645" y="25044109"/>
                </a:cxn>
                <a:cxn ang="0">
                  <a:pos x="25192250" y="37564714"/>
                </a:cxn>
                <a:cxn ang="0">
                  <a:pos x="25192250" y="171130863"/>
                </a:cxn>
                <a:cxn ang="0">
                  <a:pos x="37787645" y="183651467"/>
                </a:cxn>
                <a:cxn ang="0">
                  <a:pos x="226730241" y="183651467"/>
                </a:cxn>
                <a:cxn ang="0">
                  <a:pos x="239325636" y="171130863"/>
                </a:cxn>
                <a:cxn ang="0">
                  <a:pos x="239325636" y="37564714"/>
                </a:cxn>
                <a:cxn ang="0">
                  <a:pos x="226730241" y="25044109"/>
                </a:cxn>
                <a:cxn ang="0">
                  <a:pos x="37787645" y="25044109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380" name="Rectangle 26"/>
            <p:cNvSpPr/>
            <p:nvPr/>
          </p:nvSpPr>
          <p:spPr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/>
            <p:nvPr/>
          </p:nvSpPr>
          <p:spPr>
            <a:xfrm>
              <a:off x="0" y="0"/>
              <a:ext cx="1000125" cy="771525"/>
            </a:xfrm>
            <a:custGeom>
              <a:avLst/>
              <a:gdLst>
                <a:gd name="txL" fmla="*/ 0 w 693"/>
                <a:gd name="txT" fmla="*/ 0 h 535"/>
                <a:gd name="txR" fmla="*/ 693 w 693"/>
                <a:gd name="txB" fmla="*/ 535 h 535"/>
              </a:gdLst>
              <a:ahLst/>
              <a:cxnLst>
                <a:cxn ang="0">
                  <a:pos x="504031253" y="898412692"/>
                </a:cxn>
                <a:cxn ang="0">
                  <a:pos x="506113763" y="713323028"/>
                </a:cxn>
                <a:cxn ang="0">
                  <a:pos x="662322265" y="873457114"/>
                </a:cxn>
                <a:cxn ang="0">
                  <a:pos x="712308293" y="709164005"/>
                </a:cxn>
                <a:cxn ang="0">
                  <a:pos x="864350511" y="854740071"/>
                </a:cxn>
                <a:cxn ang="0">
                  <a:pos x="1060132487" y="748677604"/>
                </a:cxn>
                <a:cxn ang="0">
                  <a:pos x="1060132487" y="854740071"/>
                </a:cxn>
                <a:cxn ang="0">
                  <a:pos x="1187181511" y="784032360"/>
                </a:cxn>
                <a:cxn ang="0">
                  <a:pos x="1187181511" y="1077263642"/>
                </a:cxn>
                <a:cxn ang="0">
                  <a:pos x="1268409528" y="1112618218"/>
                </a:cxn>
                <a:cxn ang="0">
                  <a:pos x="1297567563" y="769474339"/>
                </a:cxn>
                <a:cxn ang="0">
                  <a:pos x="1393376040" y="898412692"/>
                </a:cxn>
                <a:cxn ang="0">
                  <a:pos x="1260078042" y="538632542"/>
                </a:cxn>
                <a:cxn ang="0">
                  <a:pos x="1428783051" y="630136808"/>
                </a:cxn>
                <a:cxn ang="0">
                  <a:pos x="1093455544" y="363940524"/>
                </a:cxn>
                <a:cxn ang="0">
                  <a:pos x="1301734027" y="268275794"/>
                </a:cxn>
                <a:cxn ang="0">
                  <a:pos x="685232769" y="347302992"/>
                </a:cxn>
                <a:cxn ang="0">
                  <a:pos x="699811786" y="153895418"/>
                </a:cxn>
                <a:cxn ang="0">
                  <a:pos x="389478736" y="447126835"/>
                </a:cxn>
                <a:cxn ang="0">
                  <a:pos x="362403122" y="210045152"/>
                </a:cxn>
                <a:cxn ang="0">
                  <a:pos x="212443595" y="684208427"/>
                </a:cxn>
                <a:cxn ang="0">
                  <a:pos x="102056055" y="503277966"/>
                </a:cxn>
                <a:cxn ang="0">
                  <a:pos x="256180648" y="1095980686"/>
                </a:cxn>
                <a:cxn ang="0">
                  <a:pos x="320747136" y="1077263642"/>
                </a:cxn>
                <a:cxn ang="0">
                  <a:pos x="320747136" y="838102538"/>
                </a:cxn>
                <a:cxn ang="0">
                  <a:pos x="504031253" y="898412692"/>
                </a:cxn>
              </a:cxnLst>
              <a:rect l="txL" t="txT" r="txR" b="txB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1293" name="任意多边形 306"/>
          <p:cNvSpPr/>
          <p:nvPr/>
        </p:nvSpPr>
        <p:spPr>
          <a:xfrm rot="-1094072">
            <a:off x="5522913" y="1655763"/>
            <a:ext cx="290512" cy="231775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1322"/>
              </a:cxn>
              <a:cxn ang="0">
                <a:pos x="290738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1294" name="任意多边形 309"/>
          <p:cNvSpPr/>
          <p:nvPr/>
        </p:nvSpPr>
        <p:spPr>
          <a:xfrm rot="2600934">
            <a:off x="3044825" y="1819275"/>
            <a:ext cx="288925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4503"/>
              </a:cxn>
              <a:cxn ang="0">
                <a:pos x="287570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8199" name="组合 367"/>
          <p:cNvGrpSpPr/>
          <p:nvPr/>
        </p:nvGrpSpPr>
        <p:grpSpPr>
          <a:xfrm>
            <a:off x="3367088" y="1879600"/>
            <a:ext cx="654050" cy="881063"/>
            <a:chOff x="0" y="0"/>
            <a:chExt cx="1237854" cy="1667480"/>
          </a:xfrm>
        </p:grpSpPr>
        <p:sp>
          <p:nvSpPr>
            <p:cNvPr id="8357" name="任意多边形 368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8358" name="组合 369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3199929" y="0"/>
                  </a:cxn>
                  <a:cxn ang="0">
                    <a:pos x="183199929" y="766437993"/>
                  </a:cxn>
                  <a:cxn ang="0">
                    <a:pos x="155320821" y="766437993"/>
                  </a:cxn>
                  <a:cxn ang="0">
                    <a:pos x="0" y="924467255"/>
                  </a:cxn>
                  <a:cxn ang="0">
                    <a:pos x="155320821" y="1078545337"/>
                  </a:cxn>
                  <a:cxn ang="0">
                    <a:pos x="183199929" y="1078545337"/>
                  </a:cxn>
                  <a:cxn ang="0">
                    <a:pos x="183199929" y="1438059622"/>
                  </a:cxn>
                  <a:cxn ang="0">
                    <a:pos x="1011576831" y="1438059622"/>
                  </a:cxn>
                  <a:cxn ang="0">
                    <a:pos x="1011576831" y="1078545337"/>
                  </a:cxn>
                  <a:cxn ang="0">
                    <a:pos x="1011576831" y="766437993"/>
                  </a:cxn>
                  <a:cxn ang="0">
                    <a:pos x="1011576831" y="0"/>
                  </a:cxn>
                  <a:cxn ang="0">
                    <a:pos x="183199929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2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51286512" y="766437993"/>
                  </a:cxn>
                  <a:cxn ang="0">
                    <a:pos x="823570002" y="766437993"/>
                  </a:cxn>
                  <a:cxn ang="0">
                    <a:pos x="823570002" y="0"/>
                  </a:cxn>
                  <a:cxn ang="0">
                    <a:pos x="0" y="0"/>
                  </a:cxn>
                  <a:cxn ang="0">
                    <a:pos x="0" y="766437993"/>
                  </a:cxn>
                  <a:cxn ang="0">
                    <a:pos x="0" y="1078545337"/>
                  </a:cxn>
                  <a:cxn ang="0">
                    <a:pos x="0" y="1438059622"/>
                  </a:cxn>
                  <a:cxn ang="0">
                    <a:pos x="823570002" y="1438059622"/>
                  </a:cxn>
                  <a:cxn ang="0">
                    <a:pos x="823570002" y="1078545337"/>
                  </a:cxn>
                  <a:cxn ang="0">
                    <a:pos x="851286512" y="1078545337"/>
                  </a:cxn>
                  <a:cxn ang="0">
                    <a:pos x="1005706213" y="924467255"/>
                  </a:cxn>
                  <a:cxn ang="0">
                    <a:pos x="851286512" y="76643799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3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795789274"/>
                  </a:cxn>
                  <a:cxn ang="0">
                    <a:pos x="1173666659" y="688893340"/>
                  </a:cxn>
                  <a:cxn ang="0">
                    <a:pos x="1173666659" y="193997788"/>
                  </a:cxn>
                  <a:cxn ang="0">
                    <a:pos x="0" y="795789274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4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193465191"/>
                  </a:cxn>
                  <a:cxn ang="0">
                    <a:pos x="0" y="687001749"/>
                  </a:cxn>
                  <a:cxn ang="0">
                    <a:pos x="1219977489" y="793605875"/>
                  </a:cxn>
                  <a:cxn ang="0">
                    <a:pos x="0" y="193465191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5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336549834" y="0"/>
                  </a:cxn>
                  <a:cxn ang="0">
                    <a:pos x="0" y="0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553676127"/>
                  </a:cxn>
                  <a:cxn ang="0">
                    <a:pos x="336549834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6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610132801" y="0"/>
                  </a:cxn>
                  <a:cxn ang="0">
                    <a:pos x="271410984" y="0"/>
                  </a:cxn>
                  <a:cxn ang="0">
                    <a:pos x="0" y="553676127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7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58624532"/>
                  </a:cxn>
                  <a:cxn ang="0">
                    <a:pos x="125935637" y="0"/>
                  </a:cxn>
                  <a:cxn ang="0">
                    <a:pos x="125935637" y="130278042"/>
                  </a:cxn>
                  <a:cxn ang="0">
                    <a:pos x="0" y="58624532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68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25935637" y="58624532"/>
                  </a:cxn>
                  <a:cxn ang="0">
                    <a:pos x="0" y="0"/>
                  </a:cxn>
                  <a:cxn ang="0">
                    <a:pos x="0" y="130278042"/>
                  </a:cxn>
                  <a:cxn ang="0">
                    <a:pos x="125935637" y="58624532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200" name="组合 407"/>
          <p:cNvGrpSpPr/>
          <p:nvPr/>
        </p:nvGrpSpPr>
        <p:grpSpPr>
          <a:xfrm>
            <a:off x="3833813" y="1874838"/>
            <a:ext cx="633412" cy="885825"/>
            <a:chOff x="0" y="0"/>
            <a:chExt cx="1197808" cy="1673603"/>
          </a:xfrm>
        </p:grpSpPr>
        <p:sp>
          <p:nvSpPr>
            <p:cNvPr id="8341" name="任意多边形 408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8342" name="组合 409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44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47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48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49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50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51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352" name="组合 419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56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201" name="组合 353"/>
          <p:cNvGrpSpPr/>
          <p:nvPr/>
        </p:nvGrpSpPr>
        <p:grpSpPr>
          <a:xfrm>
            <a:off x="4441825" y="1920875"/>
            <a:ext cx="587375" cy="839788"/>
            <a:chOff x="0" y="0"/>
            <a:chExt cx="1113207" cy="1587895"/>
          </a:xfrm>
        </p:grpSpPr>
        <p:sp>
          <p:nvSpPr>
            <p:cNvPr id="8328" name="任意多边形 354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8329" name="组合 355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529794030" y="0"/>
                  </a:cxn>
                  <a:cxn ang="0">
                    <a:pos x="267068259" y="275753026"/>
                  </a:cxn>
                  <a:cxn ang="0">
                    <a:pos x="0" y="0"/>
                  </a:cxn>
                  <a:cxn ang="0">
                    <a:pos x="529794030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33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620987339" y="0"/>
                  </a:cxn>
                  <a:cxn ang="0">
                    <a:pos x="308322427" y="319179952"/>
                  </a:cxn>
                  <a:cxn ang="0">
                    <a:pos x="0" y="0"/>
                  </a:cxn>
                  <a:cxn ang="0">
                    <a:pos x="47768821" y="0"/>
                  </a:cxn>
                  <a:cxn ang="0">
                    <a:pos x="310494406" y="275753549"/>
                  </a:cxn>
                  <a:cxn ang="0">
                    <a:pos x="573218529" y="0"/>
                  </a:cxn>
                  <a:cxn ang="0">
                    <a:pos x="62098733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34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7484598" y="0"/>
                  </a:cxn>
                  <a:cxn ang="0">
                    <a:pos x="187484598" y="791618453"/>
                  </a:cxn>
                  <a:cxn ang="0">
                    <a:pos x="158954211" y="791618453"/>
                  </a:cxn>
                  <a:cxn ang="0">
                    <a:pos x="0" y="954838638"/>
                  </a:cxn>
                  <a:cxn ang="0">
                    <a:pos x="158954211" y="1113980642"/>
                  </a:cxn>
                  <a:cxn ang="0">
                    <a:pos x="187484598" y="1113980642"/>
                  </a:cxn>
                  <a:cxn ang="0">
                    <a:pos x="187484598" y="1485306007"/>
                  </a:cxn>
                  <a:cxn ang="0">
                    <a:pos x="1035242259" y="1485306007"/>
                  </a:cxn>
                  <a:cxn ang="0">
                    <a:pos x="1035242259" y="1113980642"/>
                  </a:cxn>
                  <a:cxn ang="0">
                    <a:pos x="1035242259" y="791618453"/>
                  </a:cxn>
                  <a:cxn ang="0">
                    <a:pos x="1035242259" y="0"/>
                  </a:cxn>
                  <a:cxn ang="0">
                    <a:pos x="187484598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35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76288112" y="791618453"/>
                  </a:cxn>
                  <a:cxn ang="0">
                    <a:pos x="847757725" y="791618453"/>
                  </a:cxn>
                  <a:cxn ang="0">
                    <a:pos x="847757725" y="0"/>
                  </a:cxn>
                  <a:cxn ang="0">
                    <a:pos x="0" y="0"/>
                  </a:cxn>
                  <a:cxn ang="0">
                    <a:pos x="0" y="791618453"/>
                  </a:cxn>
                  <a:cxn ang="0">
                    <a:pos x="0" y="1113980642"/>
                  </a:cxn>
                  <a:cxn ang="0">
                    <a:pos x="0" y="1485306007"/>
                  </a:cxn>
                  <a:cxn ang="0">
                    <a:pos x="847757725" y="1485306007"/>
                  </a:cxn>
                  <a:cxn ang="0">
                    <a:pos x="847757725" y="1113980642"/>
                  </a:cxn>
                  <a:cxn ang="0">
                    <a:pos x="876288112" y="1113980642"/>
                  </a:cxn>
                  <a:cxn ang="0">
                    <a:pos x="1035242259" y="954838638"/>
                  </a:cxn>
                  <a:cxn ang="0">
                    <a:pos x="876288112" y="79161845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36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71651801" y="738235207"/>
                  </a:cxn>
                  <a:cxn ang="0">
                    <a:pos x="175874468" y="703495360"/>
                  </a:cxn>
                  <a:cxn ang="0">
                    <a:pos x="191073911" y="254040385"/>
                  </a:cxn>
                  <a:cxn ang="0">
                    <a:pos x="271410710" y="308322134"/>
                  </a:cxn>
                  <a:cxn ang="0">
                    <a:pos x="366946906" y="195414682"/>
                  </a:cxn>
                  <a:cxn ang="0">
                    <a:pos x="484197104" y="325692057"/>
                  </a:cxn>
                  <a:cxn ang="0">
                    <a:pos x="579733300" y="195414682"/>
                  </a:cxn>
                  <a:cxn ang="0">
                    <a:pos x="794690292" y="284437752"/>
                  </a:cxn>
                  <a:cxn ang="0">
                    <a:pos x="796862273" y="284437752"/>
                  </a:cxn>
                  <a:cxn ang="0">
                    <a:pos x="79686227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40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284437722"/>
                  </a:cxn>
                  <a:cxn ang="0">
                    <a:pos x="156332402" y="195414662"/>
                  </a:cxn>
                  <a:cxn ang="0">
                    <a:pos x="308322320" y="284437722"/>
                  </a:cxn>
                  <a:cxn ang="0">
                    <a:pos x="440770371" y="195414662"/>
                  </a:cxn>
                  <a:cxn ang="0">
                    <a:pos x="512422087" y="284437722"/>
                  </a:cxn>
                  <a:cxn ang="0">
                    <a:pos x="616644639" y="238840940"/>
                  </a:cxn>
                  <a:cxn ang="0">
                    <a:pos x="616644639" y="703495287"/>
                  </a:cxn>
                  <a:cxn ang="0">
                    <a:pos x="723037697" y="742577612"/>
                  </a:cxn>
                  <a:cxn ang="0">
                    <a:pos x="79468959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8202" name="组合 380"/>
          <p:cNvGrpSpPr/>
          <p:nvPr/>
        </p:nvGrpSpPr>
        <p:grpSpPr>
          <a:xfrm>
            <a:off x="4879975" y="1893888"/>
            <a:ext cx="636588" cy="866775"/>
            <a:chOff x="0" y="0"/>
            <a:chExt cx="1204793" cy="1639931"/>
          </a:xfrm>
        </p:grpSpPr>
        <p:sp>
          <p:nvSpPr>
            <p:cNvPr id="8302" name="任意多边形 381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8303" name="组合 382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05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06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07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4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5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6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7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8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19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20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21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22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323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8324" name="组合 403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327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4" name="组合 168"/>
          <p:cNvGrpSpPr/>
          <p:nvPr/>
        </p:nvGrpSpPr>
        <p:grpSpPr>
          <a:xfrm>
            <a:off x="4144963" y="2341563"/>
            <a:ext cx="620712" cy="877887"/>
            <a:chOff x="0" y="0"/>
            <a:chExt cx="911225" cy="1287463"/>
          </a:xfrm>
        </p:grpSpPr>
        <p:sp>
          <p:nvSpPr>
            <p:cNvPr id="8292" name="Rectangle 5"/>
            <p:cNvSpPr/>
            <p:nvPr/>
          </p:nvSpPr>
          <p:spPr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/>
            <p:nvPr/>
          </p:nvSpPr>
          <p:spPr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/>
            <p:nvPr/>
          </p:nvSpPr>
          <p:spPr>
            <a:xfrm>
              <a:off x="107950" y="238125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054710" y="0"/>
                </a:cxn>
                <a:cxn ang="0">
                  <a:pos x="95054710" y="404280306"/>
                </a:cxn>
                <a:cxn ang="0">
                  <a:pos x="80590566" y="404280306"/>
                </a:cxn>
                <a:cxn ang="0">
                  <a:pos x="0" y="487638342"/>
                </a:cxn>
                <a:cxn ang="0">
                  <a:pos x="80590566" y="568910407"/>
                </a:cxn>
                <a:cxn ang="0">
                  <a:pos x="95054710" y="568910407"/>
                </a:cxn>
                <a:cxn ang="0">
                  <a:pos x="95054710" y="758547811"/>
                </a:cxn>
                <a:cxn ang="0">
                  <a:pos x="524867241" y="758547811"/>
                </a:cxn>
                <a:cxn ang="0">
                  <a:pos x="524867241" y="568910407"/>
                </a:cxn>
                <a:cxn ang="0">
                  <a:pos x="524867241" y="404280306"/>
                </a:cxn>
                <a:cxn ang="0">
                  <a:pos x="524867241" y="0"/>
                </a:cxn>
                <a:cxn ang="0">
                  <a:pos x="95054710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5" name="Freeform 8"/>
            <p:cNvSpPr/>
            <p:nvPr/>
          </p:nvSpPr>
          <p:spPr>
            <a:xfrm>
              <a:off x="473075" y="2381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8150790" y="404280306"/>
                </a:cxn>
                <a:cxn ang="0">
                  <a:pos x="433558792" y="404280306"/>
                </a:cxn>
                <a:cxn ang="0">
                  <a:pos x="433558792" y="0"/>
                </a:cxn>
                <a:cxn ang="0">
                  <a:pos x="0" y="0"/>
                </a:cxn>
                <a:cxn ang="0">
                  <a:pos x="0" y="404280306"/>
                </a:cxn>
                <a:cxn ang="0">
                  <a:pos x="0" y="568910407"/>
                </a:cxn>
                <a:cxn ang="0">
                  <a:pos x="0" y="758547811"/>
                </a:cxn>
                <a:cxn ang="0">
                  <a:pos x="433558792" y="758547811"/>
                </a:cxn>
                <a:cxn ang="0">
                  <a:pos x="433558792" y="568910407"/>
                </a:cxn>
                <a:cxn ang="0">
                  <a:pos x="448150790" y="568910407"/>
                </a:cxn>
                <a:cxn ang="0">
                  <a:pos x="529442669" y="487638342"/>
                </a:cxn>
                <a:cxn ang="0">
                  <a:pos x="448150790" y="404280306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6" name="Freeform 9"/>
            <p:cNvSpPr/>
            <p:nvPr/>
          </p:nvSpPr>
          <p:spPr>
            <a:xfrm>
              <a:off x="0" y="0"/>
              <a:ext cx="911225" cy="568325"/>
            </a:xfrm>
            <a:custGeom>
              <a:avLst/>
              <a:gdLst>
                <a:gd name="txL" fmla="*/ 0 w 632"/>
                <a:gd name="txT" fmla="*/ 0 h 394"/>
                <a:gd name="txR" fmla="*/ 632 w 632"/>
                <a:gd name="txB" fmla="*/ 394 h 394"/>
              </a:gdLst>
              <a:ahLst/>
              <a:cxnLst>
                <a:cxn ang="0">
                  <a:pos x="1243134261" y="559697718"/>
                </a:cxn>
                <a:cxn ang="0">
                  <a:pos x="1276395403" y="436938114"/>
                </a:cxn>
                <a:cxn ang="0">
                  <a:pos x="1035252487" y="195581722"/>
                </a:cxn>
                <a:cxn ang="0">
                  <a:pos x="929233230" y="220550510"/>
                </a:cxn>
                <a:cxn ang="0">
                  <a:pos x="675617026" y="0"/>
                </a:cxn>
                <a:cxn ang="0">
                  <a:pos x="422001003" y="224711975"/>
                </a:cxn>
                <a:cxn ang="0">
                  <a:pos x="324296580" y="197663175"/>
                </a:cxn>
                <a:cxn ang="0">
                  <a:pos x="139280444" y="382841957"/>
                </a:cxn>
                <a:cxn ang="0">
                  <a:pos x="153832644" y="455663984"/>
                </a:cxn>
                <a:cxn ang="0">
                  <a:pos x="0" y="636681210"/>
                </a:cxn>
                <a:cxn ang="0">
                  <a:pos x="182935602" y="819780070"/>
                </a:cxn>
                <a:cxn ang="0">
                  <a:pos x="365872646" y="636681210"/>
                </a:cxn>
                <a:cxn ang="0">
                  <a:pos x="365872646" y="620036793"/>
                </a:cxn>
                <a:cxn ang="0">
                  <a:pos x="492680027" y="678294415"/>
                </a:cxn>
                <a:cxn ang="0">
                  <a:pos x="648591718" y="574262123"/>
                </a:cxn>
                <a:cxn ang="0">
                  <a:pos x="735902034" y="607552399"/>
                </a:cxn>
                <a:cxn ang="0">
                  <a:pos x="831528897" y="565939194"/>
                </a:cxn>
                <a:cxn ang="0">
                  <a:pos x="1035252487" y="678294415"/>
                </a:cxn>
                <a:cxn ang="0">
                  <a:pos x="1035252487" y="678294415"/>
                </a:cxn>
                <a:cxn ang="0">
                  <a:pos x="1035252487" y="680375869"/>
                </a:cxn>
                <a:cxn ang="0">
                  <a:pos x="1174534328" y="819780070"/>
                </a:cxn>
                <a:cxn ang="0">
                  <a:pos x="1313814727" y="680375869"/>
                </a:cxn>
                <a:cxn ang="0">
                  <a:pos x="1243134261" y="559697718"/>
                </a:cxn>
              </a:cxnLst>
              <a:rect l="txL" t="txT" r="txR" b="txB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7" name="Freeform 10"/>
            <p:cNvSpPr/>
            <p:nvPr/>
          </p:nvSpPr>
          <p:spPr>
            <a:xfrm>
              <a:off x="473075" y="715963"/>
              <a:ext cx="300038" cy="571500"/>
            </a:xfrm>
            <a:custGeom>
              <a:avLst/>
              <a:gdLst>
                <a:gd name="txL" fmla="*/ 0 w 189"/>
                <a:gd name="txT" fmla="*/ 0 h 360"/>
                <a:gd name="txR" fmla="*/ 189 w 189"/>
                <a:gd name="txB" fmla="*/ 360 h 360"/>
              </a:gdLst>
              <a:ahLst/>
              <a:cxnLst>
                <a:cxn ang="0">
                  <a:pos x="476311163" y="0"/>
                </a:cxn>
                <a:cxn ang="0">
                  <a:pos x="201612820" y="0"/>
                </a:cxn>
                <a:cxn ang="0">
                  <a:pos x="201612820" y="75604687"/>
                </a:cxn>
                <a:cxn ang="0">
                  <a:pos x="0" y="226814085"/>
                </a:cxn>
                <a:cxn ang="0">
                  <a:pos x="0" y="907256339"/>
                </a:cxn>
                <a:cxn ang="0">
                  <a:pos x="476311163" y="907256339"/>
                </a:cxn>
                <a:cxn ang="0">
                  <a:pos x="476311163" y="0"/>
                </a:cxn>
              </a:cxnLst>
              <a:rect l="txL" t="txT" r="txR" b="txB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8" name="Freeform 11"/>
            <p:cNvSpPr/>
            <p:nvPr/>
          </p:nvSpPr>
          <p:spPr>
            <a:xfrm>
              <a:off x="173037" y="715963"/>
              <a:ext cx="369888" cy="571500"/>
            </a:xfrm>
            <a:custGeom>
              <a:avLst/>
              <a:gdLst>
                <a:gd name="txL" fmla="*/ 0 w 233"/>
                <a:gd name="txT" fmla="*/ 0 h 360"/>
                <a:gd name="txR" fmla="*/ 233 w 233"/>
                <a:gd name="txB" fmla="*/ 360 h 360"/>
              </a:gdLst>
              <a:ahLst/>
              <a:cxnLst>
                <a:cxn ang="0">
                  <a:pos x="267136953" y="75604687"/>
                </a:cxn>
                <a:cxn ang="0">
                  <a:pos x="267136953" y="0"/>
                </a:cxn>
                <a:cxn ang="0">
                  <a:pos x="0" y="0"/>
                </a:cxn>
                <a:cxn ang="0">
                  <a:pos x="0" y="907256339"/>
                </a:cxn>
                <a:cxn ang="0">
                  <a:pos x="587198038" y="907256339"/>
                </a:cxn>
                <a:cxn ang="0">
                  <a:pos x="587198038" y="309980007"/>
                </a:cxn>
                <a:cxn ang="0">
                  <a:pos x="267136953" y="75604687"/>
                </a:cxn>
              </a:cxnLst>
              <a:rect l="txL" t="txT" r="txR" b="txB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9" name="Oval 12"/>
            <p:cNvSpPr/>
            <p:nvPr/>
          </p:nvSpPr>
          <p:spPr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/>
            <p:nvPr/>
          </p:nvSpPr>
          <p:spPr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/>
            <p:nvPr/>
          </p:nvSpPr>
          <p:spPr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69"/>
          <p:cNvGrpSpPr/>
          <p:nvPr/>
        </p:nvGrpSpPr>
        <p:grpSpPr>
          <a:xfrm>
            <a:off x="3530600" y="2382838"/>
            <a:ext cx="587375" cy="877887"/>
            <a:chOff x="0" y="0"/>
            <a:chExt cx="860425" cy="1287463"/>
          </a:xfrm>
        </p:grpSpPr>
        <p:sp>
          <p:nvSpPr>
            <p:cNvPr id="8279" name="Rectangle 39"/>
            <p:cNvSpPr/>
            <p:nvPr/>
          </p:nvSpPr>
          <p:spPr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/>
            <p:nvPr/>
          </p:nvSpPr>
          <p:spPr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/>
            <p:nvPr/>
          </p:nvSpPr>
          <p:spPr>
            <a:xfrm>
              <a:off x="450850" y="762000"/>
              <a:ext cx="298450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758547811"/>
                </a:cxn>
                <a:cxn ang="0">
                  <a:pos x="428232758" y="758547811"/>
                </a:cxn>
                <a:cxn ang="0">
                  <a:pos x="428232758" y="0"/>
                </a:cxn>
                <a:cxn ang="0">
                  <a:pos x="269704110" y="0"/>
                </a:cxn>
                <a:cxn ang="0">
                  <a:pos x="0" y="175049901"/>
                </a:cxn>
                <a:cxn ang="0">
                  <a:pos x="0" y="758547811"/>
                </a:cxn>
              </a:cxnLst>
              <a:rect l="txL" t="txT" r="txR" b="txB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2" name="Freeform 42"/>
            <p:cNvSpPr/>
            <p:nvPr/>
          </p:nvSpPr>
          <p:spPr>
            <a:xfrm>
              <a:off x="150813" y="762000"/>
              <a:ext cx="300038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0"/>
                </a:cxn>
                <a:cxn ang="0">
                  <a:pos x="0" y="758547811"/>
                </a:cxn>
                <a:cxn ang="0">
                  <a:pos x="432801983" y="758547811"/>
                </a:cxn>
                <a:cxn ang="0">
                  <a:pos x="432801983" y="175049901"/>
                </a:cxn>
                <a:cxn ang="0">
                  <a:pos x="89473347" y="0"/>
                </a:cxn>
                <a:cxn ang="0">
                  <a:pos x="0" y="0"/>
                </a:cxn>
              </a:cxnLst>
              <a:rect l="txL" t="txT" r="txR" b="txB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3" name="Freeform 43"/>
            <p:cNvSpPr/>
            <p:nvPr/>
          </p:nvSpPr>
          <p:spPr>
            <a:xfrm>
              <a:off x="439738" y="873125"/>
              <a:ext cx="144463" cy="122238"/>
            </a:xfrm>
            <a:custGeom>
              <a:avLst/>
              <a:gdLst>
                <a:gd name="txL" fmla="*/ 0 w 100"/>
                <a:gd name="txT" fmla="*/ 0 h 85"/>
                <a:gd name="txR" fmla="*/ 100 w 100"/>
                <a:gd name="txB" fmla="*/ 85 h 85"/>
              </a:gdLst>
              <a:ahLst/>
              <a:cxnLst>
                <a:cxn ang="0">
                  <a:pos x="194087516" y="175789731"/>
                </a:cxn>
                <a:cxn ang="0">
                  <a:pos x="185738957" y="173721752"/>
                </a:cxn>
                <a:cxn ang="0">
                  <a:pos x="6261027" y="24817193"/>
                </a:cxn>
                <a:cxn ang="0">
                  <a:pos x="4173536" y="6203939"/>
                </a:cxn>
                <a:cxn ang="0">
                  <a:pos x="22956614" y="4135959"/>
                </a:cxn>
                <a:cxn ang="0">
                  <a:pos x="202434586" y="153040528"/>
                </a:cxn>
                <a:cxn ang="0">
                  <a:pos x="204522075" y="171653773"/>
                </a:cxn>
                <a:cxn ang="0">
                  <a:pos x="194087516" y="175789731"/>
                </a:cxn>
              </a:cxnLst>
              <a:rect l="txL" t="txT" r="txR" b="txB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4" name="Freeform 44"/>
            <p:cNvSpPr/>
            <p:nvPr/>
          </p:nvSpPr>
          <p:spPr>
            <a:xfrm>
              <a:off x="344488" y="873125"/>
              <a:ext cx="115888" cy="122238"/>
            </a:xfrm>
            <a:custGeom>
              <a:avLst/>
              <a:gdLst>
                <a:gd name="txL" fmla="*/ 0 w 80"/>
                <a:gd name="txT" fmla="*/ 0 h 85"/>
                <a:gd name="txR" fmla="*/ 80 w 80"/>
                <a:gd name="txB" fmla="*/ 85 h 85"/>
              </a:gdLst>
              <a:ahLst/>
              <a:cxnLst>
                <a:cxn ang="0">
                  <a:pos x="14688804" y="175789731"/>
                </a:cxn>
                <a:cxn ang="0">
                  <a:pos x="6295616" y="171653773"/>
                </a:cxn>
                <a:cxn ang="0">
                  <a:pos x="6295616" y="155108506"/>
                </a:cxn>
                <a:cxn ang="0">
                  <a:pos x="144791906" y="6203939"/>
                </a:cxn>
                <a:cxn ang="0">
                  <a:pos x="161579725" y="6203939"/>
                </a:cxn>
                <a:cxn ang="0">
                  <a:pos x="161579725" y="22749208"/>
                </a:cxn>
                <a:cxn ang="0">
                  <a:pos x="23083438" y="171653773"/>
                </a:cxn>
                <a:cxn ang="0">
                  <a:pos x="14688804" y="175789731"/>
                </a:cxn>
              </a:cxnLst>
              <a:rect l="txL" t="txT" r="txR" b="txB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>
            <a:xfrm>
              <a:off x="315913" y="976312"/>
              <a:ext cx="249238" cy="222250"/>
            </a:xfrm>
            <a:custGeom>
              <a:avLst/>
              <a:gdLst>
                <a:gd name="txL" fmla="*/ 0 w 157"/>
                <a:gd name="txT" fmla="*/ 0 h 140"/>
                <a:gd name="txR" fmla="*/ 157 w 157"/>
                <a:gd name="txB" fmla="*/ 140 h 140"/>
              </a:gdLst>
              <a:ahLst/>
              <a:cxnLst>
                <a:cxn ang="0">
                  <a:pos x="133569341" y="0"/>
                </a:cxn>
                <a:cxn ang="0">
                  <a:pos x="264617727" y="0"/>
                </a:cxn>
                <a:cxn ang="0">
                  <a:pos x="395666064" y="352821820"/>
                </a:cxn>
                <a:cxn ang="0">
                  <a:pos x="332661262" y="352821820"/>
                </a:cxn>
                <a:cxn ang="0">
                  <a:pos x="315020934" y="309979977"/>
                </a:cxn>
                <a:cxn ang="0">
                  <a:pos x="83166109" y="309979977"/>
                </a:cxn>
                <a:cxn ang="0">
                  <a:pos x="65524193" y="352821820"/>
                </a:cxn>
                <a:cxn ang="0">
                  <a:pos x="0" y="352821820"/>
                </a:cxn>
                <a:cxn ang="0">
                  <a:pos x="133569341" y="0"/>
                </a:cxn>
                <a:cxn ang="0">
                  <a:pos x="178932227" y="45362805"/>
                </a:cxn>
                <a:cxn ang="0">
                  <a:pos x="103327392" y="264617184"/>
                </a:cxn>
                <a:cxn ang="0">
                  <a:pos x="294859651" y="264617184"/>
                </a:cxn>
                <a:cxn ang="0">
                  <a:pos x="219254841" y="45362805"/>
                </a:cxn>
                <a:cxn ang="0">
                  <a:pos x="178932227" y="45362805"/>
                </a:cxn>
              </a:cxnLst>
              <a:rect l="txL" t="txT" r="txR" b="txB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4763" cap="flat" cmpd="sng">
              <a:solidFill>
                <a:srgbClr val="FFC9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6" name="Freeform 46"/>
            <p:cNvSpPr/>
            <p:nvPr/>
          </p:nvSpPr>
          <p:spPr>
            <a:xfrm>
              <a:off x="331788" y="987425"/>
              <a:ext cx="214313" cy="204788"/>
            </a:xfrm>
            <a:custGeom>
              <a:avLst/>
              <a:gdLst>
                <a:gd name="txL" fmla="*/ 0 w 135"/>
                <a:gd name="txT" fmla="*/ 0 h 129"/>
                <a:gd name="txR" fmla="*/ 135 w 135"/>
                <a:gd name="txB" fmla="*/ 129 h 129"/>
              </a:gdLst>
              <a:ahLst/>
              <a:cxnLst>
                <a:cxn ang="0">
                  <a:pos x="10080647" y="325101689"/>
                </a:cxn>
                <a:cxn ang="0">
                  <a:pos x="0" y="322580734"/>
                </a:cxn>
                <a:cxn ang="0">
                  <a:pos x="118448410" y="0"/>
                </a:cxn>
                <a:cxn ang="0">
                  <a:pos x="221774266" y="0"/>
                </a:cxn>
                <a:cxn ang="0">
                  <a:pos x="340222627" y="322580734"/>
                </a:cxn>
                <a:cxn ang="0">
                  <a:pos x="330141983" y="325101689"/>
                </a:cxn>
                <a:cxn ang="0">
                  <a:pos x="216733944" y="7561280"/>
                </a:cxn>
                <a:cxn ang="0">
                  <a:pos x="123488732" y="7561280"/>
                </a:cxn>
                <a:cxn ang="0">
                  <a:pos x="10080647" y="325101689"/>
                </a:cxn>
              </a:cxnLst>
              <a:rect l="txL" t="txT" r="txR" b="txB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7" name="Rectangle 47"/>
            <p:cNvSpPr/>
            <p:nvPr/>
          </p:nvSpPr>
          <p:spPr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/>
            <p:nvPr/>
          </p:nvSpPr>
          <p:spPr>
            <a:xfrm>
              <a:off x="84138" y="236537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883922" y="0"/>
                </a:cxn>
                <a:cxn ang="0">
                  <a:pos x="95883922" y="404280306"/>
                </a:cxn>
                <a:cxn ang="0">
                  <a:pos x="81291901" y="404280306"/>
                </a:cxn>
                <a:cxn ang="0">
                  <a:pos x="0" y="487638342"/>
                </a:cxn>
                <a:cxn ang="0">
                  <a:pos x="81291901" y="568910407"/>
                </a:cxn>
                <a:cxn ang="0">
                  <a:pos x="95883922" y="568910407"/>
                </a:cxn>
                <a:cxn ang="0">
                  <a:pos x="95883922" y="758547811"/>
                </a:cxn>
                <a:cxn ang="0">
                  <a:pos x="529442669" y="758547811"/>
                </a:cxn>
                <a:cxn ang="0">
                  <a:pos x="529442669" y="568910407"/>
                </a:cxn>
                <a:cxn ang="0">
                  <a:pos x="529442669" y="404280306"/>
                </a:cxn>
                <a:cxn ang="0">
                  <a:pos x="529442669" y="0"/>
                </a:cxn>
                <a:cxn ang="0">
                  <a:pos x="95883922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89" name="Freeform 49"/>
            <p:cNvSpPr/>
            <p:nvPr/>
          </p:nvSpPr>
          <p:spPr>
            <a:xfrm>
              <a:off x="450850" y="236537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4278135" y="404280306"/>
                </a:cxn>
                <a:cxn ang="0">
                  <a:pos x="429812576" y="404280306"/>
                </a:cxn>
                <a:cxn ang="0">
                  <a:pos x="429812576" y="0"/>
                </a:cxn>
                <a:cxn ang="0">
                  <a:pos x="0" y="0"/>
                </a:cxn>
                <a:cxn ang="0">
                  <a:pos x="0" y="404280306"/>
                </a:cxn>
                <a:cxn ang="0">
                  <a:pos x="0" y="568910407"/>
                </a:cxn>
                <a:cxn ang="0">
                  <a:pos x="0" y="758547811"/>
                </a:cxn>
                <a:cxn ang="0">
                  <a:pos x="429812576" y="758547811"/>
                </a:cxn>
                <a:cxn ang="0">
                  <a:pos x="429812576" y="568910407"/>
                </a:cxn>
                <a:cxn ang="0">
                  <a:pos x="444278135" y="568910407"/>
                </a:cxn>
                <a:cxn ang="0">
                  <a:pos x="524867241" y="487638342"/>
                </a:cxn>
                <a:cxn ang="0">
                  <a:pos x="444278135" y="404280306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0" name="Freeform 50"/>
            <p:cNvSpPr/>
            <p:nvPr/>
          </p:nvSpPr>
          <p:spPr>
            <a:xfrm>
              <a:off x="200025" y="217487"/>
              <a:ext cx="509588" cy="374650"/>
            </a:xfrm>
            <a:custGeom>
              <a:avLst/>
              <a:gdLst>
                <a:gd name="txL" fmla="*/ 0 w 354"/>
                <a:gd name="txT" fmla="*/ 0 h 260"/>
                <a:gd name="txR" fmla="*/ 354 w 354"/>
                <a:gd name="txB" fmla="*/ 260 h 260"/>
              </a:gdLst>
              <a:ahLst/>
              <a:cxnLst>
                <a:cxn ang="0">
                  <a:pos x="0" y="406967874"/>
                </a:cxn>
                <a:cxn ang="0">
                  <a:pos x="145054075" y="539856167"/>
                </a:cxn>
                <a:cxn ang="0">
                  <a:pos x="145054075" y="274080933"/>
                </a:cxn>
                <a:cxn ang="0">
                  <a:pos x="292179611" y="494176267"/>
                </a:cxn>
                <a:cxn ang="0">
                  <a:pos x="298396870" y="269928084"/>
                </a:cxn>
                <a:cxn ang="0">
                  <a:pos x="350202086" y="494176267"/>
                </a:cxn>
                <a:cxn ang="0">
                  <a:pos x="449668249" y="274080933"/>
                </a:cxn>
                <a:cxn ang="0">
                  <a:pos x="449668249" y="510787664"/>
                </a:cxn>
                <a:cxn ang="0">
                  <a:pos x="576071941" y="323913682"/>
                </a:cxn>
                <a:cxn ang="0">
                  <a:pos x="576071941" y="539856167"/>
                </a:cxn>
                <a:cxn ang="0">
                  <a:pos x="733559051" y="348830777"/>
                </a:cxn>
                <a:cxn ang="0">
                  <a:pos x="366779525" y="14534978"/>
                </a:cxn>
                <a:cxn ang="0">
                  <a:pos x="0" y="406967874"/>
                </a:cxn>
              </a:cxnLst>
              <a:rect l="txL" t="txT" r="txR" b="txB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91" name="Freeform 51"/>
            <p:cNvSpPr/>
            <p:nvPr/>
          </p:nvSpPr>
          <p:spPr>
            <a:xfrm>
              <a:off x="0" y="0"/>
              <a:ext cx="860425" cy="882650"/>
            </a:xfrm>
            <a:custGeom>
              <a:avLst/>
              <a:gdLst>
                <a:gd name="txL" fmla="*/ 0 w 596"/>
                <a:gd name="txT" fmla="*/ 0 h 612"/>
                <a:gd name="txR" fmla="*/ 596 w 596"/>
                <a:gd name="txB" fmla="*/ 612 h 612"/>
              </a:gdLst>
              <a:ahLst/>
              <a:cxnLst>
                <a:cxn ang="0">
                  <a:pos x="650261777" y="1272991720"/>
                </a:cxn>
                <a:cxn ang="0">
                  <a:pos x="650261777" y="486732425"/>
                </a:cxn>
                <a:cxn ang="0">
                  <a:pos x="650261777" y="1272991720"/>
                </a:cxn>
                <a:cxn ang="0">
                  <a:pos x="1208819033" y="873621599"/>
                </a:cxn>
                <a:cxn ang="0">
                  <a:pos x="716954793" y="0"/>
                </a:cxn>
                <a:cxn ang="0">
                  <a:pos x="68777691" y="802900017"/>
                </a:cxn>
                <a:cxn ang="0">
                  <a:pos x="650261777" y="1272991720"/>
                </a:cxn>
              </a:cxnLst>
              <a:rect l="txL" t="txT" r="txR" b="txB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组合 174"/>
          <p:cNvGrpSpPr/>
          <p:nvPr/>
        </p:nvGrpSpPr>
        <p:grpSpPr>
          <a:xfrm>
            <a:off x="4746625" y="2414588"/>
            <a:ext cx="654050" cy="762000"/>
            <a:chOff x="0" y="0"/>
            <a:chExt cx="958850" cy="1119188"/>
          </a:xfrm>
        </p:grpSpPr>
        <p:sp>
          <p:nvSpPr>
            <p:cNvPr id="8258" name="Freeform 52"/>
            <p:cNvSpPr/>
            <p:nvPr/>
          </p:nvSpPr>
          <p:spPr>
            <a:xfrm>
              <a:off x="119062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883922" y="0"/>
                </a:cxn>
                <a:cxn ang="0">
                  <a:pos x="95883922" y="401840954"/>
                </a:cxn>
                <a:cxn ang="0">
                  <a:pos x="81291901" y="401840954"/>
                </a:cxn>
                <a:cxn ang="0">
                  <a:pos x="0" y="484695212"/>
                </a:cxn>
                <a:cxn ang="0">
                  <a:pos x="81291901" y="565476998"/>
                </a:cxn>
                <a:cxn ang="0">
                  <a:pos x="95883922" y="565476998"/>
                </a:cxn>
                <a:cxn ang="0">
                  <a:pos x="95883922" y="753969750"/>
                </a:cxn>
                <a:cxn ang="0">
                  <a:pos x="529442669" y="753969750"/>
                </a:cxn>
                <a:cxn ang="0">
                  <a:pos x="529442669" y="565476998"/>
                </a:cxn>
                <a:cxn ang="0">
                  <a:pos x="529442669" y="401840954"/>
                </a:cxn>
                <a:cxn ang="0">
                  <a:pos x="529442669" y="0"/>
                </a:cxn>
                <a:cxn ang="0">
                  <a:pos x="95883922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9" name="Freeform 53"/>
            <p:cNvSpPr/>
            <p:nvPr/>
          </p:nvSpPr>
          <p:spPr>
            <a:xfrm>
              <a:off x="485775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8150790" y="401840954"/>
                </a:cxn>
                <a:cxn ang="0">
                  <a:pos x="433558792" y="401840954"/>
                </a:cxn>
                <a:cxn ang="0">
                  <a:pos x="433558792" y="0"/>
                </a:cxn>
                <a:cxn ang="0">
                  <a:pos x="0" y="0"/>
                </a:cxn>
                <a:cxn ang="0">
                  <a:pos x="0" y="401840954"/>
                </a:cxn>
                <a:cxn ang="0">
                  <a:pos x="0" y="565476998"/>
                </a:cxn>
                <a:cxn ang="0">
                  <a:pos x="0" y="753969750"/>
                </a:cxn>
                <a:cxn ang="0">
                  <a:pos x="433558792" y="753969750"/>
                </a:cxn>
                <a:cxn ang="0">
                  <a:pos x="433558792" y="565476998"/>
                </a:cxn>
                <a:cxn ang="0">
                  <a:pos x="448150790" y="565476998"/>
                </a:cxn>
                <a:cxn ang="0">
                  <a:pos x="529442669" y="484695212"/>
                </a:cxn>
                <a:cxn ang="0">
                  <a:pos x="448150790" y="4018409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60" name="Rectangle 54"/>
            <p:cNvSpPr/>
            <p:nvPr/>
          </p:nvSpPr>
          <p:spPr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/>
            <p:nvPr/>
          </p:nvSpPr>
          <p:spPr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/>
            <p:nvPr/>
          </p:nvSpPr>
          <p:spPr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>
            <a:xfrm>
              <a:off x="255587" y="346075"/>
              <a:ext cx="150813" cy="150813"/>
            </a:xfrm>
            <a:custGeom>
              <a:avLst/>
              <a:gdLst>
                <a:gd name="txL" fmla="*/ 0 w 105"/>
                <a:gd name="txT" fmla="*/ 0 h 105"/>
                <a:gd name="txR" fmla="*/ 105 w 105"/>
                <a:gd name="txB" fmla="*/ 105 h 105"/>
              </a:gdLst>
              <a:ahLst/>
              <a:cxnLst>
                <a:cxn ang="0">
                  <a:pos x="109339438" y="216614893"/>
                </a:cxn>
                <a:cxn ang="0">
                  <a:pos x="0" y="109339438"/>
                </a:cxn>
                <a:cxn ang="0">
                  <a:pos x="109339438" y="0"/>
                </a:cxn>
                <a:cxn ang="0">
                  <a:pos x="216614893" y="109339438"/>
                </a:cxn>
                <a:cxn ang="0">
                  <a:pos x="109339438" y="216614893"/>
                </a:cxn>
                <a:cxn ang="0">
                  <a:pos x="109339438" y="33007940"/>
                </a:cxn>
                <a:cxn ang="0">
                  <a:pos x="33007940" y="109339438"/>
                </a:cxn>
                <a:cxn ang="0">
                  <a:pos x="109339438" y="183606919"/>
                </a:cxn>
                <a:cxn ang="0">
                  <a:pos x="183606919" y="109339438"/>
                </a:cxn>
                <a:cxn ang="0">
                  <a:pos x="109339438" y="33007940"/>
                </a:cxn>
              </a:cxnLst>
              <a:rect l="txL" t="txT" r="txR" b="txB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64" name="Oval 58"/>
            <p:cNvSpPr/>
            <p:nvPr/>
          </p:nvSpPr>
          <p:spPr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>
            <a:xfrm>
              <a:off x="558800" y="346075"/>
              <a:ext cx="153988" cy="150813"/>
            </a:xfrm>
            <a:custGeom>
              <a:avLst/>
              <a:gdLst>
                <a:gd name="txL" fmla="*/ 0 w 106"/>
                <a:gd name="txT" fmla="*/ 0 h 105"/>
                <a:gd name="txR" fmla="*/ 106 w 106"/>
                <a:gd name="txB" fmla="*/ 105 h 105"/>
              </a:gdLst>
              <a:ahLst/>
              <a:cxnLst>
                <a:cxn ang="0">
                  <a:pos x="111850504" y="216614893"/>
                </a:cxn>
                <a:cxn ang="0">
                  <a:pos x="0" y="109339438"/>
                </a:cxn>
                <a:cxn ang="0">
                  <a:pos x="111850504" y="0"/>
                </a:cxn>
                <a:cxn ang="0">
                  <a:pos x="223701009" y="109339438"/>
                </a:cxn>
                <a:cxn ang="0">
                  <a:pos x="111850504" y="216614893"/>
                </a:cxn>
                <a:cxn ang="0">
                  <a:pos x="111850504" y="33007940"/>
                </a:cxn>
                <a:cxn ang="0">
                  <a:pos x="33765502" y="109339438"/>
                </a:cxn>
                <a:cxn ang="0">
                  <a:pos x="111850504" y="183606919"/>
                </a:cxn>
                <a:cxn ang="0">
                  <a:pos x="189935472" y="109339438"/>
                </a:cxn>
                <a:cxn ang="0">
                  <a:pos x="111850504" y="33007940"/>
                </a:cxn>
              </a:cxnLst>
              <a:rect l="txL" t="txT" r="txR" b="txB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66" name="Rectangle 60"/>
            <p:cNvSpPr/>
            <p:nvPr/>
          </p:nvSpPr>
          <p:spPr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/>
            <p:nvPr/>
          </p:nvSpPr>
          <p:spPr>
            <a:xfrm>
              <a:off x="485775" y="593725"/>
              <a:ext cx="128588" cy="184150"/>
            </a:xfrm>
            <a:custGeom>
              <a:avLst/>
              <a:gdLst>
                <a:gd name="txL" fmla="*/ 0 w 81"/>
                <a:gd name="txT" fmla="*/ 0 h 116"/>
                <a:gd name="txR" fmla="*/ 81 w 81"/>
                <a:gd name="txB" fmla="*/ 116 h 116"/>
              </a:gdLst>
              <a:ahLst/>
              <a:cxnLst>
                <a:cxn ang="0">
                  <a:pos x="204134216" y="0"/>
                </a:cxn>
                <a:cxn ang="0">
                  <a:pos x="0" y="0"/>
                </a:cxn>
                <a:cxn ang="0">
                  <a:pos x="0" y="292338147"/>
                </a:cxn>
                <a:cxn ang="0">
                  <a:pos x="204134216" y="0"/>
                </a:cxn>
              </a:cxnLst>
              <a:rect l="txL" t="txT" r="txR" b="txB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68" name="Freeform 62"/>
            <p:cNvSpPr/>
            <p:nvPr/>
          </p:nvSpPr>
          <p:spPr>
            <a:xfrm>
              <a:off x="485775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04133774" y="0"/>
                </a:cxn>
                <a:cxn ang="0">
                  <a:pos x="264617655" y="173891726"/>
                </a:cxn>
                <a:cxn ang="0">
                  <a:pos x="110887074" y="141128882"/>
                </a:cxn>
                <a:cxn ang="0">
                  <a:pos x="136088670" y="186491721"/>
                </a:cxn>
                <a:cxn ang="0">
                  <a:pos x="0" y="320060923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0"/>
                </a:cxn>
                <a:cxn ang="0">
                  <a:pos x="204133774" y="0"/>
                </a:cxn>
              </a:cxnLst>
              <a:rect l="txL" t="txT" r="txR" b="txB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69" name="Freeform 63"/>
            <p:cNvSpPr/>
            <p:nvPr/>
          </p:nvSpPr>
          <p:spPr>
            <a:xfrm>
              <a:off x="365125" y="593725"/>
              <a:ext cx="120650" cy="184150"/>
            </a:xfrm>
            <a:custGeom>
              <a:avLst/>
              <a:gdLst>
                <a:gd name="txL" fmla="*/ 0 w 76"/>
                <a:gd name="txT" fmla="*/ 0 h 116"/>
                <a:gd name="txR" fmla="*/ 76 w 76"/>
                <a:gd name="txB" fmla="*/ 116 h 116"/>
              </a:gdLst>
              <a:ahLst/>
              <a:cxnLst>
                <a:cxn ang="0">
                  <a:pos x="191531848" y="0"/>
                </a:cxn>
                <a:cxn ang="0">
                  <a:pos x="0" y="0"/>
                </a:cxn>
                <a:cxn ang="0">
                  <a:pos x="191531848" y="292338147"/>
                </a:cxn>
                <a:cxn ang="0">
                  <a:pos x="191531848" y="0"/>
                </a:cxn>
              </a:cxnLst>
              <a:rect l="txL" t="txT" r="txR" b="txB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70" name="Freeform 64"/>
            <p:cNvSpPr/>
            <p:nvPr/>
          </p:nvSpPr>
          <p:spPr>
            <a:xfrm>
              <a:off x="185737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345262763" y="181451405"/>
                </a:cxn>
                <a:cxn ang="0">
                  <a:pos x="362903087" y="141128882"/>
                </a:cxn>
                <a:cxn ang="0">
                  <a:pos x="231854786" y="181451405"/>
                </a:cxn>
                <a:cxn ang="0">
                  <a:pos x="284778932" y="0"/>
                </a:cxn>
                <a:cxn ang="0">
                  <a:pos x="0" y="0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320060923"/>
                </a:cxn>
                <a:cxn ang="0">
                  <a:pos x="345262763" y="181451405"/>
                </a:cxn>
              </a:cxnLst>
              <a:rect l="txL" t="txT" r="txR" b="txB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71" name="Freeform 65"/>
            <p:cNvSpPr/>
            <p:nvPr/>
          </p:nvSpPr>
          <p:spPr>
            <a:xfrm>
              <a:off x="485775" y="593725"/>
              <a:ext cx="166688" cy="201613"/>
            </a:xfrm>
            <a:custGeom>
              <a:avLst/>
              <a:gdLst>
                <a:gd name="txL" fmla="*/ 0 w 105"/>
                <a:gd name="txT" fmla="*/ 0 h 127"/>
                <a:gd name="txR" fmla="*/ 105 w 105"/>
                <a:gd name="txB" fmla="*/ 127 h 127"/>
              </a:gdLst>
              <a:ahLst/>
              <a:cxnLst>
                <a:cxn ang="0">
                  <a:pos x="0" y="320061454"/>
                </a:cxn>
                <a:cxn ang="0">
                  <a:pos x="136088856" y="186492030"/>
                </a:cxn>
                <a:cxn ang="0">
                  <a:pos x="110887225" y="141129116"/>
                </a:cxn>
                <a:cxn ang="0">
                  <a:pos x="264618016" y="173892014"/>
                </a:cxn>
                <a:cxn ang="0">
                  <a:pos x="204134053" y="0"/>
                </a:cxn>
                <a:cxn ang="0">
                  <a:pos x="0" y="292338879"/>
                </a:cxn>
                <a:cxn ang="0">
                  <a:pos x="0" y="320061454"/>
                </a:cxn>
              </a:cxnLst>
              <a:rect l="txL" t="txT" r="txR" b="txB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72" name="Freeform 66"/>
            <p:cNvSpPr/>
            <p:nvPr/>
          </p:nvSpPr>
          <p:spPr>
            <a:xfrm>
              <a:off x="331787" y="593725"/>
              <a:ext cx="153988" cy="201613"/>
            </a:xfrm>
            <a:custGeom>
              <a:avLst/>
              <a:gdLst>
                <a:gd name="txL" fmla="*/ 0 w 97"/>
                <a:gd name="txT" fmla="*/ 0 h 127"/>
                <a:gd name="txR" fmla="*/ 97 w 97"/>
                <a:gd name="txB" fmla="*/ 127 h 127"/>
              </a:gdLst>
              <a:ahLst/>
              <a:cxnLst>
                <a:cxn ang="0">
                  <a:pos x="131048559" y="141129116"/>
                </a:cxn>
                <a:cxn ang="0">
                  <a:pos x="113408207" y="181451706"/>
                </a:cxn>
                <a:cxn ang="0">
                  <a:pos x="244456766" y="320061454"/>
                </a:cxn>
                <a:cxn ang="0">
                  <a:pos x="244456766" y="292338879"/>
                </a:cxn>
                <a:cxn ang="0">
                  <a:pos x="52924255" y="0"/>
                </a:cxn>
                <a:cxn ang="0">
                  <a:pos x="0" y="181451706"/>
                </a:cxn>
                <a:cxn ang="0">
                  <a:pos x="131048559" y="141129116"/>
                </a:cxn>
              </a:cxnLst>
              <a:rect l="txL" t="txT" r="txR" b="txB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73" name="Rectangle 67"/>
            <p:cNvSpPr/>
            <p:nvPr/>
          </p:nvSpPr>
          <p:spPr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/>
            <p:nvPr/>
          </p:nvSpPr>
          <p:spPr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>
            <a:xfrm>
              <a:off x="631825" y="850900"/>
              <a:ext cx="79375" cy="11113"/>
            </a:xfrm>
            <a:custGeom>
              <a:avLst/>
              <a:gdLst>
                <a:gd name="txL" fmla="*/ 0 w 50"/>
                <a:gd name="txT" fmla="*/ 0 h 7"/>
                <a:gd name="txR" fmla="*/ 50 w 50"/>
                <a:gd name="txB" fmla="*/ 7 h 7"/>
              </a:gdLst>
              <a:ahLst/>
              <a:cxnLst>
                <a:cxn ang="0">
                  <a:pos x="126007824" y="17642683"/>
                </a:cxn>
                <a:cxn ang="0">
                  <a:pos x="105846580" y="17642683"/>
                </a:cxn>
                <a:cxn ang="0">
                  <a:pos x="105846580" y="0"/>
                </a:cxn>
                <a:cxn ang="0">
                  <a:pos x="126007824" y="0"/>
                </a:cxn>
                <a:cxn ang="0">
                  <a:pos x="126007824" y="17642683"/>
                </a:cxn>
                <a:cxn ang="0">
                  <a:pos x="90725622" y="17642683"/>
                </a:cxn>
                <a:cxn ang="0">
                  <a:pos x="73085328" y="17642683"/>
                </a:cxn>
                <a:cxn ang="0">
                  <a:pos x="73085328" y="0"/>
                </a:cxn>
                <a:cxn ang="0">
                  <a:pos x="90725622" y="0"/>
                </a:cxn>
                <a:cxn ang="0">
                  <a:pos x="90725622" y="17642683"/>
                </a:cxn>
                <a:cxn ang="0">
                  <a:pos x="52924084" y="17642683"/>
                </a:cxn>
                <a:cxn ang="0">
                  <a:pos x="35282189" y="17642683"/>
                </a:cxn>
                <a:cxn ang="0">
                  <a:pos x="35282189" y="0"/>
                </a:cxn>
                <a:cxn ang="0">
                  <a:pos x="52924084" y="0"/>
                </a:cxn>
                <a:cxn ang="0">
                  <a:pos x="52924084" y="17642683"/>
                </a:cxn>
                <a:cxn ang="0">
                  <a:pos x="17641888" y="17642683"/>
                </a:cxn>
                <a:cxn ang="0">
                  <a:pos x="0" y="17642683"/>
                </a:cxn>
                <a:cxn ang="0">
                  <a:pos x="0" y="0"/>
                </a:cxn>
                <a:cxn ang="0">
                  <a:pos x="17641888" y="0"/>
                </a:cxn>
                <a:cxn ang="0">
                  <a:pos x="17641888" y="17642683"/>
                </a:cxn>
              </a:cxnLst>
              <a:rect l="txL" t="txT" r="txR" b="txB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76" name="Rectangle 70"/>
            <p:cNvSpPr/>
            <p:nvPr/>
          </p:nvSpPr>
          <p:spPr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/>
            <p:nvPr/>
          </p:nvSpPr>
          <p:spPr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/>
            <p:nvPr/>
          </p:nvSpPr>
          <p:spPr>
            <a:xfrm>
              <a:off x="153987" y="0"/>
              <a:ext cx="671513" cy="242888"/>
            </a:xfrm>
            <a:custGeom>
              <a:avLst/>
              <a:gdLst>
                <a:gd name="txL" fmla="*/ 0 w 423"/>
                <a:gd name="txT" fmla="*/ 0 h 153"/>
                <a:gd name="txR" fmla="*/ 423 w 423"/>
                <a:gd name="txB" fmla="*/ 153 h 153"/>
              </a:gdLst>
              <a:ahLst/>
              <a:cxnLst>
                <a:cxn ang="0">
                  <a:pos x="1003023042" y="385585439"/>
                </a:cxn>
                <a:cxn ang="0">
                  <a:pos x="1066027770" y="0"/>
                </a:cxn>
                <a:cxn ang="0">
                  <a:pos x="0" y="0"/>
                </a:cxn>
                <a:cxn ang="0">
                  <a:pos x="50403160" y="385585439"/>
                </a:cxn>
                <a:cxn ang="0">
                  <a:pos x="1003023042" y="385585439"/>
                </a:cxn>
              </a:cxnLst>
              <a:rect l="txL" t="txT" r="txR" b="txB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组合 172"/>
          <p:cNvGrpSpPr/>
          <p:nvPr/>
        </p:nvGrpSpPr>
        <p:grpSpPr>
          <a:xfrm>
            <a:off x="3821113" y="2789238"/>
            <a:ext cx="579437" cy="854075"/>
            <a:chOff x="0" y="0"/>
            <a:chExt cx="847725" cy="1252538"/>
          </a:xfrm>
        </p:grpSpPr>
        <p:sp>
          <p:nvSpPr>
            <p:cNvPr id="8247" name="Rectangle 73"/>
            <p:cNvSpPr/>
            <p:nvPr/>
          </p:nvSpPr>
          <p:spPr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/>
            <p:nvPr/>
          </p:nvSpPr>
          <p:spPr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/>
            <p:nvPr/>
          </p:nvSpPr>
          <p:spPr>
            <a:xfrm>
              <a:off x="414338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476311163" y="418346380"/>
                </a:cxn>
                <a:cxn ang="0">
                  <a:pos x="325101486" y="418346380"/>
                </a:cxn>
                <a:cxn ang="0">
                  <a:pos x="330141805" y="0"/>
                </a:cxn>
                <a:cxn ang="0">
                  <a:pos x="204133774" y="0"/>
                </a:cxn>
                <a:cxn ang="0">
                  <a:pos x="204133774" y="327620603"/>
                </a:cxn>
                <a:cxn ang="0">
                  <a:pos x="0" y="327620603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418346380"/>
                </a:cxn>
              </a:cxnLst>
              <a:rect l="txL" t="txT" r="txR" b="txB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0" name="Freeform 76"/>
            <p:cNvSpPr/>
            <p:nvPr/>
          </p:nvSpPr>
          <p:spPr>
            <a:xfrm>
              <a:off x="114300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64617655" y="327620603"/>
                </a:cxn>
                <a:cxn ang="0">
                  <a:pos x="264617655" y="0"/>
                </a:cxn>
                <a:cxn ang="0">
                  <a:pos x="123488666" y="0"/>
                </a:cxn>
                <a:cxn ang="0">
                  <a:pos x="118448346" y="418346380"/>
                </a:cxn>
                <a:cxn ang="0">
                  <a:pos x="0" y="418346380"/>
                </a:cxn>
                <a:cxn ang="0">
                  <a:pos x="0" y="834173395"/>
                </a:cxn>
                <a:cxn ang="0">
                  <a:pos x="476311163" y="834173395"/>
                </a:cxn>
                <a:cxn ang="0">
                  <a:pos x="476311163" y="327620603"/>
                </a:cxn>
                <a:cxn ang="0">
                  <a:pos x="264617655" y="327620603"/>
                </a:cxn>
              </a:cxnLst>
              <a:rect l="txL" t="txT" r="txR" b="txB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1" name="Freeform 77"/>
            <p:cNvSpPr/>
            <p:nvPr/>
          </p:nvSpPr>
          <p:spPr>
            <a:xfrm>
              <a:off x="714375" y="533400"/>
              <a:ext cx="133350" cy="142875"/>
            </a:xfrm>
            <a:custGeom>
              <a:avLst/>
              <a:gdLst>
                <a:gd name="txL" fmla="*/ 0 w 92"/>
                <a:gd name="txT" fmla="*/ 0 h 100"/>
                <a:gd name="txR" fmla="*/ 92 w 92"/>
                <a:gd name="txB" fmla="*/ 100 h 100"/>
              </a:gdLst>
              <a:ahLst/>
              <a:cxnLst>
                <a:cxn ang="0">
                  <a:pos x="52522512" y="0"/>
                </a:cxn>
                <a:cxn ang="0">
                  <a:pos x="161770935" y="159224182"/>
                </a:cxn>
                <a:cxn ang="0">
                  <a:pos x="0" y="175554790"/>
                </a:cxn>
                <a:cxn ang="0">
                  <a:pos x="0" y="8165307"/>
                </a:cxn>
                <a:cxn ang="0">
                  <a:pos x="52522512" y="0"/>
                </a:cxn>
              </a:cxnLst>
              <a:rect l="txL" t="txT" r="txR" b="txB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2" name="Freeform 78"/>
            <p:cNvSpPr/>
            <p:nvPr/>
          </p:nvSpPr>
          <p:spPr>
            <a:xfrm>
              <a:off x="47625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883922" y="0"/>
                </a:cxn>
                <a:cxn ang="0">
                  <a:pos x="95883922" y="401840954"/>
                </a:cxn>
                <a:cxn ang="0">
                  <a:pos x="81291901" y="401840954"/>
                </a:cxn>
                <a:cxn ang="0">
                  <a:pos x="0" y="484695212"/>
                </a:cxn>
                <a:cxn ang="0">
                  <a:pos x="81291901" y="565476998"/>
                </a:cxn>
                <a:cxn ang="0">
                  <a:pos x="95883922" y="565476998"/>
                </a:cxn>
                <a:cxn ang="0">
                  <a:pos x="95883922" y="753969750"/>
                </a:cxn>
                <a:cxn ang="0">
                  <a:pos x="529442669" y="753969750"/>
                </a:cxn>
                <a:cxn ang="0">
                  <a:pos x="529442669" y="565476998"/>
                </a:cxn>
                <a:cxn ang="0">
                  <a:pos x="529442669" y="401840954"/>
                </a:cxn>
                <a:cxn ang="0">
                  <a:pos x="529442669" y="0"/>
                </a:cxn>
                <a:cxn ang="0">
                  <a:pos x="95883922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3" name="Freeform 79"/>
            <p:cNvSpPr/>
            <p:nvPr/>
          </p:nvSpPr>
          <p:spPr>
            <a:xfrm>
              <a:off x="414338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8150790" y="401840954"/>
                </a:cxn>
                <a:cxn ang="0">
                  <a:pos x="433558792" y="401840954"/>
                </a:cxn>
                <a:cxn ang="0">
                  <a:pos x="433558792" y="0"/>
                </a:cxn>
                <a:cxn ang="0">
                  <a:pos x="0" y="0"/>
                </a:cxn>
                <a:cxn ang="0">
                  <a:pos x="0" y="401840954"/>
                </a:cxn>
                <a:cxn ang="0">
                  <a:pos x="0" y="565476998"/>
                </a:cxn>
                <a:cxn ang="0">
                  <a:pos x="0" y="753969750"/>
                </a:cxn>
                <a:cxn ang="0">
                  <a:pos x="433558792" y="753969750"/>
                </a:cxn>
                <a:cxn ang="0">
                  <a:pos x="433558792" y="565476998"/>
                </a:cxn>
                <a:cxn ang="0">
                  <a:pos x="448150790" y="565476998"/>
                </a:cxn>
                <a:cxn ang="0">
                  <a:pos x="529442669" y="484695212"/>
                </a:cxn>
                <a:cxn ang="0">
                  <a:pos x="448150790" y="4018409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4" name="Freeform 80"/>
            <p:cNvSpPr/>
            <p:nvPr/>
          </p:nvSpPr>
          <p:spPr>
            <a:xfrm>
              <a:off x="676275" y="404812"/>
              <a:ext cx="123825" cy="93663"/>
            </a:xfrm>
            <a:custGeom>
              <a:avLst/>
              <a:gdLst>
                <a:gd name="txL" fmla="*/ 0 w 86"/>
                <a:gd name="txT" fmla="*/ 0 h 65"/>
                <a:gd name="txR" fmla="*/ 86 w 86"/>
                <a:gd name="txB" fmla="*/ 65 h 65"/>
              </a:gdLst>
              <a:ahLst/>
              <a:cxnLst>
                <a:cxn ang="0">
                  <a:pos x="26950657" y="0"/>
                </a:cxn>
                <a:cxn ang="0">
                  <a:pos x="178286384" y="87208880"/>
                </a:cxn>
                <a:cxn ang="0">
                  <a:pos x="55973222" y="112124690"/>
                </a:cxn>
                <a:cxn ang="0">
                  <a:pos x="0" y="6229310"/>
                </a:cxn>
                <a:cxn ang="0">
                  <a:pos x="26950657" y="0"/>
                </a:cxn>
              </a:cxnLst>
              <a:rect l="txL" t="txT" r="txR" b="txB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5" name="Freeform 81"/>
            <p:cNvSpPr/>
            <p:nvPr/>
          </p:nvSpPr>
          <p:spPr>
            <a:xfrm>
              <a:off x="0" y="395287"/>
              <a:ext cx="155575" cy="120650"/>
            </a:xfrm>
            <a:custGeom>
              <a:avLst/>
              <a:gdLst>
                <a:gd name="txL" fmla="*/ 0 w 108"/>
                <a:gd name="txT" fmla="*/ 0 h 83"/>
                <a:gd name="txR" fmla="*/ 108 w 108"/>
                <a:gd name="txB" fmla="*/ 83 h 83"/>
              </a:gdLst>
              <a:ahLst/>
              <a:cxnLst>
                <a:cxn ang="0">
                  <a:pos x="224107255" y="4225657"/>
                </a:cxn>
                <a:cxn ang="0">
                  <a:pos x="166005726" y="126779891"/>
                </a:cxn>
                <a:cxn ang="0">
                  <a:pos x="0" y="101423050"/>
                </a:cxn>
                <a:cxn ang="0">
                  <a:pos x="166005726" y="0"/>
                </a:cxn>
                <a:cxn ang="0">
                  <a:pos x="224107255" y="4225657"/>
                </a:cxn>
              </a:cxnLst>
              <a:rect l="txL" t="txT" r="txR" b="txB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6" name="Freeform 82"/>
            <p:cNvSpPr/>
            <p:nvPr/>
          </p:nvSpPr>
          <p:spPr>
            <a:xfrm>
              <a:off x="153988" y="184150"/>
              <a:ext cx="560388" cy="306388"/>
            </a:xfrm>
            <a:custGeom>
              <a:avLst/>
              <a:gdLst>
                <a:gd name="txL" fmla="*/ 0 w 389"/>
                <a:gd name="txT" fmla="*/ 0 h 213"/>
                <a:gd name="txR" fmla="*/ 389 w 389"/>
                <a:gd name="txB" fmla="*/ 213 h 213"/>
              </a:gdLst>
              <a:ahLst/>
              <a:cxnLst>
                <a:cxn ang="0">
                  <a:pos x="2075885" y="308298252"/>
                </a:cxn>
                <a:cxn ang="0">
                  <a:pos x="112066085" y="440721211"/>
                </a:cxn>
                <a:cxn ang="0">
                  <a:pos x="186776298" y="266915745"/>
                </a:cxn>
                <a:cxn ang="0">
                  <a:pos x="292616172" y="378648171"/>
                </a:cxn>
                <a:cxn ang="0">
                  <a:pos x="363176058" y="266915745"/>
                </a:cxn>
                <a:cxn ang="0">
                  <a:pos x="431660150" y="403477099"/>
                </a:cxn>
                <a:cxn ang="0">
                  <a:pos x="535424095" y="266915745"/>
                </a:cxn>
                <a:cxn ang="0">
                  <a:pos x="558253056" y="380716649"/>
                </a:cxn>
                <a:cxn ang="0">
                  <a:pos x="639189481" y="266915745"/>
                </a:cxn>
                <a:cxn ang="0">
                  <a:pos x="701447271" y="380716649"/>
                </a:cxn>
                <a:cxn ang="0">
                  <a:pos x="807287280" y="266915745"/>
                </a:cxn>
                <a:cxn ang="0">
                  <a:pos x="404680862" y="2068479"/>
                </a:cxn>
                <a:cxn ang="0">
                  <a:pos x="2075885" y="308298252"/>
                </a:cxn>
              </a:cxnLst>
              <a:rect l="txL" t="txT" r="txR" b="txB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>
            <a:xfrm>
              <a:off x="49213" y="0"/>
              <a:ext cx="709613" cy="430213"/>
            </a:xfrm>
            <a:custGeom>
              <a:avLst/>
              <a:gdLst>
                <a:gd name="txL" fmla="*/ 0 w 492"/>
                <a:gd name="txT" fmla="*/ 0 h 299"/>
                <a:gd name="txR" fmla="*/ 492 w 492"/>
                <a:gd name="txB" fmla="*/ 299 h 299"/>
              </a:gdLst>
              <a:ahLst/>
              <a:cxnLst>
                <a:cxn ang="0">
                  <a:pos x="958990169" y="167690961"/>
                </a:cxn>
                <a:cxn ang="0">
                  <a:pos x="68647852" y="167690961"/>
                </a:cxn>
                <a:cxn ang="0">
                  <a:pos x="68647852" y="619007370"/>
                </a:cxn>
                <a:cxn ang="0">
                  <a:pos x="958990169" y="619007370"/>
                </a:cxn>
                <a:cxn ang="0">
                  <a:pos x="958990169" y="167690961"/>
                </a:cxn>
                <a:cxn ang="0">
                  <a:pos x="686478472" y="486510453"/>
                </a:cxn>
                <a:cxn ang="0">
                  <a:pos x="366121365" y="486510453"/>
                </a:cxn>
                <a:cxn ang="0">
                  <a:pos x="366121365" y="362295403"/>
                </a:cxn>
                <a:cxn ang="0">
                  <a:pos x="686478472" y="362295403"/>
                </a:cxn>
                <a:cxn ang="0">
                  <a:pos x="686478472" y="486510453"/>
                </a:cxn>
              </a:cxnLst>
              <a:rect l="txL" t="txT" r="txR" b="txB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组合 171"/>
          <p:cNvGrpSpPr/>
          <p:nvPr/>
        </p:nvGrpSpPr>
        <p:grpSpPr>
          <a:xfrm>
            <a:off x="4541838" y="2840038"/>
            <a:ext cx="568325" cy="796925"/>
            <a:chOff x="0" y="0"/>
            <a:chExt cx="833437" cy="1168401"/>
          </a:xfrm>
        </p:grpSpPr>
        <p:sp>
          <p:nvSpPr>
            <p:cNvPr id="8238" name="Rectangle 84"/>
            <p:cNvSpPr/>
            <p:nvPr/>
          </p:nvSpPr>
          <p:spPr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/>
            <p:nvPr/>
          </p:nvSpPr>
          <p:spPr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/>
            <p:nvPr/>
          </p:nvSpPr>
          <p:spPr>
            <a:xfrm>
              <a:off x="471487" y="642938"/>
              <a:ext cx="146050" cy="150813"/>
            </a:xfrm>
            <a:custGeom>
              <a:avLst/>
              <a:gdLst>
                <a:gd name="txL" fmla="*/ 0 w 92"/>
                <a:gd name="txT" fmla="*/ 0 h 95"/>
                <a:gd name="txR" fmla="*/ 92 w 92"/>
                <a:gd name="txB" fmla="*/ 95 h 95"/>
              </a:gdLst>
              <a:ahLst/>
              <a:cxnLst>
                <a:cxn ang="0">
                  <a:pos x="231854397" y="0"/>
                </a:cxn>
                <a:cxn ang="0">
                  <a:pos x="231854397" y="239416454"/>
                </a:cxn>
                <a:cxn ang="0">
                  <a:pos x="0" y="0"/>
                </a:cxn>
                <a:cxn ang="0">
                  <a:pos x="231854397" y="0"/>
                </a:cxn>
              </a:cxnLst>
              <a:rect l="txL" t="txT" r="txR" b="txB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1" name="Freeform 87"/>
            <p:cNvSpPr/>
            <p:nvPr/>
          </p:nvSpPr>
          <p:spPr>
            <a:xfrm>
              <a:off x="317500" y="642938"/>
              <a:ext cx="153988" cy="150813"/>
            </a:xfrm>
            <a:custGeom>
              <a:avLst/>
              <a:gdLst>
                <a:gd name="txL" fmla="*/ 0 w 97"/>
                <a:gd name="txT" fmla="*/ 0 h 95"/>
                <a:gd name="txR" fmla="*/ 97 w 97"/>
                <a:gd name="txB" fmla="*/ 95 h 95"/>
              </a:gdLst>
              <a:ahLst/>
              <a:cxnLst>
                <a:cxn ang="0">
                  <a:pos x="244456766" y="0"/>
                </a:cxn>
                <a:cxn ang="0">
                  <a:pos x="0" y="239416454"/>
                </a:cxn>
                <a:cxn ang="0">
                  <a:pos x="0" y="0"/>
                </a:cxn>
                <a:cxn ang="0">
                  <a:pos x="244456766" y="0"/>
                </a:cxn>
              </a:cxnLst>
              <a:rect l="txL" t="txT" r="txR" b="txB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2" name="Freeform 88"/>
            <p:cNvSpPr/>
            <p:nvPr/>
          </p:nvSpPr>
          <p:spPr>
            <a:xfrm>
              <a:off x="101600" y="119063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95883922" y="0"/>
                </a:cxn>
                <a:cxn ang="0">
                  <a:pos x="95883922" y="401840954"/>
                </a:cxn>
                <a:cxn ang="0">
                  <a:pos x="81291901" y="401840954"/>
                </a:cxn>
                <a:cxn ang="0">
                  <a:pos x="0" y="484695212"/>
                </a:cxn>
                <a:cxn ang="0">
                  <a:pos x="81291901" y="565476998"/>
                </a:cxn>
                <a:cxn ang="0">
                  <a:pos x="95883922" y="565476998"/>
                </a:cxn>
                <a:cxn ang="0">
                  <a:pos x="95883922" y="753969750"/>
                </a:cxn>
                <a:cxn ang="0">
                  <a:pos x="529442669" y="753969750"/>
                </a:cxn>
                <a:cxn ang="0">
                  <a:pos x="529442669" y="565476998"/>
                </a:cxn>
                <a:cxn ang="0">
                  <a:pos x="529442669" y="401840954"/>
                </a:cxn>
                <a:cxn ang="0">
                  <a:pos x="529442669" y="0"/>
                </a:cxn>
                <a:cxn ang="0">
                  <a:pos x="95883922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3" name="Freeform 89"/>
            <p:cNvSpPr/>
            <p:nvPr/>
          </p:nvSpPr>
          <p:spPr>
            <a:xfrm>
              <a:off x="468312" y="119063"/>
              <a:ext cx="365125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4278135" y="401840954"/>
                </a:cxn>
                <a:cxn ang="0">
                  <a:pos x="429812576" y="401840954"/>
                </a:cxn>
                <a:cxn ang="0">
                  <a:pos x="429812576" y="0"/>
                </a:cxn>
                <a:cxn ang="0">
                  <a:pos x="0" y="0"/>
                </a:cxn>
                <a:cxn ang="0">
                  <a:pos x="0" y="401840954"/>
                </a:cxn>
                <a:cxn ang="0">
                  <a:pos x="0" y="565476998"/>
                </a:cxn>
                <a:cxn ang="0">
                  <a:pos x="0" y="753969750"/>
                </a:cxn>
                <a:cxn ang="0">
                  <a:pos x="429812576" y="753969750"/>
                </a:cxn>
                <a:cxn ang="0">
                  <a:pos x="429812576" y="565476998"/>
                </a:cxn>
                <a:cxn ang="0">
                  <a:pos x="444278135" y="565476998"/>
                </a:cxn>
                <a:cxn ang="0">
                  <a:pos x="524867241" y="484695212"/>
                </a:cxn>
                <a:cxn ang="0">
                  <a:pos x="444278135" y="4018409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4" name="Freeform 90"/>
            <p:cNvSpPr/>
            <p:nvPr/>
          </p:nvSpPr>
          <p:spPr>
            <a:xfrm>
              <a:off x="328612" y="515938"/>
              <a:ext cx="263525" cy="127000"/>
            </a:xfrm>
            <a:custGeom>
              <a:avLst/>
              <a:gdLst>
                <a:gd name="txL" fmla="*/ 0 w 182"/>
                <a:gd name="txT" fmla="*/ 0 h 88"/>
                <a:gd name="txR" fmla="*/ 182 w 182"/>
                <a:gd name="txB" fmla="*/ 88 h 88"/>
              </a:gdLst>
              <a:ahLst/>
              <a:cxnLst>
                <a:cxn ang="0">
                  <a:pos x="83861758" y="147877062"/>
                </a:cxn>
                <a:cxn ang="0">
                  <a:pos x="190784887" y="83310550"/>
                </a:cxn>
                <a:cxn ang="0">
                  <a:pos x="297706500" y="147877062"/>
                </a:cxn>
                <a:cxn ang="0">
                  <a:pos x="276741790" y="183284072"/>
                </a:cxn>
                <a:cxn ang="0">
                  <a:pos x="375278388" y="183284072"/>
                </a:cxn>
                <a:cxn ang="0">
                  <a:pos x="381568326" y="147877062"/>
                </a:cxn>
                <a:cxn ang="0">
                  <a:pos x="190784887" y="0"/>
                </a:cxn>
                <a:cxn ang="0">
                  <a:pos x="0" y="147877062"/>
                </a:cxn>
                <a:cxn ang="0">
                  <a:pos x="6289850" y="183284072"/>
                </a:cxn>
                <a:cxn ang="0">
                  <a:pos x="104826490" y="183284072"/>
                </a:cxn>
                <a:cxn ang="0">
                  <a:pos x="83861758" y="147877062"/>
                </a:cxn>
              </a:cxnLst>
              <a:rect l="txL" t="txT" r="txR" b="txB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5" name="Freeform 91"/>
            <p:cNvSpPr/>
            <p:nvPr/>
          </p:nvSpPr>
          <p:spPr>
            <a:xfrm>
              <a:off x="168275" y="0"/>
              <a:ext cx="598488" cy="257175"/>
            </a:xfrm>
            <a:custGeom>
              <a:avLst/>
              <a:gdLst>
                <a:gd name="txL" fmla="*/ 0 w 377"/>
                <a:gd name="txT" fmla="*/ 0 h 162"/>
                <a:gd name="txR" fmla="*/ 377 w 377"/>
                <a:gd name="txB" fmla="*/ 162 h 162"/>
              </a:gdLst>
              <a:ahLst/>
              <a:cxnLst>
                <a:cxn ang="0">
                  <a:pos x="0" y="408265258"/>
                </a:cxn>
                <a:cxn ang="0">
                  <a:pos x="950100583" y="408265258"/>
                </a:cxn>
                <a:cxn ang="0">
                  <a:pos x="950100583" y="100806237"/>
                </a:cxn>
                <a:cxn ang="0">
                  <a:pos x="456149507" y="0"/>
                </a:cxn>
                <a:cxn ang="0">
                  <a:pos x="0" y="131048125"/>
                </a:cxn>
                <a:cxn ang="0">
                  <a:pos x="0" y="408265258"/>
                </a:cxn>
              </a:cxnLst>
              <a:rect l="txL" t="txT" r="txR" b="txB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46" name="Freeform 92"/>
            <p:cNvSpPr/>
            <p:nvPr/>
          </p:nvSpPr>
          <p:spPr>
            <a:xfrm>
              <a:off x="0" y="257175"/>
              <a:ext cx="766763" cy="88900"/>
            </a:xfrm>
            <a:custGeom>
              <a:avLst/>
              <a:gdLst>
                <a:gd name="txL" fmla="*/ 0 w 483"/>
                <a:gd name="txT" fmla="*/ 0 h 56"/>
                <a:gd name="txR" fmla="*/ 483 w 483"/>
                <a:gd name="txB" fmla="*/ 56 h 56"/>
              </a:gdLst>
              <a:ahLst/>
              <a:cxnLst>
                <a:cxn ang="0">
                  <a:pos x="267136768" y="0"/>
                </a:cxn>
                <a:cxn ang="0">
                  <a:pos x="0" y="141128761"/>
                </a:cxn>
                <a:cxn ang="0">
                  <a:pos x="1063506759" y="141128761"/>
                </a:cxn>
                <a:cxn ang="0">
                  <a:pos x="1217237145" y="0"/>
                </a:cxn>
                <a:cxn ang="0">
                  <a:pos x="267136768" y="0"/>
                </a:cxn>
              </a:cxnLst>
              <a:rect l="txL" t="txT" r="txR" b="txB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组合 197"/>
          <p:cNvGrpSpPr/>
          <p:nvPr/>
        </p:nvGrpSpPr>
        <p:grpSpPr>
          <a:xfrm>
            <a:off x="4200525" y="3060700"/>
            <a:ext cx="533400" cy="750888"/>
            <a:chOff x="0" y="0"/>
            <a:chExt cx="533422" cy="751622"/>
          </a:xfrm>
        </p:grpSpPr>
        <p:sp>
          <p:nvSpPr>
            <p:cNvPr id="8225" name="Freeform 96"/>
            <p:cNvSpPr/>
            <p:nvPr/>
          </p:nvSpPr>
          <p:spPr>
            <a:xfrm>
              <a:off x="23104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2595134" y="0"/>
                </a:cxn>
                <a:cxn ang="0">
                  <a:pos x="42595134" y="178747793"/>
                </a:cxn>
                <a:cxn ang="0">
                  <a:pos x="36113247" y="178747793"/>
                </a:cxn>
                <a:cxn ang="0">
                  <a:pos x="0" y="215602551"/>
                </a:cxn>
                <a:cxn ang="0">
                  <a:pos x="36113247" y="251536779"/>
                </a:cxn>
                <a:cxn ang="0">
                  <a:pos x="42595134" y="251536779"/>
                </a:cxn>
                <a:cxn ang="0">
                  <a:pos x="42595134" y="335381772"/>
                </a:cxn>
                <a:cxn ang="0">
                  <a:pos x="235197479" y="335381772"/>
                </a:cxn>
                <a:cxn ang="0">
                  <a:pos x="235197479" y="251536779"/>
                </a:cxn>
                <a:cxn ang="0">
                  <a:pos x="235197479" y="178747793"/>
                </a:cxn>
                <a:cxn ang="0">
                  <a:pos x="235197479" y="0"/>
                </a:cxn>
                <a:cxn ang="0">
                  <a:pos x="42595134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26" name="Freeform 97"/>
            <p:cNvSpPr/>
            <p:nvPr/>
          </p:nvSpPr>
          <p:spPr>
            <a:xfrm>
              <a:off x="267522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199084247" y="178747793"/>
                </a:cxn>
                <a:cxn ang="0">
                  <a:pos x="192602360" y="178747793"/>
                </a:cxn>
                <a:cxn ang="0">
                  <a:pos x="192602360" y="0"/>
                </a:cxn>
                <a:cxn ang="0">
                  <a:pos x="0" y="0"/>
                </a:cxn>
                <a:cxn ang="0">
                  <a:pos x="0" y="178747793"/>
                </a:cxn>
                <a:cxn ang="0">
                  <a:pos x="0" y="251536779"/>
                </a:cxn>
                <a:cxn ang="0">
                  <a:pos x="0" y="335381772"/>
                </a:cxn>
                <a:cxn ang="0">
                  <a:pos x="192602360" y="335381772"/>
                </a:cxn>
                <a:cxn ang="0">
                  <a:pos x="192602360" y="251536779"/>
                </a:cxn>
                <a:cxn ang="0">
                  <a:pos x="199084247" y="251536779"/>
                </a:cxn>
                <a:cxn ang="0">
                  <a:pos x="235197479" y="215602551"/>
                </a:cxn>
                <a:cxn ang="0">
                  <a:pos x="199084247" y="178747793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27" name="Oval 98"/>
            <p:cNvSpPr/>
            <p:nvPr/>
          </p:nvSpPr>
          <p:spPr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/>
            <p:nvPr/>
          </p:nvSpPr>
          <p:spPr>
            <a:xfrm>
              <a:off x="0" y="0"/>
              <a:ext cx="533422" cy="433708"/>
            </a:xfrm>
            <a:custGeom>
              <a:avLst/>
              <a:gdLst>
                <a:gd name="txL" fmla="*/ 0 w 1316"/>
                <a:gd name="txT" fmla="*/ 0 h 1070"/>
                <a:gd name="txR" fmla="*/ 1316 w 1316"/>
                <a:gd name="txB" fmla="*/ 1070 h 1070"/>
              </a:gdLst>
              <a:ahLst/>
              <a:cxnLst>
                <a:cxn ang="0">
                  <a:pos x="9364880" y="175796820"/>
                </a:cxn>
                <a:cxn ang="0">
                  <a:pos x="0" y="0"/>
                </a:cxn>
                <a:cxn ang="0">
                  <a:pos x="35159643" y="34173755"/>
                </a:cxn>
                <a:cxn ang="0">
                  <a:pos x="47646010" y="11665122"/>
                </a:cxn>
                <a:cxn ang="0">
                  <a:pos x="71797951" y="52081834"/>
                </a:cxn>
                <a:cxn ang="0">
                  <a:pos x="89706089" y="18565538"/>
                </a:cxn>
                <a:cxn ang="0">
                  <a:pos x="108436272" y="60625080"/>
                </a:cxn>
                <a:cxn ang="0">
                  <a:pos x="129466305" y="31051870"/>
                </a:cxn>
                <a:cxn ang="0">
                  <a:pos x="149017673" y="71468991"/>
                </a:cxn>
                <a:cxn ang="0">
                  <a:pos x="172512147" y="43538601"/>
                </a:cxn>
                <a:cxn ang="0">
                  <a:pos x="186148857" y="80176385"/>
                </a:cxn>
                <a:cxn ang="0">
                  <a:pos x="216215090" y="62268306"/>
                </a:cxn>
                <a:cxn ang="0">
                  <a:pos x="207507212" y="175796820"/>
                </a:cxn>
                <a:cxn ang="0">
                  <a:pos x="189599074" y="165774927"/>
                </a:cxn>
                <a:cxn ang="0">
                  <a:pos x="186477179" y="113528540"/>
                </a:cxn>
                <a:cxn ang="0">
                  <a:pos x="108436272" y="139980257"/>
                </a:cxn>
                <a:cxn ang="0">
                  <a:pos x="27273432" y="111228673"/>
                </a:cxn>
                <a:cxn ang="0">
                  <a:pos x="27273432" y="165774927"/>
                </a:cxn>
                <a:cxn ang="0">
                  <a:pos x="9364880" y="175796820"/>
                </a:cxn>
              </a:cxnLst>
              <a:rect l="txL" t="txT" r="txR" b="txB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29" name="Freeform 100"/>
            <p:cNvSpPr/>
            <p:nvPr/>
          </p:nvSpPr>
          <p:spPr>
            <a:xfrm>
              <a:off x="92416" y="369665"/>
              <a:ext cx="350210" cy="115926"/>
            </a:xfrm>
            <a:custGeom>
              <a:avLst/>
              <a:gdLst>
                <a:gd name="txL" fmla="*/ 0 w 364"/>
                <a:gd name="txT" fmla="*/ 0 h 121"/>
                <a:gd name="txR" fmla="*/ 364 w 364"/>
                <a:gd name="txB" fmla="*/ 121 h 121"/>
              </a:gdLst>
              <a:ahLst/>
              <a:cxnLst>
                <a:cxn ang="0">
                  <a:pos x="256409557" y="0"/>
                </a:cxn>
                <a:cxn ang="0">
                  <a:pos x="227713453" y="917827"/>
                </a:cxn>
                <a:cxn ang="0">
                  <a:pos x="109228953" y="917827"/>
                </a:cxn>
                <a:cxn ang="0">
                  <a:pos x="109228953" y="917827"/>
                </a:cxn>
                <a:cxn ang="0">
                  <a:pos x="80532909" y="0"/>
                </a:cxn>
                <a:cxn ang="0">
                  <a:pos x="0" y="55991301"/>
                </a:cxn>
                <a:cxn ang="0">
                  <a:pos x="80532909" y="111064774"/>
                </a:cxn>
                <a:cxn ang="0">
                  <a:pos x="161065818" y="31208045"/>
                </a:cxn>
                <a:cxn ang="0">
                  <a:pos x="156438045" y="16521853"/>
                </a:cxn>
                <a:cxn ang="0">
                  <a:pos x="180505353" y="16521853"/>
                </a:cxn>
                <a:cxn ang="0">
                  <a:pos x="175876618" y="31208045"/>
                </a:cxn>
                <a:cxn ang="0">
                  <a:pos x="256409557" y="111064774"/>
                </a:cxn>
                <a:cxn ang="0">
                  <a:pos x="336942436" y="55991301"/>
                </a:cxn>
                <a:cxn ang="0">
                  <a:pos x="256409557" y="0"/>
                </a:cxn>
              </a:cxnLst>
              <a:rect l="txL" t="txT" r="txR" b="txB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0" name="任意多边形 196"/>
            <p:cNvSpPr/>
            <p:nvPr/>
          </p:nvSpPr>
          <p:spPr>
            <a:xfrm>
              <a:off x="267522" y="571927"/>
              <a:ext cx="200236" cy="179695"/>
            </a:xfrm>
            <a:custGeom>
              <a:avLst/>
              <a:gdLst>
                <a:gd name="txL" fmla="*/ 0 w 200236"/>
                <a:gd name="txT" fmla="*/ 0 h 179695"/>
                <a:gd name="txR" fmla="*/ 200236 w 200236"/>
                <a:gd name="txB" fmla="*/ 179695 h 179695"/>
              </a:gdLst>
              <a:ahLst/>
              <a:cxnLst>
                <a:cxn ang="0">
                  <a:pos x="138625" y="0"/>
                </a:cxn>
                <a:cxn ang="0">
                  <a:pos x="200236" y="0"/>
                </a:cxn>
                <a:cxn ang="0">
                  <a:pos x="200236" y="162849"/>
                </a:cxn>
                <a:cxn ang="0">
                  <a:pos x="129972" y="173573"/>
                </a:cxn>
                <a:cxn ang="0">
                  <a:pos x="8724" y="179695"/>
                </a:cxn>
                <a:cxn ang="0">
                  <a:pos x="0" y="179255"/>
                </a:cxn>
                <a:cxn ang="0">
                  <a:pos x="0" y="154838"/>
                </a:cxn>
                <a:cxn ang="0">
                  <a:pos x="138625" y="0"/>
                </a:cxn>
              </a:cxnLst>
              <a:rect l="txL" t="txT" r="txR" b="txB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1" name="任意多边形 194"/>
            <p:cNvSpPr/>
            <p:nvPr/>
          </p:nvSpPr>
          <p:spPr>
            <a:xfrm>
              <a:off x="67285" y="571927"/>
              <a:ext cx="200236" cy="179255"/>
            </a:xfrm>
            <a:custGeom>
              <a:avLst/>
              <a:gdLst>
                <a:gd name="txL" fmla="*/ 0 w 200236"/>
                <a:gd name="txT" fmla="*/ 0 h 179255"/>
                <a:gd name="txR" fmla="*/ 200236 w 200236"/>
                <a:gd name="txB" fmla="*/ 179255 h 179255"/>
              </a:gdLst>
              <a:ahLst/>
              <a:cxnLst>
                <a:cxn ang="0">
                  <a:pos x="0" y="0"/>
                </a:cxn>
                <a:cxn ang="0">
                  <a:pos x="62422" y="0"/>
                </a:cxn>
                <a:cxn ang="0">
                  <a:pos x="200236" y="154838"/>
                </a:cxn>
                <a:cxn ang="0">
                  <a:pos x="200236" y="179255"/>
                </a:cxn>
                <a:cxn ang="0">
                  <a:pos x="87714" y="173573"/>
                </a:cxn>
                <a:cxn ang="0">
                  <a:pos x="0" y="160186"/>
                </a:cxn>
                <a:cxn ang="0">
                  <a:pos x="0" y="0"/>
                </a:cxn>
              </a:cxnLst>
              <a:rect l="txL" t="txT" r="txR" b="txB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2" name="Freeform 103"/>
            <p:cNvSpPr/>
            <p:nvPr/>
          </p:nvSpPr>
          <p:spPr>
            <a:xfrm>
              <a:off x="267522" y="571927"/>
              <a:ext cx="138625" cy="154838"/>
            </a:xfrm>
            <a:custGeom>
              <a:avLst/>
              <a:gdLst>
                <a:gd name="txL" fmla="*/ 0 w 144"/>
                <a:gd name="txT" fmla="*/ 0 h 161"/>
                <a:gd name="txR" fmla="*/ 144 w 144"/>
                <a:gd name="txB" fmla="*/ 161 h 161"/>
              </a:gdLst>
              <a:ahLst/>
              <a:cxnLst>
                <a:cxn ang="0">
                  <a:pos x="0" y="58270052"/>
                </a:cxn>
                <a:cxn ang="0">
                  <a:pos x="0" y="148911844"/>
                </a:cxn>
                <a:cxn ang="0">
                  <a:pos x="133450633" y="0"/>
                </a:cxn>
                <a:cxn ang="0">
                  <a:pos x="58384219" y="0"/>
                </a:cxn>
                <a:cxn ang="0">
                  <a:pos x="58384219" y="0"/>
                </a:cxn>
                <a:cxn ang="0">
                  <a:pos x="0" y="58270052"/>
                </a:cxn>
              </a:cxnLst>
              <a:rect l="txL" t="txT" r="txR" b="txB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3" name="Freeform 104"/>
            <p:cNvSpPr/>
            <p:nvPr/>
          </p:nvSpPr>
          <p:spPr>
            <a:xfrm>
              <a:off x="129708" y="571927"/>
              <a:ext cx="137814" cy="154838"/>
            </a:xfrm>
            <a:custGeom>
              <a:avLst/>
              <a:gdLst>
                <a:gd name="txL" fmla="*/ 0 w 143"/>
                <a:gd name="txT" fmla="*/ 0 h 161"/>
                <a:gd name="txR" fmla="*/ 143 w 143"/>
                <a:gd name="txB" fmla="*/ 161 h 161"/>
              </a:gdLst>
              <a:ahLst/>
              <a:cxnLst>
                <a:cxn ang="0">
                  <a:pos x="132816078" y="58270052"/>
                </a:cxn>
                <a:cxn ang="0">
                  <a:pos x="74302947" y="0"/>
                </a:cxn>
                <a:cxn ang="0">
                  <a:pos x="74302947" y="0"/>
                </a:cxn>
                <a:cxn ang="0">
                  <a:pos x="0" y="0"/>
                </a:cxn>
                <a:cxn ang="0">
                  <a:pos x="132816078" y="148911844"/>
                </a:cxn>
                <a:cxn ang="0">
                  <a:pos x="132816078" y="58270052"/>
                </a:cxn>
              </a:cxnLst>
              <a:rect l="txL" t="txT" r="txR" b="txB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4" name="Freeform 105"/>
            <p:cNvSpPr/>
            <p:nvPr/>
          </p:nvSpPr>
          <p:spPr>
            <a:xfrm>
              <a:off x="267522" y="571927"/>
              <a:ext cx="173484" cy="154838"/>
            </a:xfrm>
            <a:custGeom>
              <a:avLst/>
              <a:gdLst>
                <a:gd name="txL" fmla="*/ 0 w 428"/>
                <a:gd name="txT" fmla="*/ 0 h 382"/>
                <a:gd name="txR" fmla="*/ 428 w 428"/>
                <a:gd name="txB" fmla="*/ 382 h 382"/>
              </a:gdLst>
              <a:ahLst/>
              <a:cxnLst>
                <a:cxn ang="0">
                  <a:pos x="70319394" y="0"/>
                </a:cxn>
                <a:cxn ang="0">
                  <a:pos x="60954503" y="52903520"/>
                </a:cxn>
                <a:cxn ang="0">
                  <a:pos x="28095090" y="41238385"/>
                </a:cxn>
                <a:cxn ang="0">
                  <a:pos x="0" y="62761278"/>
                </a:cxn>
                <a:cxn ang="0">
                  <a:pos x="56189774" y="0"/>
                </a:cxn>
                <a:cxn ang="0">
                  <a:pos x="70319394" y="0"/>
                </a:cxn>
              </a:cxnLst>
              <a:rect l="txL" t="txT" r="txR" b="txB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5" name="Freeform 106"/>
            <p:cNvSpPr/>
            <p:nvPr/>
          </p:nvSpPr>
          <p:spPr>
            <a:xfrm>
              <a:off x="88363" y="571927"/>
              <a:ext cx="179158" cy="154838"/>
            </a:xfrm>
            <a:custGeom>
              <a:avLst/>
              <a:gdLst>
                <a:gd name="txL" fmla="*/ 0 w 442"/>
                <a:gd name="txT" fmla="*/ 0 h 382"/>
                <a:gd name="txR" fmla="*/ 442 w 442"/>
                <a:gd name="txB" fmla="*/ 382 h 382"/>
              </a:gdLst>
              <a:ahLst/>
              <a:cxnLst>
                <a:cxn ang="0">
                  <a:pos x="0" y="0"/>
                </a:cxn>
                <a:cxn ang="0">
                  <a:pos x="16758165" y="52903520"/>
                </a:cxn>
                <a:cxn ang="0">
                  <a:pos x="37459427" y="35159577"/>
                </a:cxn>
                <a:cxn ang="0">
                  <a:pos x="72618985" y="62761278"/>
                </a:cxn>
                <a:cxn ang="0">
                  <a:pos x="16758165" y="0"/>
                </a:cxn>
                <a:cxn ang="0">
                  <a:pos x="0" y="0"/>
                </a:cxn>
              </a:cxnLst>
              <a:rect l="txL" t="txT" r="txR" b="txB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6" name="Freeform 107"/>
            <p:cNvSpPr/>
            <p:nvPr/>
          </p:nvSpPr>
          <p:spPr>
            <a:xfrm>
              <a:off x="2675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0" y="58676826"/>
                </a:cxn>
                <a:cxn ang="0">
                  <a:pos x="58676826" y="0"/>
                </a:cxn>
                <a:cxn ang="0">
                  <a:pos x="58676826" y="0"/>
                </a:cxn>
                <a:cxn ang="0">
                  <a:pos x="0" y="0"/>
                </a:cxn>
                <a:cxn ang="0">
                  <a:pos x="0" y="58676826"/>
                </a:cxn>
              </a:cxnLst>
              <a:rect l="txL" t="txT" r="txR" b="txB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8237" name="Freeform 108"/>
            <p:cNvSpPr/>
            <p:nvPr/>
          </p:nvSpPr>
          <p:spPr>
            <a:xfrm>
              <a:off x="2067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58676826" y="58676826"/>
                </a:cxn>
                <a:cxn ang="0">
                  <a:pos x="586768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8676826" y="58676826"/>
                </a:cxn>
              </a:cxnLst>
              <a:rect l="txL" t="txT" r="txR" b="txB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组合 268"/>
          <p:cNvGrpSpPr/>
          <p:nvPr/>
        </p:nvGrpSpPr>
        <p:grpSpPr>
          <a:xfrm>
            <a:off x="2203450" y="3321050"/>
            <a:ext cx="1003300" cy="1001713"/>
            <a:chOff x="0" y="0"/>
            <a:chExt cx="1002008" cy="1002008"/>
          </a:xfrm>
        </p:grpSpPr>
        <p:sp>
          <p:nvSpPr>
            <p:cNvPr id="8223" name="椭圆 238"/>
            <p:cNvSpPr/>
            <p:nvPr/>
          </p:nvSpPr>
          <p:spPr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/>
            <p:nvPr/>
          </p:nvSpPr>
          <p:spPr>
            <a:xfrm>
              <a:off x="266022" y="442295"/>
              <a:ext cx="165061" cy="167330"/>
            </a:xfrm>
            <a:custGeom>
              <a:avLst/>
              <a:gdLst>
                <a:gd name="txL" fmla="*/ 0 w 123"/>
                <a:gd name="txT" fmla="*/ 0 h 124"/>
                <a:gd name="txR" fmla="*/ 123 w 123"/>
                <a:gd name="txB" fmla="*/ 124 h 124"/>
              </a:gdLst>
              <a:ahLst/>
              <a:cxnLst>
                <a:cxn ang="0">
                  <a:pos x="216102454" y="0"/>
                </a:cxn>
                <a:cxn ang="0">
                  <a:pos x="7203639" y="0"/>
                </a:cxn>
                <a:cxn ang="0">
                  <a:pos x="0" y="7284254"/>
                </a:cxn>
                <a:cxn ang="0">
                  <a:pos x="0" y="222158943"/>
                </a:cxn>
                <a:cxn ang="0">
                  <a:pos x="1800910" y="225801068"/>
                </a:cxn>
                <a:cxn ang="0">
                  <a:pos x="221505181" y="1820389"/>
                </a:cxn>
                <a:cxn ang="0">
                  <a:pos x="216102454" y="0"/>
                </a:cxn>
              </a:cxnLst>
              <a:rect l="txL" t="txT" r="txR" b="txB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210" name="椭圆 296"/>
          <p:cNvSpPr/>
          <p:nvPr/>
        </p:nvSpPr>
        <p:spPr>
          <a:xfrm>
            <a:off x="5995988" y="2846388"/>
            <a:ext cx="1001712" cy="1001712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/>
          <p:nvPr/>
        </p:nvSpPr>
        <p:spPr>
          <a:xfrm rot="2888110">
            <a:off x="5729288" y="2871788"/>
            <a:ext cx="290512" cy="233362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4501"/>
              </a:cxn>
              <a:cxn ang="0">
                <a:pos x="290738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1454" name="任意多边形 308"/>
          <p:cNvSpPr/>
          <p:nvPr/>
        </p:nvSpPr>
        <p:spPr>
          <a:xfrm rot="10595876">
            <a:off x="3225800" y="3409950"/>
            <a:ext cx="290513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4503"/>
              </a:cxn>
              <a:cxn ang="0">
                <a:pos x="290740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8213" name="椭圆 254"/>
          <p:cNvSpPr/>
          <p:nvPr/>
        </p:nvSpPr>
        <p:spPr>
          <a:xfrm>
            <a:off x="1944688" y="1423988"/>
            <a:ext cx="1001712" cy="1003300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/>
          <p:nvPr/>
        </p:nvSpPr>
        <p:spPr>
          <a:xfrm>
            <a:off x="5846763" y="892175"/>
            <a:ext cx="1001712" cy="1001713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/>
          <p:nvPr/>
        </p:nvSpPr>
        <p:spPr>
          <a:xfrm>
            <a:off x="1774825" y="1320800"/>
            <a:ext cx="92868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8000" b="1" dirty="0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TextBox 259"/>
          <p:cNvSpPr txBox="1"/>
          <p:nvPr/>
        </p:nvSpPr>
        <p:spPr>
          <a:xfrm>
            <a:off x="2274888" y="3463925"/>
            <a:ext cx="928687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66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6600" b="1" dirty="0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TextBox 260"/>
          <p:cNvSpPr txBox="1"/>
          <p:nvPr/>
        </p:nvSpPr>
        <p:spPr>
          <a:xfrm>
            <a:off x="5989638" y="677863"/>
            <a:ext cx="92868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72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7200" b="1" dirty="0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8" name="TextBox 261"/>
          <p:cNvSpPr txBox="1"/>
          <p:nvPr/>
        </p:nvSpPr>
        <p:spPr>
          <a:xfrm>
            <a:off x="6275388" y="2820988"/>
            <a:ext cx="9286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8000" b="1" dirty="0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8000" b="1" dirty="0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9" name="矩形 1"/>
          <p:cNvSpPr/>
          <p:nvPr/>
        </p:nvSpPr>
        <p:spPr>
          <a:xfrm>
            <a:off x="488950" y="1677988"/>
            <a:ext cx="1439863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0" name="矩形 1"/>
          <p:cNvSpPr/>
          <p:nvPr/>
        </p:nvSpPr>
        <p:spPr>
          <a:xfrm>
            <a:off x="703263" y="3606800"/>
            <a:ext cx="14398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1" name="矩形 1"/>
          <p:cNvSpPr/>
          <p:nvPr/>
        </p:nvSpPr>
        <p:spPr>
          <a:xfrm>
            <a:off x="6918325" y="1082675"/>
            <a:ext cx="1439863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矩形 1"/>
          <p:cNvSpPr/>
          <p:nvPr/>
        </p:nvSpPr>
        <p:spPr>
          <a:xfrm>
            <a:off x="7061200" y="3154363"/>
            <a:ext cx="1439863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66" grpId="1" bldLvl="0" animBg="1"/>
      <p:bldP spid="11293" grpId="0" animBg="1"/>
      <p:bldP spid="11294" grpId="0" animBg="1"/>
      <p:bldP spid="11453" grpId="0" animBg="1"/>
      <p:bldP spid="11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1"/>
          <p:cNvSpPr/>
          <p:nvPr/>
        </p:nvSpPr>
        <p:spPr>
          <a:xfrm>
            <a:off x="0" y="2928938"/>
            <a:ext cx="9144000" cy="2214562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CB1B38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组合 95"/>
          <p:cNvGrpSpPr/>
          <p:nvPr/>
        </p:nvGrpSpPr>
        <p:grpSpPr>
          <a:xfrm>
            <a:off x="4805363" y="1508125"/>
            <a:ext cx="1046162" cy="1492250"/>
            <a:chOff x="0" y="0"/>
            <a:chExt cx="1113207" cy="1587895"/>
          </a:xfrm>
        </p:grpSpPr>
        <p:sp>
          <p:nvSpPr>
            <p:cNvPr id="9284" name="任意多边形 96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9285" name="组合 97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9286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87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88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529794030" y="0"/>
                  </a:cxn>
                  <a:cxn ang="0">
                    <a:pos x="267068259" y="275753026"/>
                  </a:cxn>
                  <a:cxn ang="0">
                    <a:pos x="0" y="0"/>
                  </a:cxn>
                  <a:cxn ang="0">
                    <a:pos x="529794030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89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620987339" y="0"/>
                  </a:cxn>
                  <a:cxn ang="0">
                    <a:pos x="308322427" y="319179952"/>
                  </a:cxn>
                  <a:cxn ang="0">
                    <a:pos x="0" y="0"/>
                  </a:cxn>
                  <a:cxn ang="0">
                    <a:pos x="47768821" y="0"/>
                  </a:cxn>
                  <a:cxn ang="0">
                    <a:pos x="310494406" y="275753549"/>
                  </a:cxn>
                  <a:cxn ang="0">
                    <a:pos x="573218529" y="0"/>
                  </a:cxn>
                  <a:cxn ang="0">
                    <a:pos x="62098733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90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7484598" y="0"/>
                  </a:cxn>
                  <a:cxn ang="0">
                    <a:pos x="187484598" y="791618453"/>
                  </a:cxn>
                  <a:cxn ang="0">
                    <a:pos x="158954211" y="791618453"/>
                  </a:cxn>
                  <a:cxn ang="0">
                    <a:pos x="0" y="954838638"/>
                  </a:cxn>
                  <a:cxn ang="0">
                    <a:pos x="158954211" y="1113980642"/>
                  </a:cxn>
                  <a:cxn ang="0">
                    <a:pos x="187484598" y="1113980642"/>
                  </a:cxn>
                  <a:cxn ang="0">
                    <a:pos x="187484598" y="1485306007"/>
                  </a:cxn>
                  <a:cxn ang="0">
                    <a:pos x="1035242259" y="1485306007"/>
                  </a:cxn>
                  <a:cxn ang="0">
                    <a:pos x="1035242259" y="1113980642"/>
                  </a:cxn>
                  <a:cxn ang="0">
                    <a:pos x="1035242259" y="791618453"/>
                  </a:cxn>
                  <a:cxn ang="0">
                    <a:pos x="1035242259" y="0"/>
                  </a:cxn>
                  <a:cxn ang="0">
                    <a:pos x="187484598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91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76288112" y="791618453"/>
                  </a:cxn>
                  <a:cxn ang="0">
                    <a:pos x="847757725" y="791618453"/>
                  </a:cxn>
                  <a:cxn ang="0">
                    <a:pos x="847757725" y="0"/>
                  </a:cxn>
                  <a:cxn ang="0">
                    <a:pos x="0" y="0"/>
                  </a:cxn>
                  <a:cxn ang="0">
                    <a:pos x="0" y="791618453"/>
                  </a:cxn>
                  <a:cxn ang="0">
                    <a:pos x="0" y="1113980642"/>
                  </a:cxn>
                  <a:cxn ang="0">
                    <a:pos x="0" y="1485306007"/>
                  </a:cxn>
                  <a:cxn ang="0">
                    <a:pos x="847757725" y="1485306007"/>
                  </a:cxn>
                  <a:cxn ang="0">
                    <a:pos x="847757725" y="1113980642"/>
                  </a:cxn>
                  <a:cxn ang="0">
                    <a:pos x="876288112" y="1113980642"/>
                  </a:cxn>
                  <a:cxn ang="0">
                    <a:pos x="1035242259" y="954838638"/>
                  </a:cxn>
                  <a:cxn ang="0">
                    <a:pos x="876288112" y="79161845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92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93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94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95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71651801" y="738235207"/>
                  </a:cxn>
                  <a:cxn ang="0">
                    <a:pos x="175874468" y="703495360"/>
                  </a:cxn>
                  <a:cxn ang="0">
                    <a:pos x="191073911" y="254040385"/>
                  </a:cxn>
                  <a:cxn ang="0">
                    <a:pos x="271410710" y="308322134"/>
                  </a:cxn>
                  <a:cxn ang="0">
                    <a:pos x="366946906" y="195414682"/>
                  </a:cxn>
                  <a:cxn ang="0">
                    <a:pos x="484197104" y="325692057"/>
                  </a:cxn>
                  <a:cxn ang="0">
                    <a:pos x="579733300" y="195414682"/>
                  </a:cxn>
                  <a:cxn ang="0">
                    <a:pos x="794690292" y="284437752"/>
                  </a:cxn>
                  <a:cxn ang="0">
                    <a:pos x="796862273" y="284437752"/>
                  </a:cxn>
                  <a:cxn ang="0">
                    <a:pos x="79686227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96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284437722"/>
                  </a:cxn>
                  <a:cxn ang="0">
                    <a:pos x="156332402" y="195414662"/>
                  </a:cxn>
                  <a:cxn ang="0">
                    <a:pos x="308322320" y="284437722"/>
                  </a:cxn>
                  <a:cxn ang="0">
                    <a:pos x="440770371" y="195414662"/>
                  </a:cxn>
                  <a:cxn ang="0">
                    <a:pos x="512422087" y="284437722"/>
                  </a:cxn>
                  <a:cxn ang="0">
                    <a:pos x="616644639" y="238840940"/>
                  </a:cxn>
                  <a:cxn ang="0">
                    <a:pos x="616644639" y="703495287"/>
                  </a:cxn>
                  <a:cxn ang="0">
                    <a:pos x="723037697" y="742577612"/>
                  </a:cxn>
                  <a:cxn ang="0">
                    <a:pos x="79468959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组合 109"/>
          <p:cNvGrpSpPr/>
          <p:nvPr/>
        </p:nvGrpSpPr>
        <p:grpSpPr>
          <a:xfrm>
            <a:off x="1423988" y="1430338"/>
            <a:ext cx="1163637" cy="1566862"/>
            <a:chOff x="0" y="0"/>
            <a:chExt cx="1237854" cy="1667480"/>
          </a:xfrm>
        </p:grpSpPr>
        <p:sp>
          <p:nvSpPr>
            <p:cNvPr id="9272" name="任意多边形 110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9273" name="组合 111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9274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75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76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83199929" y="0"/>
                  </a:cxn>
                  <a:cxn ang="0">
                    <a:pos x="183199929" y="766437993"/>
                  </a:cxn>
                  <a:cxn ang="0">
                    <a:pos x="155320821" y="766437993"/>
                  </a:cxn>
                  <a:cxn ang="0">
                    <a:pos x="0" y="924467255"/>
                  </a:cxn>
                  <a:cxn ang="0">
                    <a:pos x="155320821" y="1078545337"/>
                  </a:cxn>
                  <a:cxn ang="0">
                    <a:pos x="183199929" y="1078545337"/>
                  </a:cxn>
                  <a:cxn ang="0">
                    <a:pos x="183199929" y="1438059622"/>
                  </a:cxn>
                  <a:cxn ang="0">
                    <a:pos x="1011576831" y="1438059622"/>
                  </a:cxn>
                  <a:cxn ang="0">
                    <a:pos x="1011576831" y="1078545337"/>
                  </a:cxn>
                  <a:cxn ang="0">
                    <a:pos x="1011576831" y="766437993"/>
                  </a:cxn>
                  <a:cxn ang="0">
                    <a:pos x="1011576831" y="0"/>
                  </a:cxn>
                  <a:cxn ang="0">
                    <a:pos x="183199929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77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51286512" y="766437993"/>
                  </a:cxn>
                  <a:cxn ang="0">
                    <a:pos x="823570002" y="766437993"/>
                  </a:cxn>
                  <a:cxn ang="0">
                    <a:pos x="823570002" y="0"/>
                  </a:cxn>
                  <a:cxn ang="0">
                    <a:pos x="0" y="0"/>
                  </a:cxn>
                  <a:cxn ang="0">
                    <a:pos x="0" y="766437993"/>
                  </a:cxn>
                  <a:cxn ang="0">
                    <a:pos x="0" y="1078545337"/>
                  </a:cxn>
                  <a:cxn ang="0">
                    <a:pos x="0" y="1438059622"/>
                  </a:cxn>
                  <a:cxn ang="0">
                    <a:pos x="823570002" y="1438059622"/>
                  </a:cxn>
                  <a:cxn ang="0">
                    <a:pos x="823570002" y="1078545337"/>
                  </a:cxn>
                  <a:cxn ang="0">
                    <a:pos x="851286512" y="1078545337"/>
                  </a:cxn>
                  <a:cxn ang="0">
                    <a:pos x="1005706213" y="924467255"/>
                  </a:cxn>
                  <a:cxn ang="0">
                    <a:pos x="851286512" y="766437993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78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795789274"/>
                  </a:cxn>
                  <a:cxn ang="0">
                    <a:pos x="1173666659" y="688893340"/>
                  </a:cxn>
                  <a:cxn ang="0">
                    <a:pos x="1173666659" y="193997788"/>
                  </a:cxn>
                  <a:cxn ang="0">
                    <a:pos x="0" y="795789274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79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193465191"/>
                  </a:cxn>
                  <a:cxn ang="0">
                    <a:pos x="0" y="687001749"/>
                  </a:cxn>
                  <a:cxn ang="0">
                    <a:pos x="1219977489" y="793605875"/>
                  </a:cxn>
                  <a:cxn ang="0">
                    <a:pos x="0" y="193465191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80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336549834" y="0"/>
                  </a:cxn>
                  <a:cxn ang="0">
                    <a:pos x="0" y="0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553676127"/>
                  </a:cxn>
                  <a:cxn ang="0">
                    <a:pos x="336549834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81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610132801" y="0"/>
                  </a:cxn>
                  <a:cxn ang="0">
                    <a:pos x="271410984" y="0"/>
                  </a:cxn>
                  <a:cxn ang="0">
                    <a:pos x="0" y="553676127"/>
                  </a:cxn>
                  <a:cxn ang="0">
                    <a:pos x="0" y="1068269922"/>
                  </a:cxn>
                  <a:cxn ang="0">
                    <a:pos x="610132801" y="1068269922"/>
                  </a:cxn>
                  <a:cxn ang="0">
                    <a:pos x="610132801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82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58624532"/>
                  </a:cxn>
                  <a:cxn ang="0">
                    <a:pos x="125935637" y="0"/>
                  </a:cxn>
                  <a:cxn ang="0">
                    <a:pos x="125935637" y="130278042"/>
                  </a:cxn>
                  <a:cxn ang="0">
                    <a:pos x="0" y="58624532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83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125935637" y="58624532"/>
                  </a:cxn>
                  <a:cxn ang="0">
                    <a:pos x="0" y="0"/>
                  </a:cxn>
                  <a:cxn ang="0">
                    <a:pos x="0" y="130278042"/>
                  </a:cxn>
                  <a:cxn ang="0">
                    <a:pos x="125935637" y="58624532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组合 122"/>
          <p:cNvGrpSpPr/>
          <p:nvPr/>
        </p:nvGrpSpPr>
        <p:grpSpPr>
          <a:xfrm>
            <a:off x="6511925" y="1457325"/>
            <a:ext cx="1131888" cy="1541463"/>
            <a:chOff x="0" y="0"/>
            <a:chExt cx="1204793" cy="1639931"/>
          </a:xfrm>
        </p:grpSpPr>
        <p:sp>
          <p:nvSpPr>
            <p:cNvPr id="9246" name="任意多边形 123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9247" name="组合 124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9248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9613441" y="0"/>
                  </a:cxn>
                  <a:cxn ang="0">
                    <a:pos x="169613441" y="714287160"/>
                  </a:cxn>
                  <a:cxn ang="0">
                    <a:pos x="143803711" y="714287160"/>
                  </a:cxn>
                  <a:cxn ang="0">
                    <a:pos x="0" y="861564752"/>
                  </a:cxn>
                  <a:cxn ang="0">
                    <a:pos x="143803711" y="1005158198"/>
                  </a:cxn>
                  <a:cxn ang="0">
                    <a:pos x="169613441" y="1005158198"/>
                  </a:cxn>
                  <a:cxn ang="0">
                    <a:pos x="169613441" y="1340210451"/>
                  </a:cxn>
                  <a:cxn ang="0">
                    <a:pos x="936564508" y="1340210451"/>
                  </a:cxn>
                  <a:cxn ang="0">
                    <a:pos x="936564508" y="1005158198"/>
                  </a:cxn>
                  <a:cxn ang="0">
                    <a:pos x="936564508" y="714287160"/>
                  </a:cxn>
                  <a:cxn ang="0">
                    <a:pos x="936564508" y="0"/>
                  </a:cxn>
                  <a:cxn ang="0">
                    <a:pos x="169613441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49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87979375" y="714287160"/>
                  </a:cxn>
                  <a:cxn ang="0">
                    <a:pos x="762324170" y="714287160"/>
                  </a:cxn>
                  <a:cxn ang="0">
                    <a:pos x="762324170" y="0"/>
                  </a:cxn>
                  <a:cxn ang="0">
                    <a:pos x="0" y="0"/>
                  </a:cxn>
                  <a:cxn ang="0">
                    <a:pos x="0" y="714287160"/>
                  </a:cxn>
                  <a:cxn ang="0">
                    <a:pos x="0" y="1005158198"/>
                  </a:cxn>
                  <a:cxn ang="0">
                    <a:pos x="0" y="1340210451"/>
                  </a:cxn>
                  <a:cxn ang="0">
                    <a:pos x="762324170" y="1340210451"/>
                  </a:cxn>
                  <a:cxn ang="0">
                    <a:pos x="762324170" y="1005158198"/>
                  </a:cxn>
                  <a:cxn ang="0">
                    <a:pos x="787979375" y="1005158198"/>
                  </a:cxn>
                  <a:cxn ang="0">
                    <a:pos x="930916070" y="861564752"/>
                  </a:cxn>
                  <a:cxn ang="0">
                    <a:pos x="787979375" y="714287160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50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1363564471" y="475512180"/>
                  </a:cxn>
                  <a:cxn ang="0">
                    <a:pos x="99878584" y="907598008"/>
                  </a:cxn>
                  <a:cxn ang="0">
                    <a:pos x="317007104" y="653557128"/>
                  </a:cxn>
                  <a:cxn ang="0">
                    <a:pos x="56453750" y="625330221"/>
                  </a:cxn>
                  <a:cxn ang="0">
                    <a:pos x="286608263" y="473340199"/>
                  </a:cxn>
                  <a:cxn ang="0">
                    <a:pos x="0" y="371289433"/>
                  </a:cxn>
                  <a:cxn ang="0">
                    <a:pos x="1628460605" y="0"/>
                  </a:cxn>
                  <a:cxn ang="0">
                    <a:pos x="1641488048" y="870686125"/>
                  </a:cxn>
                  <a:cxn ang="0">
                    <a:pos x="1591548779" y="855486681"/>
                  </a:cxn>
                  <a:cxn ang="0">
                    <a:pos x="1363564471" y="475512180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51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2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3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4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5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6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57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1027018552"/>
                  </a:cxn>
                  <a:cxn ang="0">
                    <a:pos x="588414885" y="1027018552"/>
                  </a:cxn>
                  <a:cxn ang="0">
                    <a:pos x="588414885" y="345234478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58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586245156" y="0"/>
                  </a:cxn>
                  <a:cxn ang="0">
                    <a:pos x="0" y="345234478"/>
                  </a:cxn>
                  <a:cxn ang="0">
                    <a:pos x="0" y="1027018552"/>
                  </a:cxn>
                  <a:cxn ang="0">
                    <a:pos x="586245156" y="1027018552"/>
                  </a:cxn>
                  <a:cxn ang="0">
                    <a:pos x="586245156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59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99637658" y="299637635"/>
                  </a:cxn>
                  <a:cxn ang="0">
                    <a:pos x="149819566" y="377803886"/>
                  </a:cxn>
                  <a:cxn ang="0">
                    <a:pos x="0" y="299637635"/>
                  </a:cxn>
                  <a:cxn ang="0">
                    <a:pos x="0" y="0"/>
                  </a:cxn>
                  <a:cxn ang="0">
                    <a:pos x="299637658" y="0"/>
                  </a:cxn>
                  <a:cxn ang="0">
                    <a:pos x="299637658" y="299637635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0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51667819" y="77377506"/>
                  </a:cxn>
                  <a:cxn ang="0">
                    <a:pos x="43717392" y="77377506"/>
                  </a:cxn>
                  <a:cxn ang="0">
                    <a:pos x="0" y="56275396"/>
                  </a:cxn>
                  <a:cxn ang="0">
                    <a:pos x="0" y="14069318"/>
                  </a:cxn>
                  <a:cxn ang="0">
                    <a:pos x="15896869" y="0"/>
                  </a:cxn>
                  <a:cxn ang="0">
                    <a:pos x="31795732" y="14069318"/>
                  </a:cxn>
                  <a:cxn ang="0">
                    <a:pos x="31795732" y="38689691"/>
                  </a:cxn>
                  <a:cxn ang="0">
                    <a:pos x="59616251" y="52757129"/>
                  </a:cxn>
                  <a:cxn ang="0">
                    <a:pos x="63589471" y="70342849"/>
                  </a:cxn>
                  <a:cxn ang="0">
                    <a:pos x="51667819" y="77377506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1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2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15440749" y="63814873"/>
                  </a:cxn>
                  <a:cxn ang="0">
                    <a:pos x="0" y="49632945"/>
                  </a:cxn>
                  <a:cxn ang="0">
                    <a:pos x="0" y="0"/>
                  </a:cxn>
                  <a:cxn ang="0">
                    <a:pos x="54041642" y="0"/>
                  </a:cxn>
                  <a:cxn ang="0">
                    <a:pos x="69482403" y="14181917"/>
                  </a:cxn>
                  <a:cxn ang="0">
                    <a:pos x="54041642" y="28361951"/>
                  </a:cxn>
                  <a:cxn ang="0">
                    <a:pos x="30881498" y="28361951"/>
                  </a:cxn>
                  <a:cxn ang="0">
                    <a:pos x="30881498" y="49632945"/>
                  </a:cxn>
                  <a:cxn ang="0">
                    <a:pos x="15440749" y="63814873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3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86142651" y="27140022"/>
                  </a:cxn>
                  <a:cxn ang="0">
                    <a:pos x="14356791" y="27140022"/>
                  </a:cxn>
                  <a:cxn ang="0">
                    <a:pos x="0" y="13570932"/>
                  </a:cxn>
                  <a:cxn ang="0">
                    <a:pos x="14356791" y="0"/>
                  </a:cxn>
                  <a:cxn ang="0">
                    <a:pos x="86142651" y="0"/>
                  </a:cxn>
                  <a:cxn ang="0">
                    <a:pos x="100499438" y="13570932"/>
                  </a:cxn>
                  <a:cxn ang="0">
                    <a:pos x="86142651" y="27140022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4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54041642" y="63814873"/>
                  </a:cxn>
                  <a:cxn ang="0">
                    <a:pos x="38600896" y="49632945"/>
                  </a:cxn>
                  <a:cxn ang="0">
                    <a:pos x="38600896" y="28361951"/>
                  </a:cxn>
                  <a:cxn ang="0">
                    <a:pos x="15440749" y="28361951"/>
                  </a:cxn>
                  <a:cxn ang="0">
                    <a:pos x="0" y="14181917"/>
                  </a:cxn>
                  <a:cxn ang="0">
                    <a:pos x="15440749" y="0"/>
                  </a:cxn>
                  <a:cxn ang="0">
                    <a:pos x="69482403" y="0"/>
                  </a:cxn>
                  <a:cxn ang="0">
                    <a:pos x="69482403" y="49632945"/>
                  </a:cxn>
                  <a:cxn ang="0">
                    <a:pos x="54041642" y="63814873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5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16418700" y="112065856"/>
                  </a:cxn>
                  <a:cxn ang="0">
                    <a:pos x="0" y="97606302"/>
                  </a:cxn>
                  <a:cxn ang="0">
                    <a:pos x="0" y="14459558"/>
                  </a:cxn>
                  <a:cxn ang="0">
                    <a:pos x="16418700" y="0"/>
                  </a:cxn>
                  <a:cxn ang="0">
                    <a:pos x="32837400" y="14459558"/>
                  </a:cxn>
                  <a:cxn ang="0">
                    <a:pos x="32837400" y="97606302"/>
                  </a:cxn>
                  <a:cxn ang="0">
                    <a:pos x="16418700" y="112065856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6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14546144" y="77377506"/>
                  </a:cxn>
                  <a:cxn ang="0">
                    <a:pos x="3636536" y="70342849"/>
                  </a:cxn>
                  <a:cxn ang="0">
                    <a:pos x="7273072" y="52757129"/>
                  </a:cxn>
                  <a:cxn ang="0">
                    <a:pos x="32726925" y="38689691"/>
                  </a:cxn>
                  <a:cxn ang="0">
                    <a:pos x="32726925" y="14069318"/>
                  </a:cxn>
                  <a:cxn ang="0">
                    <a:pos x="47273065" y="0"/>
                  </a:cxn>
                  <a:cxn ang="0">
                    <a:pos x="61819206" y="14069318"/>
                  </a:cxn>
                  <a:cxn ang="0">
                    <a:pos x="61819206" y="56275396"/>
                  </a:cxn>
                  <a:cxn ang="0">
                    <a:pos x="21819219" y="77377506"/>
                  </a:cxn>
                  <a:cxn ang="0">
                    <a:pos x="14546144" y="77377506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7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48269424" y="55992001"/>
                  </a:cxn>
                  <a:cxn ang="0">
                    <a:pos x="7426361" y="31995714"/>
                  </a:cxn>
                  <a:cxn ang="0">
                    <a:pos x="3713181" y="11999143"/>
                  </a:cxn>
                  <a:cxn ang="0">
                    <a:pos x="22279086" y="3999714"/>
                  </a:cxn>
                  <a:cxn ang="0">
                    <a:pos x="48269424" y="19996574"/>
                  </a:cxn>
                  <a:cxn ang="0">
                    <a:pos x="74259770" y="3999714"/>
                  </a:cxn>
                  <a:cxn ang="0">
                    <a:pos x="92825668" y="11999143"/>
                  </a:cxn>
                  <a:cxn ang="0">
                    <a:pos x="89112489" y="31995714"/>
                  </a:cxn>
                  <a:cxn ang="0">
                    <a:pos x="48269424" y="55992001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268" name="组合 146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9269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70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71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9" name="组合 150"/>
          <p:cNvGrpSpPr/>
          <p:nvPr/>
        </p:nvGrpSpPr>
        <p:grpSpPr>
          <a:xfrm>
            <a:off x="3000375" y="1425575"/>
            <a:ext cx="1125538" cy="1571625"/>
            <a:chOff x="0" y="0"/>
            <a:chExt cx="1197808" cy="1673603"/>
          </a:xfrm>
        </p:grpSpPr>
        <p:sp>
          <p:nvSpPr>
            <p:cNvPr id="9230" name="任意多边形 151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9231" name="组合 152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9232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100015756" y="0"/>
                  </a:cxn>
                  <a:cxn ang="0">
                    <a:pos x="164312825" y="344180443"/>
                  </a:cxn>
                  <a:cxn ang="0">
                    <a:pos x="0" y="344180443"/>
                  </a:cxn>
                  <a:cxn ang="0">
                    <a:pos x="0" y="21289357"/>
                  </a:cxn>
                  <a:cxn ang="0">
                    <a:pos x="100015756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33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34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164528636" y="0"/>
                  </a:cxn>
                  <a:cxn ang="0">
                    <a:pos x="164528636" y="687419758"/>
                  </a:cxn>
                  <a:cxn ang="0">
                    <a:pos x="139492665" y="687419758"/>
                  </a:cxn>
                  <a:cxn ang="0">
                    <a:pos x="0" y="829156363"/>
                  </a:cxn>
                  <a:cxn ang="0">
                    <a:pos x="139492665" y="967348423"/>
                  </a:cxn>
                  <a:cxn ang="0">
                    <a:pos x="164528636" y="967348423"/>
                  </a:cxn>
                  <a:cxn ang="0">
                    <a:pos x="164528636" y="1289798682"/>
                  </a:cxn>
                  <a:cxn ang="0">
                    <a:pos x="908485596" y="1289798682"/>
                  </a:cxn>
                  <a:cxn ang="0">
                    <a:pos x="908485596" y="967348423"/>
                  </a:cxn>
                  <a:cxn ang="0">
                    <a:pos x="908485596" y="687419758"/>
                  </a:cxn>
                  <a:cxn ang="0">
                    <a:pos x="908485596" y="0"/>
                  </a:cxn>
                  <a:cxn ang="0">
                    <a:pos x="16452863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36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764285726" y="687419758"/>
                  </a:cxn>
                  <a:cxn ang="0">
                    <a:pos x="739401943" y="687419758"/>
                  </a:cxn>
                  <a:cxn ang="0">
                    <a:pos x="739401943" y="0"/>
                  </a:cxn>
                  <a:cxn ang="0">
                    <a:pos x="0" y="0"/>
                  </a:cxn>
                  <a:cxn ang="0">
                    <a:pos x="0" y="687419758"/>
                  </a:cxn>
                  <a:cxn ang="0">
                    <a:pos x="0" y="967348423"/>
                  </a:cxn>
                  <a:cxn ang="0">
                    <a:pos x="0" y="1289798682"/>
                  </a:cxn>
                  <a:cxn ang="0">
                    <a:pos x="739401943" y="1289798682"/>
                  </a:cxn>
                  <a:cxn ang="0">
                    <a:pos x="739401943" y="967348423"/>
                  </a:cxn>
                  <a:cxn ang="0">
                    <a:pos x="764285726" y="967348423"/>
                  </a:cxn>
                  <a:cxn ang="0">
                    <a:pos x="902922604" y="829156363"/>
                  </a:cxn>
                  <a:cxn ang="0">
                    <a:pos x="764285726" y="687419758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37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449454975" y="0"/>
                  </a:cxn>
                  <a:cxn ang="0">
                    <a:pos x="449454975" y="521109169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449454975" y="1009648934"/>
                  </a:cxn>
                  <a:cxn ang="0">
                    <a:pos x="577560347" y="1009648934"/>
                  </a:cxn>
                  <a:cxn ang="0">
                    <a:pos x="577560347" y="521109169"/>
                  </a:cxn>
                  <a:cxn ang="0">
                    <a:pos x="577560347" y="0"/>
                  </a:cxn>
                  <a:cxn ang="0">
                    <a:pos x="449454975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38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128105573" y="521109169"/>
                  </a:cxn>
                  <a:cxn ang="0">
                    <a:pos x="128105573" y="0"/>
                  </a:cxn>
                  <a:cxn ang="0">
                    <a:pos x="0" y="0"/>
                  </a:cxn>
                  <a:cxn ang="0">
                    <a:pos x="0" y="521109169"/>
                  </a:cxn>
                  <a:cxn ang="0">
                    <a:pos x="0" y="1009648934"/>
                  </a:cxn>
                  <a:cxn ang="0">
                    <a:pos x="128105573" y="1009648934"/>
                  </a:cxn>
                  <a:cxn ang="0">
                    <a:pos x="579733023" y="1009648934"/>
                  </a:cxn>
                  <a:cxn ang="0">
                    <a:pos x="579733023" y="521109169"/>
                  </a:cxn>
                  <a:cxn ang="0">
                    <a:pos x="128105573" y="521109169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39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89023452"/>
                  </a:cxn>
                  <a:cxn ang="0">
                    <a:pos x="121593233" y="0"/>
                  </a:cxn>
                  <a:cxn ang="0">
                    <a:pos x="121593233" y="167189921"/>
                  </a:cxn>
                  <a:cxn ang="0">
                    <a:pos x="0" y="89023452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40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134620446" y="89023452"/>
                  </a:cxn>
                  <a:cxn ang="0">
                    <a:pos x="0" y="0"/>
                  </a:cxn>
                  <a:cxn ang="0">
                    <a:pos x="0" y="167189921"/>
                  </a:cxn>
                  <a:cxn ang="0">
                    <a:pos x="134620446" y="89023452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241" name="组合 162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9243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44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331778736" y="314922619"/>
                    </a:cxn>
                    <a:cxn ang="0">
                      <a:pos x="58205996" y="314922619"/>
                    </a:cxn>
                    <a:cxn ang="0">
                      <a:pos x="0" y="254360397"/>
                    </a:cxn>
                    <a:cxn ang="0">
                      <a:pos x="0" y="60562249"/>
                    </a:cxn>
                    <a:cxn ang="0">
                      <a:pos x="58205996" y="0"/>
                    </a:cxn>
                    <a:cxn ang="0">
                      <a:pos x="331778736" y="0"/>
                    </a:cxn>
                    <a:cxn ang="0">
                      <a:pos x="389984705" y="60562249"/>
                    </a:cxn>
                    <a:cxn ang="0">
                      <a:pos x="389984705" y="254360397"/>
                    </a:cxn>
                    <a:cxn ang="0">
                      <a:pos x="331778736" y="314922619"/>
                    </a:cxn>
                    <a:cxn ang="0">
                      <a:pos x="58205996" y="48449095"/>
                    </a:cxn>
                    <a:cxn ang="0">
                      <a:pos x="46566153" y="60562249"/>
                    </a:cxn>
                    <a:cxn ang="0">
                      <a:pos x="46566153" y="254360397"/>
                    </a:cxn>
                    <a:cxn ang="0">
                      <a:pos x="58205996" y="266473537"/>
                    </a:cxn>
                    <a:cxn ang="0">
                      <a:pos x="331778736" y="266473537"/>
                    </a:cxn>
                    <a:cxn ang="0">
                      <a:pos x="343418565" y="254360397"/>
                    </a:cxn>
                    <a:cxn ang="0">
                      <a:pos x="343418565" y="60562249"/>
                    </a:cxn>
                    <a:cxn ang="0">
                      <a:pos x="331778736" y="48449095"/>
                    </a:cxn>
                    <a:cxn ang="0">
                      <a:pos x="58205996" y="48449095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245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p>
                  <a:pPr eaLnBrk="1" hangingPunct="1"/>
                  <a:endParaRPr lang="zh-CN" altLang="en-US" dirty="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9242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1282200364" y="598238342"/>
                  </a:cxn>
                  <a:cxn ang="0">
                    <a:pos x="0" y="811222928"/>
                  </a:cxn>
                  <a:cxn ang="0">
                    <a:pos x="1328769688" y="0"/>
                  </a:cxn>
                  <a:cxn ang="0">
                    <a:pos x="2039723196" y="742316411"/>
                  </a:cxn>
                  <a:cxn ang="0">
                    <a:pos x="1955898412" y="1143229211"/>
                  </a:cxn>
                  <a:cxn ang="0">
                    <a:pos x="1828610246" y="1080585956"/>
                  </a:cxn>
                  <a:cxn ang="0">
                    <a:pos x="1828610246" y="757977224"/>
                  </a:cxn>
                  <a:cxn ang="0">
                    <a:pos x="1282200364" y="598238342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9223" name="椭圆 63"/>
          <p:cNvSpPr/>
          <p:nvPr/>
        </p:nvSpPr>
        <p:spPr>
          <a:xfrm>
            <a:off x="1785938" y="3929063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直接连接符 167"/>
          <p:cNvSpPr/>
          <p:nvPr/>
        </p:nvSpPr>
        <p:spPr>
          <a:xfrm>
            <a:off x="0" y="3998913"/>
            <a:ext cx="1871663" cy="1587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5" name="直接连接符 167"/>
          <p:cNvSpPr/>
          <p:nvPr/>
        </p:nvSpPr>
        <p:spPr>
          <a:xfrm>
            <a:off x="7143750" y="4000500"/>
            <a:ext cx="2016125" cy="1588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6" name="椭圆 63"/>
          <p:cNvSpPr/>
          <p:nvPr/>
        </p:nvSpPr>
        <p:spPr>
          <a:xfrm>
            <a:off x="7072313" y="3929063"/>
            <a:ext cx="123825" cy="123825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77"/>
          <p:cNvSpPr/>
          <p:nvPr/>
        </p:nvSpPr>
        <p:spPr>
          <a:xfrm>
            <a:off x="3000375" y="3714750"/>
            <a:ext cx="4143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椭圆 80"/>
          <p:cNvSpPr/>
          <p:nvPr/>
        </p:nvSpPr>
        <p:spPr>
          <a:xfrm>
            <a:off x="2143125" y="3643313"/>
            <a:ext cx="714375" cy="71437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29" name="矩形 81"/>
          <p:cNvSpPr/>
          <p:nvPr/>
        </p:nvSpPr>
        <p:spPr>
          <a:xfrm>
            <a:off x="2214563" y="3268663"/>
            <a:ext cx="757237" cy="1446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800" b="1" dirty="0">
                <a:solidFill>
                  <a:srgbClr val="699B9A"/>
                </a:solidFill>
                <a:latin typeface="Calibri" panose="020F0502020204030204" pitchFamily="34" charset="0"/>
              </a:rPr>
              <a:t>2</a:t>
            </a:r>
            <a:endParaRPr lang="zh-CN" altLang="en-US" sz="8800" b="1" dirty="0">
              <a:solidFill>
                <a:srgbClr val="699B9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Freeform 10"/>
          <p:cNvSpPr/>
          <p:nvPr/>
        </p:nvSpPr>
        <p:spPr>
          <a:xfrm>
            <a:off x="6032500" y="1020763"/>
            <a:ext cx="44450" cy="25400"/>
          </a:xfrm>
          <a:custGeom>
            <a:avLst/>
            <a:gdLst>
              <a:gd name="txL" fmla="*/ 0 w 15"/>
              <a:gd name="txT" fmla="*/ 0 h 8"/>
              <a:gd name="txR" fmla="*/ 15 w 15"/>
              <a:gd name="txB" fmla="*/ 8 h 8"/>
            </a:gdLst>
            <a:ahLst/>
            <a:cxnLst>
              <a:cxn ang="0">
                <a:pos x="70251749" y="0"/>
              </a:cxn>
              <a:cxn ang="0">
                <a:pos x="79032103" y="10080623"/>
              </a:cxn>
              <a:cxn ang="0">
                <a:pos x="105376153" y="70564366"/>
              </a:cxn>
              <a:cxn ang="0">
                <a:pos x="43907710" y="40322493"/>
              </a:cxn>
              <a:cxn ang="0">
                <a:pos x="70251749" y="0"/>
              </a:cxn>
            </a:cxnLst>
            <a:rect l="txL" t="txT" r="txR" b="txB"/>
            <a:pathLst>
              <a:path w="15" h="8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3" name="Freeform 11"/>
          <p:cNvSpPr/>
          <p:nvPr/>
        </p:nvSpPr>
        <p:spPr>
          <a:xfrm>
            <a:off x="6699250" y="1020763"/>
            <a:ext cx="92075" cy="46037"/>
          </a:xfrm>
          <a:custGeom>
            <a:avLst/>
            <a:gdLst>
              <a:gd name="txL" fmla="*/ 0 w 29"/>
              <a:gd name="txT" fmla="*/ 0 h 15"/>
              <a:gd name="txR" fmla="*/ 29 w 29"/>
              <a:gd name="txB" fmla="*/ 15 h 15"/>
            </a:gdLst>
            <a:ahLst/>
            <a:cxnLst>
              <a:cxn ang="0">
                <a:pos x="282257525" y="103613963"/>
              </a:cxn>
              <a:cxn ang="0">
                <a:pos x="171370630" y="131874535"/>
              </a:cxn>
              <a:cxn ang="0">
                <a:pos x="30241879" y="131874535"/>
              </a:cxn>
              <a:cxn ang="0">
                <a:pos x="0" y="103613963"/>
              </a:cxn>
              <a:cxn ang="0">
                <a:pos x="221773791" y="0"/>
              </a:cxn>
              <a:cxn ang="0">
                <a:pos x="272176903" y="28257515"/>
              </a:cxn>
              <a:cxn ang="0">
                <a:pos x="241935036" y="37679752"/>
              </a:cxn>
              <a:cxn ang="0">
                <a:pos x="282257525" y="103613963"/>
              </a:cxn>
            </a:cxnLst>
            <a:rect l="txL" t="txT" r="txR" b="txB"/>
            <a:pathLst>
              <a:path w="29" h="15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4" name="Freeform 12"/>
          <p:cNvSpPr/>
          <p:nvPr/>
        </p:nvSpPr>
        <p:spPr>
          <a:xfrm>
            <a:off x="6173788" y="1022350"/>
            <a:ext cx="47625" cy="26988"/>
          </a:xfrm>
          <a:custGeom>
            <a:avLst/>
            <a:gdLst>
              <a:gd name="txL" fmla="*/ 0 w 15"/>
              <a:gd name="txT" fmla="*/ 0 h 9"/>
              <a:gd name="txR" fmla="*/ 15 w 15"/>
              <a:gd name="txB" fmla="*/ 9 h 9"/>
            </a:gdLst>
            <a:ahLst/>
            <a:cxnLst>
              <a:cxn ang="0">
                <a:pos x="151209386" y="17983002"/>
              </a:cxn>
              <a:cxn ang="0">
                <a:pos x="141128764" y="62945009"/>
              </a:cxn>
              <a:cxn ang="0">
                <a:pos x="80645004" y="80928005"/>
              </a:cxn>
              <a:cxn ang="0">
                <a:pos x="10080626" y="35969003"/>
              </a:cxn>
              <a:cxn ang="0">
                <a:pos x="90725627" y="35969003"/>
              </a:cxn>
              <a:cxn ang="0">
                <a:pos x="151209386" y="17983002"/>
              </a:cxn>
            </a:cxnLst>
            <a:rect l="txL" t="txT" r="txR" b="txB"/>
            <a:pathLst>
              <a:path w="15" h="9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5" name="Freeform 13"/>
          <p:cNvSpPr/>
          <p:nvPr/>
        </p:nvSpPr>
        <p:spPr>
          <a:xfrm>
            <a:off x="5894388" y="1036638"/>
            <a:ext cx="58737" cy="30162"/>
          </a:xfrm>
          <a:custGeom>
            <a:avLst/>
            <a:gdLst>
              <a:gd name="txL" fmla="*/ 0 w 19"/>
              <a:gd name="txT" fmla="*/ 0 h 10"/>
              <a:gd name="txR" fmla="*/ 19 w 19"/>
              <a:gd name="txB" fmla="*/ 10 h 10"/>
            </a:gdLst>
            <a:ahLst/>
            <a:cxnLst>
              <a:cxn ang="0">
                <a:pos x="172025195" y="0"/>
              </a:cxn>
              <a:cxn ang="0">
                <a:pos x="143352276" y="45487307"/>
              </a:cxn>
              <a:cxn ang="0">
                <a:pos x="105126870" y="81877758"/>
              </a:cxn>
              <a:cxn ang="0">
                <a:pos x="76453928" y="54584174"/>
              </a:cxn>
              <a:cxn ang="0">
                <a:pos x="38228509" y="63681030"/>
              </a:cxn>
              <a:cxn ang="0">
                <a:pos x="9555582" y="45487307"/>
              </a:cxn>
              <a:cxn ang="0">
                <a:pos x="76453928" y="27293595"/>
              </a:cxn>
              <a:cxn ang="0">
                <a:pos x="76453928" y="18193717"/>
              </a:cxn>
              <a:cxn ang="0">
                <a:pos x="172025195" y="0"/>
              </a:cxn>
            </a:cxnLst>
            <a:rect l="txL" t="txT" r="txR" b="txB"/>
            <a:pathLst>
              <a:path w="19" h="10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6" name="Freeform 14"/>
          <p:cNvSpPr/>
          <p:nvPr/>
        </p:nvSpPr>
        <p:spPr>
          <a:xfrm>
            <a:off x="6121400" y="1036638"/>
            <a:ext cx="47625" cy="14287"/>
          </a:xfrm>
          <a:custGeom>
            <a:avLst/>
            <a:gdLst>
              <a:gd name="txL" fmla="*/ 0 w 15"/>
              <a:gd name="txT" fmla="*/ 0 h 5"/>
              <a:gd name="txR" fmla="*/ 15 w 15"/>
              <a:gd name="txB" fmla="*/ 5 h 5"/>
            </a:gdLst>
            <a:ahLst/>
            <a:cxnLst>
              <a:cxn ang="0">
                <a:pos x="141128764" y="40823669"/>
              </a:cxn>
              <a:cxn ang="0">
                <a:pos x="30241880" y="40823669"/>
              </a:cxn>
              <a:cxn ang="0">
                <a:pos x="70564382" y="0"/>
              </a:cxn>
              <a:cxn ang="0">
                <a:pos x="141128764" y="40823669"/>
              </a:cxn>
            </a:cxnLst>
            <a:rect l="txL" t="txT" r="txR" b="txB"/>
            <a:pathLst>
              <a:path w="15" h="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7" name="Freeform 15"/>
          <p:cNvSpPr/>
          <p:nvPr/>
        </p:nvSpPr>
        <p:spPr>
          <a:xfrm>
            <a:off x="6056313" y="1055688"/>
            <a:ext cx="55562" cy="20637"/>
          </a:xfrm>
          <a:custGeom>
            <a:avLst/>
            <a:gdLst>
              <a:gd name="txL" fmla="*/ 0 w 18"/>
              <a:gd name="txT" fmla="*/ 0 h 7"/>
              <a:gd name="txR" fmla="*/ 18 w 18"/>
              <a:gd name="txB" fmla="*/ 7 h 7"/>
            </a:gdLst>
            <a:ahLst/>
            <a:cxnLst>
              <a:cxn ang="0">
                <a:pos x="114337335" y="0"/>
              </a:cxn>
              <a:cxn ang="0">
                <a:pos x="114337335" y="52149708"/>
              </a:cxn>
              <a:cxn ang="0">
                <a:pos x="0" y="34767451"/>
              </a:cxn>
              <a:cxn ang="0">
                <a:pos x="114337335" y="0"/>
              </a:cxn>
            </a:cxnLst>
            <a:rect l="txL" t="txT" r="txR" b="txB"/>
            <a:pathLst>
              <a:path w="18" h="7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8" name="Freeform 16"/>
          <p:cNvSpPr/>
          <p:nvPr/>
        </p:nvSpPr>
        <p:spPr>
          <a:xfrm>
            <a:off x="3262313" y="1073150"/>
            <a:ext cx="25400" cy="15875"/>
          </a:xfrm>
          <a:custGeom>
            <a:avLst/>
            <a:gdLst>
              <a:gd name="txL" fmla="*/ 0 w 8"/>
              <a:gd name="txT" fmla="*/ 0 h 5"/>
              <a:gd name="txR" fmla="*/ 8 w 8"/>
              <a:gd name="txB" fmla="*/ 5 h 5"/>
            </a:gdLst>
            <a:ahLst/>
            <a:cxnLst>
              <a:cxn ang="0">
                <a:pos x="0" y="0"/>
              </a:cxn>
              <a:cxn ang="0">
                <a:pos x="80644986" y="50403118"/>
              </a:cxn>
              <a:cxn ang="0">
                <a:pos x="0" y="0"/>
              </a:cxn>
            </a:cxnLst>
            <a:rect l="txL" t="txT" r="txR" b="txB"/>
            <a:pathLst>
              <a:path w="8" h="5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49" name="Freeform 17"/>
          <p:cNvSpPr/>
          <p:nvPr/>
        </p:nvSpPr>
        <p:spPr>
          <a:xfrm>
            <a:off x="6732588" y="1069975"/>
            <a:ext cx="103187" cy="50800"/>
          </a:xfrm>
          <a:custGeom>
            <a:avLst/>
            <a:gdLst>
              <a:gd name="txL" fmla="*/ 0 w 33"/>
              <a:gd name="txT" fmla="*/ 0 h 16"/>
              <a:gd name="txR" fmla="*/ 33 w 33"/>
              <a:gd name="txB" fmla="*/ 16 h 16"/>
            </a:gdLst>
            <a:ahLst/>
            <a:cxnLst>
              <a:cxn ang="0">
                <a:pos x="283542208" y="30241873"/>
              </a:cxn>
              <a:cxn ang="0">
                <a:pos x="312875445" y="100806227"/>
              </a:cxn>
              <a:cxn ang="0">
                <a:pos x="175993213" y="151209353"/>
              </a:cxn>
              <a:cxn ang="0">
                <a:pos x="146659977" y="131048112"/>
              </a:cxn>
              <a:cxn ang="0">
                <a:pos x="97774352" y="131048112"/>
              </a:cxn>
              <a:cxn ang="0">
                <a:pos x="97774352" y="100806227"/>
              </a:cxn>
              <a:cxn ang="0">
                <a:pos x="48885613" y="120967492"/>
              </a:cxn>
              <a:cxn ang="0">
                <a:pos x="68441116" y="90725607"/>
              </a:cxn>
              <a:cxn ang="0">
                <a:pos x="9777749" y="80644986"/>
              </a:cxn>
              <a:cxn ang="0">
                <a:pos x="39110994" y="50403113"/>
              </a:cxn>
              <a:cxn ang="0">
                <a:pos x="78218861" y="20161247"/>
              </a:cxn>
              <a:cxn ang="0">
                <a:pos x="205323372" y="10080623"/>
              </a:cxn>
              <a:cxn ang="0">
                <a:pos x="205323372" y="30241873"/>
              </a:cxn>
              <a:cxn ang="0">
                <a:pos x="283542208" y="30241873"/>
              </a:cxn>
            </a:cxnLst>
            <a:rect l="txL" t="txT" r="txR" b="txB"/>
            <a:pathLst>
              <a:path w="33" h="16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0" name="Freeform 18"/>
          <p:cNvSpPr/>
          <p:nvPr/>
        </p:nvSpPr>
        <p:spPr>
          <a:xfrm>
            <a:off x="6689725" y="1069975"/>
            <a:ext cx="42863" cy="28575"/>
          </a:xfrm>
          <a:custGeom>
            <a:avLst/>
            <a:gdLst>
              <a:gd name="txL" fmla="*/ 0 w 13"/>
              <a:gd name="txT" fmla="*/ 0 h 9"/>
              <a:gd name="txR" fmla="*/ 13 w 13"/>
              <a:gd name="txB" fmla="*/ 9 h 9"/>
            </a:gdLst>
            <a:ahLst/>
            <a:cxnLst>
              <a:cxn ang="0">
                <a:pos x="141325915" y="50403116"/>
              </a:cxn>
              <a:cxn ang="0">
                <a:pos x="97839740" y="50403116"/>
              </a:cxn>
              <a:cxn ang="0">
                <a:pos x="76098314" y="80644991"/>
              </a:cxn>
              <a:cxn ang="0">
                <a:pos x="0" y="50403116"/>
              </a:cxn>
              <a:cxn ang="0">
                <a:pos x="141325915" y="50403116"/>
              </a:cxn>
            </a:cxnLst>
            <a:rect l="txL" t="txT" r="txR" b="txB"/>
            <a:pathLst>
              <a:path w="13" h="9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1" name="Freeform 19"/>
          <p:cNvSpPr/>
          <p:nvPr/>
        </p:nvSpPr>
        <p:spPr>
          <a:xfrm>
            <a:off x="3170238" y="1101725"/>
            <a:ext cx="104775" cy="57150"/>
          </a:xfrm>
          <a:custGeom>
            <a:avLst/>
            <a:gdLst>
              <a:gd name="txL" fmla="*/ 0 w 33"/>
              <a:gd name="txT" fmla="*/ 0 h 18"/>
              <a:gd name="txR" fmla="*/ 33 w 33"/>
              <a:gd name="txB" fmla="*/ 18 h 18"/>
            </a:gdLst>
            <a:ahLst/>
            <a:cxnLst>
              <a:cxn ang="0">
                <a:pos x="241934987" y="50403116"/>
              </a:cxn>
              <a:cxn ang="0">
                <a:pos x="282257469" y="100806232"/>
              </a:cxn>
              <a:cxn ang="0">
                <a:pos x="322579950" y="171370602"/>
              </a:cxn>
              <a:cxn ang="0">
                <a:pos x="282257469" y="171370602"/>
              </a:cxn>
              <a:cxn ang="0">
                <a:pos x="282257469" y="151209361"/>
              </a:cxn>
              <a:cxn ang="0">
                <a:pos x="252015608" y="131048119"/>
              </a:cxn>
              <a:cxn ang="0">
                <a:pos x="70564367" y="120967498"/>
              </a:cxn>
              <a:cxn ang="0">
                <a:pos x="110886873" y="90725611"/>
              </a:cxn>
              <a:cxn ang="0">
                <a:pos x="80644988" y="60483749"/>
              </a:cxn>
              <a:cxn ang="0">
                <a:pos x="0" y="20161248"/>
              </a:cxn>
              <a:cxn ang="0">
                <a:pos x="110886873" y="20161248"/>
              </a:cxn>
              <a:cxn ang="0">
                <a:pos x="141128734" y="50403116"/>
              </a:cxn>
              <a:cxn ang="0">
                <a:pos x="201612456" y="50403116"/>
              </a:cxn>
              <a:cxn ang="0">
                <a:pos x="241934987" y="50403116"/>
              </a:cxn>
            </a:cxnLst>
            <a:rect l="txL" t="txT" r="txR" b="txB"/>
            <a:pathLst>
              <a:path w="33" h="18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2" name="Freeform 20"/>
          <p:cNvSpPr/>
          <p:nvPr/>
        </p:nvSpPr>
        <p:spPr>
          <a:xfrm>
            <a:off x="6837363" y="1101725"/>
            <a:ext cx="104775" cy="53975"/>
          </a:xfrm>
          <a:custGeom>
            <a:avLst/>
            <a:gdLst>
              <a:gd name="txL" fmla="*/ 0 w 33"/>
              <a:gd name="txT" fmla="*/ 0 h 17"/>
              <a:gd name="txR" fmla="*/ 33 w 33"/>
              <a:gd name="txB" fmla="*/ 17 h 17"/>
            </a:gdLst>
            <a:ahLst/>
            <a:cxnLst>
              <a:cxn ang="0">
                <a:pos x="131048114" y="0"/>
              </a:cxn>
              <a:cxn ang="0">
                <a:pos x="191531836" y="50403115"/>
              </a:cxn>
              <a:cxn ang="0">
                <a:pos x="201612456" y="20161247"/>
              </a:cxn>
              <a:cxn ang="0">
                <a:pos x="231854367" y="50403115"/>
              </a:cxn>
              <a:cxn ang="0">
                <a:pos x="262096228" y="50403115"/>
              </a:cxn>
              <a:cxn ang="0">
                <a:pos x="262096228" y="60483748"/>
              </a:cxn>
              <a:cxn ang="0">
                <a:pos x="322579950" y="70564368"/>
              </a:cxn>
              <a:cxn ang="0">
                <a:pos x="221773747" y="100806230"/>
              </a:cxn>
              <a:cxn ang="0">
                <a:pos x="201612456" y="131048116"/>
              </a:cxn>
              <a:cxn ang="0">
                <a:pos x="80644988" y="131048116"/>
              </a:cxn>
              <a:cxn ang="0">
                <a:pos x="60483747" y="161289977"/>
              </a:cxn>
              <a:cxn ang="0">
                <a:pos x="10080623" y="151209357"/>
              </a:cxn>
              <a:cxn ang="0">
                <a:pos x="10080623" y="100806230"/>
              </a:cxn>
              <a:cxn ang="0">
                <a:pos x="40322494" y="100806230"/>
              </a:cxn>
              <a:cxn ang="0">
                <a:pos x="50403114" y="60483748"/>
              </a:cxn>
              <a:cxn ang="0">
                <a:pos x="80644988" y="60483748"/>
              </a:cxn>
              <a:cxn ang="0">
                <a:pos x="131048114" y="0"/>
              </a:cxn>
            </a:cxnLst>
            <a:rect l="txL" t="txT" r="txR" b="txB"/>
            <a:pathLst>
              <a:path w="33" h="17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3" name="Freeform 21"/>
          <p:cNvSpPr/>
          <p:nvPr/>
        </p:nvSpPr>
        <p:spPr>
          <a:xfrm>
            <a:off x="2989263" y="1141413"/>
            <a:ext cx="20637" cy="28575"/>
          </a:xfrm>
          <a:custGeom>
            <a:avLst/>
            <a:gdLst>
              <a:gd name="txL" fmla="*/ 0 w 6"/>
              <a:gd name="txT" fmla="*/ 0 h 10"/>
              <a:gd name="txR" fmla="*/ 6 w 6"/>
              <a:gd name="txB" fmla="*/ 10 h 10"/>
            </a:gdLst>
            <a:ahLst/>
            <a:cxnLst>
              <a:cxn ang="0">
                <a:pos x="70980966" y="40827956"/>
              </a:cxn>
              <a:cxn ang="0">
                <a:pos x="70980966" y="40827956"/>
              </a:cxn>
            </a:cxnLst>
            <a:rect l="txL" t="txT" r="txR" b="txB"/>
            <a:pathLst>
              <a:path w="6" h="10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4" name="Freeform 22"/>
          <p:cNvSpPr/>
          <p:nvPr/>
        </p:nvSpPr>
        <p:spPr>
          <a:xfrm>
            <a:off x="3030538" y="1144588"/>
            <a:ext cx="57150" cy="34925"/>
          </a:xfrm>
          <a:custGeom>
            <a:avLst/>
            <a:gdLst>
              <a:gd name="txL" fmla="*/ 0 w 18"/>
              <a:gd name="txT" fmla="*/ 0 h 11"/>
              <a:gd name="txR" fmla="*/ 18 w 18"/>
              <a:gd name="txB" fmla="*/ 11 h 11"/>
            </a:gdLst>
            <a:ahLst/>
            <a:cxnLst>
              <a:cxn ang="0">
                <a:pos x="171370602" y="30241877"/>
              </a:cxn>
              <a:cxn ang="0">
                <a:pos x="40322495" y="100806240"/>
              </a:cxn>
              <a:cxn ang="0">
                <a:pos x="0" y="60483754"/>
              </a:cxn>
              <a:cxn ang="0">
                <a:pos x="90725611" y="30241877"/>
              </a:cxn>
              <a:cxn ang="0">
                <a:pos x="171370602" y="30241877"/>
              </a:cxn>
            </a:cxnLst>
            <a:rect l="txL" t="txT" r="txR" b="txB"/>
            <a:pathLst>
              <a:path w="18" h="11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5" name="Freeform 23"/>
          <p:cNvSpPr/>
          <p:nvPr/>
        </p:nvSpPr>
        <p:spPr>
          <a:xfrm>
            <a:off x="3343275" y="1152525"/>
            <a:ext cx="50800" cy="25400"/>
          </a:xfrm>
          <a:custGeom>
            <a:avLst/>
            <a:gdLst>
              <a:gd name="txL" fmla="*/ 0 w 16"/>
              <a:gd name="txT" fmla="*/ 0 h 8"/>
              <a:gd name="txR" fmla="*/ 16 w 16"/>
              <a:gd name="txB" fmla="*/ 8 h 8"/>
            </a:gdLst>
            <a:ahLst/>
            <a:cxnLst>
              <a:cxn ang="0">
                <a:pos x="141128732" y="30241873"/>
              </a:cxn>
              <a:cxn ang="0">
                <a:pos x="141128732" y="50403113"/>
              </a:cxn>
              <a:cxn ang="0">
                <a:pos x="100806227" y="70564366"/>
              </a:cxn>
              <a:cxn ang="0">
                <a:pos x="80644986" y="80644986"/>
              </a:cxn>
              <a:cxn ang="0">
                <a:pos x="40322493" y="70564366"/>
              </a:cxn>
              <a:cxn ang="0">
                <a:pos x="30241873" y="80644986"/>
              </a:cxn>
              <a:cxn ang="0">
                <a:pos x="10080623" y="70564366"/>
              </a:cxn>
              <a:cxn ang="0">
                <a:pos x="141128732" y="30241873"/>
              </a:cxn>
            </a:cxnLst>
            <a:rect l="txL" t="txT" r="txR" b="txB"/>
            <a:pathLst>
              <a:path w="16" h="8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6" name="Freeform 24"/>
          <p:cNvSpPr/>
          <p:nvPr/>
        </p:nvSpPr>
        <p:spPr>
          <a:xfrm>
            <a:off x="3159125" y="1163638"/>
            <a:ext cx="28575" cy="15875"/>
          </a:xfrm>
          <a:custGeom>
            <a:avLst/>
            <a:gdLst>
              <a:gd name="txL" fmla="*/ 0 w 9"/>
              <a:gd name="txT" fmla="*/ 0 h 5"/>
              <a:gd name="txR" fmla="*/ 9 w 9"/>
              <a:gd name="txB" fmla="*/ 5 h 5"/>
            </a:gdLst>
            <a:ahLst/>
            <a:cxnLst>
              <a:cxn ang="0">
                <a:pos x="0" y="30241876"/>
              </a:cxn>
              <a:cxn ang="0">
                <a:pos x="70564370" y="40322497"/>
              </a:cxn>
              <a:cxn ang="0">
                <a:pos x="0" y="30241876"/>
              </a:cxn>
            </a:cxnLst>
            <a:rect l="txL" t="txT" r="txR" b="txB"/>
            <a:pathLst>
              <a:path w="9" h="5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7" name="Freeform 25"/>
          <p:cNvSpPr/>
          <p:nvPr/>
        </p:nvSpPr>
        <p:spPr>
          <a:xfrm>
            <a:off x="3435350" y="1168400"/>
            <a:ext cx="15875" cy="15875"/>
          </a:xfrm>
          <a:custGeom>
            <a:avLst/>
            <a:gdLst>
              <a:gd name="txL" fmla="*/ 0 w 5"/>
              <a:gd name="txT" fmla="*/ 0 h 5"/>
              <a:gd name="txR" fmla="*/ 5 w 5"/>
              <a:gd name="txB" fmla="*/ 5 h 5"/>
            </a:gdLst>
            <a:ahLst/>
            <a:cxnLst>
              <a:cxn ang="0">
                <a:pos x="0" y="0"/>
              </a:cxn>
              <a:cxn ang="0">
                <a:pos x="40322497" y="50403118"/>
              </a:cxn>
              <a:cxn ang="0">
                <a:pos x="0" y="50403118"/>
              </a:cxn>
              <a:cxn ang="0">
                <a:pos x="0" y="0"/>
              </a:cxn>
            </a:cxnLst>
            <a:rect l="txL" t="txT" r="txR" b="txB"/>
            <a:pathLst>
              <a:path w="5" h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8" name="Freeform 26"/>
          <p:cNvSpPr/>
          <p:nvPr/>
        </p:nvSpPr>
        <p:spPr>
          <a:xfrm>
            <a:off x="3316288" y="1192213"/>
            <a:ext cx="311150" cy="95250"/>
          </a:xfrm>
          <a:custGeom>
            <a:avLst/>
            <a:gdLst>
              <a:gd name="txL" fmla="*/ 0 w 100"/>
              <a:gd name="txT" fmla="*/ 0 h 30"/>
              <a:gd name="txR" fmla="*/ 100 w 100"/>
              <a:gd name="txB" fmla="*/ 30 h 30"/>
            </a:gdLst>
            <a:ahLst/>
            <a:cxnLst>
              <a:cxn ang="0">
                <a:pos x="968143318" y="161290009"/>
              </a:cxn>
              <a:cxn ang="0">
                <a:pos x="968143318" y="231854415"/>
              </a:cxn>
              <a:cxn ang="0">
                <a:pos x="929417601" y="262096283"/>
              </a:cxn>
              <a:cxn ang="0">
                <a:pos x="764834665" y="262096283"/>
              </a:cxn>
              <a:cxn ang="0">
                <a:pos x="706746089" y="292338150"/>
              </a:cxn>
              <a:cxn ang="0">
                <a:pos x="668020372" y="282257527"/>
              </a:cxn>
              <a:cxn ang="0">
                <a:pos x="658337387" y="292338150"/>
              </a:cxn>
              <a:cxn ang="0">
                <a:pos x="600248811" y="292338150"/>
              </a:cxn>
              <a:cxn ang="0">
                <a:pos x="600248811" y="282257527"/>
              </a:cxn>
              <a:cxn ang="0">
                <a:pos x="571206079" y="292338150"/>
              </a:cxn>
              <a:cxn ang="0">
                <a:pos x="522797376" y="262096283"/>
              </a:cxn>
              <a:cxn ang="0">
                <a:pos x="319488820" y="262096283"/>
              </a:cxn>
              <a:cxn ang="0">
                <a:pos x="329168693" y="231854415"/>
              </a:cxn>
              <a:cxn ang="0">
                <a:pos x="300125961" y="221773793"/>
              </a:cxn>
              <a:cxn ang="0">
                <a:pos x="271080118" y="161290009"/>
              </a:cxn>
              <a:cxn ang="0">
                <a:pos x="300125961" y="141128764"/>
              </a:cxn>
              <a:cxn ang="0">
                <a:pos x="271080118" y="80645004"/>
              </a:cxn>
              <a:cxn ang="0">
                <a:pos x="154902917" y="90725627"/>
              </a:cxn>
              <a:cxn ang="0">
                <a:pos x="125860185" y="70564382"/>
              </a:cxn>
              <a:cxn ang="0">
                <a:pos x="96814317" y="50403125"/>
              </a:cxn>
              <a:cxn ang="0">
                <a:pos x="48408714" y="70564382"/>
              </a:cxn>
              <a:cxn ang="0">
                <a:pos x="19362865" y="10080626"/>
              </a:cxn>
              <a:cxn ang="0">
                <a:pos x="164585902" y="0"/>
              </a:cxn>
              <a:cxn ang="0">
                <a:pos x="193628635" y="10080626"/>
              </a:cxn>
              <a:cxn ang="0">
                <a:pos x="193628635" y="40322502"/>
              </a:cxn>
              <a:cxn ang="0">
                <a:pos x="232354400" y="70564382"/>
              </a:cxn>
              <a:cxn ang="0">
                <a:pos x="358214537" y="70564382"/>
              </a:cxn>
              <a:cxn ang="0">
                <a:pos x="358214537" y="141128764"/>
              </a:cxn>
              <a:cxn ang="0">
                <a:pos x="455028927" y="151209386"/>
              </a:cxn>
              <a:cxn ang="0">
                <a:pos x="455028927" y="181451253"/>
              </a:cxn>
              <a:cxn ang="0">
                <a:pos x="474391786" y="161290009"/>
              </a:cxn>
              <a:cxn ang="0">
                <a:pos x="638974528" y="161290009"/>
              </a:cxn>
              <a:cxn ang="0">
                <a:pos x="668020372" y="181451253"/>
              </a:cxn>
              <a:cxn ang="0">
                <a:pos x="706746089" y="151209386"/>
              </a:cxn>
              <a:cxn ang="0">
                <a:pos x="745471806" y="151209386"/>
              </a:cxn>
              <a:cxn ang="0">
                <a:pos x="968143318" y="161290009"/>
              </a:cxn>
            </a:cxnLst>
            <a:rect l="txL" t="txT" r="txR" b="txB"/>
            <a:pathLst>
              <a:path w="100" h="3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59" name="Freeform 27"/>
          <p:cNvSpPr/>
          <p:nvPr/>
        </p:nvSpPr>
        <p:spPr>
          <a:xfrm>
            <a:off x="5976938" y="1189038"/>
            <a:ext cx="314325" cy="228600"/>
          </a:xfrm>
          <a:custGeom>
            <a:avLst/>
            <a:gdLst>
              <a:gd name="txL" fmla="*/ 0 w 100"/>
              <a:gd name="txT" fmla="*/ 0 h 72"/>
              <a:gd name="txR" fmla="*/ 100 w 100"/>
              <a:gd name="txB" fmla="*/ 72 h 72"/>
            </a:gdLst>
            <a:ahLst/>
            <a:cxnLst>
              <a:cxn ang="0">
                <a:pos x="810163207" y="20161248"/>
              </a:cxn>
              <a:cxn ang="0">
                <a:pos x="978122916" y="10080624"/>
              </a:cxn>
              <a:cxn ang="0">
                <a:pos x="968243684" y="80644991"/>
              </a:cxn>
              <a:cxn ang="0">
                <a:pos x="780522369" y="100806232"/>
              </a:cxn>
              <a:cxn ang="0">
                <a:pos x="760760762" y="131048119"/>
              </a:cxn>
              <a:cxn ang="0">
                <a:pos x="731123067" y="131048119"/>
              </a:cxn>
              <a:cxn ang="0">
                <a:pos x="701482228" y="161289981"/>
              </a:cxn>
              <a:cxn ang="0">
                <a:pos x="671841390" y="151209361"/>
              </a:cxn>
              <a:cxn ang="0">
                <a:pos x="622442088" y="161289981"/>
              </a:cxn>
              <a:cxn ang="0">
                <a:pos x="563160411" y="171370602"/>
              </a:cxn>
              <a:cxn ang="0">
                <a:pos x="553281179" y="201612464"/>
              </a:cxn>
              <a:cxn ang="0">
                <a:pos x="484120270" y="241934997"/>
              </a:cxn>
              <a:cxn ang="0">
                <a:pos x="434720969" y="272176859"/>
              </a:cxn>
              <a:cxn ang="0">
                <a:pos x="414962505" y="302418721"/>
              </a:cxn>
              <a:cxn ang="0">
                <a:pos x="395200800" y="332660583"/>
              </a:cxn>
              <a:cxn ang="0">
                <a:pos x="326039891" y="362902445"/>
              </a:cxn>
              <a:cxn ang="0">
                <a:pos x="316160660" y="372983066"/>
              </a:cxn>
              <a:cxn ang="0">
                <a:pos x="256882126" y="403224928"/>
              </a:cxn>
              <a:cxn ang="0">
                <a:pos x="227241288" y="453628131"/>
              </a:cxn>
              <a:cxn ang="0">
                <a:pos x="246999751" y="544353718"/>
              </a:cxn>
              <a:cxn ang="0">
                <a:pos x="197600400" y="574595580"/>
              </a:cxn>
              <a:cxn ang="0">
                <a:pos x="227241288" y="624998684"/>
              </a:cxn>
              <a:cxn ang="0">
                <a:pos x="217362056" y="645159925"/>
              </a:cxn>
              <a:cxn ang="0">
                <a:pos x="227241288" y="655240546"/>
              </a:cxn>
              <a:cxn ang="0">
                <a:pos x="246999751" y="645159925"/>
              </a:cxn>
              <a:cxn ang="0">
                <a:pos x="286519821" y="665321166"/>
              </a:cxn>
              <a:cxn ang="0">
                <a:pos x="266761358" y="725804891"/>
              </a:cxn>
              <a:cxn ang="0">
                <a:pos x="148201098" y="725804891"/>
              </a:cxn>
              <a:cxn ang="0">
                <a:pos x="158080330" y="695563029"/>
              </a:cxn>
              <a:cxn ang="0">
                <a:pos x="118560260" y="685482408"/>
              </a:cxn>
              <a:cxn ang="0">
                <a:pos x="88919397" y="655240546"/>
              </a:cxn>
              <a:cxn ang="0">
                <a:pos x="59281701" y="655240546"/>
              </a:cxn>
              <a:cxn ang="0">
                <a:pos x="19761613" y="655240546"/>
              </a:cxn>
              <a:cxn ang="0">
                <a:pos x="9879235" y="554434338"/>
              </a:cxn>
              <a:cxn ang="0">
                <a:pos x="79040165" y="524192476"/>
              </a:cxn>
              <a:cxn ang="0">
                <a:pos x="59281701" y="514111856"/>
              </a:cxn>
              <a:cxn ang="0">
                <a:pos x="79040165" y="483869993"/>
              </a:cxn>
              <a:cxn ang="0">
                <a:pos x="148201098" y="453628131"/>
              </a:cxn>
              <a:cxn ang="0">
                <a:pos x="148201098" y="403224928"/>
              </a:cxn>
              <a:cxn ang="0">
                <a:pos x="187721168" y="383063687"/>
              </a:cxn>
              <a:cxn ang="0">
                <a:pos x="217362056" y="342741204"/>
              </a:cxn>
              <a:cxn ang="0">
                <a:pos x="217362056" y="272176859"/>
              </a:cxn>
              <a:cxn ang="0">
                <a:pos x="326039891" y="231854376"/>
              </a:cxn>
              <a:cxn ang="0">
                <a:pos x="345801498" y="201612464"/>
              </a:cxn>
              <a:cxn ang="0">
                <a:pos x="355680730" y="221773755"/>
              </a:cxn>
              <a:cxn ang="0">
                <a:pos x="385321568" y="191531843"/>
              </a:cxn>
              <a:cxn ang="0">
                <a:pos x="395200800" y="161289981"/>
              </a:cxn>
              <a:cxn ang="0">
                <a:pos x="464361807" y="151209361"/>
              </a:cxn>
              <a:cxn ang="0">
                <a:pos x="553281179" y="131048119"/>
              </a:cxn>
              <a:cxn ang="0">
                <a:pos x="563160411" y="120967498"/>
              </a:cxn>
              <a:cxn ang="0">
                <a:pos x="592801249" y="131048119"/>
              </a:cxn>
              <a:cxn ang="0">
                <a:pos x="602680481" y="100806232"/>
              </a:cxn>
              <a:cxn ang="0">
                <a:pos x="622442088" y="100806232"/>
              </a:cxn>
              <a:cxn ang="0">
                <a:pos x="711361460" y="90725611"/>
              </a:cxn>
              <a:cxn ang="0">
                <a:pos x="741002298" y="80644991"/>
              </a:cxn>
              <a:cxn ang="0">
                <a:pos x="760760762" y="60483749"/>
              </a:cxn>
              <a:cxn ang="0">
                <a:pos x="810163207" y="20161248"/>
              </a:cxn>
            </a:cxnLst>
            <a:rect l="txL" t="txT" r="txR" b="txB"/>
            <a:pathLst>
              <a:path w="100" h="72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0" name="Freeform 28"/>
          <p:cNvSpPr/>
          <p:nvPr/>
        </p:nvSpPr>
        <p:spPr>
          <a:xfrm>
            <a:off x="3235325" y="1203325"/>
            <a:ext cx="34925" cy="15875"/>
          </a:xfrm>
          <a:custGeom>
            <a:avLst/>
            <a:gdLst>
              <a:gd name="txL" fmla="*/ 0 w 11"/>
              <a:gd name="txT" fmla="*/ 0 h 5"/>
              <a:gd name="txR" fmla="*/ 11 w 11"/>
              <a:gd name="txB" fmla="*/ 5 h 5"/>
            </a:gdLst>
            <a:ahLst/>
            <a:cxnLst>
              <a:cxn ang="0">
                <a:pos x="80644997" y="10080624"/>
              </a:cxn>
              <a:cxn ang="0">
                <a:pos x="110886886" y="10080624"/>
              </a:cxn>
              <a:cxn ang="0">
                <a:pos x="80644997" y="10080624"/>
              </a:cxn>
            </a:cxnLst>
            <a:rect l="txL" t="txT" r="txR" b="txB"/>
            <a:pathLst>
              <a:path w="11" h="5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1" name="Freeform 29"/>
          <p:cNvSpPr/>
          <p:nvPr/>
        </p:nvSpPr>
        <p:spPr>
          <a:xfrm>
            <a:off x="7507288" y="1220788"/>
            <a:ext cx="96837" cy="76200"/>
          </a:xfrm>
          <a:custGeom>
            <a:avLst/>
            <a:gdLst>
              <a:gd name="txL" fmla="*/ 0 w 31"/>
              <a:gd name="txT" fmla="*/ 0 h 24"/>
              <a:gd name="txR" fmla="*/ 31 w 31"/>
              <a:gd name="txB" fmla="*/ 24 h 24"/>
            </a:gdLst>
            <a:ahLst/>
            <a:cxnLst>
              <a:cxn ang="0">
                <a:pos x="78063122" y="0"/>
              </a:cxn>
              <a:cxn ang="0">
                <a:pos x="97580459" y="20161250"/>
              </a:cxn>
              <a:cxn ang="0">
                <a:pos x="175643581" y="60483756"/>
              </a:cxn>
              <a:cxn ang="0">
                <a:pos x="214675179" y="30241878"/>
              </a:cxn>
              <a:cxn ang="0">
                <a:pos x="302496945" y="50403121"/>
              </a:cxn>
              <a:cxn ang="0">
                <a:pos x="273224064" y="120967511"/>
              </a:cxn>
              <a:cxn ang="0">
                <a:pos x="165884913" y="141128755"/>
              </a:cxn>
              <a:cxn ang="0">
                <a:pos x="165884913" y="161289998"/>
              </a:cxn>
              <a:cxn ang="0">
                <a:pos x="136612032" y="191531864"/>
              </a:cxn>
              <a:cxn ang="0">
                <a:pos x="97580459" y="201612486"/>
              </a:cxn>
              <a:cxn ang="0">
                <a:pos x="39031561" y="171370620"/>
              </a:cxn>
              <a:cxn ang="0">
                <a:pos x="0" y="60483756"/>
              </a:cxn>
              <a:cxn ang="0">
                <a:pos x="78063122" y="0"/>
              </a:cxn>
            </a:cxnLst>
            <a:rect l="txL" t="txT" r="txR" b="txB"/>
            <a:pathLst>
              <a:path w="31" h="24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2" name="Freeform 30"/>
          <p:cNvSpPr/>
          <p:nvPr/>
        </p:nvSpPr>
        <p:spPr>
          <a:xfrm>
            <a:off x="2917825" y="1230313"/>
            <a:ext cx="25400" cy="19050"/>
          </a:xfrm>
          <a:custGeom>
            <a:avLst/>
            <a:gdLst>
              <a:gd name="txL" fmla="*/ 0 w 8"/>
              <a:gd name="txT" fmla="*/ 0 h 6"/>
              <a:gd name="txR" fmla="*/ 8 w 8"/>
              <a:gd name="txB" fmla="*/ 6 h 6"/>
            </a:gdLst>
            <a:ahLst/>
            <a:cxnLst>
              <a:cxn ang="0">
                <a:pos x="40322493" y="0"/>
              </a:cxn>
              <a:cxn ang="0">
                <a:pos x="50403113" y="60483756"/>
              </a:cxn>
              <a:cxn ang="0">
                <a:pos x="0" y="40322500"/>
              </a:cxn>
              <a:cxn ang="0">
                <a:pos x="40322493" y="0"/>
              </a:cxn>
            </a:cxnLst>
            <a:rect l="txL" t="txT" r="txR" b="txB"/>
            <a:pathLst>
              <a:path w="8" h="6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3" name="Freeform 31"/>
          <p:cNvSpPr/>
          <p:nvPr/>
        </p:nvSpPr>
        <p:spPr>
          <a:xfrm>
            <a:off x="7613650" y="1231900"/>
            <a:ext cx="42863" cy="41275"/>
          </a:xfrm>
          <a:custGeom>
            <a:avLst/>
            <a:gdLst>
              <a:gd name="txL" fmla="*/ 0 w 14"/>
              <a:gd name="txT" fmla="*/ 0 h 13"/>
              <a:gd name="txR" fmla="*/ 14 w 14"/>
              <a:gd name="txB" fmla="*/ 13 h 13"/>
            </a:gdLst>
            <a:ahLst/>
            <a:cxnLst>
              <a:cxn ang="0">
                <a:pos x="0" y="40322501"/>
              </a:cxn>
              <a:cxn ang="0">
                <a:pos x="131231210" y="70564379"/>
              </a:cxn>
              <a:cxn ang="0">
                <a:pos x="74988822" y="131048136"/>
              </a:cxn>
              <a:cxn ang="0">
                <a:pos x="46867628" y="100806245"/>
              </a:cxn>
              <a:cxn ang="0">
                <a:pos x="28121194" y="100806245"/>
              </a:cxn>
              <a:cxn ang="0">
                <a:pos x="0" y="40322501"/>
              </a:cxn>
            </a:cxnLst>
            <a:rect l="txL" t="txT" r="txR" b="txB"/>
            <a:pathLst>
              <a:path w="14" h="13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4" name="Freeform 32"/>
          <p:cNvSpPr/>
          <p:nvPr/>
        </p:nvSpPr>
        <p:spPr>
          <a:xfrm>
            <a:off x="7669213" y="1244600"/>
            <a:ext cx="66675" cy="38100"/>
          </a:xfrm>
          <a:custGeom>
            <a:avLst/>
            <a:gdLst>
              <a:gd name="txL" fmla="*/ 0 w 21"/>
              <a:gd name="txT" fmla="*/ 0 h 12"/>
              <a:gd name="txR" fmla="*/ 21 w 21"/>
              <a:gd name="txB" fmla="*/ 12 h 12"/>
            </a:gdLst>
            <a:ahLst/>
            <a:cxnLst>
              <a:cxn ang="0">
                <a:pos x="10080624" y="20161250"/>
              </a:cxn>
              <a:cxn ang="0">
                <a:pos x="40322498" y="20161250"/>
              </a:cxn>
              <a:cxn ang="0">
                <a:pos x="110886884" y="50403121"/>
              </a:cxn>
              <a:cxn ang="0">
                <a:pos x="181451234" y="70564377"/>
              </a:cxn>
              <a:cxn ang="0">
                <a:pos x="211693147" y="100806243"/>
              </a:cxn>
              <a:cxn ang="0">
                <a:pos x="40322498" y="70564377"/>
              </a:cxn>
              <a:cxn ang="0">
                <a:pos x="10080624" y="20161250"/>
              </a:cxn>
            </a:cxnLst>
            <a:rect l="txL" t="txT" r="txR" b="txB"/>
            <a:pathLst>
              <a:path w="21" h="12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5" name="Freeform 33"/>
          <p:cNvSpPr/>
          <p:nvPr/>
        </p:nvSpPr>
        <p:spPr>
          <a:xfrm>
            <a:off x="3216275" y="1303338"/>
            <a:ext cx="107950" cy="92075"/>
          </a:xfrm>
          <a:custGeom>
            <a:avLst/>
            <a:gdLst>
              <a:gd name="txL" fmla="*/ 0 w 35"/>
              <a:gd name="txT" fmla="*/ 0 h 29"/>
              <a:gd name="txR" fmla="*/ 35 w 35"/>
              <a:gd name="txB" fmla="*/ 29 h 29"/>
            </a:gdLst>
            <a:ahLst/>
            <a:cxnLst>
              <a:cxn ang="0">
                <a:pos x="104640564" y="50403124"/>
              </a:cxn>
              <a:cxn ang="0">
                <a:pos x="104640564" y="40322502"/>
              </a:cxn>
              <a:cxn ang="0">
                <a:pos x="256846962" y="0"/>
              </a:cxn>
              <a:cxn ang="0">
                <a:pos x="285385845" y="50403124"/>
              </a:cxn>
              <a:cxn ang="0">
                <a:pos x="256846962" y="90725626"/>
              </a:cxn>
              <a:cxn ang="0">
                <a:pos x="323436661" y="110886895"/>
              </a:cxn>
              <a:cxn ang="0">
                <a:pos x="332948594" y="221773791"/>
              </a:cxn>
              <a:cxn ang="0">
                <a:pos x="294897778" y="221773791"/>
              </a:cxn>
              <a:cxn ang="0">
                <a:pos x="294897778" y="252015658"/>
              </a:cxn>
              <a:cxn ang="0">
                <a:pos x="256846962" y="252015658"/>
              </a:cxn>
              <a:cxn ang="0">
                <a:pos x="218796145" y="282257525"/>
              </a:cxn>
              <a:cxn ang="0">
                <a:pos x="171230264" y="231854413"/>
              </a:cxn>
              <a:cxn ang="0">
                <a:pos x="133179447" y="191531874"/>
              </a:cxn>
              <a:cxn ang="0">
                <a:pos x="104640564" y="161290007"/>
              </a:cxn>
              <a:cxn ang="0">
                <a:pos x="38050828" y="151209385"/>
              </a:cxn>
              <a:cxn ang="0">
                <a:pos x="0" y="120967518"/>
              </a:cxn>
              <a:cxn ang="0">
                <a:pos x="133179447" y="141128762"/>
              </a:cxn>
              <a:cxn ang="0">
                <a:pos x="142691380" y="80645004"/>
              </a:cxn>
              <a:cxn ang="0">
                <a:pos x="95128607" y="40322502"/>
              </a:cxn>
              <a:cxn ang="0">
                <a:pos x="104640564" y="50403124"/>
              </a:cxn>
            </a:cxnLst>
            <a:rect l="txL" t="txT" r="txR" b="txB"/>
            <a:pathLst>
              <a:path w="35" h="29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6" name="Freeform 34"/>
          <p:cNvSpPr/>
          <p:nvPr/>
        </p:nvSpPr>
        <p:spPr>
          <a:xfrm>
            <a:off x="3608388" y="1309688"/>
            <a:ext cx="69850" cy="31750"/>
          </a:xfrm>
          <a:custGeom>
            <a:avLst/>
            <a:gdLst>
              <a:gd name="txL" fmla="*/ 0 w 22"/>
              <a:gd name="txT" fmla="*/ 0 h 10"/>
              <a:gd name="txR" fmla="*/ 22 w 22"/>
              <a:gd name="txB" fmla="*/ 10 h 10"/>
            </a:gdLst>
            <a:ahLst/>
            <a:cxnLst>
              <a:cxn ang="0">
                <a:pos x="0" y="20161249"/>
              </a:cxn>
              <a:cxn ang="0">
                <a:pos x="60483754" y="0"/>
              </a:cxn>
              <a:cxn ang="0">
                <a:pos x="211693151" y="50403118"/>
              </a:cxn>
              <a:cxn ang="0">
                <a:pos x="201612480" y="100806236"/>
              </a:cxn>
              <a:cxn ang="0">
                <a:pos x="50403120" y="50403118"/>
              </a:cxn>
              <a:cxn ang="0">
                <a:pos x="0" y="20161249"/>
              </a:cxn>
            </a:cxnLst>
            <a:rect l="txL" t="txT" r="txR" b="txB"/>
            <a:pathLst>
              <a:path w="22" h="10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7" name="Freeform 35"/>
          <p:cNvSpPr/>
          <p:nvPr/>
        </p:nvSpPr>
        <p:spPr>
          <a:xfrm>
            <a:off x="7570788" y="1309688"/>
            <a:ext cx="42862" cy="19050"/>
          </a:xfrm>
          <a:custGeom>
            <a:avLst/>
            <a:gdLst>
              <a:gd name="txL" fmla="*/ 0 w 14"/>
              <a:gd name="txT" fmla="*/ 0 h 6"/>
              <a:gd name="txR" fmla="*/ 14 w 14"/>
              <a:gd name="txB" fmla="*/ 6 h 6"/>
            </a:gdLst>
            <a:ahLst/>
            <a:cxnLst>
              <a:cxn ang="0">
                <a:pos x="131225087" y="50403121"/>
              </a:cxn>
              <a:cxn ang="0">
                <a:pos x="0" y="30241878"/>
              </a:cxn>
              <a:cxn ang="0">
                <a:pos x="37492005" y="0"/>
              </a:cxn>
              <a:cxn ang="0">
                <a:pos x="131225087" y="50403121"/>
              </a:cxn>
            </a:cxnLst>
            <a:rect l="txL" t="txT" r="txR" b="txB"/>
            <a:pathLst>
              <a:path w="14" h="6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8" name="Freeform 36"/>
          <p:cNvSpPr/>
          <p:nvPr/>
        </p:nvSpPr>
        <p:spPr>
          <a:xfrm>
            <a:off x="4094163" y="1408113"/>
            <a:ext cx="33337" cy="23812"/>
          </a:xfrm>
          <a:custGeom>
            <a:avLst/>
            <a:gdLst>
              <a:gd name="txL" fmla="*/ 0 w 11"/>
              <a:gd name="txT" fmla="*/ 0 h 8"/>
              <a:gd name="txR" fmla="*/ 11 w 11"/>
              <a:gd name="txB" fmla="*/ 8 h 8"/>
            </a:gdLst>
            <a:ahLst/>
            <a:cxnLst>
              <a:cxn ang="0">
                <a:pos x="101032337" y="53157311"/>
              </a:cxn>
              <a:cxn ang="0">
                <a:pos x="0" y="26580144"/>
              </a:cxn>
              <a:cxn ang="0">
                <a:pos x="101032337" y="53157311"/>
              </a:cxn>
            </a:cxnLst>
            <a:rect l="txL" t="txT" r="txR" b="txB"/>
            <a:pathLst>
              <a:path w="11" h="8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69" name="Freeform 37"/>
          <p:cNvSpPr/>
          <p:nvPr/>
        </p:nvSpPr>
        <p:spPr>
          <a:xfrm>
            <a:off x="4068763" y="1431925"/>
            <a:ext cx="50800" cy="30163"/>
          </a:xfrm>
          <a:custGeom>
            <a:avLst/>
            <a:gdLst>
              <a:gd name="txL" fmla="*/ 0 w 16"/>
              <a:gd name="txT" fmla="*/ 0 h 9"/>
              <a:gd name="txR" fmla="*/ 16 w 16"/>
              <a:gd name="txB" fmla="*/ 9 h 9"/>
            </a:gdLst>
            <a:ahLst/>
            <a:cxnLst>
              <a:cxn ang="0">
                <a:pos x="161289973" y="56160157"/>
              </a:cxn>
              <a:cxn ang="0">
                <a:pos x="20161247" y="56160157"/>
              </a:cxn>
              <a:cxn ang="0">
                <a:pos x="60483746" y="11230689"/>
              </a:cxn>
              <a:cxn ang="0">
                <a:pos x="161289973" y="56160157"/>
              </a:cxn>
            </a:cxnLst>
            <a:rect l="txL" t="txT" r="txR" b="txB"/>
            <a:pathLst>
              <a:path w="16" h="9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0" name="Freeform 38"/>
          <p:cNvSpPr/>
          <p:nvPr/>
        </p:nvSpPr>
        <p:spPr>
          <a:xfrm>
            <a:off x="5915025" y="1450975"/>
            <a:ext cx="31750" cy="30163"/>
          </a:xfrm>
          <a:custGeom>
            <a:avLst/>
            <a:gdLst>
              <a:gd name="txL" fmla="*/ 0 w 10"/>
              <a:gd name="txT" fmla="*/ 0 h 9"/>
              <a:gd name="txR" fmla="*/ 10 w 10"/>
              <a:gd name="txB" fmla="*/ 9 h 9"/>
            </a:gdLst>
            <a:ahLst/>
            <a:cxnLst>
              <a:cxn ang="0">
                <a:pos x="40322497" y="0"/>
              </a:cxn>
              <a:cxn ang="0">
                <a:pos x="100806236" y="67394194"/>
              </a:cxn>
              <a:cxn ang="0">
                <a:pos x="30241876" y="101089602"/>
              </a:cxn>
              <a:cxn ang="0">
                <a:pos x="10080624" y="22464729"/>
              </a:cxn>
              <a:cxn ang="0">
                <a:pos x="40322497" y="0"/>
              </a:cxn>
            </a:cxnLst>
            <a:rect l="txL" t="txT" r="txR" b="txB"/>
            <a:pathLst>
              <a:path w="10" h="9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1" name="Freeform 39"/>
          <p:cNvSpPr/>
          <p:nvPr/>
        </p:nvSpPr>
        <p:spPr>
          <a:xfrm>
            <a:off x="3116263" y="1471613"/>
            <a:ext cx="30162" cy="22225"/>
          </a:xfrm>
          <a:custGeom>
            <a:avLst/>
            <a:gdLst>
              <a:gd name="txL" fmla="*/ 0 w 10"/>
              <a:gd name="txT" fmla="*/ 0 h 7"/>
              <a:gd name="txR" fmla="*/ 10 w 10"/>
              <a:gd name="txB" fmla="*/ 7 h 7"/>
            </a:gdLst>
            <a:ahLst/>
            <a:cxnLst>
              <a:cxn ang="0">
                <a:pos x="90974613" y="60483758"/>
              </a:cxn>
              <a:cxn ang="0">
                <a:pos x="0" y="70564381"/>
              </a:cxn>
              <a:cxn ang="0">
                <a:pos x="90974613" y="60483758"/>
              </a:cxn>
            </a:cxnLst>
            <a:rect l="txL" t="txT" r="txR" b="txB"/>
            <a:pathLst>
              <a:path w="10" h="7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2" name="Freeform 40"/>
          <p:cNvSpPr/>
          <p:nvPr/>
        </p:nvSpPr>
        <p:spPr>
          <a:xfrm>
            <a:off x="3665538" y="1485900"/>
            <a:ext cx="57150" cy="36513"/>
          </a:xfrm>
          <a:custGeom>
            <a:avLst/>
            <a:gdLst>
              <a:gd name="txL" fmla="*/ 0 w 18"/>
              <a:gd name="txT" fmla="*/ 0 h 11"/>
              <a:gd name="txR" fmla="*/ 18 w 18"/>
              <a:gd name="txB" fmla="*/ 11 h 11"/>
            </a:gdLst>
            <a:ahLst/>
            <a:cxnLst>
              <a:cxn ang="0">
                <a:pos x="151209361" y="22037254"/>
              </a:cxn>
              <a:cxn ang="0">
                <a:pos x="161289981" y="110182970"/>
              </a:cxn>
              <a:cxn ang="0">
                <a:pos x="20161248" y="88145697"/>
              </a:cxn>
              <a:cxn ang="0">
                <a:pos x="50403116" y="22037254"/>
              </a:cxn>
              <a:cxn ang="0">
                <a:pos x="151209361" y="22037254"/>
              </a:cxn>
            </a:cxnLst>
            <a:rect l="txL" t="txT" r="txR" b="txB"/>
            <a:pathLst>
              <a:path w="18" h="11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3" name="Freeform 41"/>
          <p:cNvSpPr/>
          <p:nvPr/>
        </p:nvSpPr>
        <p:spPr>
          <a:xfrm>
            <a:off x="3648075" y="1581150"/>
            <a:ext cx="65088" cy="31750"/>
          </a:xfrm>
          <a:custGeom>
            <a:avLst/>
            <a:gdLst>
              <a:gd name="txL" fmla="*/ 0 w 21"/>
              <a:gd name="txT" fmla="*/ 0 h 10"/>
              <a:gd name="txR" fmla="*/ 21 w 21"/>
              <a:gd name="txB" fmla="*/ 10 h 10"/>
            </a:gdLst>
            <a:ahLst/>
            <a:cxnLst>
              <a:cxn ang="0">
                <a:pos x="182522231" y="40322497"/>
              </a:cxn>
              <a:cxn ang="0">
                <a:pos x="134490404" y="70564373"/>
              </a:cxn>
              <a:cxn ang="0">
                <a:pos x="76850328" y="80644994"/>
              </a:cxn>
              <a:cxn ang="0">
                <a:pos x="19213357" y="70564373"/>
              </a:cxn>
              <a:cxn ang="0">
                <a:pos x="38426714" y="30241876"/>
              </a:cxn>
              <a:cxn ang="0">
                <a:pos x="76850328" y="0"/>
              </a:cxn>
              <a:cxn ang="0">
                <a:pos x="182522231" y="40322497"/>
              </a:cxn>
            </a:cxnLst>
            <a:rect l="txL" t="txT" r="txR" b="txB"/>
            <a:pathLst>
              <a:path w="21" h="10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4" name="Freeform 42"/>
          <p:cNvSpPr/>
          <p:nvPr/>
        </p:nvSpPr>
        <p:spPr>
          <a:xfrm>
            <a:off x="3648075" y="1628775"/>
            <a:ext cx="30163" cy="17463"/>
          </a:xfrm>
          <a:custGeom>
            <a:avLst/>
            <a:gdLst>
              <a:gd name="txL" fmla="*/ 0 w 10"/>
              <a:gd name="txT" fmla="*/ 0 h 5"/>
              <a:gd name="txR" fmla="*/ 10 w 10"/>
              <a:gd name="txB" fmla="*/ 5 h 5"/>
            </a:gdLst>
            <a:ahLst/>
            <a:cxnLst>
              <a:cxn ang="0">
                <a:pos x="72783315" y="60991278"/>
              </a:cxn>
              <a:cxn ang="0">
                <a:pos x="18197337" y="60991278"/>
              </a:cxn>
              <a:cxn ang="0">
                <a:pos x="72783315" y="60991278"/>
              </a:cxn>
            </a:cxnLst>
            <a:rect l="txL" t="txT" r="txR" b="txB"/>
            <a:pathLst>
              <a:path w="10" h="5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5" name="Freeform 43"/>
          <p:cNvSpPr/>
          <p:nvPr/>
        </p:nvSpPr>
        <p:spPr>
          <a:xfrm>
            <a:off x="3549650" y="1649413"/>
            <a:ext cx="34925" cy="19050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90725618" y="0"/>
              </a:cxn>
              <a:cxn ang="0">
                <a:pos x="110886886" y="30241878"/>
              </a:cxn>
              <a:cxn ang="0">
                <a:pos x="50403120" y="50403121"/>
              </a:cxn>
              <a:cxn ang="0">
                <a:pos x="0" y="50403121"/>
              </a:cxn>
              <a:cxn ang="0">
                <a:pos x="90725618" y="0"/>
              </a:cxn>
            </a:cxnLst>
            <a:rect l="txL" t="txT" r="txR" b="txB"/>
            <a:pathLst>
              <a:path w="11" h="6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6" name="Freeform 44"/>
          <p:cNvSpPr/>
          <p:nvPr/>
        </p:nvSpPr>
        <p:spPr>
          <a:xfrm>
            <a:off x="3616325" y="1670050"/>
            <a:ext cx="11113" cy="22225"/>
          </a:xfrm>
          <a:custGeom>
            <a:avLst/>
            <a:gdLst>
              <a:gd name="txL" fmla="*/ 0 w 4"/>
              <a:gd name="txT" fmla="*/ 0 h 7"/>
              <a:gd name="txR" fmla="*/ 4 w 4"/>
              <a:gd name="txB" fmla="*/ 7 h 7"/>
            </a:gdLst>
            <a:ahLst/>
            <a:cxnLst>
              <a:cxn ang="0">
                <a:pos x="7717978" y="0"/>
              </a:cxn>
              <a:cxn ang="0">
                <a:pos x="30874688" y="60483758"/>
              </a:cxn>
              <a:cxn ang="0">
                <a:pos x="7717978" y="0"/>
              </a:cxn>
            </a:cxnLst>
            <a:rect l="txL" t="txT" r="txR" b="txB"/>
            <a:pathLst>
              <a:path w="4" h="7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7" name="Freeform 45"/>
          <p:cNvSpPr/>
          <p:nvPr/>
        </p:nvSpPr>
        <p:spPr>
          <a:xfrm>
            <a:off x="4870450" y="1855788"/>
            <a:ext cx="77788" cy="92075"/>
          </a:xfrm>
          <a:custGeom>
            <a:avLst/>
            <a:gdLst>
              <a:gd name="txL" fmla="*/ 0 w 25"/>
              <a:gd name="txT" fmla="*/ 0 h 29"/>
              <a:gd name="txR" fmla="*/ 25 w 25"/>
              <a:gd name="txB" fmla="*/ 29 h 29"/>
            </a:gdLst>
            <a:ahLst/>
            <a:cxnLst>
              <a:cxn ang="0">
                <a:pos x="96814940" y="0"/>
              </a:cxn>
              <a:cxn ang="0">
                <a:pos x="106498011" y="10080625"/>
              </a:cxn>
              <a:cxn ang="0">
                <a:pos x="203312926" y="10080625"/>
              </a:cxn>
              <a:cxn ang="0">
                <a:pos x="242038941" y="40322502"/>
              </a:cxn>
              <a:cxn ang="0">
                <a:pos x="232355894" y="70564381"/>
              </a:cxn>
              <a:cxn ang="0">
                <a:pos x="203312926" y="80645004"/>
              </a:cxn>
              <a:cxn ang="0">
                <a:pos x="232355894" y="151209385"/>
              </a:cxn>
              <a:cxn ang="0">
                <a:pos x="212992911" y="221773791"/>
              </a:cxn>
              <a:cxn ang="0">
                <a:pos x="145223977" y="221773791"/>
              </a:cxn>
              <a:cxn ang="0">
                <a:pos x="135540930" y="272176903"/>
              </a:cxn>
              <a:cxn ang="0">
                <a:pos x="106498011" y="292338147"/>
              </a:cxn>
              <a:cxn ang="0">
                <a:pos x="29046042" y="292338147"/>
              </a:cxn>
              <a:cxn ang="0">
                <a:pos x="58088973" y="211693169"/>
              </a:cxn>
              <a:cxn ang="0">
                <a:pos x="58088973" y="151209385"/>
              </a:cxn>
              <a:cxn ang="0">
                <a:pos x="29046042" y="80645004"/>
              </a:cxn>
              <a:cxn ang="0">
                <a:pos x="77451957" y="100806248"/>
              </a:cxn>
              <a:cxn ang="0">
                <a:pos x="96814940" y="0"/>
              </a:cxn>
            </a:cxnLst>
            <a:rect l="txL" t="txT" r="txR" b="txB"/>
            <a:pathLst>
              <a:path w="25" h="29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8" name="Freeform 46"/>
          <p:cNvSpPr/>
          <p:nvPr/>
        </p:nvSpPr>
        <p:spPr>
          <a:xfrm>
            <a:off x="2105025" y="1860550"/>
            <a:ext cx="25400" cy="22225"/>
          </a:xfrm>
          <a:custGeom>
            <a:avLst/>
            <a:gdLst>
              <a:gd name="txL" fmla="*/ 0 w 8"/>
              <a:gd name="txT" fmla="*/ 0 h 7"/>
              <a:gd name="txR" fmla="*/ 8 w 8"/>
              <a:gd name="txB" fmla="*/ 7 h 7"/>
            </a:gdLst>
            <a:ahLst/>
            <a:cxnLst>
              <a:cxn ang="0">
                <a:pos x="70564366" y="0"/>
              </a:cxn>
              <a:cxn ang="0">
                <a:pos x="60483746" y="30241879"/>
              </a:cxn>
              <a:cxn ang="0">
                <a:pos x="0" y="50403124"/>
              </a:cxn>
              <a:cxn ang="0">
                <a:pos x="70564366" y="0"/>
              </a:cxn>
            </a:cxnLst>
            <a:rect l="txL" t="txT" r="txR" b="txB"/>
            <a:pathLst>
              <a:path w="8" h="7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9" name="Freeform 47"/>
          <p:cNvSpPr/>
          <p:nvPr/>
        </p:nvSpPr>
        <p:spPr>
          <a:xfrm>
            <a:off x="2676525" y="1878013"/>
            <a:ext cx="28575" cy="44450"/>
          </a:xfrm>
          <a:custGeom>
            <a:avLst/>
            <a:gdLst>
              <a:gd name="txL" fmla="*/ 0 w 9"/>
              <a:gd name="txT" fmla="*/ 0 h 14"/>
              <a:gd name="txR" fmla="*/ 9 w 9"/>
              <a:gd name="txB" fmla="*/ 14 h 14"/>
            </a:gdLst>
            <a:ahLst/>
            <a:cxnLst>
              <a:cxn ang="0">
                <a:pos x="20161248" y="0"/>
              </a:cxn>
              <a:cxn ang="0">
                <a:pos x="90725611" y="100806247"/>
              </a:cxn>
              <a:cxn ang="0">
                <a:pos x="40322495" y="70564381"/>
              </a:cxn>
              <a:cxn ang="0">
                <a:pos x="20161248" y="0"/>
              </a:cxn>
            </a:cxnLst>
            <a:rect l="txL" t="txT" r="txR" b="txB"/>
            <a:pathLst>
              <a:path w="9" h="14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0" name="Freeform 48"/>
          <p:cNvSpPr/>
          <p:nvPr/>
        </p:nvSpPr>
        <p:spPr>
          <a:xfrm>
            <a:off x="7588250" y="1858963"/>
            <a:ext cx="46038" cy="206375"/>
          </a:xfrm>
          <a:custGeom>
            <a:avLst/>
            <a:gdLst>
              <a:gd name="txL" fmla="*/ 0 w 15"/>
              <a:gd name="txT" fmla="*/ 0 h 65"/>
              <a:gd name="txR" fmla="*/ 15 w 15"/>
              <a:gd name="txB" fmla="*/ 65 h 65"/>
            </a:gdLst>
            <a:ahLst/>
            <a:cxnLst>
              <a:cxn ang="0">
                <a:pos x="47099943" y="70564367"/>
              </a:cxn>
              <a:cxn ang="0">
                <a:pos x="75361142" y="171370594"/>
              </a:cxn>
              <a:cxn ang="0">
                <a:pos x="84780514" y="231854365"/>
              </a:cxn>
              <a:cxn ang="0">
                <a:pos x="84780514" y="272176846"/>
              </a:cxn>
              <a:cxn ang="0">
                <a:pos x="103619283" y="383063669"/>
              </a:cxn>
              <a:cxn ang="0">
                <a:pos x="141299842" y="443547490"/>
              </a:cxn>
              <a:cxn ang="0">
                <a:pos x="84780514" y="453628110"/>
              </a:cxn>
              <a:cxn ang="0">
                <a:pos x="84780514" y="554434313"/>
              </a:cxn>
              <a:cxn ang="0">
                <a:pos x="56519328" y="554434313"/>
              </a:cxn>
              <a:cxn ang="0">
                <a:pos x="84780514" y="655240516"/>
              </a:cxn>
              <a:cxn ang="0">
                <a:pos x="18838751" y="635079275"/>
              </a:cxn>
              <a:cxn ang="0">
                <a:pos x="37680571" y="554434313"/>
              </a:cxn>
              <a:cxn ang="0">
                <a:pos x="9419375" y="514111832"/>
              </a:cxn>
              <a:cxn ang="0">
                <a:pos x="37680571" y="342741188"/>
              </a:cxn>
              <a:cxn ang="0">
                <a:pos x="9419375" y="272176846"/>
              </a:cxn>
              <a:cxn ang="0">
                <a:pos x="9419375" y="171370594"/>
              </a:cxn>
              <a:cxn ang="0">
                <a:pos x="47099943" y="131048113"/>
              </a:cxn>
              <a:cxn ang="0">
                <a:pos x="56519328" y="90725607"/>
              </a:cxn>
              <a:cxn ang="0">
                <a:pos x="47099943" y="70564367"/>
              </a:cxn>
            </a:cxnLst>
            <a:rect l="txL" t="txT" r="txR" b="txB"/>
            <a:pathLst>
              <a:path w="15" h="6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1" name="Freeform 49"/>
          <p:cNvSpPr/>
          <p:nvPr/>
        </p:nvSpPr>
        <p:spPr>
          <a:xfrm>
            <a:off x="2070100" y="1882775"/>
            <a:ext cx="12700" cy="20638"/>
          </a:xfrm>
          <a:custGeom>
            <a:avLst/>
            <a:gdLst>
              <a:gd name="txL" fmla="*/ 0 w 4"/>
              <a:gd name="txT" fmla="*/ 0 h 7"/>
              <a:gd name="txR" fmla="*/ 4 w 4"/>
              <a:gd name="txB" fmla="*/ 7 h 7"/>
            </a:gdLst>
            <a:ahLst/>
            <a:cxnLst>
              <a:cxn ang="0">
                <a:pos x="10080623" y="0"/>
              </a:cxn>
              <a:cxn ang="0">
                <a:pos x="0" y="43460679"/>
              </a:cxn>
              <a:cxn ang="0">
                <a:pos x="0" y="17386042"/>
              </a:cxn>
              <a:cxn ang="0">
                <a:pos x="10080623" y="0"/>
              </a:cxn>
            </a:cxnLst>
            <a:rect l="txL" t="txT" r="txR" b="txB"/>
            <a:pathLst>
              <a:path w="4" h="7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2" name="Freeform 50"/>
          <p:cNvSpPr/>
          <p:nvPr/>
        </p:nvSpPr>
        <p:spPr>
          <a:xfrm>
            <a:off x="3989388" y="1954213"/>
            <a:ext cx="130175" cy="111125"/>
          </a:xfrm>
          <a:custGeom>
            <a:avLst/>
            <a:gdLst>
              <a:gd name="txL" fmla="*/ 0 w 42"/>
              <a:gd name="txT" fmla="*/ 0 h 35"/>
              <a:gd name="txR" fmla="*/ 42 w 42"/>
              <a:gd name="txB" fmla="*/ 35 h 35"/>
            </a:gdLst>
            <a:ahLst/>
            <a:cxnLst>
              <a:cxn ang="0">
                <a:pos x="172912678" y="0"/>
              </a:cxn>
              <a:cxn ang="0">
                <a:pos x="211339133" y="30241874"/>
              </a:cxn>
              <a:cxn ang="0">
                <a:pos x="201734032" y="80644990"/>
              </a:cxn>
              <a:cxn ang="0">
                <a:pos x="259370591" y="110886876"/>
              </a:cxn>
              <a:cxn ang="0">
                <a:pos x="336220304" y="141128738"/>
              </a:cxn>
              <a:cxn ang="0">
                <a:pos x="326615252" y="191531841"/>
              </a:cxn>
              <a:cxn ang="0">
                <a:pos x="365038559" y="211693132"/>
              </a:cxn>
              <a:cxn ang="0">
                <a:pos x="393859913" y="252015614"/>
              </a:cxn>
              <a:cxn ang="0">
                <a:pos x="365038559" y="322579959"/>
              </a:cxn>
              <a:cxn ang="0">
                <a:pos x="345828455" y="292338097"/>
              </a:cxn>
              <a:cxn ang="0">
                <a:pos x="268975643" y="292338097"/>
              </a:cxn>
              <a:cxn ang="0">
                <a:pos x="211339133" y="352821820"/>
              </a:cxn>
              <a:cxn ang="0">
                <a:pos x="192125881" y="312499338"/>
              </a:cxn>
              <a:cxn ang="0">
                <a:pos x="144094423" y="292338097"/>
              </a:cxn>
              <a:cxn ang="0">
                <a:pos x="96062941" y="252015614"/>
              </a:cxn>
              <a:cxn ang="0">
                <a:pos x="0" y="262096235"/>
              </a:cxn>
              <a:cxn ang="0">
                <a:pos x="9605055" y="211693132"/>
              </a:cxn>
              <a:cxn ang="0">
                <a:pos x="67244685" y="181451221"/>
              </a:cxn>
              <a:cxn ang="0">
                <a:pos x="96062941" y="120967497"/>
              </a:cxn>
              <a:cxn ang="0">
                <a:pos x="105668017" y="50403115"/>
              </a:cxn>
              <a:cxn ang="0">
                <a:pos x="134489371" y="50403115"/>
              </a:cxn>
              <a:cxn ang="0">
                <a:pos x="134489371" y="30241874"/>
              </a:cxn>
              <a:cxn ang="0">
                <a:pos x="172912678" y="0"/>
              </a:cxn>
            </a:cxnLst>
            <a:rect l="txL" t="txT" r="txR" b="txB"/>
            <a:pathLst>
              <a:path w="42" h="35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3" name="Freeform 51"/>
          <p:cNvSpPr/>
          <p:nvPr/>
        </p:nvSpPr>
        <p:spPr>
          <a:xfrm>
            <a:off x="3919538" y="1989138"/>
            <a:ext cx="26987" cy="28575"/>
          </a:xfrm>
          <a:custGeom>
            <a:avLst/>
            <a:gdLst>
              <a:gd name="txL" fmla="*/ 0 w 9"/>
              <a:gd name="txT" fmla="*/ 0 h 9"/>
              <a:gd name="txR" fmla="*/ 9 w 9"/>
              <a:gd name="txB" fmla="*/ 9 h 9"/>
            </a:gdLst>
            <a:ahLst/>
            <a:cxnLst>
              <a:cxn ang="0">
                <a:pos x="0" y="0"/>
              </a:cxn>
              <a:cxn ang="0">
                <a:pos x="80922008" y="40322495"/>
              </a:cxn>
              <a:cxn ang="0">
                <a:pos x="0" y="0"/>
              </a:cxn>
            </a:cxnLst>
            <a:rect l="txL" t="txT" r="txR" b="txB"/>
            <a:pathLst>
              <a:path w="9" h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4" name="Freeform 52"/>
          <p:cNvSpPr/>
          <p:nvPr/>
        </p:nvSpPr>
        <p:spPr>
          <a:xfrm>
            <a:off x="7572375" y="2100263"/>
            <a:ext cx="93663" cy="65087"/>
          </a:xfrm>
          <a:custGeom>
            <a:avLst/>
            <a:gdLst>
              <a:gd name="txL" fmla="*/ 0 w 30"/>
              <a:gd name="txT" fmla="*/ 0 h 21"/>
              <a:gd name="txR" fmla="*/ 30 w 30"/>
              <a:gd name="txB" fmla="*/ 21 h 21"/>
            </a:gdLst>
            <a:ahLst/>
            <a:cxnLst>
              <a:cxn ang="0">
                <a:pos x="87727890" y="0"/>
              </a:cxn>
              <a:cxn ang="0">
                <a:pos x="97475084" y="19213062"/>
              </a:cxn>
              <a:cxn ang="0">
                <a:pos x="155961393" y="67244169"/>
              </a:cxn>
              <a:cxn ang="0">
                <a:pos x="292425275" y="57636091"/>
              </a:cxn>
              <a:cxn ang="0">
                <a:pos x="233938991" y="134485238"/>
              </a:cxn>
              <a:cxn ang="0">
                <a:pos x="194950167" y="124880260"/>
              </a:cxn>
              <a:cxn ang="0">
                <a:pos x="136463883" y="153698294"/>
              </a:cxn>
              <a:cxn ang="0">
                <a:pos x="126716689" y="192124405"/>
              </a:cxn>
              <a:cxn ang="0">
                <a:pos x="58486309" y="163303272"/>
              </a:cxn>
              <a:cxn ang="0">
                <a:pos x="87727890" y="0"/>
              </a:cxn>
            </a:cxnLst>
            <a:rect l="txL" t="txT" r="txR" b="txB"/>
            <a:pathLst>
              <a:path w="30" h="21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5" name="Freeform 53"/>
          <p:cNvSpPr/>
          <p:nvPr/>
        </p:nvSpPr>
        <p:spPr>
          <a:xfrm>
            <a:off x="7408863" y="2179638"/>
            <a:ext cx="179387" cy="153987"/>
          </a:xfrm>
          <a:custGeom>
            <a:avLst/>
            <a:gdLst>
              <a:gd name="txL" fmla="*/ 0 w 57"/>
              <a:gd name="txT" fmla="*/ 0 h 49"/>
              <a:gd name="txR" fmla="*/ 57 w 57"/>
              <a:gd name="txB" fmla="*/ 49 h 49"/>
            </a:gdLst>
            <a:ahLst/>
            <a:cxnLst>
              <a:cxn ang="0">
                <a:pos x="505128676" y="0"/>
              </a:cxn>
              <a:cxn ang="0">
                <a:pos x="544748016" y="19751190"/>
              </a:cxn>
              <a:cxn ang="0">
                <a:pos x="544748016" y="227146565"/>
              </a:cxn>
              <a:cxn ang="0">
                <a:pos x="524936772" y="197518170"/>
              </a:cxn>
              <a:cxn ang="0">
                <a:pos x="524936772" y="276526096"/>
              </a:cxn>
              <a:cxn ang="0">
                <a:pos x="505128676" y="266648933"/>
              </a:cxn>
              <a:cxn ang="0">
                <a:pos x="505128676" y="404910360"/>
              </a:cxn>
              <a:cxn ang="0">
                <a:pos x="475416532" y="395036339"/>
              </a:cxn>
              <a:cxn ang="0">
                <a:pos x="435797193" y="414787621"/>
              </a:cxn>
              <a:cxn ang="0">
                <a:pos x="406084951" y="404910360"/>
              </a:cxn>
              <a:cxn ang="0">
                <a:pos x="346657515" y="414787621"/>
              </a:cxn>
              <a:cxn ang="0">
                <a:pos x="277326032" y="434538805"/>
              </a:cxn>
              <a:cxn ang="0">
                <a:pos x="247613888" y="483918335"/>
              </a:cxn>
              <a:cxn ang="0">
                <a:pos x="198090451" y="414787621"/>
              </a:cxn>
              <a:cxn ang="0">
                <a:pos x="168375160" y="444415968"/>
              </a:cxn>
              <a:cxn ang="0">
                <a:pos x="138663016" y="434538805"/>
              </a:cxn>
              <a:cxn ang="0">
                <a:pos x="0" y="464167151"/>
              </a:cxn>
              <a:cxn ang="0">
                <a:pos x="19808102" y="404910360"/>
              </a:cxn>
              <a:cxn ang="0">
                <a:pos x="39619352" y="414787621"/>
              </a:cxn>
              <a:cxn ang="0">
                <a:pos x="59427460" y="395036339"/>
              </a:cxn>
              <a:cxn ang="0">
                <a:pos x="247613888" y="375282013"/>
              </a:cxn>
              <a:cxn ang="0">
                <a:pos x="277326032" y="276526096"/>
              </a:cxn>
              <a:cxn ang="0">
                <a:pos x="307038176" y="256771769"/>
              </a:cxn>
              <a:cxn ang="0">
                <a:pos x="386273707" y="266648933"/>
              </a:cxn>
              <a:cxn ang="0">
                <a:pos x="386273707" y="207392239"/>
              </a:cxn>
              <a:cxn ang="0">
                <a:pos x="406084951" y="237020586"/>
              </a:cxn>
              <a:cxn ang="0">
                <a:pos x="415989097" y="167889823"/>
              </a:cxn>
              <a:cxn ang="0">
                <a:pos x="455605289" y="59256718"/>
              </a:cxn>
              <a:cxn ang="0">
                <a:pos x="505128676" y="0"/>
              </a:cxn>
            </a:cxnLst>
            <a:rect l="txL" t="txT" r="txR" b="txB"/>
            <a:pathLst>
              <a:path w="57" h="49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6" name="Freeform 54"/>
          <p:cNvSpPr/>
          <p:nvPr/>
        </p:nvSpPr>
        <p:spPr>
          <a:xfrm>
            <a:off x="5205413" y="2189163"/>
            <a:ext cx="31750" cy="33337"/>
          </a:xfrm>
          <a:custGeom>
            <a:avLst/>
            <a:gdLst>
              <a:gd name="txL" fmla="*/ 0 w 10"/>
              <a:gd name="txT" fmla="*/ 0 h 11"/>
              <a:gd name="txR" fmla="*/ 10 w 10"/>
              <a:gd name="txB" fmla="*/ 11 h 11"/>
            </a:gdLst>
            <a:ahLst/>
            <a:cxnLst>
              <a:cxn ang="0">
                <a:pos x="40322497" y="0"/>
              </a:cxn>
              <a:cxn ang="0">
                <a:pos x="10080624" y="91846457"/>
              </a:cxn>
              <a:cxn ang="0">
                <a:pos x="40322497" y="0"/>
              </a:cxn>
            </a:cxnLst>
            <a:rect l="txL" t="txT" r="txR" b="txB"/>
            <a:pathLst>
              <a:path w="10" h="11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7" name="Freeform 55"/>
          <p:cNvSpPr/>
          <p:nvPr/>
        </p:nvSpPr>
        <p:spPr>
          <a:xfrm>
            <a:off x="5280025" y="2238375"/>
            <a:ext cx="46038" cy="36513"/>
          </a:xfrm>
          <a:custGeom>
            <a:avLst/>
            <a:gdLst>
              <a:gd name="txL" fmla="*/ 0 w 15"/>
              <a:gd name="txT" fmla="*/ 0 h 11"/>
              <a:gd name="txR" fmla="*/ 15 w 15"/>
              <a:gd name="txB" fmla="*/ 11 h 11"/>
            </a:gdLst>
            <a:ahLst/>
            <a:cxnLst>
              <a:cxn ang="0">
                <a:pos x="113038655" y="22037254"/>
              </a:cxn>
              <a:cxn ang="0">
                <a:pos x="141299842" y="99162661"/>
              </a:cxn>
              <a:cxn ang="0">
                <a:pos x="75361142" y="99162661"/>
              </a:cxn>
              <a:cxn ang="0">
                <a:pos x="75361142" y="88145697"/>
              </a:cxn>
              <a:cxn ang="0">
                <a:pos x="18838751" y="77128733"/>
              </a:cxn>
              <a:cxn ang="0">
                <a:pos x="113038655" y="22037254"/>
              </a:cxn>
            </a:cxnLst>
            <a:rect l="txL" t="txT" r="txR" b="txB"/>
            <a:pathLst>
              <a:path w="15" h="11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8" name="Freeform 56"/>
          <p:cNvSpPr/>
          <p:nvPr/>
        </p:nvSpPr>
        <p:spPr>
          <a:xfrm>
            <a:off x="5637213" y="2301875"/>
            <a:ext cx="33337" cy="15875"/>
          </a:xfrm>
          <a:custGeom>
            <a:avLst/>
            <a:gdLst>
              <a:gd name="txL" fmla="*/ 0 w 11"/>
              <a:gd name="txT" fmla="*/ 0 h 5"/>
              <a:gd name="txR" fmla="*/ 11 w 11"/>
              <a:gd name="txB" fmla="*/ 5 h 5"/>
            </a:gdLst>
            <a:ahLst/>
            <a:cxnLst>
              <a:cxn ang="0">
                <a:pos x="0" y="50403118"/>
              </a:cxn>
              <a:cxn ang="0">
                <a:pos x="55109096" y="10080624"/>
              </a:cxn>
              <a:cxn ang="0">
                <a:pos x="45923229" y="20161249"/>
              </a:cxn>
              <a:cxn ang="0">
                <a:pos x="0" y="50403118"/>
              </a:cxn>
            </a:cxnLst>
            <a:rect l="txL" t="txT" r="txR" b="txB"/>
            <a:pathLst>
              <a:path w="11" h="5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89" name="Freeform 57"/>
          <p:cNvSpPr/>
          <p:nvPr/>
        </p:nvSpPr>
        <p:spPr>
          <a:xfrm>
            <a:off x="7426325" y="2330450"/>
            <a:ext cx="34925" cy="17463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90725618" y="0"/>
              </a:cxn>
              <a:cxn ang="0">
                <a:pos x="60483754" y="50826068"/>
              </a:cxn>
              <a:cxn ang="0">
                <a:pos x="10080625" y="8472466"/>
              </a:cxn>
              <a:cxn ang="0">
                <a:pos x="90725618" y="0"/>
              </a:cxn>
            </a:cxnLst>
            <a:rect l="txL" t="txT" r="txR" b="txB"/>
            <a:pathLst>
              <a:path w="11" h="6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0" name="Freeform 58"/>
          <p:cNvSpPr/>
          <p:nvPr/>
        </p:nvSpPr>
        <p:spPr>
          <a:xfrm>
            <a:off x="7370763" y="2330450"/>
            <a:ext cx="46037" cy="49213"/>
          </a:xfrm>
          <a:custGeom>
            <a:avLst/>
            <a:gdLst>
              <a:gd name="txL" fmla="*/ 0 w 15"/>
              <a:gd name="txT" fmla="*/ 0 h 16"/>
              <a:gd name="txR" fmla="*/ 15 w 15"/>
              <a:gd name="txB" fmla="*/ 16 h 16"/>
            </a:gdLst>
            <a:ahLst/>
            <a:cxnLst>
              <a:cxn ang="0">
                <a:pos x="122455368" y="28380520"/>
              </a:cxn>
              <a:cxn ang="0">
                <a:pos x="122455368" y="122989428"/>
              </a:cxn>
              <a:cxn ang="0">
                <a:pos x="47098920" y="132447547"/>
              </a:cxn>
              <a:cxn ang="0">
                <a:pos x="9419171" y="75686506"/>
              </a:cxn>
              <a:cxn ang="0">
                <a:pos x="122455368" y="28380520"/>
              </a:cxn>
            </a:cxnLst>
            <a:rect l="txL" t="txT" r="txR" b="txB"/>
            <a:pathLst>
              <a:path w="15" h="16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1" name="Freeform 59"/>
          <p:cNvSpPr/>
          <p:nvPr/>
        </p:nvSpPr>
        <p:spPr>
          <a:xfrm>
            <a:off x="7202488" y="2506663"/>
            <a:ext cx="28575" cy="44450"/>
          </a:xfrm>
          <a:custGeom>
            <a:avLst/>
            <a:gdLst>
              <a:gd name="txL" fmla="*/ 0 w 9"/>
              <a:gd name="txT" fmla="*/ 0 h 14"/>
              <a:gd name="txR" fmla="*/ 9 w 9"/>
              <a:gd name="txB" fmla="*/ 14 h 14"/>
            </a:gdLst>
            <a:ahLst/>
            <a:cxnLst>
              <a:cxn ang="0">
                <a:pos x="90725611" y="60483758"/>
              </a:cxn>
              <a:cxn ang="0">
                <a:pos x="60483749" y="141128761"/>
              </a:cxn>
              <a:cxn ang="0">
                <a:pos x="0" y="141128761"/>
              </a:cxn>
              <a:cxn ang="0">
                <a:pos x="20161248" y="40322501"/>
              </a:cxn>
              <a:cxn ang="0">
                <a:pos x="90725611" y="60483758"/>
              </a:cxn>
            </a:cxnLst>
            <a:rect l="txL" t="txT" r="txR" b="txB"/>
            <a:pathLst>
              <a:path w="9" h="14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2" name="Freeform 60"/>
          <p:cNvSpPr/>
          <p:nvPr/>
        </p:nvSpPr>
        <p:spPr>
          <a:xfrm>
            <a:off x="3074988" y="2528888"/>
            <a:ext cx="19050" cy="12700"/>
          </a:xfrm>
          <a:custGeom>
            <a:avLst/>
            <a:gdLst>
              <a:gd name="txL" fmla="*/ 0 w 6"/>
              <a:gd name="txT" fmla="*/ 0 h 4"/>
              <a:gd name="txR" fmla="*/ 6 w 6"/>
              <a:gd name="txB" fmla="*/ 4 h 4"/>
            </a:gdLst>
            <a:ahLst/>
            <a:cxnLst>
              <a:cxn ang="0">
                <a:pos x="0" y="20161247"/>
              </a:cxn>
              <a:cxn ang="0">
                <a:pos x="60483756" y="0"/>
              </a:cxn>
              <a:cxn ang="0">
                <a:pos x="40322500" y="40322493"/>
              </a:cxn>
              <a:cxn ang="0">
                <a:pos x="20161250" y="40322493"/>
              </a:cxn>
              <a:cxn ang="0">
                <a:pos x="0" y="20161247"/>
              </a:cxn>
            </a:cxnLst>
            <a:rect l="txL" t="txT" r="txR" b="txB"/>
            <a:pathLst>
              <a:path w="6" h="4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6" y="2"/>
                  <a:pt x="4" y="3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2"/>
                  <a:pt x="0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3" name="Freeform 61"/>
          <p:cNvSpPr/>
          <p:nvPr/>
        </p:nvSpPr>
        <p:spPr>
          <a:xfrm>
            <a:off x="3541713" y="2541588"/>
            <a:ext cx="177800" cy="73025"/>
          </a:xfrm>
          <a:custGeom>
            <a:avLst/>
            <a:gdLst>
              <a:gd name="txL" fmla="*/ 0 w 57"/>
              <a:gd name="txT" fmla="*/ 0 h 23"/>
              <a:gd name="txR" fmla="*/ 57 w 57"/>
              <a:gd name="txB" fmla="*/ 23 h 23"/>
            </a:gdLst>
            <a:ahLst/>
            <a:cxnLst>
              <a:cxn ang="0">
                <a:pos x="544882186" y="161289996"/>
              </a:cxn>
              <a:cxn ang="0">
                <a:pos x="418391557" y="201612483"/>
              </a:cxn>
              <a:cxn ang="0">
                <a:pos x="398930163" y="131048131"/>
              </a:cxn>
              <a:cxn ang="0">
                <a:pos x="243249148" y="100806241"/>
              </a:cxn>
              <a:cxn ang="0">
                <a:pos x="233520060" y="60483755"/>
              </a:cxn>
              <a:cxn ang="0">
                <a:pos x="97300268" y="60483755"/>
              </a:cxn>
              <a:cxn ang="0">
                <a:pos x="0" y="90725620"/>
              </a:cxn>
              <a:cxn ang="0">
                <a:pos x="48648575" y="20161250"/>
              </a:cxn>
              <a:cxn ang="0">
                <a:pos x="175139240" y="0"/>
              </a:cxn>
              <a:cxn ang="0">
                <a:pos x="214061882" y="30241877"/>
              </a:cxn>
              <a:cxn ang="0">
                <a:pos x="262710445" y="50403121"/>
              </a:cxn>
              <a:cxn ang="0">
                <a:pos x="369739777" y="60483755"/>
              </a:cxn>
              <a:cxn ang="0">
                <a:pos x="408662371" y="131048131"/>
              </a:cxn>
              <a:cxn ang="0">
                <a:pos x="447581942" y="141128753"/>
              </a:cxn>
              <a:cxn ang="0">
                <a:pos x="544882186" y="161289996"/>
              </a:cxn>
            </a:cxnLst>
            <a:rect l="txL" t="txT" r="txR" b="txB"/>
            <a:pathLst>
              <a:path w="57" h="23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4" name="Freeform 62"/>
          <p:cNvSpPr/>
          <p:nvPr/>
        </p:nvSpPr>
        <p:spPr>
          <a:xfrm>
            <a:off x="3749675" y="2605088"/>
            <a:ext cx="76200" cy="41275"/>
          </a:xfrm>
          <a:custGeom>
            <a:avLst/>
            <a:gdLst>
              <a:gd name="txL" fmla="*/ 0 w 24"/>
              <a:gd name="txT" fmla="*/ 0 h 13"/>
              <a:gd name="txR" fmla="*/ 24 w 24"/>
              <a:gd name="txB" fmla="*/ 13 h 13"/>
            </a:gdLst>
            <a:ahLst/>
            <a:cxnLst>
              <a:cxn ang="0">
                <a:pos x="20161250" y="0"/>
              </a:cxn>
              <a:cxn ang="0">
                <a:pos x="131048133" y="10080625"/>
              </a:cxn>
              <a:cxn ang="0">
                <a:pos x="181451242" y="30241879"/>
              </a:cxn>
              <a:cxn ang="0">
                <a:pos x="241935022" y="60483757"/>
              </a:cxn>
              <a:cxn ang="0">
                <a:pos x="40322500" y="80645001"/>
              </a:cxn>
              <a:cxn ang="0">
                <a:pos x="70564377" y="70564379"/>
              </a:cxn>
              <a:cxn ang="0">
                <a:pos x="20161250" y="0"/>
              </a:cxn>
            </a:cxnLst>
            <a:rect l="txL" t="txT" r="txR" b="txB"/>
            <a:pathLst>
              <a:path w="24" h="13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5" name="Freeform 63"/>
          <p:cNvSpPr/>
          <p:nvPr/>
        </p:nvSpPr>
        <p:spPr>
          <a:xfrm>
            <a:off x="6997700" y="2608263"/>
            <a:ext cx="38100" cy="28575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100806243" y="0"/>
              </a:cxn>
              <a:cxn ang="0">
                <a:pos x="70564377" y="90725611"/>
              </a:cxn>
              <a:cxn ang="0">
                <a:pos x="0" y="30241875"/>
              </a:cxn>
              <a:cxn ang="0">
                <a:pos x="30241878" y="0"/>
              </a:cxn>
              <a:cxn ang="0">
                <a:pos x="100806243" y="0"/>
              </a:cxn>
            </a:cxnLst>
            <a:rect l="txL" t="txT" r="txR" b="txB"/>
            <a:pathLst>
              <a:path w="12" h="9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6" name="Freeform 64"/>
          <p:cNvSpPr/>
          <p:nvPr/>
        </p:nvSpPr>
        <p:spPr>
          <a:xfrm>
            <a:off x="3725863" y="2617788"/>
            <a:ext cx="28575" cy="22225"/>
          </a:xfrm>
          <a:custGeom>
            <a:avLst/>
            <a:gdLst>
              <a:gd name="txL" fmla="*/ 0 w 9"/>
              <a:gd name="txT" fmla="*/ 0 h 7"/>
              <a:gd name="txR" fmla="*/ 9 w 9"/>
              <a:gd name="txB" fmla="*/ 7 h 7"/>
            </a:gdLst>
            <a:ahLst/>
            <a:cxnLst>
              <a:cxn ang="0">
                <a:pos x="70564370" y="70564381"/>
              </a:cxn>
              <a:cxn ang="0">
                <a:pos x="0" y="60483758"/>
              </a:cxn>
              <a:cxn ang="0">
                <a:pos x="70564370" y="70564381"/>
              </a:cxn>
            </a:cxnLst>
            <a:rect l="txL" t="txT" r="txR" b="txB"/>
            <a:pathLst>
              <a:path w="9" h="7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7" name="Freeform 65"/>
          <p:cNvSpPr/>
          <p:nvPr/>
        </p:nvSpPr>
        <p:spPr>
          <a:xfrm>
            <a:off x="3649663" y="2624138"/>
            <a:ext cx="34925" cy="22225"/>
          </a:xfrm>
          <a:custGeom>
            <a:avLst/>
            <a:gdLst>
              <a:gd name="txL" fmla="*/ 0 w 11"/>
              <a:gd name="txT" fmla="*/ 0 h 7"/>
              <a:gd name="txR" fmla="*/ 11 w 11"/>
              <a:gd name="txB" fmla="*/ 7 h 7"/>
            </a:gdLst>
            <a:ahLst/>
            <a:cxnLst>
              <a:cxn ang="0">
                <a:pos x="10080625" y="20161251"/>
              </a:cxn>
              <a:cxn ang="0">
                <a:pos x="100806240" y="50403124"/>
              </a:cxn>
              <a:cxn ang="0">
                <a:pos x="10080625" y="20161251"/>
              </a:cxn>
            </a:cxnLst>
            <a:rect l="txL" t="txT" r="txR" b="txB"/>
            <a:pathLst>
              <a:path w="11" h="7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8" name="Freeform 66"/>
          <p:cNvSpPr/>
          <p:nvPr/>
        </p:nvSpPr>
        <p:spPr>
          <a:xfrm>
            <a:off x="7194550" y="2636838"/>
            <a:ext cx="49213" cy="85725"/>
          </a:xfrm>
          <a:custGeom>
            <a:avLst/>
            <a:gdLst>
              <a:gd name="txL" fmla="*/ 0 w 16"/>
              <a:gd name="txT" fmla="*/ 0 h 27"/>
              <a:gd name="txR" fmla="*/ 16 w 16"/>
              <a:gd name="txB" fmla="*/ 27 h 27"/>
            </a:gdLst>
            <a:ahLst/>
            <a:cxnLst>
              <a:cxn ang="0">
                <a:pos x="66225311" y="0"/>
              </a:cxn>
              <a:cxn ang="0">
                <a:pos x="122989428" y="0"/>
              </a:cxn>
              <a:cxn ang="0">
                <a:pos x="151369936" y="100806246"/>
              </a:cxn>
              <a:cxn ang="0">
                <a:pos x="113528233" y="141128760"/>
              </a:cxn>
              <a:cxn ang="0">
                <a:pos x="94605820" y="181451248"/>
              </a:cxn>
              <a:cxn ang="0">
                <a:pos x="85144625" y="252015653"/>
              </a:cxn>
              <a:cxn ang="0">
                <a:pos x="47302910" y="211693164"/>
              </a:cxn>
              <a:cxn ang="0">
                <a:pos x="0" y="151209382"/>
              </a:cxn>
              <a:cxn ang="0">
                <a:pos x="28380520" y="70564380"/>
              </a:cxn>
              <a:cxn ang="0">
                <a:pos x="66225311" y="0"/>
              </a:cxn>
            </a:cxnLst>
            <a:rect l="txL" t="txT" r="txR" b="txB"/>
            <a:pathLst>
              <a:path w="16" h="27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99" name="Freeform 67"/>
          <p:cNvSpPr/>
          <p:nvPr/>
        </p:nvSpPr>
        <p:spPr>
          <a:xfrm>
            <a:off x="7243763" y="2708275"/>
            <a:ext cx="66675" cy="71438"/>
          </a:xfrm>
          <a:custGeom>
            <a:avLst/>
            <a:gdLst>
              <a:gd name="txL" fmla="*/ 0 w 21"/>
              <a:gd name="txT" fmla="*/ 0 h 22"/>
              <a:gd name="txR" fmla="*/ 21 w 21"/>
              <a:gd name="txB" fmla="*/ 22 h 22"/>
            </a:gdLst>
            <a:ahLst/>
            <a:cxnLst>
              <a:cxn ang="0">
                <a:pos x="110886884" y="21087198"/>
              </a:cxn>
              <a:cxn ang="0">
                <a:pos x="151209370" y="63264847"/>
              </a:cxn>
              <a:cxn ang="0">
                <a:pos x="141128748" y="84352038"/>
              </a:cxn>
              <a:cxn ang="0">
                <a:pos x="151209370" y="115986098"/>
              </a:cxn>
              <a:cxn ang="0">
                <a:pos x="211693147" y="189794515"/>
              </a:cxn>
              <a:cxn ang="0">
                <a:pos x="181451234" y="231972196"/>
              </a:cxn>
              <a:cxn ang="0">
                <a:pos x="141128748" y="231972196"/>
              </a:cxn>
              <a:cxn ang="0">
                <a:pos x="70564374" y="158163728"/>
              </a:cxn>
              <a:cxn ang="0">
                <a:pos x="100806238" y="126529694"/>
              </a:cxn>
              <a:cxn ang="0">
                <a:pos x="0" y="42177643"/>
              </a:cxn>
              <a:cxn ang="0">
                <a:pos x="110886884" y="21087198"/>
              </a:cxn>
            </a:cxnLst>
            <a:rect l="txL" t="txT" r="txR" b="txB"/>
            <a:pathLst>
              <a:path w="21" h="22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0" name="Rectangle 68"/>
          <p:cNvSpPr/>
          <p:nvPr/>
        </p:nvSpPr>
        <p:spPr>
          <a:xfrm>
            <a:off x="7216775" y="2736850"/>
            <a:ext cx="15875" cy="9525"/>
          </a:xfrm>
          <a:prstGeom prst="rect">
            <a:avLst/>
          </a:prstGeom>
          <a:solidFill>
            <a:srgbClr val="699B9A"/>
          </a:solidFill>
          <a:ln w="9525">
            <a:noFill/>
          </a:ln>
        </p:spPr>
        <p:txBody>
          <a:bodyPr/>
          <a:p>
            <a:pPr eaLnBrk="1" hangingPunct="1"/>
            <a:endParaRPr lang="zh-CN" altLang="zh-CN" sz="1300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1" name="Freeform 69"/>
          <p:cNvSpPr/>
          <p:nvPr/>
        </p:nvSpPr>
        <p:spPr>
          <a:xfrm>
            <a:off x="7237413" y="2749550"/>
            <a:ext cx="38100" cy="53975"/>
          </a:xfrm>
          <a:custGeom>
            <a:avLst/>
            <a:gdLst>
              <a:gd name="txL" fmla="*/ 0 w 12"/>
              <a:gd name="txT" fmla="*/ 0 h 17"/>
              <a:gd name="txR" fmla="*/ 12 w 12"/>
              <a:gd name="txB" fmla="*/ 17 h 17"/>
            </a:gdLst>
            <a:ahLst/>
            <a:cxnLst>
              <a:cxn ang="0">
                <a:pos x="120967511" y="141128736"/>
              </a:cxn>
              <a:cxn ang="0">
                <a:pos x="50403121" y="161289977"/>
              </a:cxn>
              <a:cxn ang="0">
                <a:pos x="0" y="90725609"/>
              </a:cxn>
              <a:cxn ang="0">
                <a:pos x="120967511" y="141128736"/>
              </a:cxn>
            </a:cxnLst>
            <a:rect l="txL" t="txT" r="txR" b="txB"/>
            <a:pathLst>
              <a:path w="12" h="17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2" name="Freeform 70"/>
          <p:cNvSpPr/>
          <p:nvPr/>
        </p:nvSpPr>
        <p:spPr>
          <a:xfrm>
            <a:off x="6481763" y="2794000"/>
            <a:ext cx="36512" cy="65088"/>
          </a:xfrm>
          <a:custGeom>
            <a:avLst/>
            <a:gdLst>
              <a:gd name="txL" fmla="*/ 0 w 12"/>
              <a:gd name="txT" fmla="*/ 0 h 21"/>
              <a:gd name="txR" fmla="*/ 12 w 12"/>
              <a:gd name="txB" fmla="*/ 21 h 21"/>
            </a:gdLst>
            <a:ahLst/>
            <a:cxnLst>
              <a:cxn ang="0">
                <a:pos x="27773464" y="19213357"/>
              </a:cxn>
              <a:cxn ang="0">
                <a:pos x="64805761" y="57640076"/>
              </a:cxn>
              <a:cxn ang="0">
                <a:pos x="74061550" y="67245202"/>
              </a:cxn>
              <a:cxn ang="0">
                <a:pos x="101835026" y="96063678"/>
              </a:cxn>
              <a:cxn ang="0">
                <a:pos x="92579213" y="115277053"/>
              </a:cxn>
              <a:cxn ang="0">
                <a:pos x="101835026" y="182522231"/>
              </a:cxn>
              <a:cxn ang="0">
                <a:pos x="74061550" y="201735582"/>
              </a:cxn>
              <a:cxn ang="0">
                <a:pos x="27773464" y="19213357"/>
              </a:cxn>
            </a:cxnLst>
            <a:rect l="txL" t="txT" r="txR" b="txB"/>
            <a:pathLst>
              <a:path w="12" h="21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3" name="Freeform 71"/>
          <p:cNvSpPr/>
          <p:nvPr/>
        </p:nvSpPr>
        <p:spPr>
          <a:xfrm>
            <a:off x="7272338" y="2798763"/>
            <a:ext cx="47625" cy="71437"/>
          </a:xfrm>
          <a:custGeom>
            <a:avLst/>
            <a:gdLst>
              <a:gd name="txL" fmla="*/ 0 w 15"/>
              <a:gd name="txT" fmla="*/ 0 h 23"/>
              <a:gd name="txR" fmla="*/ 15 w 15"/>
              <a:gd name="txB" fmla="*/ 23 h 23"/>
            </a:gdLst>
            <a:ahLst/>
            <a:cxnLst>
              <a:cxn ang="0">
                <a:pos x="120967519" y="9647101"/>
              </a:cxn>
              <a:cxn ang="0">
                <a:pos x="151209386" y="115762116"/>
              </a:cxn>
              <a:cxn ang="0">
                <a:pos x="110886896" y="125409213"/>
              </a:cxn>
              <a:cxn ang="0">
                <a:pos x="110886896" y="221880240"/>
              </a:cxn>
              <a:cxn ang="0">
                <a:pos x="30241880" y="183291800"/>
              </a:cxn>
              <a:cxn ang="0">
                <a:pos x="50403125" y="125409213"/>
              </a:cxn>
              <a:cxn ang="0">
                <a:pos x="50403125" y="106118124"/>
              </a:cxn>
              <a:cxn ang="0">
                <a:pos x="30241880" y="106118124"/>
              </a:cxn>
              <a:cxn ang="0">
                <a:pos x="60483759" y="57882611"/>
              </a:cxn>
              <a:cxn ang="0">
                <a:pos x="90725627" y="19294202"/>
              </a:cxn>
              <a:cxn ang="0">
                <a:pos x="120967519" y="9647101"/>
              </a:cxn>
            </a:cxnLst>
            <a:rect l="txL" t="txT" r="txR" b="txB"/>
            <a:pathLst>
              <a:path w="15" h="23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4" name="Freeform 72"/>
          <p:cNvSpPr/>
          <p:nvPr/>
        </p:nvSpPr>
        <p:spPr>
          <a:xfrm>
            <a:off x="7237413" y="2813050"/>
            <a:ext cx="34925" cy="31750"/>
          </a:xfrm>
          <a:custGeom>
            <a:avLst/>
            <a:gdLst>
              <a:gd name="txL" fmla="*/ 0 w 11"/>
              <a:gd name="txT" fmla="*/ 0 h 10"/>
              <a:gd name="txR" fmla="*/ 11 w 11"/>
              <a:gd name="txB" fmla="*/ 10 h 10"/>
            </a:gdLst>
            <a:ahLst/>
            <a:cxnLst>
              <a:cxn ang="0">
                <a:pos x="60483754" y="0"/>
              </a:cxn>
              <a:cxn ang="0">
                <a:pos x="100806240" y="40322497"/>
              </a:cxn>
              <a:cxn ang="0">
                <a:pos x="90725618" y="60483752"/>
              </a:cxn>
              <a:cxn ang="0">
                <a:pos x="0" y="100806236"/>
              </a:cxn>
              <a:cxn ang="0">
                <a:pos x="60483754" y="0"/>
              </a:cxn>
            </a:cxnLst>
            <a:rect l="txL" t="txT" r="txR" b="txB"/>
            <a:pathLst>
              <a:path w="11" h="10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5" name="Freeform 73"/>
          <p:cNvSpPr/>
          <p:nvPr/>
        </p:nvSpPr>
        <p:spPr>
          <a:xfrm>
            <a:off x="7335838" y="2927350"/>
            <a:ext cx="20637" cy="44450"/>
          </a:xfrm>
          <a:custGeom>
            <a:avLst/>
            <a:gdLst>
              <a:gd name="txL" fmla="*/ 0 w 7"/>
              <a:gd name="txT" fmla="*/ 0 h 14"/>
              <a:gd name="txR" fmla="*/ 7 w 7"/>
              <a:gd name="txB" fmla="*/ 14 h 14"/>
            </a:gdLst>
            <a:ahLst/>
            <a:cxnLst>
              <a:cxn ang="0">
                <a:pos x="17382251" y="0"/>
              </a:cxn>
              <a:cxn ang="0">
                <a:pos x="60840831" y="50403124"/>
              </a:cxn>
              <a:cxn ang="0">
                <a:pos x="0" y="131048139"/>
              </a:cxn>
              <a:cxn ang="0">
                <a:pos x="26073380" y="120967517"/>
              </a:cxn>
              <a:cxn ang="0">
                <a:pos x="17382251" y="0"/>
              </a:cxn>
            </a:cxnLst>
            <a:rect l="txL" t="txT" r="txR" b="txB"/>
            <a:pathLst>
              <a:path w="7" h="14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6" name="Freeform 74"/>
          <p:cNvSpPr/>
          <p:nvPr/>
        </p:nvSpPr>
        <p:spPr>
          <a:xfrm>
            <a:off x="7200900" y="2940050"/>
            <a:ext cx="87313" cy="28575"/>
          </a:xfrm>
          <a:custGeom>
            <a:avLst/>
            <a:gdLst>
              <a:gd name="txL" fmla="*/ 0 w 28"/>
              <a:gd name="txT" fmla="*/ 0 h 9"/>
              <a:gd name="txR" fmla="*/ 28 w 28"/>
              <a:gd name="txB" fmla="*/ 9 h 9"/>
            </a:gdLst>
            <a:ahLst/>
            <a:cxnLst>
              <a:cxn ang="0">
                <a:pos x="272270022" y="30241875"/>
              </a:cxn>
              <a:cxn ang="0">
                <a:pos x="184754306" y="80644991"/>
              </a:cxn>
              <a:cxn ang="0">
                <a:pos x="0" y="90725611"/>
              </a:cxn>
              <a:cxn ang="0">
                <a:pos x="233375210" y="20161248"/>
              </a:cxn>
              <a:cxn ang="0">
                <a:pos x="272270022" y="30241875"/>
              </a:cxn>
            </a:cxnLst>
            <a:rect l="txL" t="txT" r="txR" b="txB"/>
            <a:pathLst>
              <a:path w="28" h="9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7" name="Freeform 75"/>
          <p:cNvSpPr/>
          <p:nvPr/>
        </p:nvSpPr>
        <p:spPr>
          <a:xfrm>
            <a:off x="7394575" y="2973388"/>
            <a:ext cx="55563" cy="38100"/>
          </a:xfrm>
          <a:custGeom>
            <a:avLst/>
            <a:gdLst>
              <a:gd name="txL" fmla="*/ 0 w 18"/>
              <a:gd name="txT" fmla="*/ 0 h 12"/>
              <a:gd name="txR" fmla="*/ 18 w 18"/>
              <a:gd name="txB" fmla="*/ 12 h 12"/>
            </a:gdLst>
            <a:ahLst/>
            <a:cxnLst>
              <a:cxn ang="0">
                <a:pos x="171513696" y="80644999"/>
              </a:cxn>
              <a:cxn ang="0">
                <a:pos x="142929631" y="110886889"/>
              </a:cxn>
              <a:cxn ang="0">
                <a:pos x="66700291" y="110886889"/>
              </a:cxn>
              <a:cxn ang="0">
                <a:pos x="47642178" y="90725621"/>
              </a:cxn>
              <a:cxn ang="0">
                <a:pos x="0" y="50403121"/>
              </a:cxn>
              <a:cxn ang="0">
                <a:pos x="66700291" y="20161250"/>
              </a:cxn>
              <a:cxn ang="0">
                <a:pos x="104813430" y="10080625"/>
              </a:cxn>
              <a:cxn ang="0">
                <a:pos x="104813430" y="20161250"/>
              </a:cxn>
              <a:cxn ang="0">
                <a:pos x="114342480" y="10080625"/>
              </a:cxn>
              <a:cxn ang="0">
                <a:pos x="171513696" y="80644999"/>
              </a:cxn>
            </a:cxnLst>
            <a:rect l="txL" t="txT" r="txR" b="txB"/>
            <a:pathLst>
              <a:path w="18" h="12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8" name="Freeform 76"/>
          <p:cNvSpPr/>
          <p:nvPr/>
        </p:nvSpPr>
        <p:spPr>
          <a:xfrm>
            <a:off x="7423150" y="2992438"/>
            <a:ext cx="322263" cy="173037"/>
          </a:xfrm>
          <a:custGeom>
            <a:avLst/>
            <a:gdLst>
              <a:gd name="txL" fmla="*/ 0 w 103"/>
              <a:gd name="txT" fmla="*/ 0 h 55"/>
              <a:gd name="txR" fmla="*/ 103 w 103"/>
              <a:gd name="txB" fmla="*/ 55 h 55"/>
            </a:gdLst>
            <a:ahLst/>
            <a:cxnLst>
              <a:cxn ang="0">
                <a:pos x="332831974" y="267247805"/>
              </a:cxn>
              <a:cxn ang="0">
                <a:pos x="274095649" y="237554664"/>
              </a:cxn>
              <a:cxn ang="0">
                <a:pos x="254518959" y="188062901"/>
              </a:cxn>
              <a:cxn ang="0">
                <a:pos x="97892857" y="148472046"/>
              </a:cxn>
              <a:cxn ang="0">
                <a:pos x="19579824" y="148472046"/>
              </a:cxn>
              <a:cxn ang="0">
                <a:pos x="0" y="89082594"/>
              </a:cxn>
              <a:cxn ang="0">
                <a:pos x="48946429" y="89082594"/>
              </a:cxn>
              <a:cxn ang="0">
                <a:pos x="88102948" y="69287166"/>
              </a:cxn>
              <a:cxn ang="0">
                <a:pos x="156626078" y="98980307"/>
              </a:cxn>
              <a:cxn ang="0">
                <a:pos x="205572543" y="59389453"/>
              </a:cxn>
              <a:cxn ang="0">
                <a:pos x="323042065" y="19795433"/>
              </a:cxn>
              <a:cxn ang="0">
                <a:pos x="342621883" y="49491727"/>
              </a:cxn>
              <a:cxn ang="0">
                <a:pos x="460091503" y="89082594"/>
              </a:cxn>
              <a:cxn ang="0">
                <a:pos x="479671321" y="69287166"/>
              </a:cxn>
              <a:cxn ang="0">
                <a:pos x="509037919" y="98980307"/>
              </a:cxn>
              <a:cxn ang="0">
                <a:pos x="577561025" y="98980307"/>
              </a:cxn>
              <a:cxn ang="0">
                <a:pos x="636297350" y="128676619"/>
              </a:cxn>
              <a:cxn ang="0">
                <a:pos x="636297350" y="168267474"/>
              </a:cxn>
              <a:cxn ang="0">
                <a:pos x="665663948" y="158369760"/>
              </a:cxn>
              <a:cxn ang="0">
                <a:pos x="675453857" y="197963761"/>
              </a:cxn>
              <a:cxn ang="0">
                <a:pos x="743976963" y="237554664"/>
              </a:cxn>
              <a:cxn ang="0">
                <a:pos x="851659900" y="287046379"/>
              </a:cxn>
              <a:cxn ang="0">
                <a:pos x="841869991" y="326637233"/>
              </a:cxn>
              <a:cxn ang="0">
                <a:pos x="881026498" y="356333520"/>
              </a:cxn>
              <a:cxn ang="0">
                <a:pos x="881026498" y="376128948"/>
              </a:cxn>
              <a:cxn ang="0">
                <a:pos x="939762823" y="435518474"/>
              </a:cxn>
              <a:cxn ang="0">
                <a:pos x="1008285929" y="504802470"/>
              </a:cxn>
              <a:cxn ang="0">
                <a:pos x="910393096" y="504802470"/>
              </a:cxn>
              <a:cxn ang="0">
                <a:pos x="832080082" y="445416188"/>
              </a:cxn>
              <a:cxn ang="0">
                <a:pos x="802713288" y="425617614"/>
              </a:cxn>
              <a:cxn ang="0">
                <a:pos x="783133470" y="405822089"/>
              </a:cxn>
              <a:cxn ang="0">
                <a:pos x="743976963" y="366231234"/>
              </a:cxn>
              <a:cxn ang="0">
                <a:pos x="636297350" y="356333520"/>
              </a:cxn>
              <a:cxn ang="0">
                <a:pos x="577561025" y="475109329"/>
              </a:cxn>
              <a:cxn ang="0">
                <a:pos x="499248010" y="445416188"/>
              </a:cxn>
              <a:cxn ang="0">
                <a:pos x="460091503" y="435518474"/>
              </a:cxn>
              <a:cxn ang="0">
                <a:pos x="401355080" y="366231234"/>
              </a:cxn>
              <a:cxn ang="0">
                <a:pos x="342621883" y="425617614"/>
              </a:cxn>
              <a:cxn ang="0">
                <a:pos x="303465376" y="395924375"/>
              </a:cxn>
              <a:cxn ang="0">
                <a:pos x="342621883" y="356333520"/>
              </a:cxn>
              <a:cxn ang="0">
                <a:pos x="371988481" y="296944092"/>
              </a:cxn>
              <a:cxn ang="0">
                <a:pos x="362198572" y="326637233"/>
              </a:cxn>
              <a:cxn ang="0">
                <a:pos x="332831974" y="267247805"/>
              </a:cxn>
            </a:cxnLst>
            <a:rect l="txL" t="txT" r="txR" b="txB"/>
            <a:pathLst>
              <a:path w="103" h="55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09" name="Freeform 77"/>
          <p:cNvSpPr/>
          <p:nvPr/>
        </p:nvSpPr>
        <p:spPr>
          <a:xfrm>
            <a:off x="7351713" y="3016250"/>
            <a:ext cx="30162" cy="26988"/>
          </a:xfrm>
          <a:custGeom>
            <a:avLst/>
            <a:gdLst>
              <a:gd name="txL" fmla="*/ 0 w 10"/>
              <a:gd name="txT" fmla="*/ 0 h 9"/>
              <a:gd name="txR" fmla="*/ 10 w 10"/>
              <a:gd name="txB" fmla="*/ 9 h 9"/>
            </a:gdLst>
            <a:ahLst/>
            <a:cxnLst>
              <a:cxn ang="0">
                <a:pos x="81877758" y="26976006"/>
              </a:cxn>
              <a:cxn ang="0">
                <a:pos x="0" y="44959002"/>
              </a:cxn>
              <a:cxn ang="0">
                <a:pos x="81877758" y="26976006"/>
              </a:cxn>
            </a:cxnLst>
            <a:rect l="txL" t="txT" r="txR" b="txB"/>
            <a:pathLst>
              <a:path w="10" h="9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0" name="Freeform 78"/>
          <p:cNvSpPr/>
          <p:nvPr/>
        </p:nvSpPr>
        <p:spPr>
          <a:xfrm>
            <a:off x="7307263" y="3022600"/>
            <a:ext cx="20637" cy="11113"/>
          </a:xfrm>
          <a:custGeom>
            <a:avLst/>
            <a:gdLst>
              <a:gd name="txL" fmla="*/ 0 w 7"/>
              <a:gd name="txT" fmla="*/ 0 h 4"/>
              <a:gd name="txR" fmla="*/ 7 w 7"/>
              <a:gd name="txB" fmla="*/ 4 h 4"/>
            </a:gdLst>
            <a:ahLst/>
            <a:cxnLst>
              <a:cxn ang="0">
                <a:pos x="8691126" y="23156714"/>
              </a:cxn>
              <a:cxn ang="0">
                <a:pos x="43458574" y="30874688"/>
              </a:cxn>
              <a:cxn ang="0">
                <a:pos x="17382251" y="30874688"/>
              </a:cxn>
              <a:cxn ang="0">
                <a:pos x="8691126" y="23156714"/>
              </a:cxn>
            </a:cxnLst>
            <a:rect l="txL" t="txT" r="txR" b="txB"/>
            <a:pathLst>
              <a:path w="7" h="4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1" name="Freeform 79"/>
          <p:cNvSpPr/>
          <p:nvPr/>
        </p:nvSpPr>
        <p:spPr>
          <a:xfrm>
            <a:off x="7716838" y="3048000"/>
            <a:ext cx="66675" cy="46038"/>
          </a:xfrm>
          <a:custGeom>
            <a:avLst/>
            <a:gdLst>
              <a:gd name="txL" fmla="*/ 0 w 21"/>
              <a:gd name="txT" fmla="*/ 0 h 15"/>
              <a:gd name="txR" fmla="*/ 21 w 21"/>
              <a:gd name="txB" fmla="*/ 15 h 15"/>
            </a:gdLst>
            <a:ahLst/>
            <a:cxnLst>
              <a:cxn ang="0">
                <a:pos x="161289991" y="0"/>
              </a:cxn>
              <a:cxn ang="0">
                <a:pos x="201612476" y="0"/>
              </a:cxn>
              <a:cxn ang="0">
                <a:pos x="201612476" y="47099943"/>
              </a:cxn>
              <a:cxn ang="0">
                <a:pos x="171370612" y="56519328"/>
              </a:cxn>
              <a:cxn ang="0">
                <a:pos x="171370612" y="94199886"/>
              </a:cxn>
              <a:cxn ang="0">
                <a:pos x="141128748" y="113038655"/>
              </a:cxn>
              <a:cxn ang="0">
                <a:pos x="20161249" y="65938700"/>
              </a:cxn>
              <a:cxn ang="0">
                <a:pos x="161289991" y="0"/>
              </a:cxn>
            </a:cxnLst>
            <a:rect l="txL" t="txT" r="txR" b="txB"/>
            <a:pathLst>
              <a:path w="21" h="15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2" name="Freeform 80"/>
          <p:cNvSpPr/>
          <p:nvPr/>
        </p:nvSpPr>
        <p:spPr>
          <a:xfrm>
            <a:off x="7146925" y="3116263"/>
            <a:ext cx="34925" cy="19050"/>
          </a:xfrm>
          <a:custGeom>
            <a:avLst/>
            <a:gdLst>
              <a:gd name="txL" fmla="*/ 0 w 11"/>
              <a:gd name="txT" fmla="*/ 0 h 6"/>
              <a:gd name="txR" fmla="*/ 11 w 11"/>
              <a:gd name="txB" fmla="*/ 6 h 6"/>
            </a:gdLst>
            <a:ahLst/>
            <a:cxnLst>
              <a:cxn ang="0">
                <a:pos x="110886886" y="10080625"/>
              </a:cxn>
              <a:cxn ang="0">
                <a:pos x="0" y="50403121"/>
              </a:cxn>
              <a:cxn ang="0">
                <a:pos x="110886886" y="10080625"/>
              </a:cxn>
            </a:cxnLst>
            <a:rect l="txL" t="txT" r="txR" b="txB"/>
            <a:pathLst>
              <a:path w="11" h="6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3" name="Freeform 81"/>
          <p:cNvSpPr/>
          <p:nvPr/>
        </p:nvSpPr>
        <p:spPr>
          <a:xfrm>
            <a:off x="7200900" y="3117850"/>
            <a:ext cx="33338" cy="11113"/>
          </a:xfrm>
          <a:custGeom>
            <a:avLst/>
            <a:gdLst>
              <a:gd name="txL" fmla="*/ 0 w 11"/>
              <a:gd name="txT" fmla="*/ 0 h 4"/>
              <a:gd name="txR" fmla="*/ 11 w 11"/>
              <a:gd name="txB" fmla="*/ 4 h 4"/>
            </a:gdLst>
            <a:ahLst/>
            <a:cxnLst>
              <a:cxn ang="0">
                <a:pos x="101038398" y="7717978"/>
              </a:cxn>
              <a:cxn ang="0">
                <a:pos x="0" y="30874688"/>
              </a:cxn>
              <a:cxn ang="0">
                <a:pos x="101038398" y="7717978"/>
              </a:cxn>
            </a:cxnLst>
            <a:rect l="txL" t="txT" r="txR" b="txB"/>
            <a:pathLst>
              <a:path w="11" h="4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4" name="Freeform 82"/>
          <p:cNvSpPr/>
          <p:nvPr/>
        </p:nvSpPr>
        <p:spPr>
          <a:xfrm>
            <a:off x="7265988" y="3117850"/>
            <a:ext cx="60325" cy="39688"/>
          </a:xfrm>
          <a:custGeom>
            <a:avLst/>
            <a:gdLst>
              <a:gd name="txL" fmla="*/ 0 w 19"/>
              <a:gd name="txT" fmla="*/ 0 h 13"/>
              <a:gd name="txR" fmla="*/ 19 w 19"/>
              <a:gd name="txB" fmla="*/ 13 h 13"/>
            </a:gdLst>
            <a:ahLst/>
            <a:cxnLst>
              <a:cxn ang="0">
                <a:pos x="181451227" y="9320574"/>
              </a:cxn>
              <a:cxn ang="0">
                <a:pos x="171370606" y="55923452"/>
              </a:cxn>
              <a:cxn ang="0">
                <a:pos x="141128743" y="55923452"/>
              </a:cxn>
              <a:cxn ang="0">
                <a:pos x="10080624" y="111843852"/>
              </a:cxn>
              <a:cxn ang="0">
                <a:pos x="60483751" y="74561542"/>
              </a:cxn>
              <a:cxn ang="0">
                <a:pos x="80644992" y="46602869"/>
              </a:cxn>
              <a:cxn ang="0">
                <a:pos x="110886880" y="18641149"/>
              </a:cxn>
              <a:cxn ang="0">
                <a:pos x="181451227" y="9320574"/>
              </a:cxn>
            </a:cxnLst>
            <a:rect l="txL" t="txT" r="txR" b="txB"/>
            <a:pathLst>
              <a:path w="19" h="13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5" name="Freeform 83"/>
          <p:cNvSpPr/>
          <p:nvPr/>
        </p:nvSpPr>
        <p:spPr>
          <a:xfrm>
            <a:off x="8158163" y="3624263"/>
            <a:ext cx="31750" cy="46037"/>
          </a:xfrm>
          <a:custGeom>
            <a:avLst/>
            <a:gdLst>
              <a:gd name="txL" fmla="*/ 0 w 10"/>
              <a:gd name="txT" fmla="*/ 0 h 14"/>
              <a:gd name="txR" fmla="*/ 10 w 10"/>
              <a:gd name="txB" fmla="*/ 14 h 14"/>
            </a:gdLst>
            <a:ahLst/>
            <a:cxnLst>
              <a:cxn ang="0">
                <a:pos x="10080624" y="0"/>
              </a:cxn>
              <a:cxn ang="0">
                <a:pos x="20161249" y="21627525"/>
              </a:cxn>
              <a:cxn ang="0">
                <a:pos x="70564373" y="75694698"/>
              </a:cxn>
              <a:cxn ang="0">
                <a:pos x="80644994" y="151386108"/>
              </a:cxn>
              <a:cxn ang="0">
                <a:pos x="40322497" y="151386108"/>
              </a:cxn>
              <a:cxn ang="0">
                <a:pos x="0" y="21627525"/>
              </a:cxn>
              <a:cxn ang="0">
                <a:pos x="10080624" y="0"/>
              </a:cxn>
            </a:cxnLst>
            <a:rect l="txL" t="txT" r="txR" b="txB"/>
            <a:pathLst>
              <a:path w="10" h="14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6" name="Freeform 84"/>
          <p:cNvSpPr/>
          <p:nvPr/>
        </p:nvSpPr>
        <p:spPr>
          <a:xfrm>
            <a:off x="8164513" y="3662363"/>
            <a:ext cx="71437" cy="98425"/>
          </a:xfrm>
          <a:custGeom>
            <a:avLst/>
            <a:gdLst>
              <a:gd name="txL" fmla="*/ 0 w 23"/>
              <a:gd name="txT" fmla="*/ 0 h 31"/>
              <a:gd name="txR" fmla="*/ 23 w 23"/>
              <a:gd name="txB" fmla="*/ 31 h 31"/>
            </a:gdLst>
            <a:ahLst/>
            <a:cxnLst>
              <a:cxn ang="0">
                <a:pos x="67529709" y="0"/>
              </a:cxn>
              <a:cxn ang="0">
                <a:pos x="86823904" y="20161251"/>
              </a:cxn>
              <a:cxn ang="0">
                <a:pos x="115762116" y="20161251"/>
              </a:cxn>
              <a:cxn ang="0">
                <a:pos x="221880240" y="70564382"/>
              </a:cxn>
              <a:cxn ang="0">
                <a:pos x="221880240" y="141128765"/>
              </a:cxn>
              <a:cxn ang="0">
                <a:pos x="183291800" y="141128765"/>
              </a:cxn>
              <a:cxn ang="0">
                <a:pos x="163997604" y="171370632"/>
              </a:cxn>
              <a:cxn ang="0">
                <a:pos x="154350507" y="262096285"/>
              </a:cxn>
              <a:cxn ang="0">
                <a:pos x="135056311" y="282257530"/>
              </a:cxn>
              <a:cxn ang="0">
                <a:pos x="67529709" y="302418775"/>
              </a:cxn>
              <a:cxn ang="0">
                <a:pos x="57882611" y="262096285"/>
              </a:cxn>
              <a:cxn ang="0">
                <a:pos x="86823904" y="231854417"/>
              </a:cxn>
              <a:cxn ang="0">
                <a:pos x="0" y="191531877"/>
              </a:cxn>
              <a:cxn ang="0">
                <a:pos x="57882611" y="131048142"/>
              </a:cxn>
              <a:cxn ang="0">
                <a:pos x="67529709" y="0"/>
              </a:cxn>
            </a:cxnLst>
            <a:rect l="txL" t="txT" r="txR" b="txB"/>
            <a:pathLst>
              <a:path w="23" h="31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7" name="Freeform 85"/>
          <p:cNvSpPr/>
          <p:nvPr/>
        </p:nvSpPr>
        <p:spPr>
          <a:xfrm>
            <a:off x="7650163" y="3744913"/>
            <a:ext cx="63500" cy="66675"/>
          </a:xfrm>
          <a:custGeom>
            <a:avLst/>
            <a:gdLst>
              <a:gd name="txL" fmla="*/ 0 w 20"/>
              <a:gd name="txT" fmla="*/ 0 h 21"/>
              <a:gd name="txR" fmla="*/ 20 w 20"/>
              <a:gd name="txB" fmla="*/ 21 h 21"/>
            </a:gdLst>
            <a:ahLst/>
            <a:cxnLst>
              <a:cxn ang="0">
                <a:pos x="191531852" y="10080624"/>
              </a:cxn>
              <a:cxn ang="0">
                <a:pos x="191531852" y="90725617"/>
              </a:cxn>
              <a:cxn ang="0">
                <a:pos x="171370609" y="70564374"/>
              </a:cxn>
              <a:cxn ang="0">
                <a:pos x="161289988" y="80644996"/>
              </a:cxn>
              <a:cxn ang="0">
                <a:pos x="161289988" y="151209370"/>
              </a:cxn>
              <a:cxn ang="0">
                <a:pos x="131048125" y="151209370"/>
              </a:cxn>
              <a:cxn ang="0">
                <a:pos x="131048125" y="181451234"/>
              </a:cxn>
              <a:cxn ang="0">
                <a:pos x="90725615" y="211693147"/>
              </a:cxn>
              <a:cxn ang="0">
                <a:pos x="60483752" y="161289991"/>
              </a:cxn>
              <a:cxn ang="0">
                <a:pos x="30241876" y="141128748"/>
              </a:cxn>
              <a:cxn ang="0">
                <a:pos x="0" y="50403119"/>
              </a:cxn>
              <a:cxn ang="0">
                <a:pos x="120967503" y="20161249"/>
              </a:cxn>
              <a:cxn ang="0">
                <a:pos x="191531852" y="10080624"/>
              </a:cxn>
            </a:cxnLst>
            <a:rect l="txL" t="txT" r="txR" b="txB"/>
            <a:pathLst>
              <a:path w="20" h="21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8" name="Freeform 86"/>
          <p:cNvSpPr/>
          <p:nvPr/>
        </p:nvSpPr>
        <p:spPr>
          <a:xfrm>
            <a:off x="3756025" y="915988"/>
            <a:ext cx="1076325" cy="811212"/>
          </a:xfrm>
          <a:custGeom>
            <a:avLst/>
            <a:gdLst>
              <a:gd name="txL" fmla="*/ 0 w 344"/>
              <a:gd name="txT" fmla="*/ 0 h 257"/>
              <a:gd name="txR" fmla="*/ 344 w 344"/>
              <a:gd name="txB" fmla="*/ 257 h 257"/>
            </a:gdLst>
            <a:ahLst/>
            <a:cxnLst>
              <a:cxn ang="0">
                <a:pos x="2147483647" y="288936631"/>
              </a:cxn>
              <a:cxn ang="0">
                <a:pos x="2147483647" y="298898436"/>
              </a:cxn>
              <a:cxn ang="0">
                <a:pos x="2147483647" y="259044903"/>
              </a:cxn>
              <a:cxn ang="0">
                <a:pos x="2147483647" y="269009865"/>
              </a:cxn>
              <a:cxn ang="0">
                <a:pos x="2147483647" y="308860241"/>
              </a:cxn>
              <a:cxn ang="0">
                <a:pos x="2147483647" y="239118137"/>
              </a:cxn>
              <a:cxn ang="0">
                <a:pos x="2147483647" y="288936631"/>
              </a:cxn>
              <a:cxn ang="0">
                <a:pos x="2147483647" y="408494072"/>
              </a:cxn>
              <a:cxn ang="0">
                <a:pos x="2147483647" y="508128002"/>
              </a:cxn>
              <a:cxn ang="0">
                <a:pos x="2147483647" y="647612209"/>
              </a:cxn>
              <a:cxn ang="0">
                <a:pos x="2147483647" y="777134611"/>
              </a:cxn>
              <a:cxn ang="0">
                <a:pos x="2147483647" y="896695406"/>
              </a:cxn>
              <a:cxn ang="0">
                <a:pos x="2147483647" y="1066071341"/>
              </a:cxn>
              <a:cxn ang="0">
                <a:pos x="2147483647" y="1195593743"/>
              </a:cxn>
              <a:cxn ang="0">
                <a:pos x="2147483647" y="1305189379"/>
              </a:cxn>
              <a:cxn ang="0">
                <a:pos x="2147483647" y="1554272379"/>
              </a:cxn>
              <a:cxn ang="0">
                <a:pos x="2147483647" y="1524380651"/>
              </a:cxn>
              <a:cxn ang="0">
                <a:pos x="2147483647" y="1614052678"/>
              </a:cxn>
              <a:cxn ang="0">
                <a:pos x="2147483647" y="1753537279"/>
              </a:cxn>
              <a:cxn ang="0">
                <a:pos x="2147483647" y="1813317578"/>
              </a:cxn>
              <a:cxn ang="0">
                <a:pos x="2147483647" y="1883059682"/>
              </a:cxn>
              <a:cxn ang="0">
                <a:pos x="2147483647" y="1962766747"/>
              </a:cxn>
              <a:cxn ang="0">
                <a:pos x="1889413557" y="2042473812"/>
              </a:cxn>
              <a:cxn ang="0">
                <a:pos x="1811098425" y="2147483647"/>
              </a:cxn>
              <a:cxn ang="0">
                <a:pos x="1722989992" y="2147483647"/>
              </a:cxn>
              <a:cxn ang="0">
                <a:pos x="1703409644" y="2147483647"/>
              </a:cxn>
              <a:cxn ang="0">
                <a:pos x="1517405341" y="2147483647"/>
              </a:cxn>
              <a:cxn ang="0">
                <a:pos x="1331401428" y="2147483647"/>
              </a:cxn>
              <a:cxn ang="0">
                <a:pos x="1213925602" y="2147483647"/>
              </a:cxn>
              <a:cxn ang="0">
                <a:pos x="1145397516" y="2147483647"/>
              </a:cxn>
              <a:cxn ang="0">
                <a:pos x="1096446648" y="1962766747"/>
              </a:cxn>
              <a:cxn ang="0">
                <a:pos x="1125817168" y="1893024643"/>
              </a:cxn>
              <a:cxn ang="0">
                <a:pos x="1213925602" y="1783429007"/>
              </a:cxn>
              <a:cxn ang="0">
                <a:pos x="1164974734" y="1643941249"/>
              </a:cxn>
              <a:cxn ang="0">
                <a:pos x="1194345255" y="1524380651"/>
              </a:cxn>
              <a:cxn ang="0">
                <a:pos x="1057289082" y="1484530275"/>
              </a:cxn>
              <a:cxn ang="0">
                <a:pos x="959390474" y="1305189379"/>
              </a:cxn>
              <a:cxn ang="0">
                <a:pos x="861494996" y="1105924873"/>
              </a:cxn>
              <a:cxn ang="0">
                <a:pos x="616752975" y="986364276"/>
              </a:cxn>
              <a:cxn ang="0">
                <a:pos x="274112444" y="996329237"/>
              </a:cxn>
              <a:cxn ang="0">
                <a:pos x="274112444" y="916622172"/>
              </a:cxn>
              <a:cxn ang="0">
                <a:pos x="137056222" y="787099573"/>
              </a:cxn>
              <a:cxn ang="0">
                <a:pos x="205584358" y="657577170"/>
              </a:cxn>
              <a:cxn ang="0">
                <a:pos x="362220878" y="587835067"/>
              </a:cxn>
              <a:cxn ang="0">
                <a:pos x="391588270" y="508128002"/>
              </a:cxn>
              <a:cxn ang="0">
                <a:pos x="352430704" y="448347703"/>
              </a:cxn>
              <a:cxn ang="0">
                <a:pos x="479696802" y="408494072"/>
              </a:cxn>
              <a:cxn ang="0">
                <a:pos x="616752975" y="269009865"/>
              </a:cxn>
              <a:cxn ang="0">
                <a:pos x="1027918561" y="219191371"/>
              </a:cxn>
              <a:cxn ang="0">
                <a:pos x="1213925602" y="269009865"/>
              </a:cxn>
              <a:cxn ang="0">
                <a:pos x="1399929515" y="169375984"/>
              </a:cxn>
              <a:cxn ang="0">
                <a:pos x="1566353080" y="189302750"/>
              </a:cxn>
              <a:cxn ang="0">
                <a:pos x="1615303948" y="89668895"/>
              </a:cxn>
              <a:cxn ang="0">
                <a:pos x="1928574251" y="19926772"/>
              </a:cxn>
              <a:cxn ang="0">
                <a:pos x="2147483647" y="9961808"/>
              </a:cxn>
              <a:cxn ang="0">
                <a:pos x="2147483647" y="119560647"/>
              </a:cxn>
              <a:cxn ang="0">
                <a:pos x="2147483647" y="199264555"/>
              </a:cxn>
              <a:cxn ang="0">
                <a:pos x="2147483647" y="219191371"/>
              </a:cxn>
            </a:cxnLst>
            <a:rect l="txL" t="txT" r="txR" b="txB"/>
            <a:pathLst>
              <a:path w="344" h="257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19" name="Freeform 87"/>
          <p:cNvSpPr/>
          <p:nvPr/>
        </p:nvSpPr>
        <p:spPr>
          <a:xfrm>
            <a:off x="3427413" y="936625"/>
            <a:ext cx="528637" cy="292100"/>
          </a:xfrm>
          <a:custGeom>
            <a:avLst/>
            <a:gdLst>
              <a:gd name="txL" fmla="*/ 0 w 169"/>
              <a:gd name="txT" fmla="*/ 0 h 92"/>
              <a:gd name="txR" fmla="*/ 169 w 169"/>
              <a:gd name="txB" fmla="*/ 92 h 92"/>
            </a:gdLst>
            <a:ahLst/>
            <a:cxnLst>
              <a:cxn ang="0">
                <a:pos x="1545962767" y="90725620"/>
              </a:cxn>
              <a:cxn ang="0">
                <a:pos x="1643807888" y="151209374"/>
              </a:cxn>
              <a:cxn ang="0">
                <a:pos x="1604669605" y="171370618"/>
              </a:cxn>
              <a:cxn ang="0">
                <a:pos x="1536178294" y="201612483"/>
              </a:cxn>
              <a:cxn ang="0">
                <a:pos x="1340485706" y="241935019"/>
              </a:cxn>
              <a:cxn ang="0">
                <a:pos x="1418761490" y="272176884"/>
              </a:cxn>
              <a:cxn ang="0">
                <a:pos x="1252425448" y="342741236"/>
              </a:cxn>
              <a:cxn ang="0">
                <a:pos x="1203503083" y="372983100"/>
              </a:cxn>
              <a:cxn ang="0">
                <a:pos x="1115439698" y="413305587"/>
              </a:cxn>
              <a:cxn ang="0">
                <a:pos x="978457076" y="473789416"/>
              </a:cxn>
              <a:cxn ang="0">
                <a:pos x="939319184" y="514111903"/>
              </a:cxn>
              <a:cxn ang="0">
                <a:pos x="841474454" y="524192525"/>
              </a:cxn>
              <a:cxn ang="0">
                <a:pos x="900181292" y="614918119"/>
              </a:cxn>
              <a:cxn ang="0">
                <a:pos x="802333238" y="685482471"/>
              </a:cxn>
              <a:cxn ang="0">
                <a:pos x="733841927" y="725804958"/>
              </a:cxn>
              <a:cxn ang="0">
                <a:pos x="616428251" y="816530553"/>
              </a:cxn>
              <a:cxn ang="0">
                <a:pos x="655566143" y="887095103"/>
              </a:cxn>
              <a:cxn ang="0">
                <a:pos x="538152467" y="907256346"/>
              </a:cxn>
              <a:cxn ang="0">
                <a:pos x="332675308" y="866933859"/>
              </a:cxn>
              <a:cxn ang="0">
                <a:pos x="264183997" y="887095103"/>
              </a:cxn>
              <a:cxn ang="0">
                <a:pos x="176123691" y="816530553"/>
              </a:cxn>
              <a:cxn ang="0">
                <a:pos x="264183997" y="725804958"/>
              </a:cxn>
              <a:cxn ang="0">
                <a:pos x="381597673" y="725804958"/>
              </a:cxn>
              <a:cxn ang="0">
                <a:pos x="185908164" y="685482471"/>
              </a:cxn>
              <a:cxn ang="0">
                <a:pos x="293537416" y="594756876"/>
              </a:cxn>
              <a:cxn ang="0">
                <a:pos x="391382146" y="594756876"/>
              </a:cxn>
              <a:cxn ang="0">
                <a:pos x="391382146" y="544353768"/>
              </a:cxn>
              <a:cxn ang="0">
                <a:pos x="362028727" y="473789416"/>
              </a:cxn>
              <a:cxn ang="0">
                <a:pos x="293537416" y="443547551"/>
              </a:cxn>
              <a:cxn ang="0">
                <a:pos x="450089082" y="433466930"/>
              </a:cxn>
              <a:cxn ang="0">
                <a:pos x="499014575" y="403224965"/>
              </a:cxn>
              <a:cxn ang="0">
                <a:pos x="616428251" y="312499371"/>
              </a:cxn>
              <a:cxn ang="0">
                <a:pos x="381597673" y="362902479"/>
              </a:cxn>
              <a:cxn ang="0">
                <a:pos x="215261632" y="312499371"/>
              </a:cxn>
              <a:cxn ang="0">
                <a:pos x="48922377" y="272176884"/>
              </a:cxn>
              <a:cxn ang="0">
                <a:pos x="19568952" y="191531861"/>
              </a:cxn>
              <a:cxn ang="0">
                <a:pos x="293537416" y="120967509"/>
              </a:cxn>
              <a:cxn ang="0">
                <a:pos x="489226974" y="80644998"/>
              </a:cxn>
              <a:cxn ang="0">
                <a:pos x="724057454" y="30241877"/>
              </a:cxn>
              <a:cxn ang="0">
                <a:pos x="958888130" y="20161250"/>
              </a:cxn>
              <a:cxn ang="0">
                <a:pos x="1076301806" y="20161250"/>
              </a:cxn>
              <a:cxn ang="0">
                <a:pos x="1311132287" y="20161250"/>
              </a:cxn>
              <a:cxn ang="0">
                <a:pos x="1545962767" y="30241877"/>
              </a:cxn>
            </a:cxnLst>
            <a:rect l="txL" t="txT" r="txR" b="txB"/>
            <a:pathLst>
              <a:path w="169" h="92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0" name="Freeform 88"/>
          <p:cNvSpPr/>
          <p:nvPr/>
        </p:nvSpPr>
        <p:spPr>
          <a:xfrm>
            <a:off x="5386388" y="1047750"/>
            <a:ext cx="153987" cy="53975"/>
          </a:xfrm>
          <a:custGeom>
            <a:avLst/>
            <a:gdLst>
              <a:gd name="txL" fmla="*/ 0 w 49"/>
              <a:gd name="txT" fmla="*/ 0 h 17"/>
              <a:gd name="txR" fmla="*/ 49 w 49"/>
              <a:gd name="txB" fmla="*/ 17 h 17"/>
            </a:gdLst>
            <a:ahLst/>
            <a:cxnLst>
              <a:cxn ang="0">
                <a:pos x="128387456" y="20161247"/>
              </a:cxn>
              <a:cxn ang="0">
                <a:pos x="128387456" y="30241874"/>
              </a:cxn>
              <a:cxn ang="0">
                <a:pos x="167889823" y="80644989"/>
              </a:cxn>
              <a:cxn ang="0">
                <a:pos x="217269402" y="50403115"/>
              </a:cxn>
              <a:cxn ang="0">
                <a:pos x="286400116" y="80644989"/>
              </a:cxn>
              <a:cxn ang="0">
                <a:pos x="404910360" y="50403115"/>
              </a:cxn>
              <a:cxn ang="0">
                <a:pos x="464167151" y="80644989"/>
              </a:cxn>
              <a:cxn ang="0">
                <a:pos x="434538805" y="131048116"/>
              </a:cxn>
              <a:cxn ang="0">
                <a:pos x="306151300" y="151209357"/>
              </a:cxn>
              <a:cxn ang="0">
                <a:pos x="227146565" y="171370598"/>
              </a:cxn>
              <a:cxn ang="0">
                <a:pos x="88881922" y="80644989"/>
              </a:cxn>
              <a:cxn ang="0">
                <a:pos x="19751190" y="60483748"/>
              </a:cxn>
              <a:cxn ang="0">
                <a:pos x="128387456" y="20161247"/>
              </a:cxn>
            </a:cxnLst>
            <a:rect l="txL" t="txT" r="txR" b="txB"/>
            <a:pathLst>
              <a:path w="49" h="17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1" name="Freeform 89"/>
          <p:cNvSpPr/>
          <p:nvPr/>
        </p:nvSpPr>
        <p:spPr>
          <a:xfrm>
            <a:off x="3021013" y="1123950"/>
            <a:ext cx="68262" cy="19050"/>
          </a:xfrm>
          <a:custGeom>
            <a:avLst/>
            <a:gdLst>
              <a:gd name="txL" fmla="*/ 0 w 22"/>
              <a:gd name="txT" fmla="*/ 0 h 6"/>
              <a:gd name="txR" fmla="*/ 22 w 22"/>
              <a:gd name="txB" fmla="*/ 6 h 6"/>
            </a:gdLst>
            <a:ahLst/>
            <a:cxnLst>
              <a:cxn ang="0">
                <a:pos x="202176508" y="0"/>
              </a:cxn>
              <a:cxn ang="0">
                <a:pos x="125158382" y="50403121"/>
              </a:cxn>
              <a:cxn ang="0">
                <a:pos x="96274233" y="60483756"/>
              </a:cxn>
              <a:cxn ang="0">
                <a:pos x="48137117" y="60483756"/>
              </a:cxn>
              <a:cxn ang="0">
                <a:pos x="67393212" y="20161250"/>
              </a:cxn>
              <a:cxn ang="0">
                <a:pos x="202176508" y="0"/>
              </a:cxn>
            </a:cxnLst>
            <a:rect l="txL" t="txT" r="txR" b="txB"/>
            <a:pathLst>
              <a:path w="22" h="6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2" name="Freeform 90"/>
          <p:cNvSpPr/>
          <p:nvPr/>
        </p:nvSpPr>
        <p:spPr>
          <a:xfrm>
            <a:off x="3298825" y="1123950"/>
            <a:ext cx="65088" cy="41275"/>
          </a:xfrm>
          <a:custGeom>
            <a:avLst/>
            <a:gdLst>
              <a:gd name="txL" fmla="*/ 0 w 20"/>
              <a:gd name="txT" fmla="*/ 0 h 13"/>
              <a:gd name="txR" fmla="*/ 20 w 20"/>
              <a:gd name="txB" fmla="*/ 13 h 13"/>
            </a:gdLst>
            <a:ahLst/>
            <a:cxnLst>
              <a:cxn ang="0">
                <a:pos x="105911179" y="0"/>
              </a:cxn>
              <a:cxn ang="0">
                <a:pos x="74138484" y="20161250"/>
              </a:cxn>
              <a:cxn ang="0">
                <a:pos x="148276967" y="60483757"/>
              </a:cxn>
              <a:cxn ang="0">
                <a:pos x="180049662" y="50403123"/>
              </a:cxn>
              <a:cxn ang="0">
                <a:pos x="84728297" y="131048136"/>
              </a:cxn>
              <a:cxn ang="0">
                <a:pos x="0" y="30241879"/>
              </a:cxn>
              <a:cxn ang="0">
                <a:pos x="105911179" y="0"/>
              </a:cxn>
            </a:cxnLst>
            <a:rect l="txL" t="txT" r="txR" b="txB"/>
            <a:pathLst>
              <a:path w="20" h="13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3" name="Freeform 91"/>
          <p:cNvSpPr>
            <a:spLocks noEditPoints="1"/>
          </p:cNvSpPr>
          <p:nvPr/>
        </p:nvSpPr>
        <p:spPr>
          <a:xfrm>
            <a:off x="4738688" y="1169988"/>
            <a:ext cx="3706812" cy="2454275"/>
          </a:xfrm>
          <a:custGeom>
            <a:avLst/>
            <a:gdLst>
              <a:gd name="txL" fmla="*/ 0 w 1185"/>
              <a:gd name="txT" fmla="*/ 0 h 777"/>
              <a:gd name="txR" fmla="*/ 1185 w 1185"/>
              <a:gd name="txB" fmla="*/ 777 h 777"/>
            </a:gdLst>
            <a:ahLst/>
            <a:cxnLst>
              <a:cxn ang="0">
                <a:pos x="2147483647" y="538762350"/>
              </a:cxn>
              <a:cxn ang="0">
                <a:pos x="2147483647" y="538762350"/>
              </a:cxn>
              <a:cxn ang="0">
                <a:pos x="2147483647" y="638534757"/>
              </a:cxn>
              <a:cxn ang="0">
                <a:pos x="2147483647" y="858029827"/>
              </a:cxn>
              <a:cxn ang="0">
                <a:pos x="2147483647" y="1217206701"/>
              </a:cxn>
              <a:cxn ang="0">
                <a:pos x="2147483647" y="1376838761"/>
              </a:cxn>
              <a:cxn ang="0">
                <a:pos x="2147483647" y="2055283310"/>
              </a:cxn>
              <a:cxn ang="0">
                <a:pos x="2147483647" y="2147483647"/>
              </a:cxn>
              <a:cxn ang="0">
                <a:pos x="2147483647" y="1566405387"/>
              </a:cxn>
              <a:cxn ang="0">
                <a:pos x="2147483647" y="1855741655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41745000" y="2147483647"/>
              </a:cxn>
              <a:cxn ang="0">
                <a:pos x="1643894588" y="2147483647"/>
              </a:cxn>
              <a:cxn ang="0">
                <a:pos x="342478104" y="2147483647"/>
              </a:cxn>
              <a:cxn ang="0">
                <a:pos x="39138926" y="2147483647"/>
              </a:cxn>
              <a:cxn ang="0">
                <a:pos x="1193781050" y="2147483647"/>
              </a:cxn>
              <a:cxn ang="0">
                <a:pos x="1937445824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78734326" y="2147483647"/>
              </a:cxn>
              <a:cxn ang="0">
                <a:pos x="1908091639" y="2147483647"/>
              </a:cxn>
              <a:cxn ang="0">
                <a:pos x="1164423736" y="2147483647"/>
              </a:cxn>
              <a:cxn ang="0">
                <a:pos x="851303043" y="2147483647"/>
              </a:cxn>
              <a:cxn ang="0">
                <a:pos x="1164423736" y="2147483647"/>
              </a:cxn>
              <a:cxn ang="0">
                <a:pos x="1575397970" y="2147483647"/>
              </a:cxn>
              <a:cxn ang="0">
                <a:pos x="2147483647" y="1855741655"/>
              </a:cxn>
              <a:cxn ang="0">
                <a:pos x="2147483647" y="1476611168"/>
              </a:cxn>
              <a:cxn ang="0">
                <a:pos x="2045080965" y="1785900654"/>
              </a:cxn>
              <a:cxn ang="0">
                <a:pos x="1340555104" y="1885673061"/>
              </a:cxn>
              <a:cxn ang="0">
                <a:pos x="1673248773" y="1257116295"/>
              </a:cxn>
              <a:cxn ang="0">
                <a:pos x="2147483647" y="788191787"/>
              </a:cxn>
              <a:cxn ang="0">
                <a:pos x="2147483647" y="1157343888"/>
              </a:cxn>
              <a:cxn ang="0">
                <a:pos x="2147483647" y="1007686858"/>
              </a:cxn>
              <a:cxn ang="0">
                <a:pos x="2147483647" y="947824045"/>
              </a:cxn>
              <a:cxn ang="0">
                <a:pos x="2147483647" y="628556568"/>
              </a:cxn>
              <a:cxn ang="0">
                <a:pos x="2147483647" y="977755451"/>
              </a:cxn>
              <a:cxn ang="0">
                <a:pos x="2147483647" y="608603350"/>
              </a:cxn>
              <a:cxn ang="0">
                <a:pos x="2147483647" y="1396788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5" h="777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4" name="Freeform 92"/>
          <p:cNvSpPr/>
          <p:nvPr/>
        </p:nvSpPr>
        <p:spPr>
          <a:xfrm>
            <a:off x="3332163" y="1249363"/>
            <a:ext cx="52387" cy="28575"/>
          </a:xfrm>
          <a:custGeom>
            <a:avLst/>
            <a:gdLst>
              <a:gd name="txL" fmla="*/ 0 w 17"/>
              <a:gd name="txT" fmla="*/ 0 h 9"/>
              <a:gd name="txR" fmla="*/ 17 w 17"/>
              <a:gd name="txB" fmla="*/ 9 h 9"/>
            </a:gdLst>
            <a:ahLst/>
            <a:cxnLst>
              <a:cxn ang="0">
                <a:pos x="113954048" y="0"/>
              </a:cxn>
              <a:cxn ang="0">
                <a:pos x="142443319" y="80644991"/>
              </a:cxn>
              <a:cxn ang="0">
                <a:pos x="0" y="40322495"/>
              </a:cxn>
              <a:cxn ang="0">
                <a:pos x="113954048" y="0"/>
              </a:cxn>
            </a:cxnLst>
            <a:rect l="txL" t="txT" r="txR" b="txB"/>
            <a:pathLst>
              <a:path w="17" h="9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5" name="Freeform 93"/>
          <p:cNvSpPr>
            <a:spLocks noEditPoints="1"/>
          </p:cNvSpPr>
          <p:nvPr/>
        </p:nvSpPr>
        <p:spPr>
          <a:xfrm>
            <a:off x="3440113" y="1303338"/>
            <a:ext cx="530225" cy="373062"/>
          </a:xfrm>
          <a:custGeom>
            <a:avLst/>
            <a:gdLst>
              <a:gd name="txL" fmla="*/ 0 w 169"/>
              <a:gd name="txT" fmla="*/ 0 h 118"/>
              <a:gd name="txR" fmla="*/ 169 w 169"/>
              <a:gd name="txB" fmla="*/ 118 h 118"/>
            </a:gdLst>
            <a:ahLst/>
            <a:cxnLst>
              <a:cxn ang="0">
                <a:pos x="157495642" y="69968101"/>
              </a:cxn>
              <a:cxn ang="0">
                <a:pos x="216554577" y="49977661"/>
              </a:cxn>
              <a:cxn ang="0">
                <a:pos x="216554577" y="79961734"/>
              </a:cxn>
              <a:cxn ang="0">
                <a:pos x="216554577" y="139936202"/>
              </a:cxn>
              <a:cxn ang="0">
                <a:pos x="255929260" y="249885182"/>
              </a:cxn>
              <a:cxn ang="0">
                <a:pos x="354362828" y="69968101"/>
              </a:cxn>
              <a:cxn ang="0">
                <a:pos x="482329076" y="49977661"/>
              </a:cxn>
              <a:cxn ang="0">
                <a:pos x="561075304" y="189910689"/>
              </a:cxn>
              <a:cxn ang="0">
                <a:pos x="659512010" y="159926629"/>
              </a:cxn>
              <a:cxn ang="0">
                <a:pos x="797320261" y="149929835"/>
              </a:cxn>
              <a:cxn ang="0">
                <a:pos x="856379344" y="209901166"/>
              </a:cxn>
              <a:cxn ang="0">
                <a:pos x="905596128" y="229891593"/>
              </a:cxn>
              <a:cxn ang="0">
                <a:pos x="935125571" y="249885182"/>
              </a:cxn>
              <a:cxn ang="0">
                <a:pos x="1063091721" y="279869242"/>
              </a:cxn>
              <a:cxn ang="0">
                <a:pos x="1171370529" y="329846891"/>
              </a:cxn>
              <a:cxn ang="0">
                <a:pos x="1210742074" y="369827745"/>
              </a:cxn>
              <a:cxn ang="0">
                <a:pos x="1289491439" y="439795920"/>
              </a:cxn>
              <a:cxn ang="0">
                <a:pos x="1240274655" y="559738484"/>
              </a:cxn>
              <a:cxn ang="0">
                <a:pos x="1358395565" y="569735278"/>
              </a:cxn>
              <a:cxn ang="0">
                <a:pos x="1387925008" y="639703354"/>
              </a:cxn>
              <a:cxn ang="0">
                <a:pos x="1506045918" y="659693782"/>
              </a:cxn>
              <a:cxn ang="0">
                <a:pos x="1574950044" y="729661858"/>
              </a:cxn>
              <a:cxn ang="0">
                <a:pos x="1594637385" y="779636345"/>
              </a:cxn>
              <a:cxn ang="0">
                <a:pos x="1525733260" y="879591841"/>
              </a:cxn>
              <a:cxn ang="0">
                <a:pos x="1437141793" y="869595046"/>
              </a:cxn>
              <a:cxn ang="0">
                <a:pos x="1348550326" y="779636345"/>
              </a:cxn>
              <a:cxn ang="0">
                <a:pos x="1279646200" y="849604619"/>
              </a:cxn>
              <a:cxn ang="0">
                <a:pos x="1378082906" y="909575901"/>
              </a:cxn>
              <a:cxn ang="0">
                <a:pos x="1437141793" y="1009531198"/>
              </a:cxn>
              <a:cxn ang="0">
                <a:pos x="1387925008" y="1099489702"/>
              </a:cxn>
              <a:cxn ang="0">
                <a:pos x="1210742074" y="1029521626"/>
              </a:cxn>
              <a:cxn ang="0">
                <a:pos x="1269804098" y="1099489702"/>
              </a:cxn>
              <a:cxn ang="0">
                <a:pos x="1338708224" y="1149464189"/>
              </a:cxn>
              <a:cxn ang="0">
                <a:pos x="1269804098" y="1149464189"/>
              </a:cxn>
              <a:cxn ang="0">
                <a:pos x="1112308505" y="1089492907"/>
              </a:cxn>
              <a:cxn ang="0">
                <a:pos x="1033562278" y="1049512053"/>
              </a:cxn>
              <a:cxn ang="0">
                <a:pos x="994187595" y="979543977"/>
              </a:cxn>
              <a:cxn ang="0">
                <a:pos x="905596128" y="819617200"/>
              </a:cxn>
              <a:cxn ang="0">
                <a:pos x="925283470" y="779636345"/>
              </a:cxn>
              <a:cxn ang="0">
                <a:pos x="944970811" y="729661858"/>
              </a:cxn>
              <a:cxn ang="0">
                <a:pos x="994187595" y="659693782"/>
              </a:cxn>
              <a:cxn ang="0">
                <a:pos x="944970811" y="569735278"/>
              </a:cxn>
              <a:cxn ang="0">
                <a:pos x="895754026" y="529754424"/>
              </a:cxn>
              <a:cxn ang="0">
                <a:pos x="856379344" y="529754424"/>
              </a:cxn>
              <a:cxn ang="0">
                <a:pos x="797320261" y="519757629"/>
              </a:cxn>
              <a:cxn ang="0">
                <a:pos x="689041453" y="389818173"/>
              </a:cxn>
              <a:cxn ang="0">
                <a:pos x="580762645" y="419805493"/>
              </a:cxn>
              <a:cxn ang="0">
                <a:pos x="482329076" y="419805493"/>
              </a:cxn>
              <a:cxn ang="0">
                <a:pos x="364208068" y="419805493"/>
              </a:cxn>
              <a:cxn ang="0">
                <a:pos x="157495642" y="369827745"/>
              </a:cxn>
              <a:cxn ang="0">
                <a:pos x="68904150" y="319850096"/>
              </a:cxn>
              <a:cxn ang="0">
                <a:pos x="39374695" y="249885182"/>
              </a:cxn>
              <a:cxn ang="0">
                <a:pos x="49216797" y="189910689"/>
              </a:cxn>
              <a:cxn ang="0">
                <a:pos x="1072933823" y="809623567"/>
              </a:cxn>
              <a:cxn ang="0">
                <a:pos x="1141837949" y="749652285"/>
              </a:cxn>
              <a:cxn ang="0">
                <a:pos x="1072933823" y="809623567"/>
              </a:cxn>
            </a:cxnLst>
            <a:rect l="txL" t="txT" r="txR" b="txB"/>
            <a:pathLst>
              <a:path w="169" h="118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6" name="Freeform 94"/>
          <p:cNvSpPr/>
          <p:nvPr/>
        </p:nvSpPr>
        <p:spPr>
          <a:xfrm>
            <a:off x="2924175" y="1322388"/>
            <a:ext cx="325438" cy="163512"/>
          </a:xfrm>
          <a:custGeom>
            <a:avLst/>
            <a:gdLst>
              <a:gd name="txL" fmla="*/ 0 w 104"/>
              <a:gd name="txT" fmla="*/ 0 h 52"/>
              <a:gd name="txR" fmla="*/ 104 w 104"/>
              <a:gd name="txB" fmla="*/ 52 h 52"/>
            </a:gdLst>
            <a:ahLst/>
            <a:cxnLst>
              <a:cxn ang="0">
                <a:pos x="117505037" y="395504066"/>
              </a:cxn>
              <a:cxn ang="0">
                <a:pos x="127296337" y="355956184"/>
              </a:cxn>
              <a:cxn ang="0">
                <a:pos x="186047266" y="336180672"/>
              </a:cxn>
              <a:cxn ang="0">
                <a:pos x="215424345" y="326291343"/>
              </a:cxn>
              <a:cxn ang="0">
                <a:pos x="362303233" y="306515830"/>
              </a:cxn>
              <a:cxn ang="0">
                <a:pos x="215424345" y="296629646"/>
              </a:cxn>
              <a:cxn ang="0">
                <a:pos x="195838566" y="286740317"/>
              </a:cxn>
              <a:cxn ang="0">
                <a:pos x="156670237" y="296629646"/>
              </a:cxn>
              <a:cxn ang="0">
                <a:pos x="68542254" y="286740317"/>
              </a:cxn>
              <a:cxn ang="0">
                <a:pos x="146878937" y="227416923"/>
              </a:cxn>
              <a:cxn ang="0">
                <a:pos x="186047266" y="227416923"/>
              </a:cxn>
              <a:cxn ang="0">
                <a:pos x="29377042" y="197752033"/>
              </a:cxn>
              <a:cxn ang="0">
                <a:pos x="0" y="158201007"/>
              </a:cxn>
              <a:cxn ang="0">
                <a:pos x="68542254" y="98877589"/>
              </a:cxn>
              <a:cxn ang="0">
                <a:pos x="68542254" y="88988260"/>
              </a:cxn>
              <a:cxn ang="0">
                <a:pos x="215424345" y="29661709"/>
              </a:cxn>
              <a:cxn ang="0">
                <a:pos x="254592674" y="9886187"/>
              </a:cxn>
              <a:cxn ang="0">
                <a:pos x="283966574" y="19775519"/>
              </a:cxn>
              <a:cxn ang="0">
                <a:pos x="303552303" y="79102076"/>
              </a:cxn>
              <a:cxn ang="0">
                <a:pos x="283966574" y="88988260"/>
              </a:cxn>
              <a:cxn ang="0">
                <a:pos x="303552303" y="98877589"/>
              </a:cxn>
              <a:cxn ang="0">
                <a:pos x="323134903" y="79102076"/>
              </a:cxn>
              <a:cxn ang="0">
                <a:pos x="401471562" y="59326563"/>
              </a:cxn>
              <a:cxn ang="0">
                <a:pos x="440639989" y="128539310"/>
              </a:cxn>
              <a:cxn ang="0">
                <a:pos x="499390918" y="98877589"/>
              </a:cxn>
              <a:cxn ang="0">
                <a:pos x="538559248" y="59326563"/>
              </a:cxn>
              <a:cxn ang="0">
                <a:pos x="577724448" y="79102076"/>
              </a:cxn>
              <a:cxn ang="0">
                <a:pos x="597310177" y="128539310"/>
              </a:cxn>
              <a:cxn ang="0">
                <a:pos x="626687206" y="187865849"/>
              </a:cxn>
              <a:cxn ang="0">
                <a:pos x="675646836" y="148314823"/>
              </a:cxn>
              <a:cxn ang="0">
                <a:pos x="636478507" y="118653126"/>
              </a:cxn>
              <a:cxn ang="0">
                <a:pos x="636478507" y="29661709"/>
              </a:cxn>
              <a:cxn ang="0">
                <a:pos x="695229436" y="19775519"/>
              </a:cxn>
              <a:cxn ang="0">
                <a:pos x="744189065" y="118653126"/>
              </a:cxn>
              <a:cxn ang="0">
                <a:pos x="783357395" y="148314823"/>
              </a:cxn>
              <a:cxn ang="0">
                <a:pos x="812734424" y="187865849"/>
              </a:cxn>
              <a:cxn ang="0">
                <a:pos x="802939995" y="227416923"/>
              </a:cxn>
              <a:cxn ang="0">
                <a:pos x="842108520" y="286740317"/>
              </a:cxn>
              <a:cxn ang="0">
                <a:pos x="969404808" y="296629646"/>
              </a:cxn>
              <a:cxn ang="0">
                <a:pos x="1008573137" y="336180672"/>
              </a:cxn>
              <a:cxn ang="0">
                <a:pos x="1018364437" y="365842369"/>
              </a:cxn>
              <a:cxn ang="0">
                <a:pos x="910653878" y="365842369"/>
              </a:cxn>
              <a:cxn ang="0">
                <a:pos x="940027778" y="464720031"/>
              </a:cxn>
              <a:cxn ang="0">
                <a:pos x="783357395" y="464720031"/>
              </a:cxn>
              <a:cxn ang="0">
                <a:pos x="597310177" y="464720031"/>
              </a:cxn>
              <a:cxn ang="0">
                <a:pos x="528764819" y="474606215"/>
              </a:cxn>
              <a:cxn ang="0">
                <a:pos x="509182218" y="504271057"/>
              </a:cxn>
              <a:cxn ang="0">
                <a:pos x="332926203" y="504271057"/>
              </a:cxn>
              <a:cxn ang="0">
                <a:pos x="283966574" y="425169005"/>
              </a:cxn>
              <a:cxn ang="0">
                <a:pos x="166464666" y="395504066"/>
              </a:cxn>
              <a:cxn ang="0">
                <a:pos x="156670237" y="405393394"/>
              </a:cxn>
              <a:cxn ang="0">
                <a:pos x="156670237" y="375731697"/>
              </a:cxn>
              <a:cxn ang="0">
                <a:pos x="117505037" y="395504066"/>
              </a:cxn>
            </a:cxnLst>
            <a:rect l="txL" t="txT" r="txR" b="txB"/>
            <a:pathLst>
              <a:path w="104" h="52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7" name="Freeform 95"/>
          <p:cNvSpPr>
            <a:spLocks noEditPoints="1"/>
          </p:cNvSpPr>
          <p:nvPr/>
        </p:nvSpPr>
        <p:spPr>
          <a:xfrm>
            <a:off x="2057400" y="1360488"/>
            <a:ext cx="2327275" cy="2728912"/>
          </a:xfrm>
          <a:custGeom>
            <a:avLst/>
            <a:gdLst>
              <a:gd name="txL" fmla="*/ 0 w 744"/>
              <a:gd name="txT" fmla="*/ 0 h 864"/>
              <a:gd name="txR" fmla="*/ 744 w 744"/>
              <a:gd name="txB" fmla="*/ 864 h 864"/>
            </a:gdLst>
            <a:ahLst/>
            <a:cxnLst>
              <a:cxn ang="0">
                <a:pos x="2147483647" y="568624441"/>
              </a:cxn>
              <a:cxn ang="0">
                <a:pos x="2147483647" y="907805563"/>
              </a:cxn>
              <a:cxn ang="0">
                <a:pos x="2147483647" y="1416576950"/>
              </a:cxn>
              <a:cxn ang="0">
                <a:pos x="2147483647" y="1815611126"/>
              </a:cxn>
              <a:cxn ang="0">
                <a:pos x="2147483647" y="1266938493"/>
              </a:cxn>
              <a:cxn ang="0">
                <a:pos x="2147483647" y="1256960911"/>
              </a:cxn>
              <a:cxn ang="0">
                <a:pos x="2147483647" y="1386647364"/>
              </a:cxn>
              <a:cxn ang="0">
                <a:pos x="2147483647" y="1855515136"/>
              </a:cxn>
              <a:cxn ang="0">
                <a:pos x="2147483647" y="2065009608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15131175"/>
              </a:cxn>
              <a:cxn ang="0">
                <a:pos x="2147483647" y="1765732693"/>
              </a:cxn>
              <a:cxn ang="0">
                <a:pos x="1790609959" y="1316816926"/>
              </a:cxn>
              <a:cxn ang="0">
                <a:pos x="1105677745" y="1087370449"/>
              </a:cxn>
              <a:cxn ang="0">
                <a:pos x="763211639" y="1266938493"/>
              </a:cxn>
              <a:cxn ang="0">
                <a:pos x="420742599" y="1496381811"/>
              </a:cxn>
              <a:cxn ang="0">
                <a:pos x="176125285" y="1157204045"/>
              </a:cxn>
              <a:cxn ang="0">
                <a:pos x="68491955" y="738214903"/>
              </a:cxn>
              <a:cxn ang="0">
                <a:pos x="205479019" y="478841998"/>
              </a:cxn>
              <a:cxn ang="0">
                <a:pos x="694716579" y="169590512"/>
              </a:cxn>
              <a:cxn ang="0">
                <a:pos x="1878671013" y="289299432"/>
              </a:cxn>
              <a:cxn ang="0">
                <a:pos x="2147483647" y="319229019"/>
              </a:cxn>
              <a:cxn ang="0">
                <a:pos x="2147483647" y="558650018"/>
              </a:cxn>
              <a:cxn ang="0">
                <a:pos x="2147483647" y="409011461"/>
              </a:cxn>
              <a:cxn ang="0">
                <a:pos x="2147483647" y="99760049"/>
              </a:cxn>
              <a:cxn ang="0">
                <a:pos x="2147483647" y="389059457"/>
              </a:cxn>
              <a:cxn ang="0">
                <a:pos x="2147483647" y="658410042"/>
              </a:cxn>
              <a:cxn ang="0">
                <a:pos x="2147483647" y="1017540011"/>
              </a:cxn>
              <a:cxn ang="0">
                <a:pos x="2147483647" y="1007565588"/>
              </a:cxn>
              <a:cxn ang="0">
                <a:pos x="2147483647" y="1885444723"/>
              </a:cxn>
              <a:cxn ang="0">
                <a:pos x="2147483647" y="2147483647"/>
              </a:cxn>
              <a:cxn ang="0">
                <a:pos x="2147483647" y="204505760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44" h="86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8" name="Freeform 96"/>
          <p:cNvSpPr/>
          <p:nvPr/>
        </p:nvSpPr>
        <p:spPr>
          <a:xfrm>
            <a:off x="4938713" y="1770063"/>
            <a:ext cx="144462" cy="219075"/>
          </a:xfrm>
          <a:custGeom>
            <a:avLst/>
            <a:gdLst>
              <a:gd name="txL" fmla="*/ 0 w 46"/>
              <a:gd name="txT" fmla="*/ 0 h 69"/>
              <a:gd name="txR" fmla="*/ 46 w 46"/>
              <a:gd name="txB" fmla="*/ 69 h 69"/>
            </a:gdLst>
            <a:ahLst/>
            <a:cxnLst>
              <a:cxn ang="0">
                <a:pos x="128213172" y="70564369"/>
              </a:cxn>
              <a:cxn ang="0">
                <a:pos x="226839908" y="60483748"/>
              </a:cxn>
              <a:cxn ang="0">
                <a:pos x="236701007" y="141128737"/>
              </a:cxn>
              <a:cxn ang="0">
                <a:pos x="167663847" y="191531840"/>
              </a:cxn>
              <a:cxn ang="0">
                <a:pos x="256426344" y="231854372"/>
              </a:cxn>
              <a:cxn ang="0">
                <a:pos x="295877019" y="332660577"/>
              </a:cxn>
              <a:cxn ang="0">
                <a:pos x="325466595" y="352821818"/>
              </a:cxn>
              <a:cxn ang="0">
                <a:pos x="374778369" y="383063680"/>
              </a:cxn>
              <a:cxn ang="0">
                <a:pos x="345191933" y="443547502"/>
              </a:cxn>
              <a:cxn ang="0">
                <a:pos x="433954479" y="453628123"/>
              </a:cxn>
              <a:cxn ang="0">
                <a:pos x="433954479" y="544353708"/>
              </a:cxn>
              <a:cxn ang="0">
                <a:pos x="404367945" y="544353708"/>
              </a:cxn>
              <a:cxn ang="0">
                <a:pos x="433954479" y="554434328"/>
              </a:cxn>
              <a:cxn ang="0">
                <a:pos x="404367945" y="594756810"/>
              </a:cxn>
              <a:cxn ang="0">
                <a:pos x="364917270" y="624998672"/>
              </a:cxn>
              <a:cxn ang="0">
                <a:pos x="226839908" y="614918051"/>
              </a:cxn>
              <a:cxn ang="0">
                <a:pos x="167663847" y="624998672"/>
              </a:cxn>
              <a:cxn ang="0">
                <a:pos x="69037135" y="624998672"/>
              </a:cxn>
              <a:cxn ang="0">
                <a:pos x="98626712" y="614918051"/>
              </a:cxn>
              <a:cxn ang="0">
                <a:pos x="118352074" y="624998672"/>
              </a:cxn>
              <a:cxn ang="0">
                <a:pos x="128213172" y="594756810"/>
              </a:cxn>
              <a:cxn ang="0">
                <a:pos x="207114571" y="584676190"/>
              </a:cxn>
              <a:cxn ang="0">
                <a:pos x="98626712" y="544353708"/>
              </a:cxn>
              <a:cxn ang="0">
                <a:pos x="98626712" y="453628123"/>
              </a:cxn>
              <a:cxn ang="0">
                <a:pos x="128213172" y="443547502"/>
              </a:cxn>
              <a:cxn ang="0">
                <a:pos x="187389184" y="443547502"/>
              </a:cxn>
              <a:cxn ang="0">
                <a:pos x="197253423" y="352821818"/>
              </a:cxn>
              <a:cxn ang="0">
                <a:pos x="157802748" y="302418715"/>
              </a:cxn>
              <a:cxn ang="0">
                <a:pos x="98626712" y="312499336"/>
              </a:cxn>
              <a:cxn ang="0">
                <a:pos x="98626712" y="241934992"/>
              </a:cxn>
              <a:cxn ang="0">
                <a:pos x="49311786" y="211693131"/>
              </a:cxn>
              <a:cxn ang="0">
                <a:pos x="0" y="70564369"/>
              </a:cxn>
              <a:cxn ang="0">
                <a:pos x="69037135" y="0"/>
              </a:cxn>
              <a:cxn ang="0">
                <a:pos x="197253423" y="0"/>
              </a:cxn>
              <a:cxn ang="0">
                <a:pos x="128213172" y="70564369"/>
              </a:cxn>
            </a:cxnLst>
            <a:rect l="txL" t="txT" r="txR" b="txB"/>
            <a:pathLst>
              <a:path w="46" h="69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29" name="Freeform 97"/>
          <p:cNvSpPr/>
          <p:nvPr/>
        </p:nvSpPr>
        <p:spPr>
          <a:xfrm>
            <a:off x="2286000" y="1784350"/>
            <a:ext cx="38100" cy="26988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110886889" y="8993000"/>
              </a:cxn>
              <a:cxn ang="0">
                <a:pos x="120967511" y="53952011"/>
              </a:cxn>
              <a:cxn ang="0">
                <a:pos x="50403121" y="80928005"/>
              </a:cxn>
              <a:cxn ang="0">
                <a:pos x="50403121" y="53952011"/>
              </a:cxn>
              <a:cxn ang="0">
                <a:pos x="20161250" y="71935008"/>
              </a:cxn>
              <a:cxn ang="0">
                <a:pos x="40322500" y="53952011"/>
              </a:cxn>
              <a:cxn ang="0">
                <a:pos x="110886889" y="8993000"/>
              </a:cxn>
            </a:cxnLst>
            <a:rect l="txL" t="txT" r="txR" b="txB"/>
            <a:pathLst>
              <a:path w="12" h="9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0" name="Freeform 98"/>
          <p:cNvSpPr/>
          <p:nvPr/>
        </p:nvSpPr>
        <p:spPr>
          <a:xfrm>
            <a:off x="7554913" y="2136775"/>
            <a:ext cx="20637" cy="25400"/>
          </a:xfrm>
          <a:custGeom>
            <a:avLst/>
            <a:gdLst>
              <a:gd name="txL" fmla="*/ 0 w 7"/>
              <a:gd name="txT" fmla="*/ 0 h 8"/>
              <a:gd name="txR" fmla="*/ 7 w 7"/>
              <a:gd name="txB" fmla="*/ 8 h 8"/>
            </a:gdLst>
            <a:ahLst/>
            <a:cxnLst>
              <a:cxn ang="0">
                <a:pos x="17382251" y="20161247"/>
              </a:cxn>
              <a:cxn ang="0">
                <a:pos x="60840831" y="10080623"/>
              </a:cxn>
              <a:cxn ang="0">
                <a:pos x="0" y="80644986"/>
              </a:cxn>
              <a:cxn ang="0">
                <a:pos x="17382251" y="20161247"/>
              </a:cxn>
            </a:cxnLst>
            <a:rect l="txL" t="txT" r="txR" b="txB"/>
            <a:pathLst>
              <a:path w="7" h="8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1" name="Freeform 99"/>
          <p:cNvSpPr/>
          <p:nvPr/>
        </p:nvSpPr>
        <p:spPr>
          <a:xfrm>
            <a:off x="7000875" y="2835275"/>
            <a:ext cx="179388" cy="207963"/>
          </a:xfrm>
          <a:custGeom>
            <a:avLst/>
            <a:gdLst>
              <a:gd name="txL" fmla="*/ 0 w 57"/>
              <a:gd name="txT" fmla="*/ 0 h 66"/>
              <a:gd name="txR" fmla="*/ 57 w 57"/>
              <a:gd name="txB" fmla="*/ 66 h 66"/>
            </a:gdLst>
            <a:ahLst/>
            <a:cxnLst>
              <a:cxn ang="0">
                <a:pos x="455610976" y="39714625"/>
              </a:cxn>
              <a:cxn ang="0">
                <a:pos x="505134639" y="69500597"/>
              </a:cxn>
              <a:cxn ang="0">
                <a:pos x="564562406" y="109215234"/>
              </a:cxn>
              <a:cxn ang="0">
                <a:pos x="505134639" y="178712656"/>
              </a:cxn>
              <a:cxn ang="0">
                <a:pos x="495230536" y="268070583"/>
              </a:cxn>
              <a:cxn ang="0">
                <a:pos x="524942846" y="287927890"/>
              </a:cxn>
              <a:cxn ang="0">
                <a:pos x="524942846" y="337568005"/>
              </a:cxn>
              <a:cxn ang="0">
                <a:pos x="544754199" y="357425311"/>
              </a:cxn>
              <a:cxn ang="0">
                <a:pos x="475422330" y="407068577"/>
              </a:cxn>
              <a:cxn ang="0">
                <a:pos x="465515079" y="476569248"/>
              </a:cxn>
              <a:cxn ang="0">
                <a:pos x="465515079" y="496426554"/>
              </a:cxn>
              <a:cxn ang="0">
                <a:pos x="435802770" y="496426554"/>
              </a:cxn>
              <a:cxn ang="0">
                <a:pos x="396183111" y="555995322"/>
              </a:cxn>
              <a:cxn ang="0">
                <a:pos x="396183111" y="645353201"/>
              </a:cxn>
              <a:cxn ang="0">
                <a:pos x="257519371" y="595709935"/>
              </a:cxn>
              <a:cxn ang="0">
                <a:pos x="247615268" y="625495895"/>
              </a:cxn>
              <a:cxn ang="0">
                <a:pos x="198091556" y="595709935"/>
              </a:cxn>
              <a:cxn ang="0">
                <a:pos x="128759686" y="595709935"/>
              </a:cxn>
              <a:cxn ang="0">
                <a:pos x="89140101" y="585781282"/>
              </a:cxn>
              <a:cxn ang="0">
                <a:pos x="39619572" y="496426554"/>
              </a:cxn>
              <a:cxn ang="0">
                <a:pos x="49523676" y="446783288"/>
              </a:cxn>
              <a:cxn ang="0">
                <a:pos x="39619572" y="446783288"/>
              </a:cxn>
              <a:cxn ang="0">
                <a:pos x="19808213" y="337568005"/>
              </a:cxn>
              <a:cxn ang="0">
                <a:pos x="158475143" y="317713849"/>
              </a:cxn>
              <a:cxn ang="0">
                <a:pos x="158475143" y="277999237"/>
              </a:cxn>
              <a:cxn ang="0">
                <a:pos x="257519371" y="208498664"/>
              </a:cxn>
              <a:cxn ang="0">
                <a:pos x="336755344" y="178712656"/>
              </a:cxn>
              <a:cxn ang="0">
                <a:pos x="356566698" y="138998043"/>
              </a:cxn>
              <a:cxn ang="0">
                <a:pos x="386279008" y="138998043"/>
              </a:cxn>
              <a:cxn ang="0">
                <a:pos x="406087214" y="109215234"/>
              </a:cxn>
              <a:cxn ang="0">
                <a:pos x="465515079" y="39714625"/>
              </a:cxn>
              <a:cxn ang="0">
                <a:pos x="455610976" y="39714625"/>
              </a:cxn>
            </a:cxnLst>
            <a:rect l="txL" t="txT" r="txR" b="txB"/>
            <a:pathLst>
              <a:path w="57" h="66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2" name="Freeform 100"/>
          <p:cNvSpPr/>
          <p:nvPr/>
        </p:nvSpPr>
        <p:spPr>
          <a:xfrm>
            <a:off x="7181850" y="2982913"/>
            <a:ext cx="80963" cy="92075"/>
          </a:xfrm>
          <a:custGeom>
            <a:avLst/>
            <a:gdLst>
              <a:gd name="txL" fmla="*/ 0 w 26"/>
              <a:gd name="txT" fmla="*/ 0 h 29"/>
              <a:gd name="txR" fmla="*/ 26 w 26"/>
              <a:gd name="txB" fmla="*/ 29 h 29"/>
            </a:gdLst>
            <a:ahLst/>
            <a:cxnLst>
              <a:cxn ang="0">
                <a:pos x="223025071" y="10080625"/>
              </a:cxn>
              <a:cxn ang="0">
                <a:pos x="174540656" y="60483759"/>
              </a:cxn>
              <a:cxn ang="0">
                <a:pos x="164843782" y="60483759"/>
              </a:cxn>
              <a:cxn ang="0">
                <a:pos x="174540656" y="100806248"/>
              </a:cxn>
              <a:cxn ang="0">
                <a:pos x="203631276" y="131048140"/>
              </a:cxn>
              <a:cxn ang="0">
                <a:pos x="223025071" y="262096280"/>
              </a:cxn>
              <a:cxn ang="0">
                <a:pos x="164843782" y="262096280"/>
              </a:cxn>
              <a:cxn ang="0">
                <a:pos x="126059403" y="120967518"/>
              </a:cxn>
              <a:cxn ang="0">
                <a:pos x="67878138" y="161290007"/>
              </a:cxn>
              <a:cxn ang="0">
                <a:pos x="67878138" y="252015658"/>
              </a:cxn>
              <a:cxn ang="0">
                <a:pos x="29090632" y="292338147"/>
              </a:cxn>
              <a:cxn ang="0">
                <a:pos x="19393753" y="221773791"/>
              </a:cxn>
              <a:cxn ang="0">
                <a:pos x="29090632" y="201612497"/>
              </a:cxn>
              <a:cxn ang="0">
                <a:pos x="19393753" y="191531874"/>
              </a:cxn>
              <a:cxn ang="0">
                <a:pos x="29090632" y="131048140"/>
              </a:cxn>
              <a:cxn ang="0">
                <a:pos x="0" y="100806248"/>
              </a:cxn>
              <a:cxn ang="0">
                <a:pos x="106665656" y="10080625"/>
              </a:cxn>
              <a:cxn ang="0">
                <a:pos x="223025071" y="10080625"/>
              </a:cxn>
            </a:cxnLst>
            <a:rect l="txL" t="txT" r="txR" b="txB"/>
            <a:pathLst>
              <a:path w="26" h="29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3" name="Freeform 101"/>
          <p:cNvSpPr/>
          <p:nvPr/>
        </p:nvSpPr>
        <p:spPr>
          <a:xfrm>
            <a:off x="6942138" y="3074988"/>
            <a:ext cx="187325" cy="53975"/>
          </a:xfrm>
          <a:custGeom>
            <a:avLst/>
            <a:gdLst>
              <a:gd name="txL" fmla="*/ 0 w 60"/>
              <a:gd name="txT" fmla="*/ 0 h 17"/>
              <a:gd name="txR" fmla="*/ 60 w 60"/>
              <a:gd name="txB" fmla="*/ 17 h 17"/>
            </a:gdLst>
            <a:ahLst/>
            <a:cxnLst>
              <a:cxn ang="0">
                <a:pos x="9747145" y="50403115"/>
              </a:cxn>
              <a:cxn ang="0">
                <a:pos x="68233138" y="10080624"/>
              </a:cxn>
              <a:cxn ang="0">
                <a:pos x="97474563" y="40322494"/>
              </a:cxn>
              <a:cxn ang="0">
                <a:pos x="126716013" y="50403115"/>
              </a:cxn>
              <a:cxn ang="0">
                <a:pos x="263179167" y="80644989"/>
              </a:cxn>
              <a:cxn ang="0">
                <a:pos x="399642273" y="70564368"/>
              </a:cxn>
              <a:cxn ang="0">
                <a:pos x="428886918" y="100806230"/>
              </a:cxn>
              <a:cxn ang="0">
                <a:pos x="467875484" y="110886875"/>
              </a:cxn>
              <a:cxn ang="0">
                <a:pos x="536108598" y="110886875"/>
              </a:cxn>
              <a:cxn ang="0">
                <a:pos x="545855740" y="151209357"/>
              </a:cxn>
              <a:cxn ang="0">
                <a:pos x="516611193" y="151209357"/>
              </a:cxn>
              <a:cxn ang="0">
                <a:pos x="243684884" y="110886875"/>
              </a:cxn>
              <a:cxn ang="0">
                <a:pos x="175454843" y="110886875"/>
              </a:cxn>
              <a:cxn ang="0">
                <a:pos x="77980280" y="80644989"/>
              </a:cxn>
              <a:cxn ang="0">
                <a:pos x="9747145" y="50403115"/>
              </a:cxn>
            </a:cxnLst>
            <a:rect l="txL" t="txT" r="txR" b="txB"/>
            <a:pathLst>
              <a:path w="60" h="17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4" name="Freeform 102"/>
          <p:cNvSpPr/>
          <p:nvPr/>
        </p:nvSpPr>
        <p:spPr>
          <a:xfrm>
            <a:off x="7191375" y="3138488"/>
            <a:ext cx="25400" cy="12700"/>
          </a:xfrm>
          <a:custGeom>
            <a:avLst/>
            <a:gdLst>
              <a:gd name="txL" fmla="*/ 0 w 8"/>
              <a:gd name="txT" fmla="*/ 0 h 4"/>
              <a:gd name="txR" fmla="*/ 8 w 8"/>
              <a:gd name="txB" fmla="*/ 4 h 4"/>
            </a:gdLst>
            <a:ahLst/>
            <a:cxnLst>
              <a:cxn ang="0">
                <a:pos x="30241873" y="20161247"/>
              </a:cxn>
              <a:cxn ang="0">
                <a:pos x="80644986" y="40322493"/>
              </a:cxn>
              <a:cxn ang="0">
                <a:pos x="30241873" y="40322493"/>
              </a:cxn>
              <a:cxn ang="0">
                <a:pos x="10080623" y="20161247"/>
              </a:cxn>
              <a:cxn ang="0">
                <a:pos x="30241873" y="20161247"/>
              </a:cxn>
            </a:cxnLst>
            <a:rect l="txL" t="txT" r="txR" b="txB"/>
            <a:pathLst>
              <a:path w="8" h="4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5" name="Freeform 103"/>
          <p:cNvSpPr/>
          <p:nvPr/>
        </p:nvSpPr>
        <p:spPr>
          <a:xfrm>
            <a:off x="8027988" y="3748088"/>
            <a:ext cx="136525" cy="138112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9628115" y="374405906"/>
              </a:cxn>
              <a:cxn ang="0">
                <a:pos x="38509357" y="315287712"/>
              </a:cxn>
              <a:cxn ang="0">
                <a:pos x="67393705" y="305434680"/>
              </a:cxn>
              <a:cxn ang="0">
                <a:pos x="67393705" y="275875584"/>
              </a:cxn>
              <a:cxn ang="0">
                <a:pos x="86649929" y="275875584"/>
              </a:cxn>
              <a:cxn ang="0">
                <a:pos x="105903075" y="246319626"/>
              </a:cxn>
              <a:cxn ang="0">
                <a:pos x="154040532" y="236466594"/>
              </a:cxn>
              <a:cxn ang="0">
                <a:pos x="182924868" y="206907497"/>
              </a:cxn>
              <a:cxn ang="0">
                <a:pos x="211809252" y="167495319"/>
              </a:cxn>
              <a:cxn ang="0">
                <a:pos x="240690486" y="137939361"/>
              </a:cxn>
              <a:cxn ang="0">
                <a:pos x="279199831" y="147792393"/>
              </a:cxn>
              <a:cxn ang="0">
                <a:pos x="269574822" y="98527208"/>
              </a:cxn>
              <a:cxn ang="0">
                <a:pos x="317712279" y="29559109"/>
              </a:cxn>
              <a:cxn ang="0">
                <a:pos x="356221624" y="0"/>
              </a:cxn>
              <a:cxn ang="0">
                <a:pos x="404359081" y="29559109"/>
              </a:cxn>
              <a:cxn ang="0">
                <a:pos x="413987290" y="98527208"/>
              </a:cxn>
              <a:cxn ang="0">
                <a:pos x="404359081" y="137939361"/>
              </a:cxn>
              <a:cxn ang="0">
                <a:pos x="375477848" y="137939361"/>
              </a:cxn>
              <a:cxn ang="0">
                <a:pos x="356221624" y="206907497"/>
              </a:cxn>
              <a:cxn ang="0">
                <a:pos x="308084167" y="216760529"/>
              </a:cxn>
              <a:cxn ang="0">
                <a:pos x="269574822" y="315287712"/>
              </a:cxn>
              <a:cxn ang="0">
                <a:pos x="240690486" y="374405906"/>
              </a:cxn>
              <a:cxn ang="0">
                <a:pos x="211809252" y="403961863"/>
              </a:cxn>
              <a:cxn ang="0">
                <a:pos x="105903075" y="354699841"/>
              </a:cxn>
              <a:cxn ang="0">
                <a:pos x="48137469" y="374405906"/>
              </a:cxn>
              <a:cxn ang="0">
                <a:pos x="38509357" y="344846809"/>
              </a:cxn>
              <a:cxn ang="0">
                <a:pos x="9628115" y="374405906"/>
              </a:cxn>
            </a:cxnLst>
            <a:rect l="txL" t="txT" r="txR" b="txB"/>
            <a:pathLst>
              <a:path w="44" h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6" name="Freeform 104"/>
          <p:cNvSpPr/>
          <p:nvPr/>
        </p:nvSpPr>
        <p:spPr>
          <a:xfrm>
            <a:off x="3332163" y="1020763"/>
            <a:ext cx="190500" cy="141287"/>
          </a:xfrm>
          <a:custGeom>
            <a:avLst/>
            <a:gdLst>
              <a:gd name="txL" fmla="*/ 0 w 61"/>
              <a:gd name="txT" fmla="*/ 0 h 45"/>
              <a:gd name="txR" fmla="*/ 61 w 61"/>
              <a:gd name="txB" fmla="*/ 45 h 45"/>
            </a:gdLst>
            <a:ahLst/>
            <a:cxnLst>
              <a:cxn ang="0">
                <a:pos x="156044493" y="0"/>
              </a:cxn>
              <a:cxn ang="0">
                <a:pos x="224315353" y="49290320"/>
              </a:cxn>
              <a:cxn ang="0">
                <a:pos x="273080218" y="69004572"/>
              </a:cxn>
              <a:cxn ang="0">
                <a:pos x="292586164" y="69004572"/>
              </a:cxn>
              <a:cxn ang="0">
                <a:pos x="312088987" y="78863261"/>
              </a:cxn>
              <a:cxn ang="0">
                <a:pos x="351100879" y="108436215"/>
              </a:cxn>
              <a:cxn ang="0">
                <a:pos x="390112770" y="108436215"/>
              </a:cxn>
              <a:cxn ang="0">
                <a:pos x="477889625" y="138009144"/>
              </a:cxn>
              <a:cxn ang="0">
                <a:pos x="477889625" y="177440762"/>
              </a:cxn>
              <a:cxn ang="0">
                <a:pos x="516898394" y="177440762"/>
              </a:cxn>
              <a:cxn ang="0">
                <a:pos x="516898394" y="207013740"/>
              </a:cxn>
              <a:cxn ang="0">
                <a:pos x="594922178" y="256300909"/>
              </a:cxn>
              <a:cxn ang="0">
                <a:pos x="585169205" y="305591217"/>
              </a:cxn>
              <a:cxn ang="0">
                <a:pos x="555910286" y="285876977"/>
              </a:cxn>
              <a:cxn ang="0">
                <a:pos x="487642598" y="325305456"/>
              </a:cxn>
              <a:cxn ang="0">
                <a:pos x="477889625" y="354881525"/>
              </a:cxn>
              <a:cxn ang="0">
                <a:pos x="448630706" y="384454454"/>
              </a:cxn>
              <a:cxn ang="0">
                <a:pos x="360853852" y="384454454"/>
              </a:cxn>
              <a:cxn ang="0">
                <a:pos x="360853852" y="404168693"/>
              </a:cxn>
              <a:cxn ang="0">
                <a:pos x="312088987" y="414027481"/>
              </a:cxn>
              <a:cxn ang="0">
                <a:pos x="292586164" y="384454454"/>
              </a:cxn>
              <a:cxn ang="0">
                <a:pos x="214562380" y="384454454"/>
              </a:cxn>
              <a:cxn ang="0">
                <a:pos x="185303412" y="354881525"/>
              </a:cxn>
              <a:cxn ang="0">
                <a:pos x="224315353" y="325305456"/>
              </a:cxn>
              <a:cxn ang="0">
                <a:pos x="156044493" y="315449906"/>
              </a:cxn>
              <a:cxn ang="0">
                <a:pos x="204809407" y="285876977"/>
              </a:cxn>
              <a:cxn ang="0">
                <a:pos x="224315353" y="256300909"/>
              </a:cxn>
              <a:cxn ang="0">
                <a:pos x="273080218" y="276018288"/>
              </a:cxn>
              <a:cxn ang="0">
                <a:pos x="253574272" y="236586669"/>
              </a:cxn>
              <a:cxn ang="0">
                <a:pos x="136538547" y="256300909"/>
              </a:cxn>
              <a:cxn ang="0">
                <a:pos x="87776781" y="246445359"/>
              </a:cxn>
              <a:cxn ang="0">
                <a:pos x="68270835" y="216872430"/>
              </a:cxn>
              <a:cxn ang="0">
                <a:pos x="9752976" y="187299452"/>
              </a:cxn>
              <a:cxn ang="0">
                <a:pos x="0" y="147867833"/>
              </a:cxn>
              <a:cxn ang="0">
                <a:pos x="39011904" y="118294904"/>
              </a:cxn>
              <a:cxn ang="0">
                <a:pos x="68270835" y="98577501"/>
              </a:cxn>
              <a:cxn ang="0">
                <a:pos x="78023808" y="49290320"/>
              </a:cxn>
              <a:cxn ang="0">
                <a:pos x="107279629" y="49290320"/>
              </a:cxn>
              <a:cxn ang="0">
                <a:pos x="136538547" y="29572941"/>
              </a:cxn>
              <a:cxn ang="0">
                <a:pos x="156044493" y="0"/>
              </a:cxn>
            </a:cxnLst>
            <a:rect l="txL" t="txT" r="txR" b="txB"/>
            <a:pathLst>
              <a:path w="61" h="45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7" name="Freeform 105"/>
          <p:cNvSpPr/>
          <p:nvPr/>
        </p:nvSpPr>
        <p:spPr>
          <a:xfrm>
            <a:off x="5246688" y="1073150"/>
            <a:ext cx="255587" cy="130175"/>
          </a:xfrm>
          <a:custGeom>
            <a:avLst/>
            <a:gdLst>
              <a:gd name="txL" fmla="*/ 0 w 82"/>
              <a:gd name="txT" fmla="*/ 0 h 41"/>
              <a:gd name="txR" fmla="*/ 82 w 82"/>
              <a:gd name="txB" fmla="*/ 41 h 41"/>
            </a:gdLst>
            <a:ahLst/>
            <a:cxnLst>
              <a:cxn ang="0">
                <a:pos x="281741023" y="282257494"/>
              </a:cxn>
              <a:cxn ang="0">
                <a:pos x="252594765" y="292338115"/>
              </a:cxn>
              <a:cxn ang="0">
                <a:pos x="184586782" y="282257494"/>
              </a:cxn>
              <a:cxn ang="0">
                <a:pos x="223448507" y="252015630"/>
              </a:cxn>
              <a:cxn ang="0">
                <a:pos x="301168745" y="191531853"/>
              </a:cxn>
              <a:cxn ang="0">
                <a:pos x="281741023" y="151209368"/>
              </a:cxn>
              <a:cxn ang="0">
                <a:pos x="213733088" y="151209368"/>
              </a:cxn>
              <a:cxn ang="0">
                <a:pos x="145728221" y="211693145"/>
              </a:cxn>
              <a:cxn ang="0">
                <a:pos x="48577109" y="191531853"/>
              </a:cxn>
              <a:cxn ang="0">
                <a:pos x="58289423" y="90725616"/>
              </a:cxn>
              <a:cxn ang="0">
                <a:pos x="29146270" y="110886883"/>
              </a:cxn>
              <a:cxn ang="0">
                <a:pos x="19430845" y="40322497"/>
              </a:cxn>
              <a:cxn ang="0">
                <a:pos x="48577109" y="50403119"/>
              </a:cxn>
              <a:cxn ang="0">
                <a:pos x="126297383" y="20161249"/>
              </a:cxn>
              <a:cxn ang="0">
                <a:pos x="145728221" y="70564374"/>
              </a:cxn>
              <a:cxn ang="0">
                <a:pos x="252594765" y="80644995"/>
              </a:cxn>
              <a:cxn ang="0">
                <a:pos x="291453326" y="20161249"/>
              </a:cxn>
              <a:cxn ang="0">
                <a:pos x="427466176" y="40322497"/>
              </a:cxn>
              <a:cxn ang="0">
                <a:pos x="437181596" y="40322497"/>
              </a:cxn>
              <a:cxn ang="0">
                <a:pos x="495474111" y="80644995"/>
              </a:cxn>
              <a:cxn ang="0">
                <a:pos x="485758692" y="110886883"/>
              </a:cxn>
              <a:cxn ang="0">
                <a:pos x="553763510" y="90725616"/>
              </a:cxn>
              <a:cxn ang="0">
                <a:pos x="631483748" y="120967505"/>
              </a:cxn>
              <a:cxn ang="0">
                <a:pos x="650914586" y="151209368"/>
              </a:cxn>
              <a:cxn ang="0">
                <a:pos x="660630006" y="161289990"/>
              </a:cxn>
              <a:cxn ang="0">
                <a:pos x="670345425" y="191531853"/>
              </a:cxn>
              <a:cxn ang="0">
                <a:pos x="699491683" y="191531853"/>
              </a:cxn>
              <a:cxn ang="0">
                <a:pos x="699491683" y="221773767"/>
              </a:cxn>
              <a:cxn ang="0">
                <a:pos x="728637941" y="221773767"/>
              </a:cxn>
              <a:cxn ang="0">
                <a:pos x="738353360" y="262096252"/>
              </a:cxn>
              <a:cxn ang="0">
                <a:pos x="786927340" y="262096252"/>
              </a:cxn>
              <a:cxn ang="0">
                <a:pos x="738353360" y="292338115"/>
              </a:cxn>
              <a:cxn ang="0">
                <a:pos x="738353360" y="302418737"/>
              </a:cxn>
              <a:cxn ang="0">
                <a:pos x="602340607" y="302418737"/>
              </a:cxn>
              <a:cxn ang="0">
                <a:pos x="602340607" y="221773767"/>
              </a:cxn>
              <a:cxn ang="0">
                <a:pos x="466327853" y="211693145"/>
              </a:cxn>
              <a:cxn ang="0">
                <a:pos x="456612434" y="252015630"/>
              </a:cxn>
              <a:cxn ang="0">
                <a:pos x="427466176" y="252015630"/>
              </a:cxn>
              <a:cxn ang="0">
                <a:pos x="398322938" y="282257494"/>
              </a:cxn>
              <a:cxn ang="0">
                <a:pos x="417750757" y="292338115"/>
              </a:cxn>
              <a:cxn ang="0">
                <a:pos x="369176680" y="302418737"/>
              </a:cxn>
              <a:cxn ang="0">
                <a:pos x="369176680" y="393144328"/>
              </a:cxn>
              <a:cxn ang="0">
                <a:pos x="194302201" y="332660600"/>
              </a:cxn>
              <a:cxn ang="0">
                <a:pos x="233163927" y="302418737"/>
              </a:cxn>
              <a:cxn ang="0">
                <a:pos x="291453326" y="302418737"/>
              </a:cxn>
              <a:cxn ang="0">
                <a:pos x="281741023" y="282257494"/>
              </a:cxn>
            </a:cxnLst>
            <a:rect l="txL" t="txT" r="txR" b="txB"/>
            <a:pathLst>
              <a:path w="82" h="41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8" name="Freeform 106"/>
          <p:cNvSpPr/>
          <p:nvPr/>
        </p:nvSpPr>
        <p:spPr>
          <a:xfrm>
            <a:off x="2859088" y="1174750"/>
            <a:ext cx="120650" cy="63500"/>
          </a:xfrm>
          <a:custGeom>
            <a:avLst/>
            <a:gdLst>
              <a:gd name="txL" fmla="*/ 0 w 39"/>
              <a:gd name="txT" fmla="*/ 0 h 20"/>
              <a:gd name="txR" fmla="*/ 39 w 39"/>
              <a:gd name="txB" fmla="*/ 20 h 20"/>
            </a:gdLst>
            <a:ahLst/>
            <a:cxnLst>
              <a:cxn ang="0">
                <a:pos x="363669990" y="30241876"/>
              </a:cxn>
              <a:cxn ang="0">
                <a:pos x="363669990" y="70564373"/>
              </a:cxn>
              <a:cxn ang="0">
                <a:pos x="344529958" y="70564373"/>
              </a:cxn>
              <a:cxn ang="0">
                <a:pos x="344529958" y="110886882"/>
              </a:cxn>
              <a:cxn ang="0">
                <a:pos x="296678331" y="141128746"/>
              </a:cxn>
              <a:cxn ang="0">
                <a:pos x="258398266" y="100806236"/>
              </a:cxn>
              <a:cxn ang="0">
                <a:pos x="220118202" y="131048125"/>
              </a:cxn>
              <a:cxn ang="0">
                <a:pos x="162694963" y="181451230"/>
              </a:cxn>
              <a:cxn ang="0">
                <a:pos x="19140038" y="181451230"/>
              </a:cxn>
              <a:cxn ang="0">
                <a:pos x="0" y="131048125"/>
              </a:cxn>
              <a:cxn ang="0">
                <a:pos x="57423215" y="141128746"/>
              </a:cxn>
              <a:cxn ang="0">
                <a:pos x="114843335" y="100806236"/>
              </a:cxn>
              <a:cxn ang="0">
                <a:pos x="133983368" y="70564373"/>
              </a:cxn>
              <a:cxn ang="0">
                <a:pos x="181834995" y="60483752"/>
              </a:cxn>
              <a:cxn ang="0">
                <a:pos x="191406558" y="60483752"/>
              </a:cxn>
              <a:cxn ang="0">
                <a:pos x="220118202" y="30241876"/>
              </a:cxn>
              <a:cxn ang="0">
                <a:pos x="267969829" y="30241876"/>
              </a:cxn>
              <a:cxn ang="0">
                <a:pos x="363669990" y="30241876"/>
              </a:cxn>
            </a:cxnLst>
            <a:rect l="txL" t="txT" r="txR" b="txB"/>
            <a:pathLst>
              <a:path w="39" h="20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39" name="Freeform 107"/>
          <p:cNvSpPr/>
          <p:nvPr/>
        </p:nvSpPr>
        <p:spPr>
          <a:xfrm>
            <a:off x="3190875" y="1198563"/>
            <a:ext cx="122238" cy="65087"/>
          </a:xfrm>
          <a:custGeom>
            <a:avLst/>
            <a:gdLst>
              <a:gd name="txL" fmla="*/ 0 w 39"/>
              <a:gd name="txT" fmla="*/ 0 h 20"/>
              <a:gd name="txR" fmla="*/ 39 w 39"/>
              <a:gd name="txB" fmla="*/ 20 h 20"/>
            </a:gdLst>
            <a:ahLst/>
            <a:cxnLst>
              <a:cxn ang="0">
                <a:pos x="343836652" y="21182562"/>
              </a:cxn>
              <a:cxn ang="0">
                <a:pos x="383131452" y="148271435"/>
              </a:cxn>
              <a:cxn ang="0">
                <a:pos x="353659568" y="137681784"/>
              </a:cxn>
              <a:cxn ang="0">
                <a:pos x="353659568" y="180043642"/>
              </a:cxn>
              <a:cxn ang="0">
                <a:pos x="304541851" y="201226198"/>
              </a:cxn>
              <a:cxn ang="0">
                <a:pos x="284892884" y="211815848"/>
              </a:cxn>
              <a:cxn ang="0">
                <a:pos x="245598084" y="211815848"/>
              </a:cxn>
              <a:cxn ang="0">
                <a:pos x="245598084" y="148271435"/>
              </a:cxn>
              <a:cxn ang="0">
                <a:pos x="108061533" y="137681784"/>
              </a:cxn>
              <a:cxn ang="0">
                <a:pos x="0" y="63544439"/>
              </a:cxn>
              <a:cxn ang="0">
                <a:pos x="9822920" y="31772220"/>
              </a:cxn>
              <a:cxn ang="0">
                <a:pos x="39294812" y="52954776"/>
              </a:cxn>
              <a:cxn ang="0">
                <a:pos x="108061533" y="74134090"/>
              </a:cxn>
              <a:cxn ang="0">
                <a:pos x="137533417" y="74134090"/>
              </a:cxn>
              <a:cxn ang="0">
                <a:pos x="147359467" y="105909551"/>
              </a:cxn>
              <a:cxn ang="0">
                <a:pos x="157182384" y="52954776"/>
              </a:cxn>
              <a:cxn ang="0">
                <a:pos x="186654268" y="74134090"/>
              </a:cxn>
              <a:cxn ang="0">
                <a:pos x="343836652" y="21182562"/>
              </a:cxn>
            </a:cxnLst>
            <a:rect l="txL" t="txT" r="txR" b="txB"/>
            <a:pathLst>
              <a:path w="39" h="20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0" name="Freeform 108"/>
          <p:cNvSpPr/>
          <p:nvPr/>
        </p:nvSpPr>
        <p:spPr>
          <a:xfrm>
            <a:off x="2954338" y="1201738"/>
            <a:ext cx="215900" cy="82550"/>
          </a:xfrm>
          <a:custGeom>
            <a:avLst/>
            <a:gdLst>
              <a:gd name="txL" fmla="*/ 0 w 69"/>
              <a:gd name="txT" fmla="*/ 0 h 26"/>
              <a:gd name="txR" fmla="*/ 69 w 69"/>
              <a:gd name="txB" fmla="*/ 26 h 26"/>
            </a:gdLst>
            <a:ahLst/>
            <a:cxnLst>
              <a:cxn ang="0">
                <a:pos x="303508429" y="90725623"/>
              </a:cxn>
              <a:cxn ang="0">
                <a:pos x="440573676" y="151209380"/>
              </a:cxn>
              <a:cxn ang="0">
                <a:pos x="440573676" y="80645001"/>
              </a:cxn>
              <a:cxn ang="0">
                <a:pos x="401411213" y="20161250"/>
              </a:cxn>
              <a:cxn ang="0">
                <a:pos x="499317224" y="10080625"/>
              </a:cxn>
              <a:cxn ang="0">
                <a:pos x="528688998" y="40322501"/>
              </a:cxn>
              <a:cxn ang="0">
                <a:pos x="528688998" y="60483757"/>
              </a:cxn>
              <a:cxn ang="0">
                <a:pos x="577641955" y="110886892"/>
              </a:cxn>
              <a:cxn ang="0">
                <a:pos x="616804320" y="80645001"/>
              </a:cxn>
              <a:cxn ang="0">
                <a:pos x="665757276" y="110886892"/>
              </a:cxn>
              <a:cxn ang="0">
                <a:pos x="675547868" y="131048136"/>
              </a:cxn>
              <a:cxn ang="0">
                <a:pos x="665757276" y="191531868"/>
              </a:cxn>
              <a:cxn ang="0">
                <a:pos x="577641955" y="201612490"/>
              </a:cxn>
              <a:cxn ang="0">
                <a:pos x="528688998" y="191531868"/>
              </a:cxn>
              <a:cxn ang="0">
                <a:pos x="401411213" y="221773784"/>
              </a:cxn>
              <a:cxn ang="0">
                <a:pos x="372039439" y="221773784"/>
              </a:cxn>
              <a:cxn ang="0">
                <a:pos x="332880203" y="231854406"/>
              </a:cxn>
              <a:cxn ang="0">
                <a:pos x="195811875" y="262096272"/>
              </a:cxn>
              <a:cxn ang="0">
                <a:pos x="323089611" y="221773784"/>
              </a:cxn>
              <a:cxn ang="0">
                <a:pos x="254555472" y="191531868"/>
              </a:cxn>
              <a:cxn ang="0">
                <a:pos x="195811875" y="161290002"/>
              </a:cxn>
              <a:cxn ang="0">
                <a:pos x="137068327" y="191531868"/>
              </a:cxn>
              <a:cxn ang="0">
                <a:pos x="97905938" y="181451246"/>
              </a:cxn>
              <a:cxn ang="0">
                <a:pos x="0" y="161290002"/>
              </a:cxn>
              <a:cxn ang="0">
                <a:pos x="29371786" y="131048136"/>
              </a:cxn>
              <a:cxn ang="0">
                <a:pos x="48952969" y="90725623"/>
              </a:cxn>
              <a:cxn ang="0">
                <a:pos x="97905938" y="80645001"/>
              </a:cxn>
              <a:cxn ang="0">
                <a:pos x="88115346" y="50403123"/>
              </a:cxn>
              <a:cxn ang="0">
                <a:pos x="117487145" y="50403123"/>
              </a:cxn>
              <a:cxn ang="0">
                <a:pos x="156649510" y="40322501"/>
              </a:cxn>
              <a:cxn ang="0">
                <a:pos x="225183698" y="50403123"/>
              </a:cxn>
              <a:cxn ang="0">
                <a:pos x="234974290" y="80645001"/>
              </a:cxn>
              <a:cxn ang="0">
                <a:pos x="264346063" y="80645001"/>
              </a:cxn>
              <a:cxn ang="0">
                <a:pos x="264346063" y="120967514"/>
              </a:cxn>
              <a:cxn ang="0">
                <a:pos x="303508429" y="90725623"/>
              </a:cxn>
            </a:cxnLst>
            <a:rect l="txL" t="txT" r="txR" b="txB"/>
            <a:pathLst>
              <a:path w="69" h="26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1" name="Freeform 109"/>
          <p:cNvSpPr/>
          <p:nvPr/>
        </p:nvSpPr>
        <p:spPr>
          <a:xfrm>
            <a:off x="2808288" y="1284288"/>
            <a:ext cx="171450" cy="119062"/>
          </a:xfrm>
          <a:custGeom>
            <a:avLst/>
            <a:gdLst>
              <a:gd name="txL" fmla="*/ 0 w 55"/>
              <a:gd name="txT" fmla="*/ 0 h 37"/>
              <a:gd name="txR" fmla="*/ 55 w 55"/>
              <a:gd name="txB" fmla="*/ 37 h 37"/>
            </a:gdLst>
            <a:ahLst/>
            <a:cxnLst>
              <a:cxn ang="0">
                <a:pos x="68022014" y="10355175"/>
              </a:cxn>
              <a:cxn ang="0">
                <a:pos x="291521127" y="31065528"/>
              </a:cxn>
              <a:cxn ang="0">
                <a:pos x="320673854" y="31065528"/>
              </a:cxn>
              <a:cxn ang="0">
                <a:pos x="378979307" y="41420700"/>
              </a:cxn>
              <a:cxn ang="0">
                <a:pos x="427565203" y="41420700"/>
              </a:cxn>
              <a:cxn ang="0">
                <a:pos x="447001394" y="62127838"/>
              </a:cxn>
              <a:cxn ang="0">
                <a:pos x="524739919" y="113903723"/>
              </a:cxn>
              <a:cxn ang="0">
                <a:pos x="408128916" y="144966020"/>
              </a:cxn>
              <a:cxn ang="0">
                <a:pos x="388695843" y="176031536"/>
              </a:cxn>
              <a:cxn ang="0">
                <a:pos x="359543117" y="155321192"/>
              </a:cxn>
              <a:cxn ang="0">
                <a:pos x="349826580" y="176031536"/>
              </a:cxn>
              <a:cxn ang="0">
                <a:pos x="359543117" y="186386708"/>
              </a:cxn>
              <a:cxn ang="0">
                <a:pos x="340110044" y="207097051"/>
              </a:cxn>
              <a:cxn ang="0">
                <a:pos x="340110044" y="227807445"/>
              </a:cxn>
              <a:cxn ang="0">
                <a:pos x="310957318" y="227807445"/>
              </a:cxn>
              <a:cxn ang="0">
                <a:pos x="281804591" y="258869743"/>
              </a:cxn>
              <a:cxn ang="0">
                <a:pos x="281804591" y="321000774"/>
              </a:cxn>
              <a:cxn ang="0">
                <a:pos x="116607837" y="362418243"/>
              </a:cxn>
              <a:cxn ang="0">
                <a:pos x="0" y="279580087"/>
              </a:cxn>
              <a:cxn ang="0">
                <a:pos x="38869275" y="248514571"/>
              </a:cxn>
              <a:cxn ang="0">
                <a:pos x="48585811" y="217452273"/>
              </a:cxn>
              <a:cxn ang="0">
                <a:pos x="38869275" y="155321192"/>
              </a:cxn>
              <a:cxn ang="0">
                <a:pos x="68022014" y="144966020"/>
              </a:cxn>
              <a:cxn ang="0">
                <a:pos x="87455086" y="82838182"/>
              </a:cxn>
              <a:cxn ang="0">
                <a:pos x="68022014" y="10355175"/>
              </a:cxn>
            </a:cxnLst>
            <a:rect l="txL" t="txT" r="txR" b="txB"/>
            <a:pathLst>
              <a:path w="55" h="37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2" name="Freeform 110"/>
          <p:cNvSpPr/>
          <p:nvPr/>
        </p:nvSpPr>
        <p:spPr>
          <a:xfrm>
            <a:off x="3152775" y="1309688"/>
            <a:ext cx="38100" cy="28575"/>
          </a:xfrm>
          <a:custGeom>
            <a:avLst/>
            <a:gdLst>
              <a:gd name="txL" fmla="*/ 0 w 12"/>
              <a:gd name="txT" fmla="*/ 0 h 9"/>
              <a:gd name="txR" fmla="*/ 12 w 12"/>
              <a:gd name="txB" fmla="*/ 9 h 9"/>
            </a:gdLst>
            <a:ahLst/>
            <a:cxnLst>
              <a:cxn ang="0">
                <a:pos x="20161250" y="0"/>
              </a:cxn>
              <a:cxn ang="0">
                <a:pos x="100806243" y="0"/>
              </a:cxn>
              <a:cxn ang="0">
                <a:pos x="120967511" y="60483749"/>
              </a:cxn>
              <a:cxn ang="0">
                <a:pos x="90725621" y="90725611"/>
              </a:cxn>
              <a:cxn ang="0">
                <a:pos x="0" y="50403116"/>
              </a:cxn>
              <a:cxn ang="0">
                <a:pos x="20161250" y="0"/>
              </a:cxn>
            </a:cxnLst>
            <a:rect l="txL" t="txT" r="txR" b="txB"/>
            <a:pathLst>
              <a:path w="12" h="9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3" name="Freeform 111"/>
          <p:cNvSpPr/>
          <p:nvPr/>
        </p:nvSpPr>
        <p:spPr>
          <a:xfrm>
            <a:off x="3343275" y="1296988"/>
            <a:ext cx="88900" cy="63500"/>
          </a:xfrm>
          <a:custGeom>
            <a:avLst/>
            <a:gdLst>
              <a:gd name="txL" fmla="*/ 0 w 28"/>
              <a:gd name="txT" fmla="*/ 0 h 20"/>
              <a:gd name="txR" fmla="*/ 28 w 28"/>
              <a:gd name="txB" fmla="*/ 20 h 20"/>
            </a:gdLst>
            <a:ahLst/>
            <a:cxnLst>
              <a:cxn ang="0">
                <a:pos x="252015656" y="20161249"/>
              </a:cxn>
              <a:cxn ang="0">
                <a:pos x="262096278" y="90725615"/>
              </a:cxn>
              <a:cxn ang="0">
                <a:pos x="241935033" y="110886882"/>
              </a:cxn>
              <a:cxn ang="0">
                <a:pos x="171370628" y="131048125"/>
              </a:cxn>
              <a:cxn ang="0">
                <a:pos x="50403124" y="201612473"/>
              </a:cxn>
              <a:cxn ang="0">
                <a:pos x="40322501" y="141128746"/>
              </a:cxn>
              <a:cxn ang="0">
                <a:pos x="10080625" y="110886882"/>
              </a:cxn>
              <a:cxn ang="0">
                <a:pos x="10080625" y="40322497"/>
              </a:cxn>
              <a:cxn ang="0">
                <a:pos x="40322501" y="20161249"/>
              </a:cxn>
              <a:cxn ang="0">
                <a:pos x="80645003" y="0"/>
              </a:cxn>
              <a:cxn ang="0">
                <a:pos x="191531872" y="30241876"/>
              </a:cxn>
              <a:cxn ang="0">
                <a:pos x="252015656" y="20161249"/>
              </a:cxn>
            </a:cxnLst>
            <a:rect l="txL" t="txT" r="txR" b="txB"/>
            <a:pathLst>
              <a:path w="28" h="20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4" name="Freeform 112"/>
          <p:cNvSpPr/>
          <p:nvPr/>
        </p:nvSpPr>
        <p:spPr>
          <a:xfrm>
            <a:off x="4622800" y="1541463"/>
            <a:ext cx="187325" cy="90487"/>
          </a:xfrm>
          <a:custGeom>
            <a:avLst/>
            <a:gdLst>
              <a:gd name="txL" fmla="*/ 0 w 60"/>
              <a:gd name="txT" fmla="*/ 0 h 29"/>
              <a:gd name="txR" fmla="*/ 60 w 60"/>
              <a:gd name="txB" fmla="*/ 29 h 29"/>
            </a:gdLst>
            <a:ahLst/>
            <a:cxnLst>
              <a:cxn ang="0">
                <a:pos x="428886918" y="0"/>
              </a:cxn>
              <a:cxn ang="0">
                <a:pos x="477622626" y="29208584"/>
              </a:cxn>
              <a:cxn ang="0">
                <a:pos x="526361457" y="48678885"/>
              </a:cxn>
              <a:cxn ang="0">
                <a:pos x="506864051" y="68152319"/>
              </a:cxn>
              <a:cxn ang="0">
                <a:pos x="575097165" y="116831216"/>
              </a:cxn>
              <a:cxn ang="0">
                <a:pos x="536108598" y="194718661"/>
              </a:cxn>
              <a:cxn ang="0">
                <a:pos x="497116910" y="204453811"/>
              </a:cxn>
              <a:cxn ang="0">
                <a:pos x="438634059" y="233662432"/>
              </a:cxn>
              <a:cxn ang="0">
                <a:pos x="399642273" y="253132733"/>
              </a:cxn>
              <a:cxn ang="0">
                <a:pos x="370400848" y="262871004"/>
              </a:cxn>
              <a:cxn ang="0">
                <a:pos x="204696317" y="272606154"/>
              </a:cxn>
              <a:cxn ang="0">
                <a:pos x="194949127" y="262871004"/>
              </a:cxn>
              <a:cxn ang="0">
                <a:pos x="136463154" y="233662432"/>
              </a:cxn>
              <a:cxn ang="0">
                <a:pos x="116968871" y="223927281"/>
              </a:cxn>
              <a:cxn ang="0">
                <a:pos x="136463154" y="204453811"/>
              </a:cxn>
              <a:cxn ang="0">
                <a:pos x="97474563" y="184983510"/>
              </a:cxn>
              <a:cxn ang="0">
                <a:pos x="97474563" y="97357770"/>
              </a:cxn>
              <a:cxn ang="0">
                <a:pos x="19494289" y="116831216"/>
              </a:cxn>
              <a:cxn ang="0">
                <a:pos x="48735721" y="58414048"/>
              </a:cxn>
              <a:cxn ang="0">
                <a:pos x="155957438" y="58414048"/>
              </a:cxn>
              <a:cxn ang="0">
                <a:pos x="165704580" y="116831216"/>
              </a:cxn>
              <a:cxn ang="0">
                <a:pos x="204696317" y="58414048"/>
              </a:cxn>
              <a:cxn ang="0">
                <a:pos x="292423714" y="87622620"/>
              </a:cxn>
              <a:cxn ang="0">
                <a:pos x="321665140" y="58414048"/>
              </a:cxn>
              <a:cxn ang="0">
                <a:pos x="399642273" y="48678885"/>
              </a:cxn>
              <a:cxn ang="0">
                <a:pos x="428886918" y="0"/>
              </a:cxn>
            </a:cxnLst>
            <a:rect l="txL" t="txT" r="txR" b="txB"/>
            <a:pathLst>
              <a:path w="60" h="29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5" name="Freeform 113"/>
          <p:cNvSpPr/>
          <p:nvPr/>
        </p:nvSpPr>
        <p:spPr>
          <a:xfrm>
            <a:off x="3497263" y="1562100"/>
            <a:ext cx="111125" cy="84138"/>
          </a:xfrm>
          <a:custGeom>
            <a:avLst/>
            <a:gdLst>
              <a:gd name="txL" fmla="*/ 0 w 36"/>
              <a:gd name="txT" fmla="*/ 0 h 26"/>
              <a:gd name="txR" fmla="*/ 36 w 36"/>
              <a:gd name="txB" fmla="*/ 26 h 26"/>
            </a:gdLst>
            <a:ahLst/>
            <a:cxnLst>
              <a:cxn ang="0">
                <a:pos x="95283498" y="0"/>
              </a:cxn>
              <a:cxn ang="0">
                <a:pos x="171512153" y="94250738"/>
              </a:cxn>
              <a:cxn ang="0">
                <a:pos x="200095960" y="73306854"/>
              </a:cxn>
              <a:cxn ang="0">
                <a:pos x="238208780" y="125666589"/>
              </a:cxn>
              <a:cxn ang="0">
                <a:pos x="295379482" y="198970182"/>
              </a:cxn>
              <a:cxn ang="0">
                <a:pos x="343021218" y="209445360"/>
              </a:cxn>
              <a:cxn ang="0">
                <a:pos x="171512153" y="219917352"/>
              </a:cxn>
              <a:cxn ang="0">
                <a:pos x="104812486" y="272277061"/>
              </a:cxn>
              <a:cxn ang="0">
                <a:pos x="0" y="219917352"/>
              </a:cxn>
              <a:cxn ang="0">
                <a:pos x="28583819" y="209445360"/>
              </a:cxn>
              <a:cxn ang="0">
                <a:pos x="38112784" y="178026298"/>
              </a:cxn>
              <a:cxn ang="0">
                <a:pos x="38112784" y="52359722"/>
              </a:cxn>
              <a:cxn ang="0">
                <a:pos x="95283498" y="0"/>
              </a:cxn>
            </a:cxnLst>
            <a:rect l="txL" t="txT" r="txR" b="txB"/>
            <a:pathLst>
              <a:path w="36" h="2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6" name="Freeform 114"/>
          <p:cNvSpPr/>
          <p:nvPr/>
        </p:nvSpPr>
        <p:spPr>
          <a:xfrm>
            <a:off x="6761163" y="2870200"/>
            <a:ext cx="188912" cy="201613"/>
          </a:xfrm>
          <a:custGeom>
            <a:avLst/>
            <a:gdLst>
              <a:gd name="txL" fmla="*/ 0 w 60"/>
              <a:gd name="txT" fmla="*/ 0 h 64"/>
              <a:gd name="txR" fmla="*/ 60 w 60"/>
              <a:gd name="txB" fmla="*/ 64 h 64"/>
            </a:gdLst>
            <a:ahLst/>
            <a:cxnLst>
              <a:cxn ang="0">
                <a:pos x="49567360" y="89314541"/>
              </a:cxn>
              <a:cxn ang="0">
                <a:pos x="19826316" y="69465121"/>
              </a:cxn>
              <a:cxn ang="0">
                <a:pos x="0" y="29772568"/>
              </a:cxn>
              <a:cxn ang="0">
                <a:pos x="109046325" y="19846276"/>
              </a:cxn>
              <a:cxn ang="0">
                <a:pos x="158613673" y="39695703"/>
              </a:cxn>
              <a:cxn ang="0">
                <a:pos x="158613673" y="69465121"/>
              </a:cxn>
              <a:cxn ang="0">
                <a:pos x="188351562" y="99237676"/>
              </a:cxn>
              <a:cxn ang="0">
                <a:pos x="247830540" y="129010256"/>
              </a:cxn>
              <a:cxn ang="0">
                <a:pos x="346965235" y="208398537"/>
              </a:cxn>
              <a:cxn ang="0">
                <a:pos x="366791544" y="248094227"/>
              </a:cxn>
              <a:cxn ang="0">
                <a:pos x="416355842" y="267940497"/>
              </a:cxn>
              <a:cxn ang="0">
                <a:pos x="436182151" y="297713053"/>
              </a:cxn>
              <a:cxn ang="0">
                <a:pos x="436182151" y="317562473"/>
              </a:cxn>
              <a:cxn ang="0">
                <a:pos x="465923189" y="347331879"/>
              </a:cxn>
              <a:cxn ang="0">
                <a:pos x="505575808" y="387027569"/>
              </a:cxn>
              <a:cxn ang="0">
                <a:pos x="535316847" y="416800223"/>
              </a:cxn>
              <a:cxn ang="0">
                <a:pos x="565054736" y="486265319"/>
              </a:cxn>
              <a:cxn ang="0">
                <a:pos x="574969465" y="545807280"/>
              </a:cxn>
              <a:cxn ang="0">
                <a:pos x="594795775" y="585502971"/>
              </a:cxn>
              <a:cxn ang="0">
                <a:pos x="525402118" y="605349241"/>
              </a:cxn>
              <a:cxn ang="0">
                <a:pos x="465923189" y="605349241"/>
              </a:cxn>
              <a:cxn ang="0">
                <a:pos x="465923189" y="575579836"/>
              </a:cxn>
              <a:cxn ang="0">
                <a:pos x="436182151" y="575579836"/>
              </a:cxn>
              <a:cxn ang="0">
                <a:pos x="366791544" y="516037875"/>
              </a:cxn>
              <a:cxn ang="0">
                <a:pos x="386617854" y="486265319"/>
              </a:cxn>
              <a:cxn ang="0">
                <a:pos x="366791544" y="486265319"/>
              </a:cxn>
              <a:cxn ang="0">
                <a:pos x="356876815" y="456492764"/>
              </a:cxn>
              <a:cxn ang="0">
                <a:pos x="327138926" y="456492764"/>
              </a:cxn>
              <a:cxn ang="0">
                <a:pos x="277571578" y="406873840"/>
              </a:cxn>
              <a:cxn ang="0">
                <a:pos x="247830540" y="307636188"/>
              </a:cxn>
              <a:cxn ang="0">
                <a:pos x="228004230" y="337408744"/>
              </a:cxn>
              <a:cxn ang="0">
                <a:pos x="208177921" y="267940497"/>
              </a:cxn>
              <a:cxn ang="0">
                <a:pos x="178439982" y="238171092"/>
              </a:cxn>
              <a:cxn ang="0">
                <a:pos x="148698944" y="228247957"/>
              </a:cxn>
              <a:cxn ang="0">
                <a:pos x="138784215" y="168702797"/>
              </a:cxn>
              <a:cxn ang="0">
                <a:pos x="89219991" y="138933391"/>
              </a:cxn>
              <a:cxn ang="0">
                <a:pos x="69393682" y="109160836"/>
              </a:cxn>
              <a:cxn ang="0">
                <a:pos x="49567360" y="89314541"/>
              </a:cxn>
            </a:cxnLst>
            <a:rect l="txL" t="txT" r="txR" b="txB"/>
            <a:pathLst>
              <a:path w="60" h="64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7" name="Freeform 115"/>
          <p:cNvSpPr/>
          <p:nvPr/>
        </p:nvSpPr>
        <p:spPr>
          <a:xfrm>
            <a:off x="5830888" y="3186113"/>
            <a:ext cx="134937" cy="249237"/>
          </a:xfrm>
          <a:custGeom>
            <a:avLst/>
            <a:gdLst>
              <a:gd name="txL" fmla="*/ 0 w 43"/>
              <a:gd name="txT" fmla="*/ 0 h 79"/>
              <a:gd name="txR" fmla="*/ 43 w 43"/>
              <a:gd name="txB" fmla="*/ 79 h 79"/>
            </a:gdLst>
            <a:ahLst/>
            <a:cxnLst>
              <a:cxn ang="0">
                <a:pos x="315118676" y="0"/>
              </a:cxn>
              <a:cxn ang="0">
                <a:pos x="374205371" y="9953705"/>
              </a:cxn>
              <a:cxn ang="0">
                <a:pos x="344660454" y="258786877"/>
              </a:cxn>
              <a:cxn ang="0">
                <a:pos x="315118676" y="427996749"/>
              </a:cxn>
              <a:cxn ang="0">
                <a:pos x="275729638" y="497669506"/>
              </a:cxn>
              <a:cxn ang="0">
                <a:pos x="265882379" y="587249666"/>
              </a:cxn>
              <a:cxn ang="0">
                <a:pos x="265882379" y="617110771"/>
              </a:cxn>
              <a:cxn ang="0">
                <a:pos x="236340601" y="627064472"/>
              </a:cxn>
              <a:cxn ang="0">
                <a:pos x="226493341" y="706690931"/>
              </a:cxn>
              <a:cxn ang="0">
                <a:pos x="206795684" y="726598334"/>
              </a:cxn>
              <a:cxn ang="0">
                <a:pos x="196948376" y="766409986"/>
              </a:cxn>
              <a:cxn ang="0">
                <a:pos x="59083581" y="776363688"/>
              </a:cxn>
              <a:cxn ang="0">
                <a:pos x="39389050" y="706690931"/>
              </a:cxn>
              <a:cxn ang="0">
                <a:pos x="29541791" y="686783528"/>
              </a:cxn>
              <a:cxn ang="0">
                <a:pos x="0" y="666876124"/>
              </a:cxn>
              <a:cxn ang="0">
                <a:pos x="0" y="617110771"/>
              </a:cxn>
              <a:cxn ang="0">
                <a:pos x="19694525" y="597203367"/>
              </a:cxn>
              <a:cxn ang="0">
                <a:pos x="0" y="587249666"/>
              </a:cxn>
              <a:cxn ang="0">
                <a:pos x="29541791" y="527530611"/>
              </a:cxn>
              <a:cxn ang="0">
                <a:pos x="29541791" y="497669506"/>
              </a:cxn>
              <a:cxn ang="0">
                <a:pos x="59083581" y="487715804"/>
              </a:cxn>
              <a:cxn ang="0">
                <a:pos x="88628498" y="418043047"/>
              </a:cxn>
              <a:cxn ang="0">
                <a:pos x="59083581" y="378228142"/>
              </a:cxn>
              <a:cxn ang="0">
                <a:pos x="59083581" y="288647982"/>
              </a:cxn>
              <a:cxn ang="0">
                <a:pos x="88628498" y="258786877"/>
              </a:cxn>
              <a:cxn ang="0">
                <a:pos x="128017560" y="238882629"/>
              </a:cxn>
              <a:cxn ang="0">
                <a:pos x="196948376" y="179160369"/>
              </a:cxn>
              <a:cxn ang="0">
                <a:pos x="236340601" y="189114071"/>
              </a:cxn>
              <a:cxn ang="0">
                <a:pos x="246187860" y="109487613"/>
              </a:cxn>
              <a:cxn ang="0">
                <a:pos x="295424157" y="99533886"/>
              </a:cxn>
              <a:cxn ang="0">
                <a:pos x="315118676" y="0"/>
              </a:cxn>
            </a:cxnLst>
            <a:rect l="txL" t="txT" r="txR" b="txB"/>
            <a:pathLst>
              <a:path w="43" h="79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8" name="Freeform 116"/>
          <p:cNvSpPr/>
          <p:nvPr/>
        </p:nvSpPr>
        <p:spPr>
          <a:xfrm>
            <a:off x="7078663" y="3173413"/>
            <a:ext cx="722312" cy="533400"/>
          </a:xfrm>
          <a:custGeom>
            <a:avLst/>
            <a:gdLst>
              <a:gd name="txL" fmla="*/ 0 w 231"/>
              <a:gd name="txT" fmla="*/ 0 h 169"/>
              <a:gd name="txR" fmla="*/ 231 w 231"/>
              <a:gd name="txB" fmla="*/ 169 h 169"/>
            </a:gdLst>
            <a:ahLst/>
            <a:cxnLst>
              <a:cxn ang="0">
                <a:pos x="1310177079" y="139463584"/>
              </a:cxn>
              <a:cxn ang="0">
                <a:pos x="1261291266" y="159385593"/>
              </a:cxn>
              <a:cxn ang="0">
                <a:pos x="1329732655" y="249040997"/>
              </a:cxn>
              <a:cxn ang="0">
                <a:pos x="1515504373" y="358621517"/>
              </a:cxn>
              <a:cxn ang="0">
                <a:pos x="1574171101" y="278927167"/>
              </a:cxn>
              <a:cxn ang="0">
                <a:pos x="1583945762" y="219157983"/>
              </a:cxn>
              <a:cxn ang="0">
                <a:pos x="1603501338" y="89655379"/>
              </a:cxn>
              <a:cxn ang="0">
                <a:pos x="1642612881" y="19922016"/>
              </a:cxn>
              <a:cxn ang="0">
                <a:pos x="1681720906" y="79694375"/>
              </a:cxn>
              <a:cxn ang="0">
                <a:pos x="1750165422" y="219157983"/>
              </a:cxn>
              <a:cxn ang="0">
                <a:pos x="1818606811" y="318774342"/>
              </a:cxn>
              <a:cxn ang="0">
                <a:pos x="1887048200" y="418390800"/>
              </a:cxn>
              <a:cxn ang="0">
                <a:pos x="1926159352" y="527968164"/>
              </a:cxn>
              <a:cxn ang="0">
                <a:pos x="1975045165" y="557854334"/>
              </a:cxn>
              <a:cxn ang="0">
                <a:pos x="2053264343" y="607662514"/>
              </a:cxn>
              <a:cxn ang="0">
                <a:pos x="2121708858" y="747126048"/>
              </a:cxn>
              <a:cxn ang="0">
                <a:pos x="2147483647" y="777012218"/>
              </a:cxn>
              <a:cxn ang="0">
                <a:pos x="2147483647" y="836781600"/>
              </a:cxn>
              <a:cxn ang="0">
                <a:pos x="2147483647" y="1075861494"/>
              </a:cxn>
              <a:cxn ang="0">
                <a:pos x="2147483647" y="1185438858"/>
              </a:cxn>
              <a:cxn ang="0">
                <a:pos x="2147483647" y="1225286032"/>
              </a:cxn>
              <a:cxn ang="0">
                <a:pos x="2147483647" y="1304980382"/>
              </a:cxn>
              <a:cxn ang="0">
                <a:pos x="2111931070" y="1374710571"/>
              </a:cxn>
              <a:cxn ang="0">
                <a:pos x="2043486555" y="1583907451"/>
              </a:cxn>
              <a:cxn ang="0">
                <a:pos x="1916381564" y="1643676635"/>
              </a:cxn>
              <a:cxn ang="0">
                <a:pos x="1857714836" y="1683524205"/>
              </a:cxn>
              <a:cxn ang="0">
                <a:pos x="1750165422" y="1663602195"/>
              </a:cxn>
              <a:cxn ang="0">
                <a:pos x="1505726585" y="1613793621"/>
              </a:cxn>
              <a:cxn ang="0">
                <a:pos x="1486174136" y="1534099271"/>
              </a:cxn>
              <a:cxn ang="0">
                <a:pos x="1476396348" y="1494252096"/>
              </a:cxn>
              <a:cxn ang="0">
                <a:pos x="1368843807" y="1404596742"/>
              </a:cxn>
              <a:cxn ang="0">
                <a:pos x="1310177079" y="1334866553"/>
              </a:cxn>
              <a:cxn ang="0">
                <a:pos x="1202627665" y="1295019378"/>
              </a:cxn>
              <a:cxn ang="0">
                <a:pos x="1143960937" y="1265133207"/>
              </a:cxn>
              <a:cxn ang="0">
                <a:pos x="889747830" y="1215325028"/>
              </a:cxn>
              <a:cxn ang="0">
                <a:pos x="752864856" y="1255172203"/>
              </a:cxn>
              <a:cxn ang="0">
                <a:pos x="694198128" y="1285055217"/>
              </a:cxn>
              <a:cxn ang="0">
                <a:pos x="655090103" y="1324902392"/>
              </a:cxn>
              <a:cxn ang="0">
                <a:pos x="625756739" y="1324902392"/>
              </a:cxn>
              <a:cxn ang="0">
                <a:pos x="381321322" y="1364749567"/>
              </a:cxn>
              <a:cxn ang="0">
                <a:pos x="342210170" y="1394635737"/>
              </a:cxn>
              <a:cxn ang="0">
                <a:pos x="107552590" y="1434482912"/>
              </a:cxn>
              <a:cxn ang="0">
                <a:pos x="136882827" y="1285055217"/>
              </a:cxn>
              <a:cxn ang="0">
                <a:pos x="107552590" y="1195403018"/>
              </a:cxn>
              <a:cxn ang="0">
                <a:pos x="107552590" y="1145591683"/>
              </a:cxn>
              <a:cxn ang="0">
                <a:pos x="68441414" y="1055939484"/>
              </a:cxn>
              <a:cxn ang="0">
                <a:pos x="48885825" y="986206139"/>
              </a:cxn>
              <a:cxn ang="0">
                <a:pos x="19555582" y="906511789"/>
              </a:cxn>
              <a:cxn ang="0">
                <a:pos x="39111164" y="836781600"/>
              </a:cxn>
              <a:cxn ang="0">
                <a:pos x="39111164" y="657470694"/>
              </a:cxn>
              <a:cxn ang="0">
                <a:pos x="185771767" y="557854334"/>
              </a:cxn>
              <a:cxn ang="0">
                <a:pos x="361765746" y="518007159"/>
              </a:cxn>
              <a:cxn ang="0">
                <a:pos x="459540597" y="468198980"/>
              </a:cxn>
              <a:cxn ang="0">
                <a:pos x="498648622" y="318774342"/>
              </a:cxn>
              <a:cxn ang="0">
                <a:pos x="625756739" y="318774342"/>
              </a:cxn>
              <a:cxn ang="0">
                <a:pos x="655090103" y="219157983"/>
              </a:cxn>
              <a:cxn ang="0">
                <a:pos x="762642644" y="149424588"/>
              </a:cxn>
              <a:cxn ang="0">
                <a:pos x="850639805" y="189271763"/>
              </a:cxn>
              <a:cxn ang="0">
                <a:pos x="870192254" y="209193822"/>
              </a:cxn>
              <a:cxn ang="0">
                <a:pos x="899525618" y="179310759"/>
              </a:cxn>
              <a:cxn ang="0">
                <a:pos x="997300371" y="89655379"/>
              </a:cxn>
              <a:cxn ang="0">
                <a:pos x="1065741760" y="69730214"/>
              </a:cxn>
            </a:cxnLst>
            <a:rect l="txL" t="txT" r="txR" b="txB"/>
            <a:pathLst>
              <a:path w="231" h="169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699B9A"/>
          </a:solidFill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49" name="矩形 129"/>
          <p:cNvSpPr/>
          <p:nvPr/>
        </p:nvSpPr>
        <p:spPr>
          <a:xfrm>
            <a:off x="1042988" y="2768600"/>
            <a:ext cx="180181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b="1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400" b="1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50" name="TextBox 6"/>
          <p:cNvSpPr txBox="1"/>
          <p:nvPr/>
        </p:nvSpPr>
        <p:spPr>
          <a:xfrm>
            <a:off x="384175" y="3154363"/>
            <a:ext cx="28416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000" dirty="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000" dirty="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000" dirty="0">
              <a:solidFill>
                <a:srgbClr val="B58A36"/>
              </a:solidFill>
              <a:latin typeface="Calibri" panose="020F0502020204030204" pitchFamily="34" charset="0"/>
            </a:endParaRPr>
          </a:p>
        </p:txBody>
      </p:sp>
      <p:pic>
        <p:nvPicPr>
          <p:cNvPr id="10351" name="图片 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8" y="2500313"/>
            <a:ext cx="600075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2" name="泪滴形 110"/>
          <p:cNvSpPr/>
          <p:nvPr/>
        </p:nvSpPr>
        <p:spPr>
          <a:xfrm>
            <a:off x="2241550" y="1743075"/>
            <a:ext cx="461963" cy="434975"/>
          </a:xfrm>
          <a:custGeom>
            <a:avLst/>
            <a:gdLst>
              <a:gd name="txL" fmla="*/ 0 w 461963"/>
              <a:gd name="txT" fmla="*/ 0 h 435768"/>
              <a:gd name="txR" fmla="*/ 461963 w 461963"/>
              <a:gd name="txB" fmla="*/ 435768 h 435768"/>
            </a:gdLst>
            <a:ahLst/>
            <a:cxnLst>
              <a:cxn ang="0">
                <a:pos x="0" y="217092"/>
              </a:cxn>
              <a:cxn ang="0">
                <a:pos x="230982" y="0"/>
              </a:cxn>
              <a:cxn ang="0">
                <a:pos x="461963" y="0"/>
              </a:cxn>
              <a:cxn ang="0">
                <a:pos x="461963" y="217092"/>
              </a:cxn>
              <a:cxn ang="0">
                <a:pos x="230981" y="434183"/>
              </a:cxn>
              <a:cxn ang="0">
                <a:pos x="-1" y="217092"/>
              </a:cxn>
              <a:cxn ang="0">
                <a:pos x="0" y="217092"/>
              </a:cxn>
            </a:cxnLst>
            <a:rect l="txL" t="txT" r="txR" b="tx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53" name="泪滴形 129"/>
          <p:cNvSpPr/>
          <p:nvPr/>
        </p:nvSpPr>
        <p:spPr>
          <a:xfrm>
            <a:off x="3881438" y="1620838"/>
            <a:ext cx="461962" cy="434975"/>
          </a:xfrm>
          <a:custGeom>
            <a:avLst/>
            <a:gdLst>
              <a:gd name="txL" fmla="*/ 0 w 461963"/>
              <a:gd name="txT" fmla="*/ 0 h 435768"/>
              <a:gd name="txR" fmla="*/ 461963 w 461963"/>
              <a:gd name="txB" fmla="*/ 435768 h 435768"/>
            </a:gdLst>
            <a:ahLst/>
            <a:cxnLst>
              <a:cxn ang="0">
                <a:pos x="0" y="217092"/>
              </a:cxn>
              <a:cxn ang="0">
                <a:pos x="230981" y="0"/>
              </a:cxn>
              <a:cxn ang="0">
                <a:pos x="461961" y="0"/>
              </a:cxn>
              <a:cxn ang="0">
                <a:pos x="461961" y="217092"/>
              </a:cxn>
              <a:cxn ang="0">
                <a:pos x="230981" y="434183"/>
              </a:cxn>
              <a:cxn ang="0">
                <a:pos x="-1" y="217092"/>
              </a:cxn>
              <a:cxn ang="0">
                <a:pos x="0" y="217092"/>
              </a:cxn>
            </a:cxnLst>
            <a:rect l="txL" t="txT" r="txR" b="tx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54" name="泪滴形 130"/>
          <p:cNvSpPr/>
          <p:nvPr/>
        </p:nvSpPr>
        <p:spPr>
          <a:xfrm>
            <a:off x="4678363" y="2874963"/>
            <a:ext cx="461962" cy="434975"/>
          </a:xfrm>
          <a:custGeom>
            <a:avLst/>
            <a:gdLst>
              <a:gd name="txL" fmla="*/ 0 w 461963"/>
              <a:gd name="txT" fmla="*/ 0 h 435768"/>
              <a:gd name="txR" fmla="*/ 461963 w 461963"/>
              <a:gd name="txB" fmla="*/ 435768 h 435768"/>
            </a:gdLst>
            <a:ahLst/>
            <a:cxnLst>
              <a:cxn ang="0">
                <a:pos x="0" y="217092"/>
              </a:cxn>
              <a:cxn ang="0">
                <a:pos x="230981" y="0"/>
              </a:cxn>
              <a:cxn ang="0">
                <a:pos x="461961" y="0"/>
              </a:cxn>
              <a:cxn ang="0">
                <a:pos x="461961" y="217092"/>
              </a:cxn>
              <a:cxn ang="0">
                <a:pos x="230981" y="434183"/>
              </a:cxn>
              <a:cxn ang="0">
                <a:pos x="-1" y="217092"/>
              </a:cxn>
              <a:cxn ang="0">
                <a:pos x="0" y="217092"/>
              </a:cxn>
            </a:cxnLst>
            <a:rect l="txL" t="txT" r="txR" b="tx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355" name="泪滴形 131"/>
          <p:cNvSpPr/>
          <p:nvPr/>
        </p:nvSpPr>
        <p:spPr>
          <a:xfrm>
            <a:off x="6764338" y="2405063"/>
            <a:ext cx="461962" cy="434975"/>
          </a:xfrm>
          <a:custGeom>
            <a:avLst/>
            <a:gdLst>
              <a:gd name="txL" fmla="*/ 0 w 461963"/>
              <a:gd name="txT" fmla="*/ 0 h 435768"/>
              <a:gd name="txR" fmla="*/ 461963 w 461963"/>
              <a:gd name="txB" fmla="*/ 435768 h 435768"/>
            </a:gdLst>
            <a:ahLst/>
            <a:cxnLst>
              <a:cxn ang="0">
                <a:pos x="0" y="217092"/>
              </a:cxn>
              <a:cxn ang="0">
                <a:pos x="230981" y="0"/>
              </a:cxn>
              <a:cxn ang="0">
                <a:pos x="461961" y="0"/>
              </a:cxn>
              <a:cxn ang="0">
                <a:pos x="461961" y="217092"/>
              </a:cxn>
              <a:cxn ang="0">
                <a:pos x="230981" y="434183"/>
              </a:cxn>
              <a:cxn ang="0">
                <a:pos x="-1" y="217092"/>
              </a:cxn>
              <a:cxn ang="0">
                <a:pos x="0" y="217092"/>
              </a:cxn>
            </a:cxnLst>
            <a:rect l="txL" t="txT" r="txR" b="tx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WPS 演示</Application>
  <PresentationFormat>全屏显示(16:9)</PresentationFormat>
  <Paragraphs>400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Roboto Th</vt:lpstr>
      <vt:lpstr>Arial Black</vt:lpstr>
      <vt:lpstr>GungsuhChe</vt:lpstr>
      <vt:lpstr>MComputer HKS Bold</vt:lpstr>
      <vt:lpstr>方正中等线简体</vt:lpstr>
      <vt:lpstr>+mn-lt</vt:lpstr>
      <vt:lpstr>popo</vt:lpstr>
      <vt:lpstr>Arial Unicode MS</vt:lpstr>
      <vt:lpstr>Roboto</vt:lpstr>
      <vt:lpstr>Malgun Gothic</vt:lpstr>
      <vt:lpstr>楷体_GB2312</vt:lpstr>
      <vt:lpstr>楷体</vt:lpstr>
      <vt:lpstr>Imprint MT Shadow</vt:lpstr>
      <vt:lpstr>Impact</vt:lpstr>
      <vt:lpstr>icomoon</vt:lpstr>
      <vt:lpstr>HoloLens MDL2 Assets</vt:lpstr>
      <vt:lpstr>Indie Flower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kwl6163com</cp:lastModifiedBy>
  <cp:revision>69</cp:revision>
  <dcterms:created xsi:type="dcterms:W3CDTF">2015-08-17T09:34:45Z</dcterms:created>
  <dcterms:modified xsi:type="dcterms:W3CDTF">2018-09-15T03:27:44Z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