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4789" r:id="rId3"/>
    <p:sldId id="4791" r:id="rId5"/>
    <p:sldId id="4792" r:id="rId6"/>
    <p:sldId id="4716" r:id="rId7"/>
    <p:sldId id="4752" r:id="rId8"/>
    <p:sldId id="4476" r:id="rId9"/>
    <p:sldId id="4751" r:id="rId10"/>
    <p:sldId id="4785" r:id="rId11"/>
    <p:sldId id="4665" r:id="rId12"/>
    <p:sldId id="4662" r:id="rId13"/>
    <p:sldId id="4658" r:id="rId14"/>
    <p:sldId id="4775" r:id="rId15"/>
    <p:sldId id="4786" r:id="rId16"/>
    <p:sldId id="4715" r:id="rId17"/>
    <p:sldId id="4749" r:id="rId18"/>
    <p:sldId id="4685" r:id="rId19"/>
    <p:sldId id="4750" r:id="rId20"/>
    <p:sldId id="4787" r:id="rId21"/>
    <p:sldId id="4664" r:id="rId22"/>
    <p:sldId id="4651" r:id="rId23"/>
    <p:sldId id="4656" r:id="rId24"/>
    <p:sldId id="4796" r:id="rId25"/>
    <p:sldId id="4812" r:id="rId26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AABA"/>
    <a:srgbClr val="1E6C7A"/>
    <a:srgbClr val="BF0000"/>
    <a:srgbClr val="166CA3"/>
    <a:srgbClr val="10517A"/>
    <a:srgbClr val="FFFFFF"/>
    <a:srgbClr val="19B7F4"/>
    <a:srgbClr val="4BC1DD"/>
    <a:srgbClr val="EE9167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2" autoAdjust="0"/>
    <p:restoredTop sz="95274" autoAdjust="0"/>
  </p:normalViewPr>
  <p:slideViewPr>
    <p:cSldViewPr>
      <p:cViewPr varScale="1">
        <p:scale>
          <a:sx n="85" d="100"/>
          <a:sy n="85" d="100"/>
        </p:scale>
        <p:origin x="66" y="66"/>
      </p:cViewPr>
      <p:guideLst>
        <p:guide orient="horz" pos="302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10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</a:rPr>
            </a:fld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EC530858-BF76-453D-8D3B-E94317EF6EAB}" type="slidenum">
              <a:rPr lang="zh-CN" altLang="en-US" smtClean="0">
                <a:latin typeface="Calibri" panose="020F0502020204030204" pitchFamily="34" charset="0"/>
              </a:rPr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8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87B8-9A4B-45E2-BBE5-FB86ADE287A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A611-6692-4583-86AB-5AB9B972BD4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8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5133231" y="2117128"/>
            <a:ext cx="2376095" cy="129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435" cap="all" dirty="0" smtClean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rPr>
              <a:t>LOGO</a:t>
            </a:r>
            <a:endParaRPr lang="zh-CN" altLang="en-US" sz="8435" cap="all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324170" y="3859342"/>
            <a:ext cx="3534221" cy="2233358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699286" y="3859342"/>
            <a:ext cx="3534221" cy="223335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074400" y="3859342"/>
            <a:ext cx="3534221" cy="22333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7545043" y="2281219"/>
            <a:ext cx="0" cy="1100089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7756684" y="2913488"/>
            <a:ext cx="5688632" cy="46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INTRODUCTION PROPAGANDA PPT</a:t>
            </a:r>
            <a:endParaRPr lang="en-US" altLang="zh-CN" sz="1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zh-CN" altLang="en-US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会议报告 </a:t>
            </a:r>
            <a:r>
              <a:rPr lang="en-US" altLang="zh-CN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座谈交流 </a:t>
            </a:r>
            <a:r>
              <a:rPr lang="en-US" altLang="zh-CN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工作总结 </a:t>
            </a:r>
            <a:r>
              <a:rPr lang="en-US" altLang="zh-CN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工作汇报</a:t>
            </a:r>
            <a:endParaRPr lang="en-US" altLang="zh-CN" sz="1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7756684" y="2218728"/>
            <a:ext cx="623803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4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公司介绍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企业宣传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endParaRPr lang="en-US" altLang="zh-CN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2047172" y="6351879"/>
            <a:ext cx="4495779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200" dirty="0" smtClean="0">
                <a:solidFill>
                  <a:schemeClr val="accent2"/>
                </a:solidFill>
                <a:cs typeface="Arial" panose="020B0604020202020204" pitchFamily="34" charset="0"/>
              </a:rPr>
              <a:t>汇报</a:t>
            </a:r>
            <a:r>
              <a:rPr lang="zh-CN" altLang="en-US" sz="1200" dirty="0">
                <a:solidFill>
                  <a:schemeClr val="accent2"/>
                </a:solidFill>
                <a:cs typeface="Arial" panose="020B0604020202020204" pitchFamily="34" charset="0"/>
              </a:rPr>
              <a:t>人：</a:t>
            </a:r>
            <a:r>
              <a:rPr lang="zh-CN" altLang="en-US" sz="1200" dirty="0" smtClean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n-US" altLang="zh-CN" sz="1200" dirty="0" smtClean="0">
                <a:solidFill>
                  <a:schemeClr val="accent2"/>
                </a:solidFill>
                <a:cs typeface="Arial" panose="020B0604020202020204" pitchFamily="34" charset="0"/>
              </a:rPr>
              <a:t>https</a:t>
            </a:r>
            <a:r>
              <a:rPr lang="en-US" altLang="zh-CN" sz="1200" dirty="0">
                <a:solidFill>
                  <a:schemeClr val="accent2"/>
                </a:solidFill>
                <a:cs typeface="Arial" panose="020B0604020202020204" pitchFamily="34" charset="0"/>
              </a:rPr>
              <a:t>://www.freeppt7.com/</a:t>
            </a:r>
            <a:endParaRPr lang="zh-CN" altLang="en-US" sz="12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pic>
        <p:nvPicPr>
          <p:cNvPr id="2" name="Could This Be Love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24575" y="-214431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5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450"/>
                            </p:stCondLst>
                            <p:childTnLst>
                              <p:par>
                                <p:cTn id="4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6" grpId="1"/>
      <p:bldP spid="8" grpId="0" animBg="1"/>
      <p:bldP spid="10" grpId="0" animBg="1"/>
      <p:bldP spid="11" grpId="0" animBg="1"/>
      <p:bldP spid="12" grpId="0"/>
      <p:bldP spid="12" grpId="1"/>
      <p:bldP spid="14" grpId="0"/>
      <p:bldP spid="14" grpId="1"/>
      <p:bldP spid="15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8"/>
          <p:cNvSpPr txBox="1"/>
          <p:nvPr/>
        </p:nvSpPr>
        <p:spPr>
          <a:xfrm>
            <a:off x="4454798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5025515" y="743616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5408617" y="1765611"/>
            <a:ext cx="489569" cy="54668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408619" y="2379507"/>
            <a:ext cx="3451700" cy="543268"/>
            <a:chOff x="5128064" y="2256183"/>
            <a:chExt cx="3273083" cy="515155"/>
          </a:xfrm>
        </p:grpSpPr>
        <p:sp>
          <p:nvSpPr>
            <p:cNvPr id="4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408619" y="3264225"/>
            <a:ext cx="3451700" cy="543268"/>
            <a:chOff x="5128064" y="3095119"/>
            <a:chExt cx="3273083" cy="515155"/>
          </a:xfrm>
        </p:grpSpPr>
        <p:sp>
          <p:nvSpPr>
            <p:cNvPr id="6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408619" y="4148941"/>
            <a:ext cx="3451700" cy="543268"/>
            <a:chOff x="5128064" y="3934054"/>
            <a:chExt cx="3273083" cy="515155"/>
          </a:xfrm>
        </p:grpSpPr>
        <p:sp>
          <p:nvSpPr>
            <p:cNvPr id="7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08618" y="5033658"/>
            <a:ext cx="3451701" cy="543269"/>
            <a:chOff x="5128064" y="4772988"/>
            <a:chExt cx="3273084" cy="515156"/>
          </a:xfrm>
        </p:grpSpPr>
        <p:sp>
          <p:nvSpPr>
            <p:cNvPr id="8" name="Pentagon 7"/>
            <p:cNvSpPr/>
            <p:nvPr/>
          </p:nvSpPr>
          <p:spPr>
            <a:xfrm>
              <a:off x="5128065" y="4772990"/>
              <a:ext cx="3273083" cy="515154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128064" y="4772988"/>
              <a:ext cx="464234" cy="51515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057322" y="2233528"/>
            <a:ext cx="2541032" cy="870320"/>
            <a:chOff x="8451509" y="2034687"/>
            <a:chExt cx="3254568" cy="825279"/>
          </a:xfrm>
        </p:grpSpPr>
        <p:sp>
          <p:nvSpPr>
            <p:cNvPr id="13" name="TextBox 12"/>
            <p:cNvSpPr txBox="1"/>
            <p:nvPr/>
          </p:nvSpPr>
          <p:spPr>
            <a:xfrm>
              <a:off x="8451509" y="2034687"/>
              <a:ext cx="1846179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57322" y="3118243"/>
            <a:ext cx="2496908" cy="870320"/>
            <a:chOff x="8508022" y="2034687"/>
            <a:chExt cx="3198055" cy="825279"/>
          </a:xfrm>
        </p:grpSpPr>
        <p:sp>
          <p:nvSpPr>
            <p:cNvPr id="17" name="TextBox 16"/>
            <p:cNvSpPr txBox="1"/>
            <p:nvPr/>
          </p:nvSpPr>
          <p:spPr>
            <a:xfrm>
              <a:off x="8514715" y="2034687"/>
              <a:ext cx="184618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057322" y="4887675"/>
            <a:ext cx="2496909" cy="870319"/>
            <a:chOff x="8508022" y="2034687"/>
            <a:chExt cx="3198055" cy="825280"/>
          </a:xfrm>
        </p:grpSpPr>
        <p:sp>
          <p:nvSpPr>
            <p:cNvPr id="20" name="TextBox 19"/>
            <p:cNvSpPr txBox="1"/>
            <p:nvPr/>
          </p:nvSpPr>
          <p:spPr>
            <a:xfrm>
              <a:off x="8514343" y="2034687"/>
              <a:ext cx="184617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508022" y="2365039"/>
              <a:ext cx="3198055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57322" y="4002958"/>
            <a:ext cx="2522171" cy="870320"/>
            <a:chOff x="8475665" y="2034687"/>
            <a:chExt cx="3230412" cy="825279"/>
          </a:xfrm>
        </p:grpSpPr>
        <p:sp>
          <p:nvSpPr>
            <p:cNvPr id="23" name="TextBox 22"/>
            <p:cNvSpPr txBox="1"/>
            <p:nvPr/>
          </p:nvSpPr>
          <p:spPr>
            <a:xfrm>
              <a:off x="8475665" y="2034687"/>
              <a:ext cx="1909828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08022" y="2365039"/>
              <a:ext cx="3198055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341397" y="2379505"/>
            <a:ext cx="4064898" cy="3197420"/>
            <a:chOff x="689317" y="2256183"/>
            <a:chExt cx="3854548" cy="3031960"/>
          </a:xfrm>
        </p:grpSpPr>
        <p:sp>
          <p:nvSpPr>
            <p:cNvPr id="28" name="Rectangle 27"/>
            <p:cNvSpPr/>
            <p:nvPr/>
          </p:nvSpPr>
          <p:spPr>
            <a:xfrm>
              <a:off x="689317" y="2256183"/>
              <a:ext cx="3854548" cy="3031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03992" y="2777120"/>
              <a:ext cx="1455026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9140" y="3077845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29140" y="4123237"/>
              <a:ext cx="3004396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9" name="TextBox 8"/>
          <p:cNvSpPr txBox="1"/>
          <p:nvPr/>
        </p:nvSpPr>
        <p:spPr>
          <a:xfrm>
            <a:off x="4454798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8"/>
          <p:cNvSpPr txBox="1"/>
          <p:nvPr/>
        </p:nvSpPr>
        <p:spPr>
          <a:xfrm>
            <a:off x="5025515" y="743616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977939" y="2952568"/>
            <a:ext cx="2541334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26628" y="3739410"/>
            <a:ext cx="1089862" cy="1088186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38089" y="3927751"/>
            <a:ext cx="711506" cy="71150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893690" y="2597653"/>
            <a:ext cx="709832" cy="711506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783195" y="5030166"/>
            <a:ext cx="711506" cy="711507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26887" y="2952568"/>
            <a:ext cx="2543008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31343" y="3739410"/>
            <a:ext cx="1088186" cy="1088186"/>
          </a:xfrm>
          <a:prstGeom prst="ellipse">
            <a:avLst/>
          </a:prstGeom>
          <a:solidFill>
            <a:schemeClr val="accent3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398237" y="3927751"/>
            <a:ext cx="709832" cy="711507"/>
          </a:xfrm>
          <a:prstGeom prst="ellipse">
            <a:avLst/>
          </a:prstGeom>
          <a:solidFill>
            <a:schemeClr val="accent4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142638" y="2597653"/>
            <a:ext cx="711506" cy="711506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253131" y="5030166"/>
            <a:ext cx="709832" cy="711507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5212906" y="3332595"/>
            <a:ext cx="2338762" cy="2338764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3" name="MH_Other_4"/>
          <p:cNvSpPr/>
          <p:nvPr/>
        </p:nvSpPr>
        <p:spPr bwMode="auto">
          <a:xfrm rot="-2644669" flipH="1" flipV="1">
            <a:off x="5196165" y="2893973"/>
            <a:ext cx="2340437" cy="2338764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6350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708766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708765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9062812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062811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1501285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501284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5855331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5855330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4454798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5025515" y="743616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482497" y="3456696"/>
            <a:ext cx="920124" cy="6489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1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2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6225131" y="3003593"/>
            <a:ext cx="6633266" cy="120537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682" rIns="949115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19530" y="3285934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  <a:endParaRPr lang="zh-CN" altLang="en-US" sz="221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4077" y="2808805"/>
            <a:ext cx="1442703" cy="15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1012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5"/>
            </p:custDataLst>
          </p:nvPr>
        </p:nvSpPr>
        <p:spPr>
          <a:xfrm>
            <a:off x="6631399" y="3236745"/>
            <a:ext cx="4257960" cy="55387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sz="40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zh-CN" altLang="en-US" sz="4000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6"/>
          <p:cNvSpPr txBox="1"/>
          <p:nvPr>
            <p:custDataLst>
              <p:tags r:id="rId6"/>
            </p:custDataLst>
          </p:nvPr>
        </p:nvSpPr>
        <p:spPr>
          <a:xfrm>
            <a:off x="6631399" y="3813920"/>
            <a:ext cx="4257960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en-US" altLang="zh-CN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052" grpId="0"/>
      <p:bldP spid="205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94547" y="1117027"/>
            <a:ext cx="4028238" cy="2890627"/>
          </a:xfrm>
          <a:prstGeom prst="rect">
            <a:avLst/>
          </a:prstGeom>
          <a:blipFill dpi="0"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15256" y="1117027"/>
            <a:ext cx="4028238" cy="2890627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535965" y="1117027"/>
            <a:ext cx="4028238" cy="2890627"/>
          </a:xfrm>
          <a:prstGeom prst="rect">
            <a:avLst/>
          </a:prstGeom>
          <a:blipFill dpi="0" rotWithShape="1"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4547" y="4082786"/>
            <a:ext cx="4028238" cy="289062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15256" y="4082786"/>
            <a:ext cx="4028238" cy="2890627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535965" y="4082785"/>
            <a:ext cx="4028238" cy="2890627"/>
          </a:xfrm>
          <a:prstGeom prst="rect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3"/>
          <p:cNvSpPr>
            <a:spLocks noChangeArrowheads="1"/>
          </p:cNvSpPr>
          <p:nvPr/>
        </p:nvSpPr>
        <p:spPr bwMode="auto">
          <a:xfrm>
            <a:off x="5038058" y="1764351"/>
            <a:ext cx="2754535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3"/>
          <p:cNvSpPr>
            <a:spLocks noChangeArrowheads="1"/>
          </p:cNvSpPr>
          <p:nvPr/>
        </p:nvSpPr>
        <p:spPr bwMode="auto">
          <a:xfrm>
            <a:off x="867276" y="4847534"/>
            <a:ext cx="2753787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3"/>
          <p:cNvSpPr>
            <a:spLocks noChangeArrowheads="1"/>
          </p:cNvSpPr>
          <p:nvPr/>
        </p:nvSpPr>
        <p:spPr bwMode="auto">
          <a:xfrm>
            <a:off x="9209588" y="4847534"/>
            <a:ext cx="2836361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32"/>
          <p:cNvSpPr/>
          <p:nvPr/>
        </p:nvSpPr>
        <p:spPr>
          <a:xfrm flipH="1">
            <a:off x="4415256" y="304029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32"/>
          <p:cNvSpPr/>
          <p:nvPr/>
        </p:nvSpPr>
        <p:spPr>
          <a:xfrm>
            <a:off x="3391426" y="600605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32"/>
          <p:cNvSpPr/>
          <p:nvPr/>
        </p:nvSpPr>
        <p:spPr>
          <a:xfrm rot="16200000">
            <a:off x="8553966" y="4064786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4454798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5025515" y="743616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4"/>
          <p:cNvGrpSpPr>
            <a:grpSpLocks noChangeAspect="1"/>
          </p:cNvGrpSpPr>
          <p:nvPr/>
        </p:nvGrpSpPr>
        <p:grpSpPr bwMode="auto">
          <a:xfrm>
            <a:off x="2125192" y="4302574"/>
            <a:ext cx="1953262" cy="1105492"/>
            <a:chOff x="2814" y="1405"/>
            <a:chExt cx="2052" cy="1510"/>
          </a:xfrm>
        </p:grpSpPr>
        <p:sp>
          <p:nvSpPr>
            <p:cNvPr id="59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1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1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1" name="Group 4"/>
          <p:cNvGrpSpPr>
            <a:grpSpLocks noChangeAspect="1"/>
          </p:cNvGrpSpPr>
          <p:nvPr/>
        </p:nvGrpSpPr>
        <p:grpSpPr bwMode="auto">
          <a:xfrm>
            <a:off x="3440933" y="3970349"/>
            <a:ext cx="1953262" cy="1437717"/>
            <a:chOff x="2814" y="1405"/>
            <a:chExt cx="2052" cy="1510"/>
          </a:xfrm>
        </p:grpSpPr>
        <p:sp>
          <p:nvSpPr>
            <p:cNvPr id="62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2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2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4"/>
          <p:cNvGrpSpPr>
            <a:grpSpLocks noChangeAspect="1"/>
          </p:cNvGrpSpPr>
          <p:nvPr/>
        </p:nvGrpSpPr>
        <p:grpSpPr bwMode="auto">
          <a:xfrm>
            <a:off x="4756672" y="3327936"/>
            <a:ext cx="1953262" cy="2080131"/>
            <a:chOff x="2814" y="1405"/>
            <a:chExt cx="2052" cy="1510"/>
          </a:xfrm>
        </p:grpSpPr>
        <p:sp>
          <p:nvSpPr>
            <p:cNvPr id="65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3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3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Group 4"/>
          <p:cNvGrpSpPr>
            <a:grpSpLocks noChangeAspect="1"/>
          </p:cNvGrpSpPr>
          <p:nvPr/>
        </p:nvGrpSpPr>
        <p:grpSpPr bwMode="auto">
          <a:xfrm>
            <a:off x="6072412" y="4415016"/>
            <a:ext cx="1953262" cy="993050"/>
            <a:chOff x="2814" y="1405"/>
            <a:chExt cx="2052" cy="1510"/>
          </a:xfrm>
        </p:grpSpPr>
        <p:sp>
          <p:nvSpPr>
            <p:cNvPr id="69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4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4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4"/>
          <p:cNvGrpSpPr>
            <a:grpSpLocks noChangeAspect="1"/>
          </p:cNvGrpSpPr>
          <p:nvPr/>
        </p:nvGrpSpPr>
        <p:grpSpPr bwMode="auto">
          <a:xfrm>
            <a:off x="7388153" y="3001776"/>
            <a:ext cx="1953262" cy="2406291"/>
            <a:chOff x="2814" y="1405"/>
            <a:chExt cx="2052" cy="1510"/>
          </a:xfrm>
        </p:grpSpPr>
        <p:sp>
          <p:nvSpPr>
            <p:cNvPr id="72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5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5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9" name="Group 4"/>
          <p:cNvGrpSpPr>
            <a:grpSpLocks noChangeAspect="1"/>
          </p:cNvGrpSpPr>
          <p:nvPr/>
        </p:nvGrpSpPr>
        <p:grpSpPr bwMode="auto">
          <a:xfrm>
            <a:off x="8703893" y="3760739"/>
            <a:ext cx="1953262" cy="1647328"/>
            <a:chOff x="2814" y="1405"/>
            <a:chExt cx="2052" cy="1510"/>
          </a:xfrm>
        </p:grpSpPr>
        <p:sp>
          <p:nvSpPr>
            <p:cNvPr id="80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6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6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2" name="Group 4"/>
          <p:cNvGrpSpPr>
            <a:grpSpLocks noChangeAspect="1"/>
          </p:cNvGrpSpPr>
          <p:nvPr/>
        </p:nvGrpSpPr>
        <p:grpSpPr bwMode="auto">
          <a:xfrm rot="10800000">
            <a:off x="4149103" y="1928031"/>
            <a:ext cx="555171" cy="669981"/>
            <a:chOff x="347" y="3344"/>
            <a:chExt cx="586" cy="707"/>
          </a:xfrm>
          <a:solidFill>
            <a:schemeClr val="accent2"/>
          </a:solidFill>
        </p:grpSpPr>
        <p:sp>
          <p:nvSpPr>
            <p:cNvPr id="83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US" sz="121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4"/>
          <p:cNvGrpSpPr>
            <a:grpSpLocks noChangeAspect="1"/>
          </p:cNvGrpSpPr>
          <p:nvPr/>
        </p:nvGrpSpPr>
        <p:grpSpPr bwMode="auto">
          <a:xfrm rot="10800000">
            <a:off x="5451237" y="1938146"/>
            <a:ext cx="555171" cy="669981"/>
            <a:chOff x="347" y="3344"/>
            <a:chExt cx="586" cy="707"/>
          </a:xfrm>
          <a:solidFill>
            <a:schemeClr val="accent3"/>
          </a:solidFill>
        </p:grpSpPr>
        <p:sp>
          <p:nvSpPr>
            <p:cNvPr id="86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US" sz="121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7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4"/>
          <p:cNvGrpSpPr>
            <a:grpSpLocks noChangeAspect="1"/>
          </p:cNvGrpSpPr>
          <p:nvPr/>
        </p:nvGrpSpPr>
        <p:grpSpPr bwMode="auto">
          <a:xfrm rot="10800000">
            <a:off x="6761346" y="1928212"/>
            <a:ext cx="555171" cy="669981"/>
            <a:chOff x="347" y="3344"/>
            <a:chExt cx="586" cy="707"/>
          </a:xfrm>
          <a:solidFill>
            <a:schemeClr val="accent4"/>
          </a:solidFill>
        </p:grpSpPr>
        <p:sp>
          <p:nvSpPr>
            <p:cNvPr id="89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US" sz="121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Group 4"/>
          <p:cNvGrpSpPr>
            <a:grpSpLocks noChangeAspect="1"/>
          </p:cNvGrpSpPr>
          <p:nvPr/>
        </p:nvGrpSpPr>
        <p:grpSpPr bwMode="auto">
          <a:xfrm rot="10800000">
            <a:off x="8094382" y="1928031"/>
            <a:ext cx="555171" cy="669981"/>
            <a:chOff x="347" y="3344"/>
            <a:chExt cx="586" cy="707"/>
          </a:xfrm>
          <a:solidFill>
            <a:schemeClr val="accent5"/>
          </a:solidFill>
        </p:grpSpPr>
        <p:sp>
          <p:nvSpPr>
            <p:cNvPr id="92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US" sz="121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Group 4"/>
          <p:cNvGrpSpPr>
            <a:grpSpLocks noChangeAspect="1"/>
          </p:cNvGrpSpPr>
          <p:nvPr/>
        </p:nvGrpSpPr>
        <p:grpSpPr bwMode="auto">
          <a:xfrm rot="10800000">
            <a:off x="9412155" y="1931365"/>
            <a:ext cx="555171" cy="669981"/>
            <a:chOff x="347" y="3344"/>
            <a:chExt cx="586" cy="707"/>
          </a:xfrm>
          <a:solidFill>
            <a:schemeClr val="accent6"/>
          </a:solidFill>
        </p:grpSpPr>
        <p:sp>
          <p:nvSpPr>
            <p:cNvPr id="95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US" sz="121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Group 4"/>
          <p:cNvGrpSpPr>
            <a:grpSpLocks noChangeAspect="1"/>
          </p:cNvGrpSpPr>
          <p:nvPr/>
        </p:nvGrpSpPr>
        <p:grpSpPr bwMode="auto">
          <a:xfrm rot="10800000">
            <a:off x="2819317" y="1928031"/>
            <a:ext cx="555171" cy="669981"/>
            <a:chOff x="347" y="3344"/>
            <a:chExt cx="586" cy="707"/>
          </a:xfrm>
          <a:solidFill>
            <a:schemeClr val="accent1"/>
          </a:solidFill>
        </p:grpSpPr>
        <p:sp>
          <p:nvSpPr>
            <p:cNvPr id="98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US" sz="121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126" name="Straight Connector 125"/>
          <p:cNvCxnSpPr>
            <a:endCxn id="60" idx="1"/>
          </p:cNvCxnSpPr>
          <p:nvPr/>
        </p:nvCxnSpPr>
        <p:spPr>
          <a:xfrm>
            <a:off x="3101822" y="2727848"/>
            <a:ext cx="0" cy="1574726"/>
          </a:xfrm>
          <a:prstGeom prst="line">
            <a:avLst/>
          </a:prstGeom>
          <a:ln w="1270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4415811" y="2727847"/>
            <a:ext cx="1752" cy="1242502"/>
          </a:xfrm>
          <a:prstGeom prst="line">
            <a:avLst/>
          </a:prstGeom>
          <a:ln w="12700"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5733303" y="2727847"/>
            <a:ext cx="0" cy="600087"/>
          </a:xfrm>
          <a:prstGeom prst="line">
            <a:avLst/>
          </a:prstGeom>
          <a:ln w="12700">
            <a:solidFill>
              <a:schemeClr val="accent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>
            <a:off x="7049042" y="2727848"/>
            <a:ext cx="0" cy="1687168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>
            <a:off x="8364784" y="2727848"/>
            <a:ext cx="0" cy="300043"/>
          </a:xfrm>
          <a:prstGeom prst="line">
            <a:avLst/>
          </a:prstGeom>
          <a:ln w="12700">
            <a:solidFill>
              <a:schemeClr val="accent5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9689322" y="2727848"/>
            <a:ext cx="1752" cy="1032891"/>
          </a:xfrm>
          <a:prstGeom prst="line">
            <a:avLst/>
          </a:prstGeom>
          <a:ln w="12700">
            <a:solidFill>
              <a:schemeClr val="accent6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/>
          <p:cNvGrpSpPr/>
          <p:nvPr/>
        </p:nvGrpSpPr>
        <p:grpSpPr>
          <a:xfrm>
            <a:off x="2467093" y="5564838"/>
            <a:ext cx="1139808" cy="909231"/>
            <a:chOff x="1541683" y="2139889"/>
            <a:chExt cx="1244826" cy="992744"/>
          </a:xfrm>
        </p:grpSpPr>
        <p:sp>
          <p:nvSpPr>
            <p:cNvPr id="139" name="TextBox 138"/>
            <p:cNvSpPr txBox="1"/>
            <p:nvPr/>
          </p:nvSpPr>
          <p:spPr>
            <a:xfrm>
              <a:off x="1726984" y="2139889"/>
              <a:ext cx="1018907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541683" y="2444648"/>
              <a:ext cx="1244826" cy="6879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826372" y="5575042"/>
            <a:ext cx="1127016" cy="919436"/>
            <a:chOff x="1548669" y="2139889"/>
            <a:chExt cx="1230855" cy="1003886"/>
          </a:xfrm>
        </p:grpSpPr>
        <p:sp>
          <p:nvSpPr>
            <p:cNvPr id="142" name="TextBox 141"/>
            <p:cNvSpPr txBox="1"/>
            <p:nvPr/>
          </p:nvSpPr>
          <p:spPr>
            <a:xfrm>
              <a:off x="1729474" y="2139889"/>
              <a:ext cx="1018906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1548669" y="2455791"/>
              <a:ext cx="1230855" cy="687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172859" y="5574858"/>
            <a:ext cx="1095912" cy="909912"/>
            <a:chOff x="1565654" y="2139889"/>
            <a:chExt cx="1196886" cy="993487"/>
          </a:xfrm>
        </p:grpSpPr>
        <p:sp>
          <p:nvSpPr>
            <p:cNvPr id="145" name="TextBox 144"/>
            <p:cNvSpPr txBox="1"/>
            <p:nvPr/>
          </p:nvSpPr>
          <p:spPr>
            <a:xfrm>
              <a:off x="1729607" y="2139889"/>
              <a:ext cx="1018907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565654" y="2445392"/>
              <a:ext cx="1196886" cy="687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6488242" y="5585065"/>
            <a:ext cx="1073235" cy="905026"/>
            <a:chOff x="1532610" y="2139889"/>
            <a:chExt cx="1262975" cy="988153"/>
          </a:xfrm>
        </p:grpSpPr>
        <p:sp>
          <p:nvSpPr>
            <p:cNvPr id="148" name="TextBox 147"/>
            <p:cNvSpPr txBox="1"/>
            <p:nvPr/>
          </p:nvSpPr>
          <p:spPr>
            <a:xfrm>
              <a:off x="1685932" y="2139889"/>
              <a:ext cx="1097886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1532610" y="2440057"/>
              <a:ext cx="1262975" cy="6879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7780948" y="5585067"/>
            <a:ext cx="1089765" cy="905026"/>
            <a:chOff x="1569010" y="2139889"/>
            <a:chExt cx="1190173" cy="988153"/>
          </a:xfrm>
        </p:grpSpPr>
        <p:sp>
          <p:nvSpPr>
            <p:cNvPr id="151" name="TextBox 150"/>
            <p:cNvSpPr txBox="1"/>
            <p:nvPr/>
          </p:nvSpPr>
          <p:spPr>
            <a:xfrm>
              <a:off x="1721656" y="2139889"/>
              <a:ext cx="1018907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569010" y="2440057"/>
              <a:ext cx="1190173" cy="6879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9090185" y="5595272"/>
            <a:ext cx="1095781" cy="915231"/>
            <a:chOff x="1519344" y="2139889"/>
            <a:chExt cx="1289506" cy="999295"/>
          </a:xfrm>
        </p:grpSpPr>
        <p:sp>
          <p:nvSpPr>
            <p:cNvPr id="154" name="TextBox 153"/>
            <p:cNvSpPr txBox="1"/>
            <p:nvPr/>
          </p:nvSpPr>
          <p:spPr>
            <a:xfrm>
              <a:off x="1678201" y="2139889"/>
              <a:ext cx="1097885" cy="2449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15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</a:t>
              </a:r>
              <a:endParaRPr lang="id-ID" sz="121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519344" y="2451200"/>
              <a:ext cx="1289506" cy="6879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695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id-ID" altLang="zh-CN" sz="6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TextBox 8"/>
          <p:cNvSpPr txBox="1"/>
          <p:nvPr/>
        </p:nvSpPr>
        <p:spPr>
          <a:xfrm>
            <a:off x="4454798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TextBox 8"/>
          <p:cNvSpPr txBox="1"/>
          <p:nvPr/>
        </p:nvSpPr>
        <p:spPr>
          <a:xfrm>
            <a:off x="5025515" y="743616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Freeform 24"/>
          <p:cNvSpPr/>
          <p:nvPr/>
        </p:nvSpPr>
        <p:spPr bwMode="auto">
          <a:xfrm rot="5400000">
            <a:off x="2130456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3" name="Freeform 24"/>
          <p:cNvSpPr/>
          <p:nvPr/>
        </p:nvSpPr>
        <p:spPr bwMode="auto">
          <a:xfrm rot="5400000">
            <a:off x="4511612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4" name="Freeform 24"/>
          <p:cNvSpPr/>
          <p:nvPr/>
        </p:nvSpPr>
        <p:spPr bwMode="auto">
          <a:xfrm rot="5400000">
            <a:off x="6892769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6" name="Freeform 24"/>
          <p:cNvSpPr/>
          <p:nvPr/>
        </p:nvSpPr>
        <p:spPr bwMode="auto">
          <a:xfrm rot="5400000">
            <a:off x="9273926" y="2303148"/>
            <a:ext cx="1459768" cy="1980282"/>
          </a:xfrm>
          <a:custGeom>
            <a:avLst/>
            <a:gdLst/>
            <a:ahLst/>
            <a:cxnLst>
              <a:cxn ang="0">
                <a:pos x="452" y="426"/>
              </a:cxn>
              <a:cxn ang="0">
                <a:pos x="478" y="432"/>
              </a:cxn>
              <a:cxn ang="0">
                <a:pos x="500" y="444"/>
              </a:cxn>
              <a:cxn ang="0">
                <a:pos x="524" y="464"/>
              </a:cxn>
              <a:cxn ang="0">
                <a:pos x="530" y="468"/>
              </a:cxn>
              <a:cxn ang="0">
                <a:pos x="586" y="468"/>
              </a:cxn>
              <a:cxn ang="0">
                <a:pos x="590" y="468"/>
              </a:cxn>
              <a:cxn ang="0">
                <a:pos x="594" y="464"/>
              </a:cxn>
              <a:cxn ang="0">
                <a:pos x="594" y="220"/>
              </a:cxn>
              <a:cxn ang="0">
                <a:pos x="594" y="216"/>
              </a:cxn>
              <a:cxn ang="0">
                <a:pos x="590" y="212"/>
              </a:cxn>
              <a:cxn ang="0">
                <a:pos x="346" y="212"/>
              </a:cxn>
              <a:cxn ang="0">
                <a:pos x="338" y="212"/>
              </a:cxn>
              <a:cxn ang="0">
                <a:pos x="338" y="202"/>
              </a:cxn>
              <a:cxn ang="0">
                <a:pos x="338" y="166"/>
              </a:cxn>
              <a:cxn ang="0">
                <a:pos x="344" y="152"/>
              </a:cxn>
              <a:cxn ang="0">
                <a:pos x="350" y="146"/>
              </a:cxn>
              <a:cxn ang="0">
                <a:pos x="370" y="120"/>
              </a:cxn>
              <a:cxn ang="0">
                <a:pos x="380" y="96"/>
              </a:cxn>
              <a:cxn ang="0">
                <a:pos x="382" y="84"/>
              </a:cxn>
              <a:cxn ang="0">
                <a:pos x="376" y="50"/>
              </a:cxn>
              <a:cxn ang="0">
                <a:pos x="358" y="24"/>
              </a:cxn>
              <a:cxn ang="0">
                <a:pos x="330" y="6"/>
              </a:cxn>
              <a:cxn ang="0">
                <a:pos x="298" y="0"/>
              </a:cxn>
              <a:cxn ang="0">
                <a:pos x="280" y="0"/>
              </a:cxn>
              <a:cxn ang="0">
                <a:pos x="250" y="14"/>
              </a:cxn>
              <a:cxn ang="0">
                <a:pos x="228" y="36"/>
              </a:cxn>
              <a:cxn ang="0">
                <a:pos x="214" y="66"/>
              </a:cxn>
              <a:cxn ang="0">
                <a:pos x="212" y="84"/>
              </a:cxn>
              <a:cxn ang="0">
                <a:pos x="218" y="108"/>
              </a:cxn>
              <a:cxn ang="0">
                <a:pos x="232" y="130"/>
              </a:cxn>
              <a:cxn ang="0">
                <a:pos x="250" y="152"/>
              </a:cxn>
              <a:cxn ang="0">
                <a:pos x="254" y="158"/>
              </a:cxn>
              <a:cxn ang="0">
                <a:pos x="256" y="202"/>
              </a:cxn>
              <a:cxn ang="0">
                <a:pos x="256" y="212"/>
              </a:cxn>
              <a:cxn ang="0">
                <a:pos x="248" y="212"/>
              </a:cxn>
              <a:cxn ang="0">
                <a:pos x="8" y="212"/>
              </a:cxn>
              <a:cxn ang="0">
                <a:pos x="2" y="214"/>
              </a:cxn>
              <a:cxn ang="0">
                <a:pos x="0" y="220"/>
              </a:cxn>
              <a:cxn ang="0">
                <a:pos x="0" y="798"/>
              </a:cxn>
              <a:cxn ang="0">
                <a:pos x="2" y="804"/>
              </a:cxn>
              <a:cxn ang="0">
                <a:pos x="8" y="806"/>
              </a:cxn>
              <a:cxn ang="0">
                <a:pos x="586" y="806"/>
              </a:cxn>
              <a:cxn ang="0">
                <a:pos x="592" y="804"/>
              </a:cxn>
              <a:cxn ang="0">
                <a:pos x="594" y="798"/>
              </a:cxn>
              <a:cxn ang="0">
                <a:pos x="594" y="558"/>
              </a:cxn>
              <a:cxn ang="0">
                <a:pos x="592" y="554"/>
              </a:cxn>
              <a:cxn ang="0">
                <a:pos x="586" y="550"/>
              </a:cxn>
              <a:cxn ang="0">
                <a:pos x="538" y="550"/>
              </a:cxn>
              <a:cxn ang="0">
                <a:pos x="524" y="556"/>
              </a:cxn>
              <a:cxn ang="0">
                <a:pos x="518" y="562"/>
              </a:cxn>
              <a:cxn ang="0">
                <a:pos x="490" y="582"/>
              </a:cxn>
              <a:cxn ang="0">
                <a:pos x="466" y="592"/>
              </a:cxn>
              <a:cxn ang="0">
                <a:pos x="452" y="594"/>
              </a:cxn>
              <a:cxn ang="0">
                <a:pos x="418" y="588"/>
              </a:cxn>
              <a:cxn ang="0">
                <a:pos x="390" y="570"/>
              </a:cxn>
              <a:cxn ang="0">
                <a:pos x="370" y="542"/>
              </a:cxn>
              <a:cxn ang="0">
                <a:pos x="364" y="510"/>
              </a:cxn>
              <a:cxn ang="0">
                <a:pos x="366" y="492"/>
              </a:cxn>
              <a:cxn ang="0">
                <a:pos x="380" y="462"/>
              </a:cxn>
              <a:cxn ang="0">
                <a:pos x="404" y="440"/>
              </a:cxn>
              <a:cxn ang="0">
                <a:pos x="434" y="426"/>
              </a:cxn>
              <a:cxn ang="0">
                <a:pos x="452" y="426"/>
              </a:cxn>
            </a:cxnLst>
            <a:rect l="0" t="0" r="r" b="b"/>
            <a:pathLst>
              <a:path w="594" h="806">
                <a:moveTo>
                  <a:pt x="452" y="426"/>
                </a:moveTo>
                <a:lnTo>
                  <a:pt x="452" y="426"/>
                </a:lnTo>
                <a:lnTo>
                  <a:pt x="466" y="426"/>
                </a:lnTo>
                <a:lnTo>
                  <a:pt x="478" y="432"/>
                </a:lnTo>
                <a:lnTo>
                  <a:pt x="490" y="438"/>
                </a:lnTo>
                <a:lnTo>
                  <a:pt x="500" y="444"/>
                </a:lnTo>
                <a:lnTo>
                  <a:pt x="518" y="458"/>
                </a:lnTo>
                <a:lnTo>
                  <a:pt x="524" y="464"/>
                </a:lnTo>
                <a:lnTo>
                  <a:pt x="524" y="464"/>
                </a:lnTo>
                <a:lnTo>
                  <a:pt x="530" y="468"/>
                </a:lnTo>
                <a:lnTo>
                  <a:pt x="538" y="468"/>
                </a:lnTo>
                <a:lnTo>
                  <a:pt x="586" y="468"/>
                </a:lnTo>
                <a:lnTo>
                  <a:pt x="586" y="468"/>
                </a:lnTo>
                <a:lnTo>
                  <a:pt x="590" y="468"/>
                </a:lnTo>
                <a:lnTo>
                  <a:pt x="592" y="466"/>
                </a:lnTo>
                <a:lnTo>
                  <a:pt x="594" y="464"/>
                </a:lnTo>
                <a:lnTo>
                  <a:pt x="594" y="460"/>
                </a:lnTo>
                <a:lnTo>
                  <a:pt x="594" y="220"/>
                </a:lnTo>
                <a:lnTo>
                  <a:pt x="594" y="220"/>
                </a:lnTo>
                <a:lnTo>
                  <a:pt x="594" y="216"/>
                </a:lnTo>
                <a:lnTo>
                  <a:pt x="592" y="214"/>
                </a:lnTo>
                <a:lnTo>
                  <a:pt x="590" y="212"/>
                </a:lnTo>
                <a:lnTo>
                  <a:pt x="586" y="212"/>
                </a:lnTo>
                <a:lnTo>
                  <a:pt x="346" y="212"/>
                </a:lnTo>
                <a:lnTo>
                  <a:pt x="346" y="212"/>
                </a:lnTo>
                <a:lnTo>
                  <a:pt x="338" y="212"/>
                </a:lnTo>
                <a:lnTo>
                  <a:pt x="338" y="212"/>
                </a:lnTo>
                <a:lnTo>
                  <a:pt x="338" y="202"/>
                </a:lnTo>
                <a:lnTo>
                  <a:pt x="338" y="166"/>
                </a:lnTo>
                <a:lnTo>
                  <a:pt x="338" y="166"/>
                </a:lnTo>
                <a:lnTo>
                  <a:pt x="340" y="158"/>
                </a:lnTo>
                <a:lnTo>
                  <a:pt x="344" y="152"/>
                </a:lnTo>
                <a:lnTo>
                  <a:pt x="344" y="152"/>
                </a:lnTo>
                <a:lnTo>
                  <a:pt x="350" y="146"/>
                </a:lnTo>
                <a:lnTo>
                  <a:pt x="364" y="130"/>
                </a:lnTo>
                <a:lnTo>
                  <a:pt x="370" y="120"/>
                </a:lnTo>
                <a:lnTo>
                  <a:pt x="376" y="108"/>
                </a:lnTo>
                <a:lnTo>
                  <a:pt x="380" y="96"/>
                </a:lnTo>
                <a:lnTo>
                  <a:pt x="382" y="84"/>
                </a:lnTo>
                <a:lnTo>
                  <a:pt x="382" y="84"/>
                </a:lnTo>
                <a:lnTo>
                  <a:pt x="380" y="66"/>
                </a:lnTo>
                <a:lnTo>
                  <a:pt x="376" y="50"/>
                </a:lnTo>
                <a:lnTo>
                  <a:pt x="368" y="36"/>
                </a:lnTo>
                <a:lnTo>
                  <a:pt x="358" y="24"/>
                </a:lnTo>
                <a:lnTo>
                  <a:pt x="344" y="14"/>
                </a:lnTo>
                <a:lnTo>
                  <a:pt x="330" y="6"/>
                </a:lnTo>
                <a:lnTo>
                  <a:pt x="314" y="0"/>
                </a:lnTo>
                <a:lnTo>
                  <a:pt x="298" y="0"/>
                </a:lnTo>
                <a:lnTo>
                  <a:pt x="298" y="0"/>
                </a:lnTo>
                <a:lnTo>
                  <a:pt x="280" y="0"/>
                </a:lnTo>
                <a:lnTo>
                  <a:pt x="264" y="6"/>
                </a:lnTo>
                <a:lnTo>
                  <a:pt x="250" y="14"/>
                </a:lnTo>
                <a:lnTo>
                  <a:pt x="238" y="24"/>
                </a:lnTo>
                <a:lnTo>
                  <a:pt x="228" y="36"/>
                </a:lnTo>
                <a:lnTo>
                  <a:pt x="220" y="50"/>
                </a:lnTo>
                <a:lnTo>
                  <a:pt x="214" y="66"/>
                </a:lnTo>
                <a:lnTo>
                  <a:pt x="212" y="84"/>
                </a:lnTo>
                <a:lnTo>
                  <a:pt x="212" y="84"/>
                </a:lnTo>
                <a:lnTo>
                  <a:pt x="214" y="96"/>
                </a:lnTo>
                <a:lnTo>
                  <a:pt x="218" y="108"/>
                </a:lnTo>
                <a:lnTo>
                  <a:pt x="224" y="120"/>
                </a:lnTo>
                <a:lnTo>
                  <a:pt x="232" y="130"/>
                </a:lnTo>
                <a:lnTo>
                  <a:pt x="244" y="146"/>
                </a:lnTo>
                <a:lnTo>
                  <a:pt x="250" y="152"/>
                </a:lnTo>
                <a:lnTo>
                  <a:pt x="250" y="152"/>
                </a:lnTo>
                <a:lnTo>
                  <a:pt x="254" y="158"/>
                </a:lnTo>
                <a:lnTo>
                  <a:pt x="256" y="166"/>
                </a:lnTo>
                <a:lnTo>
                  <a:pt x="256" y="202"/>
                </a:lnTo>
                <a:lnTo>
                  <a:pt x="256" y="202"/>
                </a:lnTo>
                <a:lnTo>
                  <a:pt x="256" y="212"/>
                </a:lnTo>
                <a:lnTo>
                  <a:pt x="256" y="212"/>
                </a:lnTo>
                <a:lnTo>
                  <a:pt x="248" y="212"/>
                </a:lnTo>
                <a:lnTo>
                  <a:pt x="8" y="212"/>
                </a:lnTo>
                <a:lnTo>
                  <a:pt x="8" y="212"/>
                </a:lnTo>
                <a:lnTo>
                  <a:pt x="6" y="212"/>
                </a:lnTo>
                <a:lnTo>
                  <a:pt x="2" y="214"/>
                </a:lnTo>
                <a:lnTo>
                  <a:pt x="0" y="216"/>
                </a:lnTo>
                <a:lnTo>
                  <a:pt x="0" y="220"/>
                </a:lnTo>
                <a:lnTo>
                  <a:pt x="0" y="798"/>
                </a:lnTo>
                <a:lnTo>
                  <a:pt x="0" y="798"/>
                </a:lnTo>
                <a:lnTo>
                  <a:pt x="0" y="802"/>
                </a:lnTo>
                <a:lnTo>
                  <a:pt x="2" y="804"/>
                </a:lnTo>
                <a:lnTo>
                  <a:pt x="6" y="806"/>
                </a:lnTo>
                <a:lnTo>
                  <a:pt x="8" y="806"/>
                </a:lnTo>
                <a:lnTo>
                  <a:pt x="586" y="806"/>
                </a:lnTo>
                <a:lnTo>
                  <a:pt x="586" y="806"/>
                </a:lnTo>
                <a:lnTo>
                  <a:pt x="590" y="806"/>
                </a:lnTo>
                <a:lnTo>
                  <a:pt x="592" y="804"/>
                </a:lnTo>
                <a:lnTo>
                  <a:pt x="594" y="802"/>
                </a:lnTo>
                <a:lnTo>
                  <a:pt x="594" y="798"/>
                </a:lnTo>
                <a:lnTo>
                  <a:pt x="594" y="558"/>
                </a:lnTo>
                <a:lnTo>
                  <a:pt x="594" y="558"/>
                </a:lnTo>
                <a:lnTo>
                  <a:pt x="594" y="556"/>
                </a:lnTo>
                <a:lnTo>
                  <a:pt x="592" y="554"/>
                </a:lnTo>
                <a:lnTo>
                  <a:pt x="590" y="552"/>
                </a:lnTo>
                <a:lnTo>
                  <a:pt x="586" y="550"/>
                </a:lnTo>
                <a:lnTo>
                  <a:pt x="538" y="550"/>
                </a:lnTo>
                <a:lnTo>
                  <a:pt x="538" y="550"/>
                </a:lnTo>
                <a:lnTo>
                  <a:pt x="530" y="552"/>
                </a:lnTo>
                <a:lnTo>
                  <a:pt x="524" y="556"/>
                </a:lnTo>
                <a:lnTo>
                  <a:pt x="524" y="556"/>
                </a:lnTo>
                <a:lnTo>
                  <a:pt x="518" y="562"/>
                </a:lnTo>
                <a:lnTo>
                  <a:pt x="500" y="576"/>
                </a:lnTo>
                <a:lnTo>
                  <a:pt x="490" y="582"/>
                </a:lnTo>
                <a:lnTo>
                  <a:pt x="478" y="588"/>
                </a:lnTo>
                <a:lnTo>
                  <a:pt x="466" y="592"/>
                </a:lnTo>
                <a:lnTo>
                  <a:pt x="452" y="594"/>
                </a:lnTo>
                <a:lnTo>
                  <a:pt x="452" y="594"/>
                </a:lnTo>
                <a:lnTo>
                  <a:pt x="434" y="592"/>
                </a:lnTo>
                <a:lnTo>
                  <a:pt x="418" y="588"/>
                </a:lnTo>
                <a:lnTo>
                  <a:pt x="404" y="580"/>
                </a:lnTo>
                <a:lnTo>
                  <a:pt x="390" y="570"/>
                </a:lnTo>
                <a:lnTo>
                  <a:pt x="380" y="558"/>
                </a:lnTo>
                <a:lnTo>
                  <a:pt x="370" y="542"/>
                </a:lnTo>
                <a:lnTo>
                  <a:pt x="366" y="526"/>
                </a:lnTo>
                <a:lnTo>
                  <a:pt x="364" y="510"/>
                </a:lnTo>
                <a:lnTo>
                  <a:pt x="364" y="510"/>
                </a:lnTo>
                <a:lnTo>
                  <a:pt x="366" y="492"/>
                </a:lnTo>
                <a:lnTo>
                  <a:pt x="370" y="476"/>
                </a:lnTo>
                <a:lnTo>
                  <a:pt x="380" y="462"/>
                </a:lnTo>
                <a:lnTo>
                  <a:pt x="390" y="450"/>
                </a:lnTo>
                <a:lnTo>
                  <a:pt x="404" y="440"/>
                </a:lnTo>
                <a:lnTo>
                  <a:pt x="418" y="432"/>
                </a:lnTo>
                <a:lnTo>
                  <a:pt x="434" y="426"/>
                </a:lnTo>
                <a:lnTo>
                  <a:pt x="452" y="426"/>
                </a:lnTo>
                <a:lnTo>
                  <a:pt x="452" y="426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>
              <a:lnSpc>
                <a:spcPct val="120000"/>
              </a:lnSpc>
              <a:defRPr/>
            </a:pPr>
            <a:endParaRPr lang="da-DK" sz="800" ker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9" name="Group 128"/>
          <p:cNvGrpSpPr/>
          <p:nvPr/>
        </p:nvGrpSpPr>
        <p:grpSpPr>
          <a:xfrm>
            <a:off x="2275474" y="2707236"/>
            <a:ext cx="626459" cy="626459"/>
            <a:chOff x="1316879" y="4254550"/>
            <a:chExt cx="684000" cy="684000"/>
          </a:xfrm>
        </p:grpSpPr>
        <p:sp>
          <p:nvSpPr>
            <p:cNvPr id="117" name="Freeform 49"/>
            <p:cNvSpPr>
              <a:spLocks noChangeAspect="1" noEditPoints="1"/>
            </p:cNvSpPr>
            <p:nvPr/>
          </p:nvSpPr>
          <p:spPr bwMode="auto">
            <a:xfrm>
              <a:off x="1467830" y="4412272"/>
              <a:ext cx="407999" cy="347492"/>
            </a:xfrm>
            <a:custGeom>
              <a:avLst/>
              <a:gdLst>
                <a:gd name="T0" fmla="*/ 182 w 400"/>
                <a:gd name="T1" fmla="*/ 180 h 340"/>
                <a:gd name="T2" fmla="*/ 218 w 400"/>
                <a:gd name="T3" fmla="*/ 180 h 340"/>
                <a:gd name="T4" fmla="*/ 218 w 400"/>
                <a:gd name="T5" fmla="*/ 220 h 340"/>
                <a:gd name="T6" fmla="*/ 400 w 400"/>
                <a:gd name="T7" fmla="*/ 220 h 340"/>
                <a:gd name="T8" fmla="*/ 396 w 400"/>
                <a:gd name="T9" fmla="*/ 103 h 340"/>
                <a:gd name="T10" fmla="*/ 356 w 400"/>
                <a:gd name="T11" fmla="*/ 60 h 340"/>
                <a:gd name="T12" fmla="*/ 292 w 400"/>
                <a:gd name="T13" fmla="*/ 60 h 340"/>
                <a:gd name="T14" fmla="*/ 268 w 400"/>
                <a:gd name="T15" fmla="*/ 15 h 340"/>
                <a:gd name="T16" fmla="*/ 244 w 400"/>
                <a:gd name="T17" fmla="*/ 0 h 340"/>
                <a:gd name="T18" fmla="*/ 155 w 400"/>
                <a:gd name="T19" fmla="*/ 0 h 340"/>
                <a:gd name="T20" fmla="*/ 132 w 400"/>
                <a:gd name="T21" fmla="*/ 15 h 340"/>
                <a:gd name="T22" fmla="*/ 108 w 400"/>
                <a:gd name="T23" fmla="*/ 60 h 340"/>
                <a:gd name="T24" fmla="*/ 44 w 400"/>
                <a:gd name="T25" fmla="*/ 60 h 340"/>
                <a:gd name="T26" fmla="*/ 4 w 400"/>
                <a:gd name="T27" fmla="*/ 103 h 340"/>
                <a:gd name="T28" fmla="*/ 0 w 400"/>
                <a:gd name="T29" fmla="*/ 220 h 340"/>
                <a:gd name="T30" fmla="*/ 182 w 400"/>
                <a:gd name="T31" fmla="*/ 220 h 340"/>
                <a:gd name="T32" fmla="*/ 182 w 400"/>
                <a:gd name="T33" fmla="*/ 180 h 340"/>
                <a:gd name="T34" fmla="*/ 153 w 400"/>
                <a:gd name="T35" fmla="*/ 38 h 340"/>
                <a:gd name="T36" fmla="*/ 169 w 400"/>
                <a:gd name="T37" fmla="*/ 28 h 340"/>
                <a:gd name="T38" fmla="*/ 230 w 400"/>
                <a:gd name="T39" fmla="*/ 28 h 340"/>
                <a:gd name="T40" fmla="*/ 247 w 400"/>
                <a:gd name="T41" fmla="*/ 38 h 340"/>
                <a:gd name="T42" fmla="*/ 258 w 400"/>
                <a:gd name="T43" fmla="*/ 60 h 340"/>
                <a:gd name="T44" fmla="*/ 141 w 400"/>
                <a:gd name="T45" fmla="*/ 60 h 340"/>
                <a:gd name="T46" fmla="*/ 153 w 400"/>
                <a:gd name="T47" fmla="*/ 38 h 340"/>
                <a:gd name="T48" fmla="*/ 218 w 400"/>
                <a:gd name="T49" fmla="*/ 280 h 340"/>
                <a:gd name="T50" fmla="*/ 182 w 400"/>
                <a:gd name="T51" fmla="*/ 280 h 340"/>
                <a:gd name="T52" fmla="*/ 182 w 400"/>
                <a:gd name="T53" fmla="*/ 240 h 340"/>
                <a:gd name="T54" fmla="*/ 10 w 400"/>
                <a:gd name="T55" fmla="*/ 240 h 340"/>
                <a:gd name="T56" fmla="*/ 14 w 400"/>
                <a:gd name="T57" fmla="*/ 306 h 340"/>
                <a:gd name="T58" fmla="*/ 50 w 400"/>
                <a:gd name="T59" fmla="*/ 340 h 340"/>
                <a:gd name="T60" fmla="*/ 350 w 400"/>
                <a:gd name="T61" fmla="*/ 340 h 340"/>
                <a:gd name="T62" fmla="*/ 386 w 400"/>
                <a:gd name="T63" fmla="*/ 306 h 340"/>
                <a:gd name="T64" fmla="*/ 390 w 400"/>
                <a:gd name="T65" fmla="*/ 240 h 340"/>
                <a:gd name="T66" fmla="*/ 218 w 400"/>
                <a:gd name="T67" fmla="*/ 240 h 340"/>
                <a:gd name="T68" fmla="*/ 218 w 400"/>
                <a:gd name="T69" fmla="*/ 2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0" h="340">
                  <a:moveTo>
                    <a:pt x="182" y="180"/>
                  </a:moveTo>
                  <a:cubicBezTo>
                    <a:pt x="218" y="180"/>
                    <a:pt x="218" y="180"/>
                    <a:pt x="218" y="180"/>
                  </a:cubicBezTo>
                  <a:cubicBezTo>
                    <a:pt x="218" y="220"/>
                    <a:pt x="218" y="220"/>
                    <a:pt x="218" y="220"/>
                  </a:cubicBezTo>
                  <a:cubicBezTo>
                    <a:pt x="400" y="220"/>
                    <a:pt x="400" y="220"/>
                    <a:pt x="400" y="220"/>
                  </a:cubicBezTo>
                  <a:cubicBezTo>
                    <a:pt x="400" y="220"/>
                    <a:pt x="397" y="131"/>
                    <a:pt x="396" y="103"/>
                  </a:cubicBezTo>
                  <a:cubicBezTo>
                    <a:pt x="395" y="76"/>
                    <a:pt x="385" y="60"/>
                    <a:pt x="356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82" y="41"/>
                    <a:pt x="271" y="21"/>
                    <a:pt x="268" y="15"/>
                  </a:cubicBezTo>
                  <a:cubicBezTo>
                    <a:pt x="261" y="2"/>
                    <a:pt x="259" y="0"/>
                    <a:pt x="244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1" y="0"/>
                    <a:pt x="138" y="2"/>
                    <a:pt x="132" y="15"/>
                  </a:cubicBezTo>
                  <a:cubicBezTo>
                    <a:pt x="129" y="21"/>
                    <a:pt x="118" y="41"/>
                    <a:pt x="108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14" y="60"/>
                    <a:pt x="5" y="76"/>
                    <a:pt x="4" y="103"/>
                  </a:cubicBezTo>
                  <a:cubicBezTo>
                    <a:pt x="3" y="129"/>
                    <a:pt x="0" y="220"/>
                    <a:pt x="0" y="220"/>
                  </a:cubicBezTo>
                  <a:cubicBezTo>
                    <a:pt x="182" y="220"/>
                    <a:pt x="182" y="220"/>
                    <a:pt x="182" y="220"/>
                  </a:cubicBezTo>
                  <a:lnTo>
                    <a:pt x="182" y="180"/>
                  </a:lnTo>
                  <a:close/>
                  <a:moveTo>
                    <a:pt x="153" y="38"/>
                  </a:moveTo>
                  <a:cubicBezTo>
                    <a:pt x="157" y="30"/>
                    <a:pt x="159" y="28"/>
                    <a:pt x="169" y="28"/>
                  </a:cubicBezTo>
                  <a:cubicBezTo>
                    <a:pt x="230" y="28"/>
                    <a:pt x="230" y="28"/>
                    <a:pt x="230" y="28"/>
                  </a:cubicBezTo>
                  <a:cubicBezTo>
                    <a:pt x="241" y="28"/>
                    <a:pt x="242" y="30"/>
                    <a:pt x="247" y="38"/>
                  </a:cubicBezTo>
                  <a:cubicBezTo>
                    <a:pt x="248" y="41"/>
                    <a:pt x="253" y="50"/>
                    <a:pt x="258" y="60"/>
                  </a:cubicBezTo>
                  <a:cubicBezTo>
                    <a:pt x="141" y="60"/>
                    <a:pt x="141" y="60"/>
                    <a:pt x="141" y="60"/>
                  </a:cubicBezTo>
                  <a:cubicBezTo>
                    <a:pt x="146" y="50"/>
                    <a:pt x="151" y="41"/>
                    <a:pt x="153" y="38"/>
                  </a:cubicBezTo>
                  <a:close/>
                  <a:moveTo>
                    <a:pt x="218" y="280"/>
                  </a:moveTo>
                  <a:cubicBezTo>
                    <a:pt x="182" y="280"/>
                    <a:pt x="182" y="280"/>
                    <a:pt x="182" y="28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40"/>
                    <a:pt x="12" y="276"/>
                    <a:pt x="14" y="306"/>
                  </a:cubicBezTo>
                  <a:cubicBezTo>
                    <a:pt x="14" y="319"/>
                    <a:pt x="18" y="340"/>
                    <a:pt x="50" y="340"/>
                  </a:cubicBezTo>
                  <a:cubicBezTo>
                    <a:pt x="350" y="340"/>
                    <a:pt x="350" y="340"/>
                    <a:pt x="350" y="340"/>
                  </a:cubicBezTo>
                  <a:cubicBezTo>
                    <a:pt x="381" y="340"/>
                    <a:pt x="385" y="319"/>
                    <a:pt x="386" y="306"/>
                  </a:cubicBezTo>
                  <a:cubicBezTo>
                    <a:pt x="388" y="275"/>
                    <a:pt x="390" y="240"/>
                    <a:pt x="390" y="240"/>
                  </a:cubicBezTo>
                  <a:cubicBezTo>
                    <a:pt x="218" y="240"/>
                    <a:pt x="218" y="240"/>
                    <a:pt x="218" y="240"/>
                  </a:cubicBezTo>
                  <a:lnTo>
                    <a:pt x="218" y="280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Oval 124"/>
            <p:cNvSpPr/>
            <p:nvPr/>
          </p:nvSpPr>
          <p:spPr>
            <a:xfrm>
              <a:off x="1316879" y="4254550"/>
              <a:ext cx="684000" cy="684000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4658173" y="2707236"/>
            <a:ext cx="626459" cy="626459"/>
            <a:chOff x="3401741" y="4254550"/>
            <a:chExt cx="684000" cy="684000"/>
          </a:xfrm>
        </p:grpSpPr>
        <p:sp>
          <p:nvSpPr>
            <p:cNvPr id="120" name="Freeform 31"/>
            <p:cNvSpPr>
              <a:spLocks noChangeAspect="1" noEditPoints="1"/>
            </p:cNvSpPr>
            <p:nvPr/>
          </p:nvSpPr>
          <p:spPr bwMode="auto">
            <a:xfrm>
              <a:off x="3577110" y="4366532"/>
              <a:ext cx="333262" cy="468000"/>
            </a:xfrm>
            <a:custGeom>
              <a:avLst/>
              <a:gdLst>
                <a:gd name="T0" fmla="*/ 90 w 293"/>
                <a:gd name="T1" fmla="*/ 383 h 400"/>
                <a:gd name="T2" fmla="*/ 147 w 293"/>
                <a:gd name="T3" fmla="*/ 400 h 400"/>
                <a:gd name="T4" fmla="*/ 203 w 293"/>
                <a:gd name="T5" fmla="*/ 383 h 400"/>
                <a:gd name="T6" fmla="*/ 203 w 293"/>
                <a:gd name="T7" fmla="*/ 342 h 400"/>
                <a:gd name="T8" fmla="*/ 90 w 293"/>
                <a:gd name="T9" fmla="*/ 342 h 400"/>
                <a:gd name="T10" fmla="*/ 90 w 293"/>
                <a:gd name="T11" fmla="*/ 383 h 400"/>
                <a:gd name="T12" fmla="*/ 201 w 293"/>
                <a:gd name="T13" fmla="*/ 318 h 400"/>
                <a:gd name="T14" fmla="*/ 286 w 293"/>
                <a:gd name="T15" fmla="*/ 116 h 400"/>
                <a:gd name="T16" fmla="*/ 147 w 293"/>
                <a:gd name="T17" fmla="*/ 0 h 400"/>
                <a:gd name="T18" fmla="*/ 7 w 293"/>
                <a:gd name="T19" fmla="*/ 116 h 400"/>
                <a:gd name="T20" fmla="*/ 93 w 293"/>
                <a:gd name="T21" fmla="*/ 318 h 400"/>
                <a:gd name="T22" fmla="*/ 201 w 293"/>
                <a:gd name="T23" fmla="*/ 318 h 400"/>
                <a:gd name="T24" fmla="*/ 50 w 293"/>
                <a:gd name="T25" fmla="*/ 119 h 400"/>
                <a:gd name="T26" fmla="*/ 147 w 293"/>
                <a:gd name="T27" fmla="*/ 41 h 400"/>
                <a:gd name="T28" fmla="*/ 244 w 293"/>
                <a:gd name="T29" fmla="*/ 119 h 400"/>
                <a:gd name="T30" fmla="*/ 208 w 293"/>
                <a:gd name="T31" fmla="*/ 198 h 400"/>
                <a:gd name="T32" fmla="*/ 163 w 293"/>
                <a:gd name="T33" fmla="*/ 283 h 400"/>
                <a:gd name="T34" fmla="*/ 130 w 293"/>
                <a:gd name="T35" fmla="*/ 283 h 400"/>
                <a:gd name="T36" fmla="*/ 86 w 293"/>
                <a:gd name="T37" fmla="*/ 198 h 400"/>
                <a:gd name="T38" fmla="*/ 50 w 293"/>
                <a:gd name="T39" fmla="*/ 119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3" h="400">
                  <a:moveTo>
                    <a:pt x="90" y="383"/>
                  </a:moveTo>
                  <a:cubicBezTo>
                    <a:pt x="106" y="393"/>
                    <a:pt x="125" y="400"/>
                    <a:pt x="147" y="400"/>
                  </a:cubicBezTo>
                  <a:cubicBezTo>
                    <a:pt x="169" y="400"/>
                    <a:pt x="187" y="393"/>
                    <a:pt x="203" y="383"/>
                  </a:cubicBezTo>
                  <a:cubicBezTo>
                    <a:pt x="203" y="342"/>
                    <a:pt x="203" y="342"/>
                    <a:pt x="203" y="342"/>
                  </a:cubicBezTo>
                  <a:cubicBezTo>
                    <a:pt x="90" y="342"/>
                    <a:pt x="90" y="342"/>
                    <a:pt x="90" y="342"/>
                  </a:cubicBezTo>
                  <a:lnTo>
                    <a:pt x="90" y="383"/>
                  </a:lnTo>
                  <a:close/>
                  <a:moveTo>
                    <a:pt x="201" y="318"/>
                  </a:moveTo>
                  <a:cubicBezTo>
                    <a:pt x="201" y="231"/>
                    <a:pt x="293" y="203"/>
                    <a:pt x="286" y="116"/>
                  </a:cubicBezTo>
                  <a:cubicBezTo>
                    <a:pt x="282" y="61"/>
                    <a:pt x="245" y="0"/>
                    <a:pt x="147" y="0"/>
                  </a:cubicBezTo>
                  <a:cubicBezTo>
                    <a:pt x="49" y="0"/>
                    <a:pt x="12" y="61"/>
                    <a:pt x="7" y="116"/>
                  </a:cubicBezTo>
                  <a:cubicBezTo>
                    <a:pt x="0" y="203"/>
                    <a:pt x="93" y="231"/>
                    <a:pt x="93" y="318"/>
                  </a:cubicBezTo>
                  <a:lnTo>
                    <a:pt x="201" y="318"/>
                  </a:lnTo>
                  <a:close/>
                  <a:moveTo>
                    <a:pt x="50" y="119"/>
                  </a:moveTo>
                  <a:cubicBezTo>
                    <a:pt x="54" y="67"/>
                    <a:pt x="89" y="41"/>
                    <a:pt x="147" y="41"/>
                  </a:cubicBezTo>
                  <a:cubicBezTo>
                    <a:pt x="204" y="41"/>
                    <a:pt x="240" y="67"/>
                    <a:pt x="244" y="119"/>
                  </a:cubicBezTo>
                  <a:cubicBezTo>
                    <a:pt x="246" y="148"/>
                    <a:pt x="230" y="167"/>
                    <a:pt x="208" y="198"/>
                  </a:cubicBezTo>
                  <a:cubicBezTo>
                    <a:pt x="192" y="221"/>
                    <a:pt x="172" y="248"/>
                    <a:pt x="163" y="283"/>
                  </a:cubicBezTo>
                  <a:cubicBezTo>
                    <a:pt x="130" y="283"/>
                    <a:pt x="130" y="283"/>
                    <a:pt x="130" y="283"/>
                  </a:cubicBezTo>
                  <a:cubicBezTo>
                    <a:pt x="121" y="248"/>
                    <a:pt x="102" y="221"/>
                    <a:pt x="86" y="198"/>
                  </a:cubicBezTo>
                  <a:cubicBezTo>
                    <a:pt x="64" y="167"/>
                    <a:pt x="47" y="148"/>
                    <a:pt x="50" y="119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Oval 125"/>
            <p:cNvSpPr/>
            <p:nvPr/>
          </p:nvSpPr>
          <p:spPr>
            <a:xfrm>
              <a:off x="3401741" y="4254550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040872" y="2707236"/>
            <a:ext cx="626459" cy="626459"/>
            <a:chOff x="6006611" y="4240036"/>
            <a:chExt cx="684000" cy="684000"/>
          </a:xfrm>
        </p:grpSpPr>
        <p:sp>
          <p:nvSpPr>
            <p:cNvPr id="119" name="Freeform 44"/>
            <p:cNvSpPr>
              <a:spLocks noChangeAspect="1" noEditPoints="1"/>
            </p:cNvSpPr>
            <p:nvPr/>
          </p:nvSpPr>
          <p:spPr bwMode="auto">
            <a:xfrm>
              <a:off x="6132322" y="4366036"/>
              <a:ext cx="432579" cy="432000"/>
            </a:xfrm>
            <a:custGeom>
              <a:avLst/>
              <a:gdLst>
                <a:gd name="T0" fmla="*/ 287 w 316"/>
                <a:gd name="T1" fmla="*/ 29 h 316"/>
                <a:gd name="T2" fmla="*/ 236 w 316"/>
                <a:gd name="T3" fmla="*/ 4 h 316"/>
                <a:gd name="T4" fmla="*/ 135 w 316"/>
                <a:gd name="T5" fmla="*/ 105 h 316"/>
                <a:gd name="T6" fmla="*/ 20 w 316"/>
                <a:gd name="T7" fmla="*/ 221 h 316"/>
                <a:gd name="T8" fmla="*/ 0 w 316"/>
                <a:gd name="T9" fmla="*/ 316 h 316"/>
                <a:gd name="T10" fmla="*/ 95 w 316"/>
                <a:gd name="T11" fmla="*/ 296 h 316"/>
                <a:gd name="T12" fmla="*/ 210 w 316"/>
                <a:gd name="T13" fmla="*/ 180 h 316"/>
                <a:gd name="T14" fmla="*/ 312 w 316"/>
                <a:gd name="T15" fmla="*/ 79 h 316"/>
                <a:gd name="T16" fmla="*/ 287 w 316"/>
                <a:gd name="T17" fmla="*/ 29 h 316"/>
                <a:gd name="T18" fmla="*/ 89 w 316"/>
                <a:gd name="T19" fmla="*/ 284 h 316"/>
                <a:gd name="T20" fmla="*/ 57 w 316"/>
                <a:gd name="T21" fmla="*/ 291 h 316"/>
                <a:gd name="T22" fmla="*/ 43 w 316"/>
                <a:gd name="T23" fmla="*/ 273 h 316"/>
                <a:gd name="T24" fmla="*/ 24 w 316"/>
                <a:gd name="T25" fmla="*/ 259 h 316"/>
                <a:gd name="T26" fmla="*/ 31 w 316"/>
                <a:gd name="T27" fmla="*/ 226 h 316"/>
                <a:gd name="T28" fmla="*/ 41 w 316"/>
                <a:gd name="T29" fmla="*/ 217 h 316"/>
                <a:gd name="T30" fmla="*/ 78 w 316"/>
                <a:gd name="T31" fmla="*/ 237 h 316"/>
                <a:gd name="T32" fmla="*/ 99 w 316"/>
                <a:gd name="T33" fmla="*/ 275 h 316"/>
                <a:gd name="T34" fmla="*/ 89 w 316"/>
                <a:gd name="T35" fmla="*/ 28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6" h="316">
                  <a:moveTo>
                    <a:pt x="287" y="29"/>
                  </a:moveTo>
                  <a:cubicBezTo>
                    <a:pt x="258" y="0"/>
                    <a:pt x="236" y="4"/>
                    <a:pt x="236" y="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6" y="58"/>
                    <a:pt x="287" y="29"/>
                  </a:cubicBezTo>
                  <a:close/>
                  <a:moveTo>
                    <a:pt x="89" y="284"/>
                  </a:moveTo>
                  <a:cubicBezTo>
                    <a:pt x="57" y="291"/>
                    <a:pt x="57" y="291"/>
                    <a:pt x="57" y="291"/>
                  </a:cubicBezTo>
                  <a:cubicBezTo>
                    <a:pt x="54" y="285"/>
                    <a:pt x="50" y="280"/>
                    <a:pt x="43" y="273"/>
                  </a:cubicBezTo>
                  <a:cubicBezTo>
                    <a:pt x="36" y="266"/>
                    <a:pt x="30" y="262"/>
                    <a:pt x="24" y="259"/>
                  </a:cubicBezTo>
                  <a:cubicBezTo>
                    <a:pt x="31" y="226"/>
                    <a:pt x="31" y="226"/>
                    <a:pt x="31" y="226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58" y="217"/>
                    <a:pt x="78" y="237"/>
                  </a:cubicBezTo>
                  <a:cubicBezTo>
                    <a:pt x="98" y="257"/>
                    <a:pt x="99" y="275"/>
                    <a:pt x="99" y="275"/>
                  </a:cubicBezTo>
                  <a:lnTo>
                    <a:pt x="89" y="284"/>
                  </a:ln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006611" y="4240036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9416276" y="2707236"/>
            <a:ext cx="626459" cy="626459"/>
            <a:chOff x="8794034" y="4283578"/>
            <a:chExt cx="684000" cy="684000"/>
          </a:xfrm>
        </p:grpSpPr>
        <p:sp>
          <p:nvSpPr>
            <p:cNvPr id="118" name="Freeform 36"/>
            <p:cNvSpPr>
              <a:spLocks noChangeAspect="1" noEditPoints="1"/>
            </p:cNvSpPr>
            <p:nvPr/>
          </p:nvSpPr>
          <p:spPr bwMode="auto">
            <a:xfrm>
              <a:off x="8879066" y="4481578"/>
              <a:ext cx="513936" cy="288000"/>
            </a:xfrm>
            <a:custGeom>
              <a:avLst/>
              <a:gdLst>
                <a:gd name="T0" fmla="*/ 200 w 400"/>
                <a:gd name="T1" fmla="*/ 0 h 224"/>
                <a:gd name="T2" fmla="*/ 0 w 400"/>
                <a:gd name="T3" fmla="*/ 112 h 224"/>
                <a:gd name="T4" fmla="*/ 200 w 400"/>
                <a:gd name="T5" fmla="*/ 224 h 224"/>
                <a:gd name="T6" fmla="*/ 400 w 400"/>
                <a:gd name="T7" fmla="*/ 112 h 224"/>
                <a:gd name="T8" fmla="*/ 200 w 400"/>
                <a:gd name="T9" fmla="*/ 0 h 224"/>
                <a:gd name="T10" fmla="*/ 200 w 400"/>
                <a:gd name="T11" fmla="*/ 198 h 224"/>
                <a:gd name="T12" fmla="*/ 111 w 400"/>
                <a:gd name="T13" fmla="*/ 112 h 224"/>
                <a:gd name="T14" fmla="*/ 200 w 400"/>
                <a:gd name="T15" fmla="*/ 26 h 224"/>
                <a:gd name="T16" fmla="*/ 289 w 400"/>
                <a:gd name="T17" fmla="*/ 112 h 224"/>
                <a:gd name="T18" fmla="*/ 200 w 400"/>
                <a:gd name="T19" fmla="*/ 198 h 224"/>
                <a:gd name="T20" fmla="*/ 200 w 400"/>
                <a:gd name="T21" fmla="*/ 112 h 224"/>
                <a:gd name="T22" fmla="*/ 200 w 400"/>
                <a:gd name="T23" fmla="*/ 69 h 224"/>
                <a:gd name="T24" fmla="*/ 155 w 400"/>
                <a:gd name="T25" fmla="*/ 112 h 224"/>
                <a:gd name="T26" fmla="*/ 200 w 400"/>
                <a:gd name="T27" fmla="*/ 155 h 224"/>
                <a:gd name="T28" fmla="*/ 244 w 400"/>
                <a:gd name="T29" fmla="*/ 112 h 224"/>
                <a:gd name="T30" fmla="*/ 200 w 400"/>
                <a:gd name="T31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0" h="224">
                  <a:moveTo>
                    <a:pt x="200" y="0"/>
                  </a:moveTo>
                  <a:cubicBezTo>
                    <a:pt x="69" y="0"/>
                    <a:pt x="0" y="97"/>
                    <a:pt x="0" y="112"/>
                  </a:cubicBezTo>
                  <a:cubicBezTo>
                    <a:pt x="0" y="127"/>
                    <a:pt x="69" y="224"/>
                    <a:pt x="200" y="224"/>
                  </a:cubicBezTo>
                  <a:cubicBezTo>
                    <a:pt x="331" y="224"/>
                    <a:pt x="400" y="127"/>
                    <a:pt x="400" y="112"/>
                  </a:cubicBezTo>
                  <a:cubicBezTo>
                    <a:pt x="400" y="97"/>
                    <a:pt x="331" y="0"/>
                    <a:pt x="200" y="0"/>
                  </a:cubicBezTo>
                  <a:close/>
                  <a:moveTo>
                    <a:pt x="200" y="198"/>
                  </a:moveTo>
                  <a:cubicBezTo>
                    <a:pt x="151" y="198"/>
                    <a:pt x="111" y="159"/>
                    <a:pt x="111" y="112"/>
                  </a:cubicBezTo>
                  <a:cubicBezTo>
                    <a:pt x="111" y="64"/>
                    <a:pt x="151" y="26"/>
                    <a:pt x="200" y="26"/>
                  </a:cubicBezTo>
                  <a:cubicBezTo>
                    <a:pt x="249" y="26"/>
                    <a:pt x="289" y="64"/>
                    <a:pt x="289" y="112"/>
                  </a:cubicBezTo>
                  <a:cubicBezTo>
                    <a:pt x="289" y="159"/>
                    <a:pt x="249" y="198"/>
                    <a:pt x="200" y="198"/>
                  </a:cubicBezTo>
                  <a:close/>
                  <a:moveTo>
                    <a:pt x="200" y="112"/>
                  </a:moveTo>
                  <a:cubicBezTo>
                    <a:pt x="192" y="103"/>
                    <a:pt x="213" y="69"/>
                    <a:pt x="200" y="69"/>
                  </a:cubicBezTo>
                  <a:cubicBezTo>
                    <a:pt x="175" y="69"/>
                    <a:pt x="155" y="88"/>
                    <a:pt x="155" y="112"/>
                  </a:cubicBezTo>
                  <a:cubicBezTo>
                    <a:pt x="155" y="136"/>
                    <a:pt x="175" y="155"/>
                    <a:pt x="200" y="155"/>
                  </a:cubicBezTo>
                  <a:cubicBezTo>
                    <a:pt x="224" y="155"/>
                    <a:pt x="244" y="136"/>
                    <a:pt x="244" y="112"/>
                  </a:cubicBezTo>
                  <a:cubicBezTo>
                    <a:pt x="244" y="101"/>
                    <a:pt x="207" y="119"/>
                    <a:pt x="200" y="112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</a:ln>
          </p:spPr>
          <p:txBody>
            <a:bodyPr vert="horz" wrap="square" lIns="83748" tIns="41874" rIns="83748" bIns="41874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8794034" y="4283578"/>
              <a:ext cx="684000" cy="684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Content Placeholder 2"/>
          <p:cNvSpPr txBox="1"/>
          <p:nvPr/>
        </p:nvSpPr>
        <p:spPr>
          <a:xfrm>
            <a:off x="1801415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Content Placeholder 2"/>
          <p:cNvSpPr txBox="1"/>
          <p:nvPr/>
        </p:nvSpPr>
        <p:spPr>
          <a:xfrm>
            <a:off x="1801416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Content Placeholder 2"/>
          <p:cNvSpPr txBox="1"/>
          <p:nvPr/>
        </p:nvSpPr>
        <p:spPr>
          <a:xfrm>
            <a:off x="4246724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4246725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6629010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6629011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9011295" y="4349091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9011296" y="4576727"/>
            <a:ext cx="2049066" cy="42960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4454798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5025515" y="743616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  <p:bldP spid="116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401606" y="5006027"/>
            <a:ext cx="241458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1228" y="5050650"/>
            <a:ext cx="241458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80849" y="5095274"/>
            <a:ext cx="2414580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162212" y="1918609"/>
            <a:ext cx="8638667" cy="2883693"/>
            <a:chOff x="1167355" y="1217191"/>
            <a:chExt cx="6892537" cy="2300813"/>
          </a:xfrm>
        </p:grpSpPr>
        <p:sp>
          <p:nvSpPr>
            <p:cNvPr id="6" name="Freeform 4"/>
            <p:cNvSpPr/>
            <p:nvPr/>
          </p:nvSpPr>
          <p:spPr bwMode="auto">
            <a:xfrm>
              <a:off x="1167355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 flipH="1" flipV="1">
              <a:off x="3653420" y="1217191"/>
              <a:ext cx="4406472" cy="2300813"/>
            </a:xfrm>
            <a:custGeom>
              <a:avLst/>
              <a:gdLst/>
              <a:ahLst/>
              <a:cxnLst>
                <a:cxn ang="0">
                  <a:pos x="1558" y="337"/>
                </a:cxn>
                <a:cxn ang="0">
                  <a:pos x="1221" y="0"/>
                </a:cxn>
                <a:cxn ang="0">
                  <a:pos x="407" y="814"/>
                </a:cxn>
                <a:cxn ang="0">
                  <a:pos x="0" y="407"/>
                </a:cxn>
                <a:cxn ang="0">
                  <a:pos x="402" y="5"/>
                </a:cxn>
                <a:cxn ang="0">
                  <a:pos x="734" y="337"/>
                </a:cxn>
              </a:cxnLst>
              <a:rect l="0" t="0" r="r" b="b"/>
              <a:pathLst>
                <a:path w="1558" h="814">
                  <a:moveTo>
                    <a:pt x="1558" y="337"/>
                  </a:moveTo>
                  <a:lnTo>
                    <a:pt x="1221" y="0"/>
                  </a:lnTo>
                  <a:lnTo>
                    <a:pt x="407" y="814"/>
                  </a:lnTo>
                  <a:lnTo>
                    <a:pt x="0" y="407"/>
                  </a:lnTo>
                  <a:lnTo>
                    <a:pt x="402" y="5"/>
                  </a:lnTo>
                  <a:lnTo>
                    <a:pt x="734" y="337"/>
                  </a:lnTo>
                </a:path>
              </a:pathLst>
            </a:custGeom>
            <a:noFill/>
            <a:ln w="25400" cap="flat" cmpd="sng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 rot="18900000">
              <a:off x="1723577" y="1817977"/>
              <a:ext cx="1104193" cy="1104192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 rot="18900000">
              <a:off x="4055751" y="1817977"/>
              <a:ext cx="1104192" cy="1104192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 rot="18900000">
              <a:off x="6366467" y="1817977"/>
              <a:ext cx="1104192" cy="1104192"/>
            </a:xfrm>
            <a:prstGeom prst="rect">
              <a:avLst/>
            </a:prstGeom>
            <a:solidFill>
              <a:schemeClr val="accent4"/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 rot="18900000">
              <a:off x="2167565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 rot="18900000">
              <a:off x="4499738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rot="18900000">
              <a:off x="6810454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endParaRPr lang="zh-CN" altLang="en-US" sz="1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218696" y="1769718"/>
              <a:ext cx="79297" cy="187295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defTabSz="1145540">
                <a:lnSpc>
                  <a:spcPct val="120000"/>
                </a:lnSpc>
                <a:defRPr/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4552517" y="1786760"/>
              <a:ext cx="79297" cy="187295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t" anchorCtr="0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2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6869836" y="1769718"/>
              <a:ext cx="79297" cy="187295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sym typeface="Arial" panose="020B0604020202020204" pitchFamily="34" charset="0"/>
                </a:rPr>
                <a:t>3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TextBox 11"/>
            <p:cNvSpPr txBox="1">
              <a:spLocks noChangeArrowheads="1"/>
            </p:cNvSpPr>
            <p:nvPr/>
          </p:nvSpPr>
          <p:spPr bwMode="auto">
            <a:xfrm flipH="1">
              <a:off x="1897609" y="2271669"/>
              <a:ext cx="713402" cy="4511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TextBox 11"/>
            <p:cNvSpPr txBox="1">
              <a:spLocks noChangeArrowheads="1"/>
            </p:cNvSpPr>
            <p:nvPr/>
          </p:nvSpPr>
          <p:spPr bwMode="auto">
            <a:xfrm flipH="1">
              <a:off x="4245583" y="2241697"/>
              <a:ext cx="724522" cy="4511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11"/>
            <p:cNvSpPr txBox="1">
              <a:spLocks noChangeArrowheads="1"/>
            </p:cNvSpPr>
            <p:nvPr/>
          </p:nvSpPr>
          <p:spPr bwMode="auto">
            <a:xfrm flipH="1">
              <a:off x="6564080" y="2221374"/>
              <a:ext cx="725693" cy="4511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TextBox 8"/>
          <p:cNvSpPr txBox="1"/>
          <p:nvPr/>
        </p:nvSpPr>
        <p:spPr>
          <a:xfrm>
            <a:off x="4454798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5025515" y="743616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482497" y="3456696"/>
            <a:ext cx="920124" cy="6489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15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25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6225131" y="3003593"/>
            <a:ext cx="6633266" cy="1205376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682" rIns="949115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19530" y="3285934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  <a:endParaRPr lang="zh-CN" altLang="en-US" sz="2215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4077" y="2808805"/>
            <a:ext cx="1442703" cy="15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10125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5"/>
            </p:custDataLst>
          </p:nvPr>
        </p:nvSpPr>
        <p:spPr>
          <a:xfrm>
            <a:off x="6631399" y="3236745"/>
            <a:ext cx="4257960" cy="55387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sz="40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zh-CN" altLang="en-US" sz="4000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6"/>
          <p:cNvSpPr txBox="1"/>
          <p:nvPr>
            <p:custDataLst>
              <p:tags r:id="rId6"/>
            </p:custDataLst>
          </p:nvPr>
        </p:nvSpPr>
        <p:spPr>
          <a:xfrm>
            <a:off x="6631399" y="3813920"/>
            <a:ext cx="4257960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en-US" altLang="zh-CN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052" grpId="0"/>
      <p:bldP spid="2053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5"/>
          <p:cNvSpPr txBox="1"/>
          <p:nvPr/>
        </p:nvSpPr>
        <p:spPr>
          <a:xfrm>
            <a:off x="689805" y="165141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6"/>
          <p:cNvSpPr txBox="1"/>
          <p:nvPr/>
        </p:nvSpPr>
        <p:spPr>
          <a:xfrm>
            <a:off x="697909" y="133068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6466414" y="165141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6"/>
          <p:cNvSpPr txBox="1"/>
          <p:nvPr/>
        </p:nvSpPr>
        <p:spPr>
          <a:xfrm>
            <a:off x="6474518" y="133068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32995" y="2574185"/>
            <a:ext cx="2865432" cy="1448778"/>
          </a:xfrm>
          <a:prstGeom prst="rect">
            <a:avLst/>
          </a:prstGeom>
          <a:blipFill dpi="0"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536812" y="2574185"/>
            <a:ext cx="2865432" cy="14487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440629" y="2574185"/>
            <a:ext cx="2865432" cy="1448778"/>
          </a:xfrm>
          <a:prstGeom prst="rect">
            <a:avLst/>
          </a:prstGeom>
          <a:blipFill dpi="0"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344447" y="2574185"/>
            <a:ext cx="2865432" cy="144877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32995" y="4088660"/>
            <a:ext cx="2865432" cy="14487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536812" y="4088660"/>
            <a:ext cx="2865432" cy="1448778"/>
          </a:xfrm>
          <a:prstGeom prst="rect">
            <a:avLst/>
          </a:prstGeom>
          <a:blipFill dpi="0"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440629" y="4088660"/>
            <a:ext cx="2865432" cy="144877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344447" y="4088660"/>
            <a:ext cx="2865432" cy="1448778"/>
          </a:xfrm>
          <a:prstGeom prst="rect">
            <a:avLst/>
          </a:prstGeom>
          <a:blipFill dpi="0"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5"/>
          <p:cNvSpPr txBox="1"/>
          <p:nvPr/>
        </p:nvSpPr>
        <p:spPr>
          <a:xfrm>
            <a:off x="1028561" y="4761405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6"/>
          <p:cNvSpPr txBox="1"/>
          <p:nvPr/>
        </p:nvSpPr>
        <p:spPr>
          <a:xfrm>
            <a:off x="1022386" y="4440642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5695" y="3333822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89520" y="3013059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6897516" y="4789397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6"/>
          <p:cNvSpPr txBox="1"/>
          <p:nvPr/>
        </p:nvSpPr>
        <p:spPr>
          <a:xfrm>
            <a:off x="6891341" y="4468634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9790006" y="3268507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9783831" y="2947744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3566355" y="593766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6"/>
          <p:cNvSpPr txBox="1"/>
          <p:nvPr/>
        </p:nvSpPr>
        <p:spPr>
          <a:xfrm>
            <a:off x="3574459" y="561693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5"/>
          <p:cNvSpPr txBox="1"/>
          <p:nvPr/>
        </p:nvSpPr>
        <p:spPr>
          <a:xfrm>
            <a:off x="9342964" y="593766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6"/>
          <p:cNvSpPr txBox="1"/>
          <p:nvPr/>
        </p:nvSpPr>
        <p:spPr>
          <a:xfrm>
            <a:off x="9351068" y="561693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4454798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8"/>
          <p:cNvSpPr txBox="1"/>
          <p:nvPr/>
        </p:nvSpPr>
        <p:spPr>
          <a:xfrm>
            <a:off x="5025515" y="743616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5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9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99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149"/>
                            </p:stCondLst>
                            <p:childTnLst>
                              <p:par>
                                <p:cTn id="7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199"/>
                            </p:stCondLst>
                            <p:childTnLst>
                              <p:par>
                                <p:cTn id="8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250"/>
                            </p:stCondLst>
                            <p:childTnLst>
                              <p:par>
                                <p:cTn id="9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300"/>
                            </p:stCondLst>
                            <p:childTnLst>
                              <p:par>
                                <p:cTn id="10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35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850"/>
                            </p:stCondLst>
                            <p:childTnLst>
                              <p:par>
                                <p:cTn id="1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9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animBg="1"/>
      <p:bldP spid="32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3" y="199"/>
            <a:ext cx="4916938" cy="72389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1" name="MH_Others_1"/>
          <p:cNvSpPr txBox="1"/>
          <p:nvPr>
            <p:custDataLst>
              <p:tags r:id="rId1"/>
            </p:custDataLst>
          </p:nvPr>
        </p:nvSpPr>
        <p:spPr>
          <a:xfrm>
            <a:off x="1243772" y="1113801"/>
            <a:ext cx="2430099" cy="101553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  <a:endParaRPr lang="zh-CN" altLang="en-US" sz="6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Others_2"/>
          <p:cNvSpPr txBox="1"/>
          <p:nvPr>
            <p:custDataLst>
              <p:tags r:id="rId2"/>
            </p:custDataLst>
          </p:nvPr>
        </p:nvSpPr>
        <p:spPr>
          <a:xfrm>
            <a:off x="1256045" y="2129368"/>
            <a:ext cx="2405553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MH_Other_1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7109891" y="2268440"/>
            <a:ext cx="718464" cy="71996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5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en-US" altLang="zh-CN" sz="4215" kern="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Other_2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7109891" y="3275288"/>
            <a:ext cx="718464" cy="71996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5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en-US" altLang="zh-CN" sz="4215" kern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_3"/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7109891" y="4282134"/>
            <a:ext cx="718464" cy="71996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1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5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en-US" altLang="zh-CN" sz="4215" kern="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Other_4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7109891" y="5288980"/>
            <a:ext cx="718464" cy="719960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accent2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215" kern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en-US" altLang="zh-CN" sz="4215" kern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Text_1"/>
          <p:cNvSpPr/>
          <p:nvPr>
            <p:custDataLst>
              <p:tags r:id="rId7"/>
            </p:custDataLst>
          </p:nvPr>
        </p:nvSpPr>
        <p:spPr>
          <a:xfrm>
            <a:off x="8068330" y="2274349"/>
            <a:ext cx="2705921" cy="7081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MH_Text_2"/>
          <p:cNvSpPr/>
          <p:nvPr>
            <p:custDataLst>
              <p:tags r:id="rId8"/>
            </p:custDataLst>
          </p:nvPr>
        </p:nvSpPr>
        <p:spPr>
          <a:xfrm>
            <a:off x="8068330" y="3281197"/>
            <a:ext cx="2705921" cy="7081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3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MH_Text_3"/>
          <p:cNvSpPr/>
          <p:nvPr>
            <p:custDataLst>
              <p:tags r:id="rId9"/>
            </p:custDataLst>
          </p:nvPr>
        </p:nvSpPr>
        <p:spPr>
          <a:xfrm>
            <a:off x="8068330" y="4288043"/>
            <a:ext cx="2705921" cy="7081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3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</a:t>
            </a:r>
            <a:endParaRPr lang="zh-CN" alt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MH_Text_4"/>
          <p:cNvSpPr/>
          <p:nvPr>
            <p:custDataLst>
              <p:tags r:id="rId10"/>
            </p:custDataLst>
          </p:nvPr>
        </p:nvSpPr>
        <p:spPr>
          <a:xfrm>
            <a:off x="8068330" y="5294890"/>
            <a:ext cx="2705921" cy="7081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3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7" grpId="0"/>
      <p:bldP spid="42" grpId="0" animBg="1"/>
      <p:bldP spid="14" grpId="0" animBg="1"/>
      <p:bldP spid="16" grpId="0" animBg="1"/>
      <p:bldP spid="10" grpId="0" animBg="1"/>
      <p:bldP spid="20" grpId="0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5166"/>
          <p:cNvSpPr/>
          <p:nvPr/>
        </p:nvSpPr>
        <p:spPr>
          <a:xfrm>
            <a:off x="3724935" y="2194576"/>
            <a:ext cx="1487369" cy="1317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31" y="0"/>
                </a:moveTo>
                <a:lnTo>
                  <a:pt x="4125" y="12945"/>
                </a:lnTo>
                <a:lnTo>
                  <a:pt x="0" y="21600"/>
                </a:lnTo>
                <a:lnTo>
                  <a:pt x="21600" y="7769"/>
                </a:lnTo>
                <a:lnTo>
                  <a:pt x="17131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5167"/>
          <p:cNvSpPr/>
          <p:nvPr/>
        </p:nvSpPr>
        <p:spPr>
          <a:xfrm>
            <a:off x="3273871" y="2975795"/>
            <a:ext cx="2395107" cy="1371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39" y="0"/>
                </a:moveTo>
                <a:lnTo>
                  <a:pt x="2561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039" y="0"/>
                  <a:pt x="19039" y="0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5168"/>
          <p:cNvSpPr/>
          <p:nvPr/>
        </p:nvSpPr>
        <p:spPr>
          <a:xfrm>
            <a:off x="2822811" y="3822873"/>
            <a:ext cx="3302845" cy="13717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43" y="0"/>
                </a:moveTo>
                <a:lnTo>
                  <a:pt x="1857" y="13286"/>
                </a:lnTo>
                <a:lnTo>
                  <a:pt x="0" y="21600"/>
                </a:lnTo>
                <a:lnTo>
                  <a:pt x="21600" y="8314"/>
                </a:lnTo>
                <a:cubicBezTo>
                  <a:pt x="21600" y="8314"/>
                  <a:pt x="19743" y="0"/>
                  <a:pt x="19743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Shape 5169"/>
          <p:cNvSpPr/>
          <p:nvPr/>
        </p:nvSpPr>
        <p:spPr>
          <a:xfrm>
            <a:off x="2361258" y="4669953"/>
            <a:ext cx="4210573" cy="13717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7" y="13286"/>
                </a:moveTo>
                <a:lnTo>
                  <a:pt x="0" y="21600"/>
                </a:lnTo>
                <a:lnTo>
                  <a:pt x="21600" y="8314"/>
                </a:lnTo>
                <a:lnTo>
                  <a:pt x="20143" y="0"/>
                </a:lnTo>
                <a:cubicBezTo>
                  <a:pt x="20143" y="0"/>
                  <a:pt x="1457" y="13286"/>
                  <a:pt x="1457" y="13286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6524" tIns="46524" rIns="46524" bIns="46524" numCol="1" anchor="ctr">
            <a:noAutofit/>
          </a:bodyPr>
          <a:lstStyle/>
          <a:p>
            <a:pPr algn="ctr">
              <a:lnSpc>
                <a:spcPct val="12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175998" y="1829529"/>
            <a:ext cx="1047559" cy="898079"/>
            <a:chOff x="2313735" y="1108481"/>
            <a:chExt cx="857881" cy="735467"/>
          </a:xfrm>
        </p:grpSpPr>
        <p:sp>
          <p:nvSpPr>
            <p:cNvPr id="4" name="Shape 5171"/>
            <p:cNvSpPr/>
            <p:nvPr/>
          </p:nvSpPr>
          <p:spPr>
            <a:xfrm>
              <a:off x="2313735" y="1108481"/>
              <a:ext cx="849654" cy="687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Shape 5176"/>
            <p:cNvSpPr/>
            <p:nvPr/>
          </p:nvSpPr>
          <p:spPr>
            <a:xfrm>
              <a:off x="2329102" y="1491630"/>
              <a:ext cx="842514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输入文本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724935" y="2975797"/>
            <a:ext cx="1941237" cy="528018"/>
            <a:chOff x="1944344" y="2047198"/>
            <a:chExt cx="1589745" cy="432411"/>
          </a:xfrm>
        </p:grpSpPr>
        <p:sp>
          <p:nvSpPr>
            <p:cNvPr id="6" name="Shape 5173"/>
            <p:cNvSpPr/>
            <p:nvPr/>
          </p:nvSpPr>
          <p:spPr>
            <a:xfrm>
              <a:off x="1944344" y="2047198"/>
              <a:ext cx="1589745" cy="432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16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8440" y="0"/>
                  </a:lnTo>
                  <a:cubicBezTo>
                    <a:pt x="18440" y="0"/>
                    <a:pt x="3160" y="0"/>
                    <a:pt x="316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Shape 5177"/>
            <p:cNvSpPr/>
            <p:nvPr/>
          </p:nvSpPr>
          <p:spPr>
            <a:xfrm>
              <a:off x="2191740" y="2087244"/>
              <a:ext cx="1099552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点击输入文本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273874" y="3822872"/>
            <a:ext cx="2848974" cy="528019"/>
            <a:chOff x="1574955" y="2740898"/>
            <a:chExt cx="2333121" cy="432412"/>
          </a:xfrm>
        </p:grpSpPr>
        <p:sp>
          <p:nvSpPr>
            <p:cNvPr id="5" name="Shape 5172"/>
            <p:cNvSpPr/>
            <p:nvPr/>
          </p:nvSpPr>
          <p:spPr>
            <a:xfrm>
              <a:off x="1574955" y="2740898"/>
              <a:ext cx="2333121" cy="432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3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447" y="0"/>
                  </a:lnTo>
                  <a:cubicBezTo>
                    <a:pt x="19447" y="0"/>
                    <a:pt x="2153" y="0"/>
                    <a:pt x="215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5178"/>
            <p:cNvSpPr/>
            <p:nvPr/>
          </p:nvSpPr>
          <p:spPr>
            <a:xfrm>
              <a:off x="1815028" y="2780945"/>
              <a:ext cx="1849246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822810" y="4669950"/>
            <a:ext cx="3756702" cy="528012"/>
            <a:chOff x="1205565" y="3434598"/>
            <a:chExt cx="3076490" cy="432407"/>
          </a:xfrm>
        </p:grpSpPr>
        <p:sp>
          <p:nvSpPr>
            <p:cNvPr id="7" name="Shape 5174"/>
            <p:cNvSpPr/>
            <p:nvPr/>
          </p:nvSpPr>
          <p:spPr>
            <a:xfrm>
              <a:off x="1205565" y="3434598"/>
              <a:ext cx="307649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9967" y="0"/>
                  </a:lnTo>
                  <a:lnTo>
                    <a:pt x="1633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Shape 5179"/>
            <p:cNvSpPr/>
            <p:nvPr/>
          </p:nvSpPr>
          <p:spPr>
            <a:xfrm>
              <a:off x="1422332" y="3474643"/>
              <a:ext cx="2634639" cy="3523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361260" y="5505266"/>
            <a:ext cx="4664442" cy="528012"/>
            <a:chOff x="827585" y="4118665"/>
            <a:chExt cx="3819870" cy="432407"/>
          </a:xfrm>
          <a:solidFill>
            <a:schemeClr val="accent5"/>
          </a:solidFill>
        </p:grpSpPr>
        <p:sp>
          <p:nvSpPr>
            <p:cNvPr id="8" name="Shape 5175"/>
            <p:cNvSpPr/>
            <p:nvPr/>
          </p:nvSpPr>
          <p:spPr>
            <a:xfrm>
              <a:off x="827585" y="4118665"/>
              <a:ext cx="3819870" cy="432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5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0285" y="0"/>
                  </a:lnTo>
                  <a:cubicBezTo>
                    <a:pt x="20285" y="0"/>
                    <a:pt x="1315" y="0"/>
                    <a:pt x="1315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6524" tIns="46524" rIns="46524" bIns="46524" numCol="1" anchor="ctr">
              <a:noAutofit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4C4C4C"/>
                  </a:solidFill>
                </a:defRPr>
              </a:pPr>
              <a:endParaRPr 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Shape 5180"/>
            <p:cNvSpPr/>
            <p:nvPr/>
          </p:nvSpPr>
          <p:spPr>
            <a:xfrm>
              <a:off x="1072475" y="4158709"/>
              <a:ext cx="3334354" cy="352318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" name="Round Same Side Corner Rectangle 67"/>
          <p:cNvSpPr/>
          <p:nvPr/>
        </p:nvSpPr>
        <p:spPr>
          <a:xfrm rot="10800000" flipH="1">
            <a:off x="7567575" y="1845937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Round Same Side Corner Rectangle 68"/>
          <p:cNvSpPr/>
          <p:nvPr/>
        </p:nvSpPr>
        <p:spPr>
          <a:xfrm rot="10800000" flipH="1">
            <a:off x="7565573" y="2799971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Round Same Side Corner Rectangle 69"/>
          <p:cNvSpPr/>
          <p:nvPr/>
        </p:nvSpPr>
        <p:spPr>
          <a:xfrm rot="10800000" flipH="1">
            <a:off x="7567575" y="3667113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7735229" y="1830491"/>
            <a:ext cx="2700245" cy="518561"/>
            <a:chOff x="5228512" y="1109269"/>
            <a:chExt cx="2871880" cy="424667"/>
          </a:xfrm>
        </p:grpSpPr>
        <p:sp>
          <p:nvSpPr>
            <p:cNvPr id="21" name="TextBox 20"/>
            <p:cNvSpPr txBox="1"/>
            <p:nvPr/>
          </p:nvSpPr>
          <p:spPr>
            <a:xfrm>
              <a:off x="5228512" y="1303102"/>
              <a:ext cx="2871880" cy="2308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71"/>
            <p:cNvSpPr/>
            <p:nvPr/>
          </p:nvSpPr>
          <p:spPr>
            <a:xfrm>
              <a:off x="5228513" y="1109269"/>
              <a:ext cx="1336637" cy="21172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735229" y="2758415"/>
            <a:ext cx="2700245" cy="518564"/>
            <a:chOff x="5228512" y="1869180"/>
            <a:chExt cx="2871880" cy="424670"/>
          </a:xfrm>
        </p:grpSpPr>
        <p:sp>
          <p:nvSpPr>
            <p:cNvPr id="23" name="TextBox 22"/>
            <p:cNvSpPr txBox="1"/>
            <p:nvPr/>
          </p:nvSpPr>
          <p:spPr>
            <a:xfrm>
              <a:off x="5228512" y="2063015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73"/>
            <p:cNvSpPr/>
            <p:nvPr/>
          </p:nvSpPr>
          <p:spPr>
            <a:xfrm>
              <a:off x="5228513" y="1869180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735229" y="3686338"/>
            <a:ext cx="2700245" cy="518564"/>
            <a:chOff x="5228512" y="2629091"/>
            <a:chExt cx="2871880" cy="424670"/>
          </a:xfrm>
        </p:grpSpPr>
        <p:sp>
          <p:nvSpPr>
            <p:cNvPr id="25" name="TextBox 24"/>
            <p:cNvSpPr txBox="1"/>
            <p:nvPr/>
          </p:nvSpPr>
          <p:spPr>
            <a:xfrm>
              <a:off x="5228512" y="2822926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75"/>
            <p:cNvSpPr/>
            <p:nvPr/>
          </p:nvSpPr>
          <p:spPr>
            <a:xfrm>
              <a:off x="5228513" y="2629091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ound Same Side Corner Rectangle 76"/>
          <p:cNvSpPr/>
          <p:nvPr/>
        </p:nvSpPr>
        <p:spPr>
          <a:xfrm rot="10800000" flipH="1">
            <a:off x="7565573" y="4546901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ound Same Side Corner Rectangle 77"/>
          <p:cNvSpPr/>
          <p:nvPr/>
        </p:nvSpPr>
        <p:spPr>
          <a:xfrm rot="10800000" flipH="1">
            <a:off x="7567575" y="5414043"/>
            <a:ext cx="60936" cy="62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75" tIns="50237" rIns="100475" bIns="50237" rtlCol="0" anchor="ctr"/>
          <a:lstStyle/>
          <a:p>
            <a:pPr algn="ctr">
              <a:lnSpc>
                <a:spcPct val="120000"/>
              </a:lnSpc>
            </a:pPr>
            <a:endParaRPr lang="bg-BG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7735229" y="4505342"/>
            <a:ext cx="2700245" cy="518564"/>
            <a:chOff x="5228512" y="3299800"/>
            <a:chExt cx="2871880" cy="424670"/>
          </a:xfrm>
        </p:grpSpPr>
        <p:sp>
          <p:nvSpPr>
            <p:cNvPr id="29" name="TextBox 28"/>
            <p:cNvSpPr txBox="1"/>
            <p:nvPr/>
          </p:nvSpPr>
          <p:spPr>
            <a:xfrm>
              <a:off x="5228512" y="3493635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79"/>
            <p:cNvSpPr/>
            <p:nvPr/>
          </p:nvSpPr>
          <p:spPr>
            <a:xfrm>
              <a:off x="5228513" y="3299800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735229" y="5433263"/>
            <a:ext cx="2700245" cy="518565"/>
            <a:chOff x="5228512" y="4059711"/>
            <a:chExt cx="2871880" cy="424671"/>
          </a:xfrm>
        </p:grpSpPr>
        <p:sp>
          <p:nvSpPr>
            <p:cNvPr id="31" name="TextBox 30"/>
            <p:cNvSpPr txBox="1"/>
            <p:nvPr/>
          </p:nvSpPr>
          <p:spPr>
            <a:xfrm>
              <a:off x="5228512" y="4253547"/>
              <a:ext cx="2871880" cy="230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Rectangle 81"/>
            <p:cNvSpPr/>
            <p:nvPr/>
          </p:nvSpPr>
          <p:spPr>
            <a:xfrm>
              <a:off x="5228513" y="4059711"/>
              <a:ext cx="1336637" cy="211721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6" name="TextBox 8"/>
          <p:cNvSpPr txBox="1"/>
          <p:nvPr/>
        </p:nvSpPr>
        <p:spPr>
          <a:xfrm>
            <a:off x="4454798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5025515" y="743616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7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430105" y="2447748"/>
            <a:ext cx="3998543" cy="3850364"/>
            <a:chOff x="4200186" y="2320894"/>
            <a:chExt cx="3791627" cy="3651116"/>
          </a:xfrm>
        </p:grpSpPr>
        <p:sp>
          <p:nvSpPr>
            <p:cNvPr id="7" name="Rounded Rectangle 6"/>
            <p:cNvSpPr/>
            <p:nvPr/>
          </p:nvSpPr>
          <p:spPr>
            <a:xfrm flipH="1">
              <a:off x="4214254" y="4850056"/>
              <a:ext cx="3777559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3492391" flipH="1">
              <a:off x="4991307" y="3689252"/>
              <a:ext cx="3651116" cy="9144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 rot="18107609">
              <a:off x="3556490" y="3689252"/>
              <a:ext cx="3651116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flipH="1">
              <a:off x="4200186" y="4850056"/>
              <a:ext cx="1948760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25181" y="2613073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297730" y="492940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164059" y="493093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950368" y="2791506"/>
              <a:ext cx="305327" cy="398835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4537230" y="5088755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7348218" y="514799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657142" y="4998617"/>
            <a:ext cx="2452753" cy="842529"/>
            <a:chOff x="8512415" y="2327889"/>
            <a:chExt cx="3256083" cy="798929"/>
          </a:xfrm>
        </p:grpSpPr>
        <p:sp>
          <p:nvSpPr>
            <p:cNvPr id="25" name="TextBox 24"/>
            <p:cNvSpPr txBox="1"/>
            <p:nvPr/>
          </p:nvSpPr>
          <p:spPr>
            <a:xfrm>
              <a:off x="8512415" y="2327889"/>
              <a:ext cx="1951008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512415" y="2631890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3160100" y="2356862"/>
            <a:ext cx="2365966" cy="842530"/>
            <a:chOff x="8512415" y="2327889"/>
            <a:chExt cx="3256083" cy="798930"/>
          </a:xfrm>
        </p:grpSpPr>
        <p:sp>
          <p:nvSpPr>
            <p:cNvPr id="28" name="TextBox 27"/>
            <p:cNvSpPr txBox="1"/>
            <p:nvPr/>
          </p:nvSpPr>
          <p:spPr>
            <a:xfrm>
              <a:off x="8519745" y="2327889"/>
              <a:ext cx="2035173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512415" y="2631891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flipH="1">
            <a:off x="1892162" y="5166460"/>
            <a:ext cx="2365966" cy="842530"/>
            <a:chOff x="8512415" y="2327889"/>
            <a:chExt cx="3256083" cy="798930"/>
          </a:xfrm>
        </p:grpSpPr>
        <p:sp>
          <p:nvSpPr>
            <p:cNvPr id="32" name="TextBox 31"/>
            <p:cNvSpPr txBox="1"/>
            <p:nvPr/>
          </p:nvSpPr>
          <p:spPr>
            <a:xfrm>
              <a:off x="8519742" y="2327889"/>
              <a:ext cx="2256792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12415" y="2631891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8"/>
          <p:cNvSpPr txBox="1"/>
          <p:nvPr/>
        </p:nvSpPr>
        <p:spPr>
          <a:xfrm>
            <a:off x="4454798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5025515" y="743616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5061585" y="2117090"/>
            <a:ext cx="2447925" cy="129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8435" cap="all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201X</a:t>
            </a:r>
            <a:endParaRPr lang="zh-CN" altLang="en-US" sz="8435" cap="all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324170" y="3859342"/>
            <a:ext cx="3534221" cy="2233358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699286" y="3859342"/>
            <a:ext cx="3534221" cy="223335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074400" y="3859342"/>
            <a:ext cx="3534221" cy="22333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>
            <a:off x="7545043" y="2281219"/>
            <a:ext cx="0" cy="110008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259"/>
          <p:cNvSpPr>
            <a:spLocks noChangeArrowheads="1"/>
          </p:cNvSpPr>
          <p:nvPr/>
        </p:nvSpPr>
        <p:spPr bwMode="auto">
          <a:xfrm>
            <a:off x="7756684" y="2218728"/>
            <a:ext cx="4577347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8000" dirty="0" smtClean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rPr>
              <a:t>THANK YOU </a:t>
            </a:r>
            <a:endParaRPr lang="en-US" altLang="zh-CN" sz="4800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2047172" y="6351879"/>
            <a:ext cx="301405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000" dirty="0">
                <a:solidFill>
                  <a:schemeClr val="accent2"/>
                </a:solidFill>
                <a:cs typeface="Arial" panose="020B0604020202020204" pitchFamily="34" charset="0"/>
              </a:rPr>
              <a:t>感谢聆听，批评指导</a:t>
            </a:r>
            <a:endParaRPr lang="zh-CN" altLang="en-US" sz="20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49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animBg="1"/>
      <p:bldP spid="10" grpId="0" animBg="1"/>
      <p:bldP spid="11" grpId="0" animBg="1"/>
      <p:bldP spid="14" grpId="0"/>
      <p:bldP spid="14" grpId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任意多边形 2"/>
          <p:cNvSpPr/>
          <p:nvPr/>
        </p:nvSpPr>
        <p:spPr>
          <a:xfrm>
            <a:off x="2364359" y="4015907"/>
            <a:ext cx="629508" cy="692013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87169" y="4018139"/>
            <a:ext cx="9871228" cy="69424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9833" tIns="0" rIns="189833" bIns="0" anchor="ctr"/>
          <a:lstStyle/>
          <a:p>
            <a:pPr algn="ctr" fontAlgn="base">
              <a:defRPr/>
            </a:pPr>
            <a:r>
              <a:rPr lang="en-US" altLang="zh-CN" sz="2955" strike="noStrike" noProof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  <a:endParaRPr lang="en-US" altLang="zh-CN" sz="2955" strike="noStrike" noProof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3" y="3210047"/>
            <a:ext cx="9822117" cy="8170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375" strike="noStrike" spc="200" noProof="1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375" strike="noStrike" spc="200" noProof="1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sz="2530" strike="noStrike" spc="20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  <a:endParaRPr sz="2530" strike="noStrike" spc="20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820238" y="3205582"/>
            <a:ext cx="901849" cy="821486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788495" y="4134219"/>
            <a:ext cx="7281761" cy="1785839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p>
            <a:pPr>
              <a:lnSpc>
                <a:spcPts val="2400"/>
              </a:lnSpc>
            </a:pPr>
            <a:r>
              <a:rPr lang="en-US" altLang="zh-CN" sz="1265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65" dirty="0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366" name="图片 4" descr="logo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832" y="890689"/>
            <a:ext cx="5853089" cy="135054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5000">
        <p14:reveal/>
      </p:transition>
    </mc:Choice>
    <mc:Fallback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482497" y="3456696"/>
            <a:ext cx="920124" cy="6489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1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2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6225131" y="3003593"/>
            <a:ext cx="6633266" cy="120537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682" rIns="949115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19530" y="3285934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  <a:endParaRPr lang="zh-CN" altLang="en-US" sz="221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4077" y="2808805"/>
            <a:ext cx="1442703" cy="15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10125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5"/>
            </p:custDataLst>
          </p:nvPr>
        </p:nvSpPr>
        <p:spPr>
          <a:xfrm>
            <a:off x="6631399" y="3236745"/>
            <a:ext cx="4257960" cy="55387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sz="40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zh-CN" altLang="en-US" sz="4000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6"/>
          <p:cNvSpPr txBox="1"/>
          <p:nvPr>
            <p:custDataLst>
              <p:tags r:id="rId6"/>
            </p:custDataLst>
          </p:nvPr>
        </p:nvSpPr>
        <p:spPr>
          <a:xfrm>
            <a:off x="6631399" y="3813920"/>
            <a:ext cx="4257960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en-US" altLang="zh-CN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052" grpId="0"/>
      <p:bldP spid="2053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7569469" y="1632878"/>
            <a:ext cx="2144681" cy="45505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32170" y="1632878"/>
            <a:ext cx="2144681" cy="2244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endParaRPr lang="id-ID" sz="4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44604" y="1632878"/>
            <a:ext cx="2144681" cy="2244027"/>
          </a:xfrm>
          <a:prstGeom prst="rect">
            <a:avLst/>
          </a:prstGeom>
          <a:blipFill dpi="0"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57038" y="1632878"/>
            <a:ext cx="2144681" cy="22440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781903" y="1632878"/>
            <a:ext cx="2144681" cy="2244027"/>
          </a:xfrm>
          <a:prstGeom prst="rect">
            <a:avLst/>
          </a:prstGeom>
          <a:blipFill dpi="0" rotWithShape="1"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32172" y="3939392"/>
            <a:ext cx="4357113" cy="22440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357038" y="3939391"/>
            <a:ext cx="2144681" cy="2244027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781903" y="3939391"/>
            <a:ext cx="2144681" cy="2244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endParaRPr lang="en-AU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33955" y="2233681"/>
            <a:ext cx="1590846" cy="22711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1475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7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32"/>
          <p:cNvSpPr txBox="1"/>
          <p:nvPr/>
        </p:nvSpPr>
        <p:spPr>
          <a:xfrm>
            <a:off x="5633955" y="2562638"/>
            <a:ext cx="1590846" cy="73866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32"/>
          <p:cNvSpPr txBox="1"/>
          <p:nvPr/>
        </p:nvSpPr>
        <p:spPr>
          <a:xfrm>
            <a:off x="1449134" y="4404814"/>
            <a:ext cx="3275291" cy="1313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 Placeholder 32"/>
          <p:cNvSpPr txBox="1"/>
          <p:nvPr/>
        </p:nvSpPr>
        <p:spPr>
          <a:xfrm>
            <a:off x="7807012" y="2754891"/>
            <a:ext cx="1697976" cy="27699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4454798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5025515" y="743616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4" grpId="0" animBg="1"/>
      <p:bldP spid="35" grpId="0" animBg="1"/>
      <p:bldP spid="36" grpId="0" animBg="1"/>
      <p:bldP spid="39" grpId="0" animBg="1"/>
      <p:bldP spid="42" grpId="0" animBg="1"/>
      <p:bldP spid="44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0"/>
          <p:cNvGrpSpPr/>
          <p:nvPr/>
        </p:nvGrpSpPr>
        <p:grpSpPr>
          <a:xfrm>
            <a:off x="5082931" y="5776565"/>
            <a:ext cx="2743123" cy="2743123"/>
            <a:chOff x="3614476" y="3221164"/>
            <a:chExt cx="1950772" cy="1950772"/>
          </a:xfrm>
        </p:grpSpPr>
        <p:sp>
          <p:nvSpPr>
            <p:cNvPr id="49" name="Chord 48"/>
            <p:cNvSpPr/>
            <p:nvPr/>
          </p:nvSpPr>
          <p:spPr>
            <a:xfrm rot="6300000">
              <a:off x="3614476" y="3221164"/>
              <a:ext cx="1950772" cy="1950772"/>
            </a:xfrm>
            <a:prstGeom prst="chord">
              <a:avLst>
                <a:gd name="adj1" fmla="val 4234771"/>
                <a:gd name="adj2" fmla="val 1553198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Freeform 153"/>
            <p:cNvSpPr>
              <a:spLocks noEditPoints="1"/>
            </p:cNvSpPr>
            <p:nvPr/>
          </p:nvSpPr>
          <p:spPr bwMode="auto">
            <a:xfrm>
              <a:off x="4312763" y="3528584"/>
              <a:ext cx="554198" cy="561860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118" y="59"/>
                </a:cxn>
                <a:cxn ang="0">
                  <a:pos x="111" y="57"/>
                </a:cxn>
                <a:cxn ang="0">
                  <a:pos x="83" y="33"/>
                </a:cxn>
                <a:cxn ang="0">
                  <a:pos x="111" y="57"/>
                </a:cxn>
                <a:cxn ang="0">
                  <a:pos x="41" y="91"/>
                </a:cxn>
                <a:cxn ang="0">
                  <a:pos x="57" y="111"/>
                </a:cxn>
                <a:cxn ang="0">
                  <a:pos x="61" y="8"/>
                </a:cxn>
                <a:cxn ang="0">
                  <a:pos x="61" y="34"/>
                </a:cxn>
                <a:cxn ang="0">
                  <a:pos x="61" y="8"/>
                </a:cxn>
                <a:cxn ang="0">
                  <a:pos x="95" y="22"/>
                </a:cxn>
                <a:cxn ang="0">
                  <a:pos x="67" y="8"/>
                </a:cxn>
                <a:cxn ang="0">
                  <a:pos x="57" y="34"/>
                </a:cxn>
                <a:cxn ang="0">
                  <a:pos x="57" y="8"/>
                </a:cxn>
                <a:cxn ang="0">
                  <a:pos x="36" y="30"/>
                </a:cxn>
                <a:cxn ang="0">
                  <a:pos x="50" y="8"/>
                </a:cxn>
                <a:cxn ang="0">
                  <a:pos x="38" y="35"/>
                </a:cxn>
                <a:cxn ang="0">
                  <a:pos x="57" y="57"/>
                </a:cxn>
                <a:cxn ang="0">
                  <a:pos x="38" y="35"/>
                </a:cxn>
                <a:cxn ang="0">
                  <a:pos x="57" y="84"/>
                </a:cxn>
                <a:cxn ang="0">
                  <a:pos x="34" y="61"/>
                </a:cxn>
                <a:cxn ang="0">
                  <a:pos x="50" y="110"/>
                </a:cxn>
                <a:cxn ang="0">
                  <a:pos x="38" y="92"/>
                </a:cxn>
                <a:cxn ang="0">
                  <a:pos x="61" y="111"/>
                </a:cxn>
                <a:cxn ang="0">
                  <a:pos x="77" y="91"/>
                </a:cxn>
                <a:cxn ang="0">
                  <a:pos x="61" y="111"/>
                </a:cxn>
                <a:cxn ang="0">
                  <a:pos x="93" y="99"/>
                </a:cxn>
                <a:cxn ang="0">
                  <a:pos x="80" y="92"/>
                </a:cxn>
                <a:cxn ang="0">
                  <a:pos x="61" y="84"/>
                </a:cxn>
                <a:cxn ang="0">
                  <a:pos x="84" y="61"/>
                </a:cxn>
                <a:cxn ang="0">
                  <a:pos x="61" y="57"/>
                </a:cxn>
                <a:cxn ang="0">
                  <a:pos x="80" y="35"/>
                </a:cxn>
                <a:cxn ang="0">
                  <a:pos x="61" y="57"/>
                </a:cxn>
                <a:cxn ang="0">
                  <a:pos x="35" y="33"/>
                </a:cxn>
                <a:cxn ang="0">
                  <a:pos x="7" y="57"/>
                </a:cxn>
                <a:cxn ang="0">
                  <a:pos x="7" y="61"/>
                </a:cxn>
                <a:cxn ang="0">
                  <a:pos x="36" y="89"/>
                </a:cxn>
                <a:cxn ang="0">
                  <a:pos x="7" y="61"/>
                </a:cxn>
                <a:cxn ang="0">
                  <a:pos x="82" y="89"/>
                </a:cxn>
                <a:cxn ang="0">
                  <a:pos x="111" y="61"/>
                </a:cxn>
                <a:cxn ang="0">
                  <a:pos x="95" y="96"/>
                </a:cxn>
              </a:cxnLst>
              <a:rect l="0" t="0" r="r" b="b"/>
              <a:pathLst>
                <a:path w="118" h="119">
                  <a:moveTo>
                    <a:pt x="59" y="0"/>
                  </a:moveTo>
                  <a:cubicBezTo>
                    <a:pt x="26" y="0"/>
                    <a:pt x="0" y="27"/>
                    <a:pt x="0" y="59"/>
                  </a:cubicBezTo>
                  <a:cubicBezTo>
                    <a:pt x="0" y="92"/>
                    <a:pt x="26" y="119"/>
                    <a:pt x="59" y="119"/>
                  </a:cubicBezTo>
                  <a:cubicBezTo>
                    <a:pt x="92" y="119"/>
                    <a:pt x="118" y="92"/>
                    <a:pt x="118" y="59"/>
                  </a:cubicBezTo>
                  <a:cubicBezTo>
                    <a:pt x="118" y="27"/>
                    <a:pt x="92" y="0"/>
                    <a:pt x="59" y="0"/>
                  </a:cubicBezTo>
                  <a:close/>
                  <a:moveTo>
                    <a:pt x="111" y="57"/>
                  </a:moveTo>
                  <a:cubicBezTo>
                    <a:pt x="88" y="57"/>
                    <a:pt x="88" y="57"/>
                    <a:pt x="88" y="57"/>
                  </a:cubicBezTo>
                  <a:cubicBezTo>
                    <a:pt x="87" y="49"/>
                    <a:pt x="86" y="41"/>
                    <a:pt x="83" y="33"/>
                  </a:cubicBezTo>
                  <a:cubicBezTo>
                    <a:pt x="88" y="31"/>
                    <a:pt x="93" y="28"/>
                    <a:pt x="98" y="25"/>
                  </a:cubicBezTo>
                  <a:cubicBezTo>
                    <a:pt x="105" y="34"/>
                    <a:pt x="110" y="45"/>
                    <a:pt x="111" y="57"/>
                  </a:cubicBezTo>
                  <a:close/>
                  <a:moveTo>
                    <a:pt x="57" y="111"/>
                  </a:moveTo>
                  <a:cubicBezTo>
                    <a:pt x="50" y="106"/>
                    <a:pt x="45" y="99"/>
                    <a:pt x="41" y="91"/>
                  </a:cubicBezTo>
                  <a:cubicBezTo>
                    <a:pt x="46" y="89"/>
                    <a:pt x="52" y="88"/>
                    <a:pt x="57" y="88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1"/>
                    <a:pt x="57" y="111"/>
                    <a:pt x="57" y="111"/>
                  </a:cubicBezTo>
                  <a:close/>
                  <a:moveTo>
                    <a:pt x="61" y="8"/>
                  </a:moveTo>
                  <a:cubicBezTo>
                    <a:pt x="68" y="14"/>
                    <a:pt x="74" y="22"/>
                    <a:pt x="78" y="31"/>
                  </a:cubicBezTo>
                  <a:cubicBezTo>
                    <a:pt x="73" y="33"/>
                    <a:pt x="67" y="34"/>
                    <a:pt x="61" y="3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lose/>
                  <a:moveTo>
                    <a:pt x="67" y="8"/>
                  </a:moveTo>
                  <a:cubicBezTo>
                    <a:pt x="78" y="10"/>
                    <a:pt x="88" y="15"/>
                    <a:pt x="95" y="22"/>
                  </a:cubicBezTo>
                  <a:cubicBezTo>
                    <a:pt x="91" y="25"/>
                    <a:pt x="87" y="28"/>
                    <a:pt x="82" y="30"/>
                  </a:cubicBezTo>
                  <a:cubicBezTo>
                    <a:pt x="78" y="22"/>
                    <a:pt x="73" y="14"/>
                    <a:pt x="67" y="8"/>
                  </a:cubicBezTo>
                  <a:close/>
                  <a:moveTo>
                    <a:pt x="57" y="8"/>
                  </a:moveTo>
                  <a:cubicBezTo>
                    <a:pt x="57" y="34"/>
                    <a:pt x="57" y="34"/>
                    <a:pt x="57" y="34"/>
                  </a:cubicBezTo>
                  <a:cubicBezTo>
                    <a:pt x="51" y="34"/>
                    <a:pt x="45" y="33"/>
                    <a:pt x="40" y="31"/>
                  </a:cubicBezTo>
                  <a:cubicBezTo>
                    <a:pt x="44" y="22"/>
                    <a:pt x="50" y="14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lose/>
                  <a:moveTo>
                    <a:pt x="36" y="30"/>
                  </a:moveTo>
                  <a:cubicBezTo>
                    <a:pt x="31" y="28"/>
                    <a:pt x="27" y="25"/>
                    <a:pt x="23" y="22"/>
                  </a:cubicBezTo>
                  <a:cubicBezTo>
                    <a:pt x="30" y="15"/>
                    <a:pt x="40" y="10"/>
                    <a:pt x="50" y="8"/>
                  </a:cubicBezTo>
                  <a:cubicBezTo>
                    <a:pt x="45" y="14"/>
                    <a:pt x="40" y="22"/>
                    <a:pt x="36" y="30"/>
                  </a:cubicBezTo>
                  <a:close/>
                  <a:moveTo>
                    <a:pt x="38" y="35"/>
                  </a:moveTo>
                  <a:cubicBezTo>
                    <a:pt x="44" y="37"/>
                    <a:pt x="50" y="38"/>
                    <a:pt x="57" y="38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49"/>
                    <a:pt x="36" y="42"/>
                    <a:pt x="38" y="35"/>
                  </a:cubicBezTo>
                  <a:close/>
                  <a:moveTo>
                    <a:pt x="57" y="61"/>
                  </a:moveTo>
                  <a:cubicBezTo>
                    <a:pt x="57" y="84"/>
                    <a:pt x="57" y="84"/>
                    <a:pt x="57" y="84"/>
                  </a:cubicBezTo>
                  <a:cubicBezTo>
                    <a:pt x="51" y="85"/>
                    <a:pt x="45" y="86"/>
                    <a:pt x="40" y="87"/>
                  </a:cubicBezTo>
                  <a:cubicBezTo>
                    <a:pt x="36" y="79"/>
                    <a:pt x="34" y="71"/>
                    <a:pt x="34" y="61"/>
                  </a:cubicBezTo>
                  <a:lnTo>
                    <a:pt x="57" y="61"/>
                  </a:lnTo>
                  <a:close/>
                  <a:moveTo>
                    <a:pt x="50" y="110"/>
                  </a:moveTo>
                  <a:cubicBezTo>
                    <a:pt x="41" y="109"/>
                    <a:pt x="32" y="105"/>
                    <a:pt x="25" y="99"/>
                  </a:cubicBezTo>
                  <a:cubicBezTo>
                    <a:pt x="29" y="96"/>
                    <a:pt x="33" y="94"/>
                    <a:pt x="38" y="92"/>
                  </a:cubicBezTo>
                  <a:cubicBezTo>
                    <a:pt x="41" y="99"/>
                    <a:pt x="45" y="105"/>
                    <a:pt x="50" y="110"/>
                  </a:cubicBezTo>
                  <a:close/>
                  <a:moveTo>
                    <a:pt x="61" y="111"/>
                  </a:moveTo>
                  <a:cubicBezTo>
                    <a:pt x="61" y="88"/>
                    <a:pt x="61" y="88"/>
                    <a:pt x="61" y="88"/>
                  </a:cubicBezTo>
                  <a:cubicBezTo>
                    <a:pt x="66" y="88"/>
                    <a:pt x="72" y="89"/>
                    <a:pt x="77" y="91"/>
                  </a:cubicBezTo>
                  <a:cubicBezTo>
                    <a:pt x="73" y="99"/>
                    <a:pt x="67" y="106"/>
                    <a:pt x="61" y="111"/>
                  </a:cubicBezTo>
                  <a:cubicBezTo>
                    <a:pt x="61" y="111"/>
                    <a:pt x="61" y="111"/>
                    <a:pt x="61" y="111"/>
                  </a:cubicBezTo>
                  <a:close/>
                  <a:moveTo>
                    <a:pt x="80" y="92"/>
                  </a:moveTo>
                  <a:cubicBezTo>
                    <a:pt x="85" y="94"/>
                    <a:pt x="89" y="96"/>
                    <a:pt x="93" y="99"/>
                  </a:cubicBezTo>
                  <a:cubicBezTo>
                    <a:pt x="86" y="105"/>
                    <a:pt x="77" y="109"/>
                    <a:pt x="67" y="110"/>
                  </a:cubicBezTo>
                  <a:cubicBezTo>
                    <a:pt x="73" y="105"/>
                    <a:pt x="77" y="99"/>
                    <a:pt x="80" y="92"/>
                  </a:cubicBezTo>
                  <a:close/>
                  <a:moveTo>
                    <a:pt x="78" y="87"/>
                  </a:moveTo>
                  <a:cubicBezTo>
                    <a:pt x="73" y="86"/>
                    <a:pt x="67" y="85"/>
                    <a:pt x="61" y="84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71"/>
                    <a:pt x="82" y="79"/>
                    <a:pt x="78" y="87"/>
                  </a:cubicBezTo>
                  <a:close/>
                  <a:moveTo>
                    <a:pt x="61" y="57"/>
                  </a:moveTo>
                  <a:cubicBezTo>
                    <a:pt x="61" y="38"/>
                    <a:pt x="61" y="38"/>
                    <a:pt x="61" y="38"/>
                  </a:cubicBezTo>
                  <a:cubicBezTo>
                    <a:pt x="67" y="38"/>
                    <a:pt x="74" y="37"/>
                    <a:pt x="80" y="35"/>
                  </a:cubicBezTo>
                  <a:cubicBezTo>
                    <a:pt x="82" y="42"/>
                    <a:pt x="84" y="49"/>
                    <a:pt x="84" y="57"/>
                  </a:cubicBezTo>
                  <a:lnTo>
                    <a:pt x="61" y="57"/>
                  </a:lnTo>
                  <a:close/>
                  <a:moveTo>
                    <a:pt x="20" y="25"/>
                  </a:moveTo>
                  <a:cubicBezTo>
                    <a:pt x="25" y="28"/>
                    <a:pt x="30" y="31"/>
                    <a:pt x="35" y="33"/>
                  </a:cubicBezTo>
                  <a:cubicBezTo>
                    <a:pt x="32" y="41"/>
                    <a:pt x="30" y="49"/>
                    <a:pt x="30" y="57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8" y="45"/>
                    <a:pt x="13" y="34"/>
                    <a:pt x="20" y="25"/>
                  </a:cubicBezTo>
                  <a:close/>
                  <a:moveTo>
                    <a:pt x="7" y="61"/>
                  </a:moveTo>
                  <a:cubicBezTo>
                    <a:pt x="30" y="61"/>
                    <a:pt x="30" y="61"/>
                    <a:pt x="30" y="61"/>
                  </a:cubicBezTo>
                  <a:cubicBezTo>
                    <a:pt x="31" y="71"/>
                    <a:pt x="33" y="80"/>
                    <a:pt x="36" y="89"/>
                  </a:cubicBezTo>
                  <a:cubicBezTo>
                    <a:pt x="31" y="91"/>
                    <a:pt x="27" y="93"/>
                    <a:pt x="22" y="96"/>
                  </a:cubicBezTo>
                  <a:cubicBezTo>
                    <a:pt x="13" y="87"/>
                    <a:pt x="8" y="75"/>
                    <a:pt x="7" y="61"/>
                  </a:cubicBezTo>
                  <a:close/>
                  <a:moveTo>
                    <a:pt x="95" y="96"/>
                  </a:moveTo>
                  <a:cubicBezTo>
                    <a:pt x="91" y="93"/>
                    <a:pt x="87" y="91"/>
                    <a:pt x="82" y="89"/>
                  </a:cubicBezTo>
                  <a:cubicBezTo>
                    <a:pt x="85" y="80"/>
                    <a:pt x="87" y="71"/>
                    <a:pt x="88" y="61"/>
                  </a:cubicBezTo>
                  <a:cubicBezTo>
                    <a:pt x="111" y="61"/>
                    <a:pt x="111" y="61"/>
                    <a:pt x="111" y="61"/>
                  </a:cubicBezTo>
                  <a:cubicBezTo>
                    <a:pt x="110" y="75"/>
                    <a:pt x="104" y="87"/>
                    <a:pt x="95" y="96"/>
                  </a:cubicBezTo>
                  <a:close/>
                  <a:moveTo>
                    <a:pt x="95" y="96"/>
                  </a:moveTo>
                  <a:cubicBezTo>
                    <a:pt x="95" y="96"/>
                    <a:pt x="95" y="96"/>
                    <a:pt x="95" y="9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Arc 43"/>
          <p:cNvSpPr/>
          <p:nvPr/>
        </p:nvSpPr>
        <p:spPr>
          <a:xfrm>
            <a:off x="3971615" y="4729244"/>
            <a:ext cx="4915523" cy="4915523"/>
          </a:xfrm>
          <a:prstGeom prst="arc">
            <a:avLst>
              <a:gd name="adj1" fmla="val 10769273"/>
              <a:gd name="adj2" fmla="val 0"/>
            </a:avLst>
          </a:prstGeom>
          <a:ln w="57150" cap="rnd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10889" y="6998206"/>
            <a:ext cx="321451" cy="3214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726412" y="6998206"/>
            <a:ext cx="321451" cy="32145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269971" y="4567386"/>
            <a:ext cx="321451" cy="3214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023237" y="5306869"/>
            <a:ext cx="321451" cy="3214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20196" y="5306869"/>
            <a:ext cx="321451" cy="3214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ardrop 12"/>
          <p:cNvSpPr/>
          <p:nvPr/>
        </p:nvSpPr>
        <p:spPr>
          <a:xfrm rot="5400000">
            <a:off x="2665718" y="5853036"/>
            <a:ext cx="1145170" cy="1145170"/>
          </a:xfrm>
          <a:prstGeom prst="teardrop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ardrop 13"/>
          <p:cNvSpPr/>
          <p:nvPr/>
        </p:nvSpPr>
        <p:spPr>
          <a:xfrm rot="5400000">
            <a:off x="3355498" y="4165571"/>
            <a:ext cx="1145170" cy="1145170"/>
          </a:xfrm>
          <a:prstGeom prst="teardrop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ardrop 14"/>
          <p:cNvSpPr/>
          <p:nvPr/>
        </p:nvSpPr>
        <p:spPr>
          <a:xfrm rot="16200000" flipH="1">
            <a:off x="8381521" y="4165572"/>
            <a:ext cx="1145170" cy="1145170"/>
          </a:xfrm>
          <a:prstGeom prst="teardrop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ardrop 15"/>
          <p:cNvSpPr/>
          <p:nvPr/>
        </p:nvSpPr>
        <p:spPr>
          <a:xfrm rot="16200000" flipH="1">
            <a:off x="9141618" y="5853036"/>
            <a:ext cx="1145170" cy="1145170"/>
          </a:xfrm>
          <a:prstGeom prst="teardrop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ardrop 16"/>
          <p:cNvSpPr/>
          <p:nvPr/>
        </p:nvSpPr>
        <p:spPr>
          <a:xfrm rot="13500000" flipH="1">
            <a:off x="5858111" y="3118073"/>
            <a:ext cx="1145170" cy="1145170"/>
          </a:xfrm>
          <a:prstGeom prst="teardrop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Freeform 127"/>
          <p:cNvSpPr/>
          <p:nvPr/>
        </p:nvSpPr>
        <p:spPr bwMode="auto">
          <a:xfrm>
            <a:off x="6193757" y="3483115"/>
            <a:ext cx="473879" cy="522147"/>
          </a:xfrm>
          <a:custGeom>
            <a:avLst/>
            <a:gdLst/>
            <a:ahLst/>
            <a:cxnLst>
              <a:cxn ang="0">
                <a:pos x="40" y="55"/>
              </a:cxn>
              <a:cxn ang="0">
                <a:pos x="32" y="51"/>
              </a:cxn>
              <a:cxn ang="0">
                <a:pos x="4" y="24"/>
              </a:cxn>
              <a:cxn ang="0">
                <a:pos x="0" y="14"/>
              </a:cxn>
              <a:cxn ang="0">
                <a:pos x="13" y="0"/>
              </a:cxn>
              <a:cxn ang="0">
                <a:pos x="23" y="5"/>
              </a:cxn>
              <a:cxn ang="0">
                <a:pos x="45" y="26"/>
              </a:cxn>
              <a:cxn ang="0">
                <a:pos x="45" y="27"/>
              </a:cxn>
              <a:cxn ang="0">
                <a:pos x="42" y="30"/>
              </a:cxn>
              <a:cxn ang="0">
                <a:pos x="42" y="29"/>
              </a:cxn>
              <a:cxn ang="0">
                <a:pos x="20" y="8"/>
              </a:cxn>
              <a:cxn ang="0">
                <a:pos x="13" y="5"/>
              </a:cxn>
              <a:cxn ang="0">
                <a:pos x="4" y="14"/>
              </a:cxn>
              <a:cxn ang="0">
                <a:pos x="7" y="21"/>
              </a:cxn>
              <a:cxn ang="0">
                <a:pos x="35" y="48"/>
              </a:cxn>
              <a:cxn ang="0">
                <a:pos x="40" y="50"/>
              </a:cxn>
              <a:cxn ang="0">
                <a:pos x="45" y="45"/>
              </a:cxn>
              <a:cxn ang="0">
                <a:pos x="43" y="40"/>
              </a:cxn>
              <a:cxn ang="0">
                <a:pos x="22" y="19"/>
              </a:cxn>
              <a:cxn ang="0">
                <a:pos x="20" y="18"/>
              </a:cxn>
              <a:cxn ang="0">
                <a:pos x="18" y="21"/>
              </a:cxn>
              <a:cxn ang="0">
                <a:pos x="19" y="23"/>
              </a:cxn>
              <a:cxn ang="0">
                <a:pos x="33" y="38"/>
              </a:cxn>
              <a:cxn ang="0">
                <a:pos x="34" y="38"/>
              </a:cxn>
              <a:cxn ang="0">
                <a:pos x="31" y="41"/>
              </a:cxn>
              <a:cxn ang="0">
                <a:pos x="30" y="41"/>
              </a:cxn>
              <a:cxn ang="0">
                <a:pos x="16" y="26"/>
              </a:cxn>
              <a:cxn ang="0">
                <a:pos x="13" y="21"/>
              </a:cxn>
              <a:cxn ang="0">
                <a:pos x="20" y="14"/>
              </a:cxn>
              <a:cxn ang="0">
                <a:pos x="26" y="16"/>
              </a:cxn>
              <a:cxn ang="0">
                <a:pos x="46" y="37"/>
              </a:cxn>
              <a:cxn ang="0">
                <a:pos x="50" y="45"/>
              </a:cxn>
              <a:cxn ang="0">
                <a:pos x="40" y="55"/>
              </a:cxn>
            </a:cxnLst>
            <a:rect l="0" t="0" r="r" b="b"/>
            <a:pathLst>
              <a:path w="50" h="55">
                <a:moveTo>
                  <a:pt x="40" y="55"/>
                </a:moveTo>
                <a:cubicBezTo>
                  <a:pt x="37" y="55"/>
                  <a:pt x="34" y="54"/>
                  <a:pt x="32" y="51"/>
                </a:cubicBezTo>
                <a:cubicBezTo>
                  <a:pt x="4" y="24"/>
                  <a:pt x="4" y="24"/>
                  <a:pt x="4" y="24"/>
                </a:cubicBezTo>
                <a:cubicBezTo>
                  <a:pt x="1" y="21"/>
                  <a:pt x="0" y="18"/>
                  <a:pt x="0" y="14"/>
                </a:cubicBezTo>
                <a:cubicBezTo>
                  <a:pt x="0" y="7"/>
                  <a:pt x="6" y="0"/>
                  <a:pt x="13" y="0"/>
                </a:cubicBezTo>
                <a:cubicBezTo>
                  <a:pt x="17" y="0"/>
                  <a:pt x="21" y="2"/>
                  <a:pt x="23" y="5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7"/>
                  <a:pt x="45" y="27"/>
                </a:cubicBezTo>
                <a:cubicBezTo>
                  <a:pt x="45" y="28"/>
                  <a:pt x="43" y="30"/>
                  <a:pt x="42" y="30"/>
                </a:cubicBezTo>
                <a:cubicBezTo>
                  <a:pt x="42" y="30"/>
                  <a:pt x="42" y="30"/>
                  <a:pt x="42" y="29"/>
                </a:cubicBezTo>
                <a:cubicBezTo>
                  <a:pt x="20" y="8"/>
                  <a:pt x="20" y="8"/>
                  <a:pt x="20" y="8"/>
                </a:cubicBezTo>
                <a:cubicBezTo>
                  <a:pt x="18" y="6"/>
                  <a:pt x="16" y="5"/>
                  <a:pt x="13" y="5"/>
                </a:cubicBezTo>
                <a:cubicBezTo>
                  <a:pt x="8" y="5"/>
                  <a:pt x="4" y="9"/>
                  <a:pt x="4" y="14"/>
                </a:cubicBezTo>
                <a:cubicBezTo>
                  <a:pt x="4" y="16"/>
                  <a:pt x="5" y="19"/>
                  <a:pt x="7" y="21"/>
                </a:cubicBezTo>
                <a:cubicBezTo>
                  <a:pt x="35" y="48"/>
                  <a:pt x="35" y="48"/>
                  <a:pt x="35" y="48"/>
                </a:cubicBezTo>
                <a:cubicBezTo>
                  <a:pt x="36" y="50"/>
                  <a:pt x="38" y="50"/>
                  <a:pt x="40" y="50"/>
                </a:cubicBezTo>
                <a:cubicBezTo>
                  <a:pt x="43" y="50"/>
                  <a:pt x="45" y="48"/>
                  <a:pt x="45" y="45"/>
                </a:cubicBezTo>
                <a:cubicBezTo>
                  <a:pt x="45" y="43"/>
                  <a:pt x="44" y="41"/>
                  <a:pt x="43" y="40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1" y="18"/>
                  <a:pt x="20" y="18"/>
                </a:cubicBezTo>
                <a:cubicBezTo>
                  <a:pt x="19" y="18"/>
                  <a:pt x="18" y="19"/>
                  <a:pt x="18" y="21"/>
                </a:cubicBezTo>
                <a:cubicBezTo>
                  <a:pt x="18" y="22"/>
                  <a:pt x="18" y="22"/>
                  <a:pt x="19" y="23"/>
                </a:cubicBezTo>
                <a:cubicBezTo>
                  <a:pt x="33" y="38"/>
                  <a:pt x="33" y="38"/>
                  <a:pt x="33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9"/>
                  <a:pt x="32" y="41"/>
                  <a:pt x="31" y="41"/>
                </a:cubicBezTo>
                <a:cubicBezTo>
                  <a:pt x="31" y="41"/>
                  <a:pt x="30" y="41"/>
                  <a:pt x="30" y="41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5"/>
                  <a:pt x="13" y="23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2" y="14"/>
                  <a:pt x="24" y="15"/>
                  <a:pt x="26" y="16"/>
                </a:cubicBezTo>
                <a:cubicBezTo>
                  <a:pt x="46" y="37"/>
                  <a:pt x="46" y="37"/>
                  <a:pt x="46" y="37"/>
                </a:cubicBezTo>
                <a:cubicBezTo>
                  <a:pt x="49" y="39"/>
                  <a:pt x="50" y="42"/>
                  <a:pt x="50" y="45"/>
                </a:cubicBezTo>
                <a:cubicBezTo>
                  <a:pt x="50" y="51"/>
                  <a:pt x="46" y="55"/>
                  <a:pt x="40" y="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137"/>
          <p:cNvSpPr>
            <a:spLocks noEditPoints="1"/>
          </p:cNvSpPr>
          <p:nvPr/>
        </p:nvSpPr>
        <p:spPr bwMode="auto">
          <a:xfrm>
            <a:off x="9486510" y="6307663"/>
            <a:ext cx="417633" cy="427655"/>
          </a:xfrm>
          <a:custGeom>
            <a:avLst/>
            <a:gdLst/>
            <a:ahLst/>
            <a:cxnLst>
              <a:cxn ang="0">
                <a:pos x="46" y="30"/>
              </a:cxn>
              <a:cxn ang="0">
                <a:pos x="39" y="36"/>
              </a:cxn>
              <a:cxn ang="0">
                <a:pos x="39" y="50"/>
              </a:cxn>
              <a:cxn ang="0">
                <a:pos x="38" y="50"/>
              </a:cxn>
              <a:cxn ang="0">
                <a:pos x="24" y="58"/>
              </a:cxn>
              <a:cxn ang="0">
                <a:pos x="24" y="59"/>
              </a:cxn>
              <a:cxn ang="0">
                <a:pos x="23" y="58"/>
              </a:cxn>
              <a:cxn ang="0">
                <a:pos x="21" y="56"/>
              </a:cxn>
              <a:cxn ang="0">
                <a:pos x="21" y="55"/>
              </a:cxn>
              <a:cxn ang="0">
                <a:pos x="24" y="45"/>
              </a:cxn>
              <a:cxn ang="0">
                <a:pos x="14" y="35"/>
              </a:cxn>
              <a:cxn ang="0">
                <a:pos x="4" y="38"/>
              </a:cxn>
              <a:cxn ang="0">
                <a:pos x="3" y="38"/>
              </a:cxn>
              <a:cxn ang="0">
                <a:pos x="3" y="38"/>
              </a:cxn>
              <a:cxn ang="0">
                <a:pos x="0" y="35"/>
              </a:cxn>
              <a:cxn ang="0">
                <a:pos x="0" y="34"/>
              </a:cxn>
              <a:cxn ang="0">
                <a:pos x="8" y="20"/>
              </a:cxn>
              <a:cxn ang="0">
                <a:pos x="9" y="20"/>
              </a:cxn>
              <a:cxn ang="0">
                <a:pos x="23" y="19"/>
              </a:cxn>
              <a:cxn ang="0">
                <a:pos x="29" y="12"/>
              </a:cxn>
              <a:cxn ang="0">
                <a:pos x="57" y="0"/>
              </a:cxn>
              <a:cxn ang="0">
                <a:pos x="58" y="1"/>
              </a:cxn>
              <a:cxn ang="0">
                <a:pos x="46" y="30"/>
              </a:cxn>
              <a:cxn ang="0">
                <a:pos x="47" y="8"/>
              </a:cxn>
              <a:cxn ang="0">
                <a:pos x="43" y="12"/>
              </a:cxn>
              <a:cxn ang="0">
                <a:pos x="47" y="15"/>
              </a:cxn>
              <a:cxn ang="0">
                <a:pos x="50" y="12"/>
              </a:cxn>
              <a:cxn ang="0">
                <a:pos x="47" y="8"/>
              </a:cxn>
            </a:cxnLst>
            <a:rect l="0" t="0" r="r" b="b"/>
            <a:pathLst>
              <a:path w="58" h="59">
                <a:moveTo>
                  <a:pt x="46" y="30"/>
                </a:moveTo>
                <a:cubicBezTo>
                  <a:pt x="44" y="32"/>
                  <a:pt x="42" y="34"/>
                  <a:pt x="39" y="36"/>
                </a:cubicBezTo>
                <a:cubicBezTo>
                  <a:pt x="39" y="50"/>
                  <a:pt x="39" y="50"/>
                  <a:pt x="39" y="50"/>
                </a:cubicBezTo>
                <a:cubicBezTo>
                  <a:pt x="39" y="50"/>
                  <a:pt x="39" y="50"/>
                  <a:pt x="38" y="50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59"/>
                  <a:pt x="23" y="58"/>
                  <a:pt x="23" y="58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6"/>
                  <a:pt x="20" y="55"/>
                  <a:pt x="21" y="55"/>
                </a:cubicBezTo>
                <a:cubicBezTo>
                  <a:pt x="24" y="45"/>
                  <a:pt x="24" y="45"/>
                  <a:pt x="24" y="45"/>
                </a:cubicBezTo>
                <a:cubicBezTo>
                  <a:pt x="14" y="35"/>
                  <a:pt x="14" y="35"/>
                  <a:pt x="14" y="35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3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4"/>
                  <a:pt x="0" y="34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9" y="20"/>
                  <a:pt x="9" y="20"/>
                </a:cubicBezTo>
                <a:cubicBezTo>
                  <a:pt x="23" y="19"/>
                  <a:pt x="23" y="19"/>
                  <a:pt x="23" y="19"/>
                </a:cubicBezTo>
                <a:cubicBezTo>
                  <a:pt x="25" y="17"/>
                  <a:pt x="27" y="14"/>
                  <a:pt x="29" y="12"/>
                </a:cubicBezTo>
                <a:cubicBezTo>
                  <a:pt x="38" y="3"/>
                  <a:pt x="45" y="0"/>
                  <a:pt x="57" y="0"/>
                </a:cubicBezTo>
                <a:cubicBezTo>
                  <a:pt x="58" y="0"/>
                  <a:pt x="58" y="1"/>
                  <a:pt x="58" y="1"/>
                </a:cubicBezTo>
                <a:cubicBezTo>
                  <a:pt x="58" y="13"/>
                  <a:pt x="55" y="21"/>
                  <a:pt x="46" y="30"/>
                </a:cubicBezTo>
                <a:close/>
                <a:moveTo>
                  <a:pt x="47" y="8"/>
                </a:moveTo>
                <a:cubicBezTo>
                  <a:pt x="45" y="8"/>
                  <a:pt x="43" y="10"/>
                  <a:pt x="43" y="12"/>
                </a:cubicBezTo>
                <a:cubicBezTo>
                  <a:pt x="43" y="14"/>
                  <a:pt x="45" y="15"/>
                  <a:pt x="47" y="15"/>
                </a:cubicBezTo>
                <a:cubicBezTo>
                  <a:pt x="49" y="15"/>
                  <a:pt x="50" y="14"/>
                  <a:pt x="50" y="12"/>
                </a:cubicBezTo>
                <a:cubicBezTo>
                  <a:pt x="50" y="10"/>
                  <a:pt x="49" y="8"/>
                  <a:pt x="47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145"/>
          <p:cNvSpPr/>
          <p:nvPr/>
        </p:nvSpPr>
        <p:spPr bwMode="auto">
          <a:xfrm>
            <a:off x="3698063" y="4539363"/>
            <a:ext cx="461064" cy="397586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146"/>
          <p:cNvSpPr>
            <a:spLocks noEditPoints="1"/>
          </p:cNvSpPr>
          <p:nvPr/>
        </p:nvSpPr>
        <p:spPr bwMode="auto">
          <a:xfrm>
            <a:off x="3023712" y="6269240"/>
            <a:ext cx="461064" cy="504500"/>
          </a:xfrm>
          <a:custGeom>
            <a:avLst/>
            <a:gdLst/>
            <a:ahLst/>
            <a:cxnLst>
              <a:cxn ang="0">
                <a:pos x="49" y="42"/>
              </a:cxn>
              <a:cxn ang="0">
                <a:pos x="33" y="58"/>
              </a:cxn>
              <a:cxn ang="0">
                <a:pos x="33" y="46"/>
              </a:cxn>
              <a:cxn ang="0">
                <a:pos x="31" y="45"/>
              </a:cxn>
              <a:cxn ang="0">
                <a:pos x="31" y="58"/>
              </a:cxn>
              <a:cxn ang="0">
                <a:pos x="14" y="42"/>
              </a:cxn>
              <a:cxn ang="0">
                <a:pos x="1" y="33"/>
              </a:cxn>
              <a:cxn ang="0">
                <a:pos x="3" y="31"/>
              </a:cxn>
              <a:cxn ang="0">
                <a:pos x="4" y="31"/>
              </a:cxn>
              <a:cxn ang="0">
                <a:pos x="4" y="7"/>
              </a:cxn>
              <a:cxn ang="0">
                <a:pos x="9" y="0"/>
              </a:cxn>
              <a:cxn ang="0">
                <a:pos x="54" y="0"/>
              </a:cxn>
              <a:cxn ang="0">
                <a:pos x="60" y="7"/>
              </a:cxn>
              <a:cxn ang="0">
                <a:pos x="60" y="31"/>
              </a:cxn>
              <a:cxn ang="0">
                <a:pos x="61" y="31"/>
              </a:cxn>
              <a:cxn ang="0">
                <a:pos x="63" y="33"/>
              </a:cxn>
              <a:cxn ang="0">
                <a:pos x="49" y="42"/>
              </a:cxn>
              <a:cxn ang="0">
                <a:pos x="57" y="9"/>
              </a:cxn>
              <a:cxn ang="0">
                <a:pos x="52" y="4"/>
              </a:cxn>
              <a:cxn ang="0">
                <a:pos x="12" y="4"/>
              </a:cxn>
              <a:cxn ang="0">
                <a:pos x="7" y="9"/>
              </a:cxn>
              <a:cxn ang="0">
                <a:pos x="7" y="33"/>
              </a:cxn>
              <a:cxn ang="0">
                <a:pos x="27" y="37"/>
              </a:cxn>
              <a:cxn ang="0">
                <a:pos x="30" y="38"/>
              </a:cxn>
              <a:cxn ang="0">
                <a:pos x="30" y="38"/>
              </a:cxn>
              <a:cxn ang="0">
                <a:pos x="33" y="40"/>
              </a:cxn>
              <a:cxn ang="0">
                <a:pos x="37" y="37"/>
              </a:cxn>
              <a:cxn ang="0">
                <a:pos x="57" y="33"/>
              </a:cxn>
              <a:cxn ang="0">
                <a:pos x="57" y="9"/>
              </a:cxn>
              <a:cxn ang="0">
                <a:pos x="23" y="34"/>
              </a:cxn>
              <a:cxn ang="0">
                <a:pos x="16" y="27"/>
              </a:cxn>
              <a:cxn ang="0">
                <a:pos x="23" y="20"/>
              </a:cxn>
              <a:cxn ang="0">
                <a:pos x="31" y="27"/>
              </a:cxn>
              <a:cxn ang="0">
                <a:pos x="23" y="34"/>
              </a:cxn>
              <a:cxn ang="0">
                <a:pos x="41" y="34"/>
              </a:cxn>
              <a:cxn ang="0">
                <a:pos x="33" y="27"/>
              </a:cxn>
              <a:cxn ang="0">
                <a:pos x="41" y="20"/>
              </a:cxn>
              <a:cxn ang="0">
                <a:pos x="49" y="27"/>
              </a:cxn>
              <a:cxn ang="0">
                <a:pos x="41" y="34"/>
              </a:cxn>
            </a:cxnLst>
            <a:rect l="0" t="0" r="r" b="b"/>
            <a:pathLst>
              <a:path w="64" h="70">
                <a:moveTo>
                  <a:pt x="49" y="42"/>
                </a:moveTo>
                <a:cubicBezTo>
                  <a:pt x="56" y="66"/>
                  <a:pt x="32" y="70"/>
                  <a:pt x="33" y="58"/>
                </a:cubicBezTo>
                <a:cubicBezTo>
                  <a:pt x="33" y="58"/>
                  <a:pt x="33" y="51"/>
                  <a:pt x="33" y="46"/>
                </a:cubicBezTo>
                <a:cubicBezTo>
                  <a:pt x="32" y="46"/>
                  <a:pt x="32" y="46"/>
                  <a:pt x="31" y="45"/>
                </a:cubicBezTo>
                <a:cubicBezTo>
                  <a:pt x="31" y="51"/>
                  <a:pt x="31" y="58"/>
                  <a:pt x="31" y="58"/>
                </a:cubicBezTo>
                <a:cubicBezTo>
                  <a:pt x="31" y="70"/>
                  <a:pt x="7" y="66"/>
                  <a:pt x="14" y="42"/>
                </a:cubicBezTo>
                <a:cubicBezTo>
                  <a:pt x="7" y="39"/>
                  <a:pt x="3" y="36"/>
                  <a:pt x="1" y="33"/>
                </a:cubicBezTo>
                <a:cubicBezTo>
                  <a:pt x="0" y="31"/>
                  <a:pt x="1" y="29"/>
                  <a:pt x="3" y="31"/>
                </a:cubicBezTo>
                <a:cubicBezTo>
                  <a:pt x="3" y="31"/>
                  <a:pt x="3" y="31"/>
                  <a:pt x="4" y="31"/>
                </a:cubicBezTo>
                <a:cubicBezTo>
                  <a:pt x="4" y="7"/>
                  <a:pt x="4" y="7"/>
                  <a:pt x="4" y="7"/>
                </a:cubicBezTo>
                <a:cubicBezTo>
                  <a:pt x="4" y="3"/>
                  <a:pt x="6" y="0"/>
                  <a:pt x="9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7" y="0"/>
                  <a:pt x="60" y="3"/>
                  <a:pt x="60" y="7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1"/>
                  <a:pt x="60" y="31"/>
                  <a:pt x="61" y="31"/>
                </a:cubicBezTo>
                <a:cubicBezTo>
                  <a:pt x="63" y="29"/>
                  <a:pt x="64" y="31"/>
                  <a:pt x="63" y="33"/>
                </a:cubicBezTo>
                <a:cubicBezTo>
                  <a:pt x="60" y="36"/>
                  <a:pt x="56" y="39"/>
                  <a:pt x="49" y="42"/>
                </a:cubicBezTo>
                <a:close/>
                <a:moveTo>
                  <a:pt x="57" y="9"/>
                </a:moveTo>
                <a:cubicBezTo>
                  <a:pt x="57" y="5"/>
                  <a:pt x="56" y="4"/>
                  <a:pt x="5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8" y="4"/>
                  <a:pt x="7" y="5"/>
                  <a:pt x="7" y="9"/>
                </a:cubicBezTo>
                <a:cubicBezTo>
                  <a:pt x="7" y="33"/>
                  <a:pt x="7" y="33"/>
                  <a:pt x="7" y="33"/>
                </a:cubicBezTo>
                <a:cubicBezTo>
                  <a:pt x="15" y="38"/>
                  <a:pt x="23" y="37"/>
                  <a:pt x="27" y="37"/>
                </a:cubicBezTo>
                <a:cubicBezTo>
                  <a:pt x="28" y="37"/>
                  <a:pt x="29" y="37"/>
                  <a:pt x="30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1" y="39"/>
                  <a:pt x="32" y="39"/>
                  <a:pt x="33" y="40"/>
                </a:cubicBezTo>
                <a:cubicBezTo>
                  <a:pt x="33" y="38"/>
                  <a:pt x="34" y="37"/>
                  <a:pt x="37" y="37"/>
                </a:cubicBezTo>
                <a:cubicBezTo>
                  <a:pt x="41" y="37"/>
                  <a:pt x="48" y="38"/>
                  <a:pt x="57" y="33"/>
                </a:cubicBezTo>
                <a:lnTo>
                  <a:pt x="57" y="9"/>
                </a:lnTo>
                <a:close/>
                <a:moveTo>
                  <a:pt x="23" y="34"/>
                </a:moveTo>
                <a:cubicBezTo>
                  <a:pt x="19" y="34"/>
                  <a:pt x="16" y="31"/>
                  <a:pt x="16" y="27"/>
                </a:cubicBezTo>
                <a:cubicBezTo>
                  <a:pt x="16" y="23"/>
                  <a:pt x="19" y="20"/>
                  <a:pt x="23" y="20"/>
                </a:cubicBezTo>
                <a:cubicBezTo>
                  <a:pt x="27" y="20"/>
                  <a:pt x="31" y="23"/>
                  <a:pt x="31" y="27"/>
                </a:cubicBezTo>
                <a:cubicBezTo>
                  <a:pt x="31" y="31"/>
                  <a:pt x="27" y="34"/>
                  <a:pt x="23" y="34"/>
                </a:cubicBezTo>
                <a:close/>
                <a:moveTo>
                  <a:pt x="41" y="34"/>
                </a:moveTo>
                <a:cubicBezTo>
                  <a:pt x="37" y="34"/>
                  <a:pt x="33" y="31"/>
                  <a:pt x="33" y="27"/>
                </a:cubicBezTo>
                <a:cubicBezTo>
                  <a:pt x="33" y="23"/>
                  <a:pt x="37" y="20"/>
                  <a:pt x="41" y="20"/>
                </a:cubicBezTo>
                <a:cubicBezTo>
                  <a:pt x="45" y="20"/>
                  <a:pt x="49" y="23"/>
                  <a:pt x="49" y="27"/>
                </a:cubicBezTo>
                <a:cubicBezTo>
                  <a:pt x="49" y="31"/>
                  <a:pt x="45" y="34"/>
                  <a:pt x="41" y="3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175"/>
          <p:cNvSpPr>
            <a:spLocks noEditPoints="1"/>
          </p:cNvSpPr>
          <p:nvPr/>
        </p:nvSpPr>
        <p:spPr bwMode="auto">
          <a:xfrm>
            <a:off x="8753200" y="4527670"/>
            <a:ext cx="417633" cy="420973"/>
          </a:xfrm>
          <a:custGeom>
            <a:avLst/>
            <a:gdLst/>
            <a:ahLst/>
            <a:cxnLst>
              <a:cxn ang="0">
                <a:pos x="11" y="57"/>
              </a:cxn>
              <a:cxn ang="0">
                <a:pos x="8" y="58"/>
              </a:cxn>
              <a:cxn ang="0">
                <a:pos x="5" y="57"/>
              </a:cxn>
              <a:cxn ang="0">
                <a:pos x="1" y="53"/>
              </a:cxn>
              <a:cxn ang="0">
                <a:pos x="0" y="50"/>
              </a:cxn>
              <a:cxn ang="0">
                <a:pos x="1" y="47"/>
              </a:cxn>
              <a:cxn ang="0">
                <a:pos x="25" y="22"/>
              </a:cxn>
              <a:cxn ang="0">
                <a:pos x="35" y="33"/>
              </a:cxn>
              <a:cxn ang="0">
                <a:pos x="11" y="57"/>
              </a:cxn>
              <a:cxn ang="0">
                <a:pos x="10" y="45"/>
              </a:cxn>
              <a:cxn ang="0">
                <a:pos x="8" y="48"/>
              </a:cxn>
              <a:cxn ang="0">
                <a:pos x="10" y="50"/>
              </a:cxn>
              <a:cxn ang="0">
                <a:pos x="12" y="48"/>
              </a:cxn>
              <a:cxn ang="0">
                <a:pos x="10" y="45"/>
              </a:cxn>
              <a:cxn ang="0">
                <a:pos x="57" y="21"/>
              </a:cxn>
              <a:cxn ang="0">
                <a:pos x="42" y="32"/>
              </a:cxn>
              <a:cxn ang="0">
                <a:pos x="26" y="16"/>
              </a:cxn>
              <a:cxn ang="0">
                <a:pos x="42" y="0"/>
              </a:cxn>
              <a:cxn ang="0">
                <a:pos x="50" y="2"/>
              </a:cxn>
              <a:cxn ang="0">
                <a:pos x="51" y="3"/>
              </a:cxn>
              <a:cxn ang="0">
                <a:pos x="50" y="4"/>
              </a:cxn>
              <a:cxn ang="0">
                <a:pos x="40" y="10"/>
              </a:cxn>
              <a:cxn ang="0">
                <a:pos x="40" y="18"/>
              </a:cxn>
              <a:cxn ang="0">
                <a:pos x="47" y="22"/>
              </a:cxn>
              <a:cxn ang="0">
                <a:pos x="57" y="16"/>
              </a:cxn>
              <a:cxn ang="0">
                <a:pos x="58" y="17"/>
              </a:cxn>
              <a:cxn ang="0">
                <a:pos x="57" y="21"/>
              </a:cxn>
            </a:cxnLst>
            <a:rect l="0" t="0" r="r" b="b"/>
            <a:pathLst>
              <a:path w="58" h="58">
                <a:moveTo>
                  <a:pt x="11" y="57"/>
                </a:moveTo>
                <a:cubicBezTo>
                  <a:pt x="10" y="58"/>
                  <a:pt x="9" y="58"/>
                  <a:pt x="8" y="58"/>
                </a:cubicBezTo>
                <a:cubicBezTo>
                  <a:pt x="7" y="58"/>
                  <a:pt x="6" y="58"/>
                  <a:pt x="5" y="57"/>
                </a:cubicBezTo>
                <a:cubicBezTo>
                  <a:pt x="1" y="53"/>
                  <a:pt x="1" y="53"/>
                  <a:pt x="1" y="53"/>
                </a:cubicBezTo>
                <a:cubicBezTo>
                  <a:pt x="0" y="52"/>
                  <a:pt x="0" y="51"/>
                  <a:pt x="0" y="50"/>
                </a:cubicBezTo>
                <a:cubicBezTo>
                  <a:pt x="0" y="49"/>
                  <a:pt x="0" y="47"/>
                  <a:pt x="1" y="47"/>
                </a:cubicBezTo>
                <a:cubicBezTo>
                  <a:pt x="25" y="22"/>
                  <a:pt x="25" y="22"/>
                  <a:pt x="25" y="22"/>
                </a:cubicBezTo>
                <a:cubicBezTo>
                  <a:pt x="27" y="27"/>
                  <a:pt x="31" y="31"/>
                  <a:pt x="35" y="33"/>
                </a:cubicBezTo>
                <a:lnTo>
                  <a:pt x="11" y="57"/>
                </a:lnTo>
                <a:close/>
                <a:moveTo>
                  <a:pt x="10" y="45"/>
                </a:moveTo>
                <a:cubicBezTo>
                  <a:pt x="9" y="45"/>
                  <a:pt x="8" y="46"/>
                  <a:pt x="8" y="48"/>
                </a:cubicBezTo>
                <a:cubicBezTo>
                  <a:pt x="8" y="49"/>
                  <a:pt x="9" y="50"/>
                  <a:pt x="10" y="50"/>
                </a:cubicBezTo>
                <a:cubicBezTo>
                  <a:pt x="11" y="50"/>
                  <a:pt x="12" y="49"/>
                  <a:pt x="12" y="48"/>
                </a:cubicBezTo>
                <a:cubicBezTo>
                  <a:pt x="12" y="46"/>
                  <a:pt x="11" y="45"/>
                  <a:pt x="10" y="45"/>
                </a:cubicBezTo>
                <a:close/>
                <a:moveTo>
                  <a:pt x="57" y="21"/>
                </a:moveTo>
                <a:cubicBezTo>
                  <a:pt x="55" y="27"/>
                  <a:pt x="49" y="32"/>
                  <a:pt x="42" y="32"/>
                </a:cubicBezTo>
                <a:cubicBezTo>
                  <a:pt x="33" y="32"/>
                  <a:pt x="26" y="24"/>
                  <a:pt x="26" y="16"/>
                </a:cubicBezTo>
                <a:cubicBezTo>
                  <a:pt x="26" y="7"/>
                  <a:pt x="33" y="0"/>
                  <a:pt x="42" y="0"/>
                </a:cubicBezTo>
                <a:cubicBezTo>
                  <a:pt x="45" y="0"/>
                  <a:pt x="48" y="0"/>
                  <a:pt x="50" y="2"/>
                </a:cubicBezTo>
                <a:cubicBezTo>
                  <a:pt x="51" y="2"/>
                  <a:pt x="51" y="2"/>
                  <a:pt x="51" y="3"/>
                </a:cubicBezTo>
                <a:cubicBezTo>
                  <a:pt x="51" y="3"/>
                  <a:pt x="51" y="4"/>
                  <a:pt x="50" y="4"/>
                </a:cubicBezTo>
                <a:cubicBezTo>
                  <a:pt x="40" y="10"/>
                  <a:pt x="40" y="10"/>
                  <a:pt x="40" y="10"/>
                </a:cubicBezTo>
                <a:cubicBezTo>
                  <a:pt x="40" y="18"/>
                  <a:pt x="40" y="18"/>
                  <a:pt x="40" y="18"/>
                </a:cubicBezTo>
                <a:cubicBezTo>
                  <a:pt x="47" y="22"/>
                  <a:pt x="47" y="22"/>
                  <a:pt x="47" y="22"/>
                </a:cubicBezTo>
                <a:cubicBezTo>
                  <a:pt x="48" y="21"/>
                  <a:pt x="56" y="16"/>
                  <a:pt x="57" y="16"/>
                </a:cubicBezTo>
                <a:cubicBezTo>
                  <a:pt x="58" y="16"/>
                  <a:pt x="58" y="16"/>
                  <a:pt x="58" y="17"/>
                </a:cubicBezTo>
                <a:cubicBezTo>
                  <a:pt x="58" y="18"/>
                  <a:pt x="58" y="20"/>
                  <a:pt x="57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23"/>
          <p:cNvSpPr txBox="1"/>
          <p:nvPr/>
        </p:nvSpPr>
        <p:spPr>
          <a:xfrm>
            <a:off x="1244799" y="5176825"/>
            <a:ext cx="176915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24"/>
          <p:cNvSpPr txBox="1"/>
          <p:nvPr/>
        </p:nvSpPr>
        <p:spPr>
          <a:xfrm>
            <a:off x="1757203" y="4903577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23"/>
          <p:cNvSpPr txBox="1"/>
          <p:nvPr/>
        </p:nvSpPr>
        <p:spPr>
          <a:xfrm>
            <a:off x="1757202" y="3631153"/>
            <a:ext cx="1792645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24"/>
          <p:cNvSpPr txBox="1"/>
          <p:nvPr/>
        </p:nvSpPr>
        <p:spPr>
          <a:xfrm>
            <a:off x="2293094" y="3357905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23"/>
          <p:cNvSpPr txBox="1"/>
          <p:nvPr/>
        </p:nvSpPr>
        <p:spPr>
          <a:xfrm>
            <a:off x="5496765" y="2206552"/>
            <a:ext cx="1867862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5802319" y="1933304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23"/>
          <p:cNvSpPr txBox="1"/>
          <p:nvPr/>
        </p:nvSpPr>
        <p:spPr>
          <a:xfrm>
            <a:off x="8887138" y="3326010"/>
            <a:ext cx="1862717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8887138" y="3052762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23"/>
          <p:cNvSpPr txBox="1"/>
          <p:nvPr/>
        </p:nvSpPr>
        <p:spPr>
          <a:xfrm>
            <a:off x="9885837" y="5260398"/>
            <a:ext cx="1788343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9885837" y="4987150"/>
            <a:ext cx="12567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4454798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8"/>
          <p:cNvSpPr txBox="1"/>
          <p:nvPr/>
        </p:nvSpPr>
        <p:spPr>
          <a:xfrm>
            <a:off x="5025515" y="743616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50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/>
          <p:nvPr/>
        </p:nvSpPr>
        <p:spPr bwMode="auto">
          <a:xfrm>
            <a:off x="2815005" y="1735551"/>
            <a:ext cx="1361345" cy="2999495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828312" y="1735551"/>
            <a:ext cx="1361344" cy="2999495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任意多边形 168"/>
          <p:cNvSpPr/>
          <p:nvPr/>
        </p:nvSpPr>
        <p:spPr bwMode="auto">
          <a:xfrm>
            <a:off x="8910649" y="1735551"/>
            <a:ext cx="1170755" cy="2999495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895829" y="1735551"/>
            <a:ext cx="1362857" cy="2999495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910649" y="1935217"/>
            <a:ext cx="568739" cy="1692604"/>
            <a:chOff x="9286715" y="1680422"/>
            <a:chExt cx="654939" cy="1949140"/>
          </a:xfrm>
          <a:solidFill>
            <a:schemeClr val="accent4"/>
          </a:solidFill>
        </p:grpSpPr>
        <p:sp>
          <p:nvSpPr>
            <p:cNvPr id="171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815007" y="1935217"/>
            <a:ext cx="571765" cy="1692604"/>
            <a:chOff x="2267202" y="1680422"/>
            <a:chExt cx="658423" cy="1949140"/>
          </a:xfrm>
          <a:solidFill>
            <a:schemeClr val="accent1"/>
          </a:solidFill>
        </p:grpSpPr>
        <p:sp>
          <p:nvSpPr>
            <p:cNvPr id="18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828313" y="1935217"/>
            <a:ext cx="570252" cy="1692604"/>
            <a:chOff x="4585650" y="1680422"/>
            <a:chExt cx="656681" cy="1949140"/>
          </a:xfrm>
          <a:solidFill>
            <a:schemeClr val="accent2"/>
          </a:solidFill>
        </p:grpSpPr>
        <p:sp>
          <p:nvSpPr>
            <p:cNvPr id="189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184715" y="4033200"/>
            <a:ext cx="6547582" cy="570252"/>
            <a:chOff x="2692946" y="4096380"/>
            <a:chExt cx="7539950" cy="656681"/>
          </a:xfrm>
          <a:solidFill>
            <a:schemeClr val="bg1"/>
          </a:solidFill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  <a:grpFill/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  <a:grpFill/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  <a:grpFill/>
          </p:grpSpPr>
          <p:sp>
            <p:nvSpPr>
              <p:cNvPr id="190" name="Freeform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  <a:grpFill/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Freeform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895830" y="1935217"/>
            <a:ext cx="571765" cy="1692604"/>
            <a:chOff x="6966525" y="1680422"/>
            <a:chExt cx="658423" cy="1949140"/>
          </a:xfrm>
          <a:solidFill>
            <a:schemeClr val="accent3"/>
          </a:solidFill>
        </p:grpSpPr>
        <p:sp>
          <p:nvSpPr>
            <p:cNvPr id="200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991506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99150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4233049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423304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6482860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48286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8724402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872440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TextBox 8"/>
          <p:cNvSpPr txBox="1"/>
          <p:nvPr/>
        </p:nvSpPr>
        <p:spPr>
          <a:xfrm>
            <a:off x="4454798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Box 8"/>
          <p:cNvSpPr txBox="1"/>
          <p:nvPr/>
        </p:nvSpPr>
        <p:spPr>
          <a:xfrm>
            <a:off x="5025515" y="743616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8" grpId="0" animBg="1"/>
      <p:bldP spid="169" grpId="0" animBg="1"/>
      <p:bldP spid="199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5880199" y="2097163"/>
            <a:ext cx="1080492" cy="10782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6025308" y="3615210"/>
            <a:ext cx="808137" cy="808137"/>
          </a:xfrm>
          <a:prstGeom prst="ellipse">
            <a:avLst/>
          </a:prstGeom>
          <a:solidFill>
            <a:schemeClr val="accent5"/>
          </a:solidFill>
          <a:ln w="9525" cmpd="sng">
            <a:noFill/>
            <a:rou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7259837" y="3476800"/>
            <a:ext cx="1078260" cy="10782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4502796" y="3476800"/>
            <a:ext cx="1078259" cy="10782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5880199" y="4854203"/>
            <a:ext cx="1080492" cy="10804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9" name="Freeform 7"/>
          <p:cNvSpPr/>
          <p:nvPr/>
        </p:nvSpPr>
        <p:spPr bwMode="auto">
          <a:xfrm>
            <a:off x="3971480" y="2217714"/>
            <a:ext cx="1727895" cy="468809"/>
          </a:xfrm>
          <a:custGeom>
            <a:avLst/>
            <a:gdLst>
              <a:gd name="T0" fmla="*/ 774 w 774"/>
              <a:gd name="T1" fmla="*/ 210 h 210"/>
              <a:gd name="T2" fmla="*/ 389 w 774"/>
              <a:gd name="T3" fmla="*/ 210 h 210"/>
              <a:gd name="T4" fmla="*/ 389 w 774"/>
              <a:gd name="T5" fmla="*/ 0 h 210"/>
              <a:gd name="T6" fmla="*/ 0 w 774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4" h="210">
                <a:moveTo>
                  <a:pt x="774" y="210"/>
                </a:moveTo>
                <a:lnTo>
                  <a:pt x="389" y="210"/>
                </a:lnTo>
                <a:lnTo>
                  <a:pt x="389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0" name="Freeform 8"/>
          <p:cNvSpPr/>
          <p:nvPr/>
        </p:nvSpPr>
        <p:spPr bwMode="auto">
          <a:xfrm>
            <a:off x="7833570" y="2217715"/>
            <a:ext cx="799207" cy="1076027"/>
          </a:xfrm>
          <a:custGeom>
            <a:avLst/>
            <a:gdLst>
              <a:gd name="T0" fmla="*/ 0 w 358"/>
              <a:gd name="T1" fmla="*/ 482 h 482"/>
              <a:gd name="T2" fmla="*/ 0 w 358"/>
              <a:gd name="T3" fmla="*/ 0 h 482"/>
              <a:gd name="T4" fmla="*/ 358 w 358"/>
              <a:gd name="T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8" h="482">
                <a:moveTo>
                  <a:pt x="0" y="482"/>
                </a:moveTo>
                <a:lnTo>
                  <a:pt x="0" y="0"/>
                </a:lnTo>
                <a:lnTo>
                  <a:pt x="358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1" name="Freeform 9"/>
          <p:cNvSpPr/>
          <p:nvPr/>
        </p:nvSpPr>
        <p:spPr bwMode="auto">
          <a:xfrm>
            <a:off x="7141518" y="4954663"/>
            <a:ext cx="1426517" cy="468809"/>
          </a:xfrm>
          <a:custGeom>
            <a:avLst/>
            <a:gdLst>
              <a:gd name="T0" fmla="*/ 0 w 639"/>
              <a:gd name="T1" fmla="*/ 210 h 210"/>
              <a:gd name="T2" fmla="*/ 318 w 639"/>
              <a:gd name="T3" fmla="*/ 210 h 210"/>
              <a:gd name="T4" fmla="*/ 318 w 639"/>
              <a:gd name="T5" fmla="*/ 0 h 210"/>
              <a:gd name="T6" fmla="*/ 639 w 639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9" h="210">
                <a:moveTo>
                  <a:pt x="0" y="210"/>
                </a:moveTo>
                <a:lnTo>
                  <a:pt x="318" y="210"/>
                </a:lnTo>
                <a:lnTo>
                  <a:pt x="318" y="0"/>
                </a:lnTo>
                <a:lnTo>
                  <a:pt x="639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2" name="Freeform 10"/>
          <p:cNvSpPr/>
          <p:nvPr/>
        </p:nvSpPr>
        <p:spPr bwMode="auto">
          <a:xfrm>
            <a:off x="3971479" y="4659983"/>
            <a:ext cx="1069329" cy="310306"/>
          </a:xfrm>
          <a:custGeom>
            <a:avLst/>
            <a:gdLst>
              <a:gd name="T0" fmla="*/ 479 w 479"/>
              <a:gd name="T1" fmla="*/ 0 h 139"/>
              <a:gd name="T2" fmla="*/ 479 w 479"/>
              <a:gd name="T3" fmla="*/ 139 h 139"/>
              <a:gd name="T4" fmla="*/ 0 w 479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9" h="139">
                <a:moveTo>
                  <a:pt x="479" y="0"/>
                </a:moveTo>
                <a:lnTo>
                  <a:pt x="479" y="139"/>
                </a:lnTo>
                <a:lnTo>
                  <a:pt x="0" y="139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3" name="Freeform 11"/>
          <p:cNvSpPr/>
          <p:nvPr/>
        </p:nvSpPr>
        <p:spPr bwMode="auto">
          <a:xfrm>
            <a:off x="7038827" y="3925517"/>
            <a:ext cx="95993" cy="191988"/>
          </a:xfrm>
          <a:custGeom>
            <a:avLst/>
            <a:gdLst>
              <a:gd name="T0" fmla="*/ 0 w 43"/>
              <a:gd name="T1" fmla="*/ 0 h 86"/>
              <a:gd name="T2" fmla="*/ 43 w 43"/>
              <a:gd name="T3" fmla="*/ 43 h 86"/>
              <a:gd name="T4" fmla="*/ 0 w 43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0" y="0"/>
                </a:moveTo>
                <a:lnTo>
                  <a:pt x="43" y="43"/>
                </a:lnTo>
                <a:lnTo>
                  <a:pt x="0" y="86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4" name="Freeform 12"/>
          <p:cNvSpPr/>
          <p:nvPr/>
        </p:nvSpPr>
        <p:spPr bwMode="auto">
          <a:xfrm>
            <a:off x="5706071" y="3925517"/>
            <a:ext cx="95995" cy="191988"/>
          </a:xfrm>
          <a:custGeom>
            <a:avLst/>
            <a:gdLst>
              <a:gd name="T0" fmla="*/ 43 w 43"/>
              <a:gd name="T1" fmla="*/ 86 h 86"/>
              <a:gd name="T2" fmla="*/ 0 w 43"/>
              <a:gd name="T3" fmla="*/ 43 h 86"/>
              <a:gd name="T4" fmla="*/ 43 w 43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43" y="86"/>
                </a:moveTo>
                <a:lnTo>
                  <a:pt x="0" y="43"/>
                </a:lnTo>
                <a:lnTo>
                  <a:pt x="43" y="0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5" name="Freeform 13"/>
          <p:cNvSpPr/>
          <p:nvPr/>
        </p:nvSpPr>
        <p:spPr bwMode="auto">
          <a:xfrm>
            <a:off x="6324453" y="4639891"/>
            <a:ext cx="191988" cy="95995"/>
          </a:xfrm>
          <a:custGeom>
            <a:avLst/>
            <a:gdLst>
              <a:gd name="T0" fmla="*/ 86 w 86"/>
              <a:gd name="T1" fmla="*/ 0 h 43"/>
              <a:gd name="T2" fmla="*/ 43 w 86"/>
              <a:gd name="T3" fmla="*/ 43 h 43"/>
              <a:gd name="T4" fmla="*/ 0 w 86"/>
              <a:gd name="T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86" y="0"/>
                </a:moveTo>
                <a:lnTo>
                  <a:pt x="43" y="43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6" name="Freeform 14"/>
          <p:cNvSpPr/>
          <p:nvPr/>
        </p:nvSpPr>
        <p:spPr bwMode="auto">
          <a:xfrm>
            <a:off x="6324453" y="3307136"/>
            <a:ext cx="191988" cy="95993"/>
          </a:xfrm>
          <a:custGeom>
            <a:avLst/>
            <a:gdLst>
              <a:gd name="T0" fmla="*/ 0 w 86"/>
              <a:gd name="T1" fmla="*/ 43 h 43"/>
              <a:gd name="T2" fmla="*/ 43 w 86"/>
              <a:gd name="T3" fmla="*/ 0 h 43"/>
              <a:gd name="T4" fmla="*/ 86 w 86"/>
              <a:gd name="T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0" y="43"/>
                </a:moveTo>
                <a:lnTo>
                  <a:pt x="43" y="0"/>
                </a:lnTo>
                <a:lnTo>
                  <a:pt x="86" y="43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8833695" y="2110558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8833695" y="4840809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631902" y="4840809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1631902" y="2106093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51" name="Freeform 19"/>
          <p:cNvSpPr>
            <a:spLocks noEditPoints="1"/>
          </p:cNvSpPr>
          <p:nvPr/>
        </p:nvSpPr>
        <p:spPr bwMode="auto">
          <a:xfrm>
            <a:off x="6239620" y="2447652"/>
            <a:ext cx="392906" cy="401836"/>
          </a:xfrm>
          <a:custGeom>
            <a:avLst/>
            <a:gdLst>
              <a:gd name="T0" fmla="*/ 130 w 136"/>
              <a:gd name="T1" fmla="*/ 33 h 140"/>
              <a:gd name="T2" fmla="*/ 100 w 136"/>
              <a:gd name="T3" fmla="*/ 33 h 140"/>
              <a:gd name="T4" fmla="*/ 100 w 136"/>
              <a:gd name="T5" fmla="*/ 6 h 140"/>
              <a:gd name="T6" fmla="*/ 94 w 136"/>
              <a:gd name="T7" fmla="*/ 0 h 140"/>
              <a:gd name="T8" fmla="*/ 6 w 136"/>
              <a:gd name="T9" fmla="*/ 0 h 140"/>
              <a:gd name="T10" fmla="*/ 0 w 136"/>
              <a:gd name="T11" fmla="*/ 6 h 140"/>
              <a:gd name="T12" fmla="*/ 0 w 136"/>
              <a:gd name="T13" fmla="*/ 35 h 140"/>
              <a:gd name="T14" fmla="*/ 0 w 136"/>
              <a:gd name="T15" fmla="*/ 104 h 140"/>
              <a:gd name="T16" fmla="*/ 0 w 136"/>
              <a:gd name="T17" fmla="*/ 134 h 140"/>
              <a:gd name="T18" fmla="*/ 6 w 136"/>
              <a:gd name="T19" fmla="*/ 140 h 140"/>
              <a:gd name="T20" fmla="*/ 94 w 136"/>
              <a:gd name="T21" fmla="*/ 140 h 140"/>
              <a:gd name="T22" fmla="*/ 130 w 136"/>
              <a:gd name="T23" fmla="*/ 140 h 140"/>
              <a:gd name="T24" fmla="*/ 136 w 136"/>
              <a:gd name="T25" fmla="*/ 134 h 140"/>
              <a:gd name="T26" fmla="*/ 136 w 136"/>
              <a:gd name="T27" fmla="*/ 39 h 140"/>
              <a:gd name="T28" fmla="*/ 130 w 136"/>
              <a:gd name="T29" fmla="*/ 33 h 140"/>
              <a:gd name="T30" fmla="*/ 88 w 136"/>
              <a:gd name="T31" fmla="*/ 128 h 140"/>
              <a:gd name="T32" fmla="*/ 72 w 136"/>
              <a:gd name="T33" fmla="*/ 128 h 140"/>
              <a:gd name="T34" fmla="*/ 72 w 136"/>
              <a:gd name="T35" fmla="*/ 110 h 140"/>
              <a:gd name="T36" fmla="*/ 88 w 136"/>
              <a:gd name="T37" fmla="*/ 110 h 140"/>
              <a:gd name="T38" fmla="*/ 88 w 136"/>
              <a:gd name="T39" fmla="*/ 128 h 140"/>
              <a:gd name="T40" fmla="*/ 60 w 136"/>
              <a:gd name="T41" fmla="*/ 110 h 140"/>
              <a:gd name="T42" fmla="*/ 60 w 136"/>
              <a:gd name="T43" fmla="*/ 128 h 140"/>
              <a:gd name="T44" fmla="*/ 39 w 136"/>
              <a:gd name="T45" fmla="*/ 128 h 140"/>
              <a:gd name="T46" fmla="*/ 39 w 136"/>
              <a:gd name="T47" fmla="*/ 110 h 140"/>
              <a:gd name="T48" fmla="*/ 60 w 136"/>
              <a:gd name="T49" fmla="*/ 110 h 140"/>
              <a:gd name="T50" fmla="*/ 12 w 136"/>
              <a:gd name="T51" fmla="*/ 98 h 140"/>
              <a:gd name="T52" fmla="*/ 12 w 136"/>
              <a:gd name="T53" fmla="*/ 41 h 140"/>
              <a:gd name="T54" fmla="*/ 88 w 136"/>
              <a:gd name="T55" fmla="*/ 41 h 140"/>
              <a:gd name="T56" fmla="*/ 88 w 136"/>
              <a:gd name="T57" fmla="*/ 98 h 140"/>
              <a:gd name="T58" fmla="*/ 12 w 136"/>
              <a:gd name="T59" fmla="*/ 98 h 140"/>
              <a:gd name="T60" fmla="*/ 39 w 136"/>
              <a:gd name="T61" fmla="*/ 29 h 140"/>
              <a:gd name="T62" fmla="*/ 39 w 136"/>
              <a:gd name="T63" fmla="*/ 12 h 140"/>
              <a:gd name="T64" fmla="*/ 60 w 136"/>
              <a:gd name="T65" fmla="*/ 12 h 140"/>
              <a:gd name="T66" fmla="*/ 60 w 136"/>
              <a:gd name="T67" fmla="*/ 29 h 140"/>
              <a:gd name="T68" fmla="*/ 39 w 136"/>
              <a:gd name="T69" fmla="*/ 29 h 140"/>
              <a:gd name="T70" fmla="*/ 88 w 136"/>
              <a:gd name="T71" fmla="*/ 29 h 140"/>
              <a:gd name="T72" fmla="*/ 72 w 136"/>
              <a:gd name="T73" fmla="*/ 29 h 140"/>
              <a:gd name="T74" fmla="*/ 72 w 136"/>
              <a:gd name="T75" fmla="*/ 12 h 140"/>
              <a:gd name="T76" fmla="*/ 88 w 136"/>
              <a:gd name="T77" fmla="*/ 12 h 140"/>
              <a:gd name="T78" fmla="*/ 88 w 136"/>
              <a:gd name="T79" fmla="*/ 29 h 140"/>
              <a:gd name="T80" fmla="*/ 12 w 136"/>
              <a:gd name="T81" fmla="*/ 12 h 140"/>
              <a:gd name="T82" fmla="*/ 27 w 136"/>
              <a:gd name="T83" fmla="*/ 12 h 140"/>
              <a:gd name="T84" fmla="*/ 27 w 136"/>
              <a:gd name="T85" fmla="*/ 29 h 140"/>
              <a:gd name="T86" fmla="*/ 12 w 136"/>
              <a:gd name="T87" fmla="*/ 29 h 140"/>
              <a:gd name="T88" fmla="*/ 12 w 136"/>
              <a:gd name="T89" fmla="*/ 12 h 140"/>
              <a:gd name="T90" fmla="*/ 12 w 136"/>
              <a:gd name="T91" fmla="*/ 110 h 140"/>
              <a:gd name="T92" fmla="*/ 27 w 136"/>
              <a:gd name="T93" fmla="*/ 110 h 140"/>
              <a:gd name="T94" fmla="*/ 27 w 136"/>
              <a:gd name="T95" fmla="*/ 128 h 140"/>
              <a:gd name="T96" fmla="*/ 12 w 136"/>
              <a:gd name="T97" fmla="*/ 128 h 140"/>
              <a:gd name="T98" fmla="*/ 12 w 136"/>
              <a:gd name="T99" fmla="*/ 110 h 140"/>
              <a:gd name="T100" fmla="*/ 124 w 136"/>
              <a:gd name="T101" fmla="*/ 128 h 140"/>
              <a:gd name="T102" fmla="*/ 100 w 136"/>
              <a:gd name="T103" fmla="*/ 128 h 140"/>
              <a:gd name="T104" fmla="*/ 100 w 136"/>
              <a:gd name="T105" fmla="*/ 104 h 140"/>
              <a:gd name="T106" fmla="*/ 100 w 136"/>
              <a:gd name="T107" fmla="*/ 45 h 140"/>
              <a:gd name="T108" fmla="*/ 124 w 136"/>
              <a:gd name="T109" fmla="*/ 45 h 140"/>
              <a:gd name="T110" fmla="*/ 124 w 136"/>
              <a:gd name="T111" fmla="*/ 12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" h="140">
                <a:moveTo>
                  <a:pt x="130" y="33"/>
                </a:moveTo>
                <a:cubicBezTo>
                  <a:pt x="100" y="33"/>
                  <a:pt x="100" y="33"/>
                  <a:pt x="100" y="33"/>
                </a:cubicBezTo>
                <a:cubicBezTo>
                  <a:pt x="100" y="6"/>
                  <a:pt x="100" y="6"/>
                  <a:pt x="100" y="6"/>
                </a:cubicBezTo>
                <a:cubicBezTo>
                  <a:pt x="100" y="2"/>
                  <a:pt x="97" y="0"/>
                  <a:pt x="94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7"/>
                  <a:pt x="2" y="140"/>
                  <a:pt x="6" y="140"/>
                </a:cubicBezTo>
                <a:cubicBezTo>
                  <a:pt x="94" y="140"/>
                  <a:pt x="94" y="140"/>
                  <a:pt x="94" y="140"/>
                </a:cubicBezTo>
                <a:cubicBezTo>
                  <a:pt x="130" y="140"/>
                  <a:pt x="130" y="140"/>
                  <a:pt x="130" y="140"/>
                </a:cubicBezTo>
                <a:cubicBezTo>
                  <a:pt x="134" y="140"/>
                  <a:pt x="136" y="137"/>
                  <a:pt x="136" y="134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36" y="36"/>
                  <a:pt x="134" y="33"/>
                  <a:pt x="130" y="33"/>
                </a:cubicBezTo>
                <a:close/>
                <a:moveTo>
                  <a:pt x="88" y="128"/>
                </a:moveTo>
                <a:cubicBezTo>
                  <a:pt x="72" y="128"/>
                  <a:pt x="72" y="128"/>
                  <a:pt x="72" y="128"/>
                </a:cubicBezTo>
                <a:cubicBezTo>
                  <a:pt x="72" y="110"/>
                  <a:pt x="72" y="110"/>
                  <a:pt x="72" y="110"/>
                </a:cubicBezTo>
                <a:cubicBezTo>
                  <a:pt x="88" y="110"/>
                  <a:pt x="88" y="110"/>
                  <a:pt x="88" y="110"/>
                </a:cubicBezTo>
                <a:lnTo>
                  <a:pt x="88" y="128"/>
                </a:lnTo>
                <a:close/>
                <a:moveTo>
                  <a:pt x="60" y="110"/>
                </a:moveTo>
                <a:cubicBezTo>
                  <a:pt x="60" y="128"/>
                  <a:pt x="60" y="128"/>
                  <a:pt x="60" y="128"/>
                </a:cubicBezTo>
                <a:cubicBezTo>
                  <a:pt x="39" y="128"/>
                  <a:pt x="39" y="128"/>
                  <a:pt x="39" y="128"/>
                </a:cubicBezTo>
                <a:cubicBezTo>
                  <a:pt x="39" y="110"/>
                  <a:pt x="39" y="110"/>
                  <a:pt x="39" y="110"/>
                </a:cubicBezTo>
                <a:lnTo>
                  <a:pt x="60" y="110"/>
                </a:lnTo>
                <a:close/>
                <a:moveTo>
                  <a:pt x="12" y="98"/>
                </a:moveTo>
                <a:cubicBezTo>
                  <a:pt x="12" y="41"/>
                  <a:pt x="12" y="41"/>
                  <a:pt x="12" y="41"/>
                </a:cubicBezTo>
                <a:cubicBezTo>
                  <a:pt x="88" y="41"/>
                  <a:pt x="88" y="41"/>
                  <a:pt x="88" y="41"/>
                </a:cubicBezTo>
                <a:cubicBezTo>
                  <a:pt x="88" y="98"/>
                  <a:pt x="88" y="98"/>
                  <a:pt x="88" y="98"/>
                </a:cubicBezTo>
                <a:lnTo>
                  <a:pt x="12" y="98"/>
                </a:lnTo>
                <a:close/>
                <a:moveTo>
                  <a:pt x="39" y="29"/>
                </a:moveTo>
                <a:cubicBezTo>
                  <a:pt x="39" y="12"/>
                  <a:pt x="39" y="12"/>
                  <a:pt x="39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29"/>
                  <a:pt x="60" y="29"/>
                  <a:pt x="60" y="29"/>
                </a:cubicBezTo>
                <a:lnTo>
                  <a:pt x="39" y="29"/>
                </a:lnTo>
                <a:close/>
                <a:moveTo>
                  <a:pt x="88" y="29"/>
                </a:moveTo>
                <a:cubicBezTo>
                  <a:pt x="72" y="29"/>
                  <a:pt x="72" y="29"/>
                  <a:pt x="72" y="29"/>
                </a:cubicBezTo>
                <a:cubicBezTo>
                  <a:pt x="72" y="12"/>
                  <a:pt x="72" y="12"/>
                  <a:pt x="72" y="12"/>
                </a:cubicBezTo>
                <a:cubicBezTo>
                  <a:pt x="88" y="12"/>
                  <a:pt x="88" y="12"/>
                  <a:pt x="88" y="12"/>
                </a:cubicBezTo>
                <a:lnTo>
                  <a:pt x="88" y="29"/>
                </a:lnTo>
                <a:close/>
                <a:moveTo>
                  <a:pt x="12" y="12"/>
                </a:moveTo>
                <a:cubicBezTo>
                  <a:pt x="27" y="12"/>
                  <a:pt x="27" y="12"/>
                  <a:pt x="27" y="12"/>
                </a:cubicBezTo>
                <a:cubicBezTo>
                  <a:pt x="27" y="29"/>
                  <a:pt x="27" y="29"/>
                  <a:pt x="27" y="29"/>
                </a:cubicBezTo>
                <a:cubicBezTo>
                  <a:pt x="12" y="29"/>
                  <a:pt x="12" y="29"/>
                  <a:pt x="12" y="29"/>
                </a:cubicBezTo>
                <a:lnTo>
                  <a:pt x="12" y="12"/>
                </a:lnTo>
                <a:close/>
                <a:moveTo>
                  <a:pt x="12" y="110"/>
                </a:moveTo>
                <a:cubicBezTo>
                  <a:pt x="27" y="110"/>
                  <a:pt x="27" y="110"/>
                  <a:pt x="27" y="110"/>
                </a:cubicBezTo>
                <a:cubicBezTo>
                  <a:pt x="27" y="128"/>
                  <a:pt x="27" y="128"/>
                  <a:pt x="27" y="128"/>
                </a:cubicBezTo>
                <a:cubicBezTo>
                  <a:pt x="12" y="128"/>
                  <a:pt x="12" y="128"/>
                  <a:pt x="12" y="128"/>
                </a:cubicBezTo>
                <a:lnTo>
                  <a:pt x="12" y="110"/>
                </a:lnTo>
                <a:close/>
                <a:moveTo>
                  <a:pt x="124" y="128"/>
                </a:moveTo>
                <a:cubicBezTo>
                  <a:pt x="100" y="128"/>
                  <a:pt x="100" y="128"/>
                  <a:pt x="100" y="128"/>
                </a:cubicBezTo>
                <a:cubicBezTo>
                  <a:pt x="100" y="104"/>
                  <a:pt x="100" y="104"/>
                  <a:pt x="100" y="104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24" y="45"/>
                  <a:pt x="124" y="45"/>
                  <a:pt x="124" y="45"/>
                </a:cubicBezTo>
                <a:lnTo>
                  <a:pt x="124" y="1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452" name="Group 20"/>
          <p:cNvGrpSpPr/>
          <p:nvPr/>
        </p:nvGrpSpPr>
        <p:grpSpPr bwMode="auto">
          <a:xfrm>
            <a:off x="4815335" y="3778177"/>
            <a:ext cx="495598" cy="504527"/>
            <a:chOff x="0" y="0"/>
            <a:chExt cx="276" cy="281"/>
          </a:xfrm>
        </p:grpSpPr>
        <p:sp>
          <p:nvSpPr>
            <p:cNvPr id="18453" name="Freeform 21"/>
            <p:cNvSpPr/>
            <p:nvPr/>
          </p:nvSpPr>
          <p:spPr bwMode="auto">
            <a:xfrm>
              <a:off x="0" y="0"/>
              <a:ext cx="276" cy="203"/>
            </a:xfrm>
            <a:custGeom>
              <a:avLst/>
              <a:gdLst>
                <a:gd name="T0" fmla="*/ 106 w 138"/>
                <a:gd name="T1" fmla="*/ 37 h 101"/>
                <a:gd name="T2" fmla="*/ 100 w 138"/>
                <a:gd name="T3" fmla="*/ 38 h 101"/>
                <a:gd name="T4" fmla="*/ 100 w 138"/>
                <a:gd name="T5" fmla="*/ 35 h 101"/>
                <a:gd name="T6" fmla="*/ 66 w 138"/>
                <a:gd name="T7" fmla="*/ 0 h 101"/>
                <a:gd name="T8" fmla="*/ 32 w 138"/>
                <a:gd name="T9" fmla="*/ 29 h 101"/>
                <a:gd name="T10" fmla="*/ 22 w 138"/>
                <a:gd name="T11" fmla="*/ 30 h 101"/>
                <a:gd name="T12" fmla="*/ 22 w 138"/>
                <a:gd name="T13" fmla="*/ 30 h 101"/>
                <a:gd name="T14" fmla="*/ 8 w 138"/>
                <a:gd name="T15" fmla="*/ 51 h 101"/>
                <a:gd name="T16" fmla="*/ 10 w 138"/>
                <a:gd name="T17" fmla="*/ 60 h 101"/>
                <a:gd name="T18" fmla="*/ 0 w 138"/>
                <a:gd name="T19" fmla="*/ 79 h 101"/>
                <a:gd name="T20" fmla="*/ 22 w 138"/>
                <a:gd name="T21" fmla="*/ 101 h 101"/>
                <a:gd name="T22" fmla="*/ 45 w 138"/>
                <a:gd name="T23" fmla="*/ 101 h 101"/>
                <a:gd name="T24" fmla="*/ 51 w 138"/>
                <a:gd name="T25" fmla="*/ 95 h 101"/>
                <a:gd name="T26" fmla="*/ 45 w 138"/>
                <a:gd name="T27" fmla="*/ 89 h 101"/>
                <a:gd name="T28" fmla="*/ 22 w 138"/>
                <a:gd name="T29" fmla="*/ 89 h 101"/>
                <a:gd name="T30" fmla="*/ 12 w 138"/>
                <a:gd name="T31" fmla="*/ 79 h 101"/>
                <a:gd name="T32" fmla="*/ 20 w 138"/>
                <a:gd name="T33" fmla="*/ 69 h 101"/>
                <a:gd name="T34" fmla="*/ 25 w 138"/>
                <a:gd name="T35" fmla="*/ 65 h 101"/>
                <a:gd name="T36" fmla="*/ 23 w 138"/>
                <a:gd name="T37" fmla="*/ 58 h 101"/>
                <a:gd name="T38" fmla="*/ 20 w 138"/>
                <a:gd name="T39" fmla="*/ 51 h 101"/>
                <a:gd name="T40" fmla="*/ 26 w 138"/>
                <a:gd name="T41" fmla="*/ 41 h 101"/>
                <a:gd name="T42" fmla="*/ 26 w 138"/>
                <a:gd name="T43" fmla="*/ 41 h 101"/>
                <a:gd name="T44" fmla="*/ 35 w 138"/>
                <a:gd name="T45" fmla="*/ 42 h 101"/>
                <a:gd name="T46" fmla="*/ 41 w 138"/>
                <a:gd name="T47" fmla="*/ 42 h 101"/>
                <a:gd name="T48" fmla="*/ 43 w 138"/>
                <a:gd name="T49" fmla="*/ 36 h 101"/>
                <a:gd name="T50" fmla="*/ 43 w 138"/>
                <a:gd name="T51" fmla="*/ 35 h 101"/>
                <a:gd name="T52" fmla="*/ 43 w 138"/>
                <a:gd name="T53" fmla="*/ 35 h 101"/>
                <a:gd name="T54" fmla="*/ 66 w 138"/>
                <a:gd name="T55" fmla="*/ 12 h 101"/>
                <a:gd name="T56" fmla="*/ 88 w 138"/>
                <a:gd name="T57" fmla="*/ 35 h 101"/>
                <a:gd name="T58" fmla="*/ 84 w 138"/>
                <a:gd name="T59" fmla="*/ 46 h 101"/>
                <a:gd name="T60" fmla="*/ 86 w 138"/>
                <a:gd name="T61" fmla="*/ 54 h 101"/>
                <a:gd name="T62" fmla="*/ 93 w 138"/>
                <a:gd name="T63" fmla="*/ 54 h 101"/>
                <a:gd name="T64" fmla="*/ 106 w 138"/>
                <a:gd name="T65" fmla="*/ 49 h 101"/>
                <a:gd name="T66" fmla="*/ 126 w 138"/>
                <a:gd name="T67" fmla="*/ 69 h 101"/>
                <a:gd name="T68" fmla="*/ 106 w 138"/>
                <a:gd name="T69" fmla="*/ 89 h 101"/>
                <a:gd name="T70" fmla="*/ 93 w 138"/>
                <a:gd name="T71" fmla="*/ 89 h 101"/>
                <a:gd name="T72" fmla="*/ 87 w 138"/>
                <a:gd name="T73" fmla="*/ 95 h 101"/>
                <a:gd name="T74" fmla="*/ 93 w 138"/>
                <a:gd name="T75" fmla="*/ 101 h 101"/>
                <a:gd name="T76" fmla="*/ 106 w 138"/>
                <a:gd name="T77" fmla="*/ 101 h 101"/>
                <a:gd name="T78" fmla="*/ 138 w 138"/>
                <a:gd name="T79" fmla="*/ 69 h 101"/>
                <a:gd name="T80" fmla="*/ 106 w 138"/>
                <a:gd name="T8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01">
                  <a:moveTo>
                    <a:pt x="106" y="37"/>
                  </a:moveTo>
                  <a:cubicBezTo>
                    <a:pt x="104" y="37"/>
                    <a:pt x="102" y="37"/>
                    <a:pt x="100" y="38"/>
                  </a:cubicBezTo>
                  <a:cubicBezTo>
                    <a:pt x="100" y="37"/>
                    <a:pt x="100" y="36"/>
                    <a:pt x="100" y="35"/>
                  </a:cubicBezTo>
                  <a:cubicBezTo>
                    <a:pt x="100" y="16"/>
                    <a:pt x="84" y="0"/>
                    <a:pt x="66" y="0"/>
                  </a:cubicBezTo>
                  <a:cubicBezTo>
                    <a:pt x="49" y="0"/>
                    <a:pt x="35" y="13"/>
                    <a:pt x="32" y="29"/>
                  </a:cubicBezTo>
                  <a:cubicBezTo>
                    <a:pt x="28" y="28"/>
                    <a:pt x="25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3" y="33"/>
                    <a:pt x="8" y="42"/>
                    <a:pt x="8" y="51"/>
                  </a:cubicBezTo>
                  <a:cubicBezTo>
                    <a:pt x="8" y="54"/>
                    <a:pt x="8" y="57"/>
                    <a:pt x="10" y="60"/>
                  </a:cubicBezTo>
                  <a:cubicBezTo>
                    <a:pt x="4" y="64"/>
                    <a:pt x="0" y="71"/>
                    <a:pt x="0" y="79"/>
                  </a:cubicBezTo>
                  <a:cubicBezTo>
                    <a:pt x="0" y="91"/>
                    <a:pt x="10" y="101"/>
                    <a:pt x="2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8" y="101"/>
                    <a:pt x="51" y="98"/>
                    <a:pt x="51" y="95"/>
                  </a:cubicBezTo>
                  <a:cubicBezTo>
                    <a:pt x="51" y="92"/>
                    <a:pt x="48" y="89"/>
                    <a:pt x="45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9"/>
                    <a:pt x="12" y="84"/>
                    <a:pt x="12" y="79"/>
                  </a:cubicBezTo>
                  <a:cubicBezTo>
                    <a:pt x="12" y="74"/>
                    <a:pt x="16" y="70"/>
                    <a:pt x="20" y="69"/>
                  </a:cubicBezTo>
                  <a:cubicBezTo>
                    <a:pt x="23" y="69"/>
                    <a:pt x="25" y="67"/>
                    <a:pt x="25" y="65"/>
                  </a:cubicBezTo>
                  <a:cubicBezTo>
                    <a:pt x="26" y="62"/>
                    <a:pt x="25" y="60"/>
                    <a:pt x="23" y="58"/>
                  </a:cubicBezTo>
                  <a:cubicBezTo>
                    <a:pt x="21" y="57"/>
                    <a:pt x="20" y="54"/>
                    <a:pt x="20" y="51"/>
                  </a:cubicBezTo>
                  <a:cubicBezTo>
                    <a:pt x="20" y="47"/>
                    <a:pt x="22" y="43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0"/>
                    <a:pt x="32" y="40"/>
                    <a:pt x="35" y="42"/>
                  </a:cubicBezTo>
                  <a:cubicBezTo>
                    <a:pt x="36" y="43"/>
                    <a:pt x="39" y="43"/>
                    <a:pt x="41" y="42"/>
                  </a:cubicBezTo>
                  <a:cubicBezTo>
                    <a:pt x="43" y="41"/>
                    <a:pt x="44" y="39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2"/>
                    <a:pt x="53" y="12"/>
                    <a:pt x="66" y="12"/>
                  </a:cubicBezTo>
                  <a:cubicBezTo>
                    <a:pt x="78" y="12"/>
                    <a:pt x="88" y="22"/>
                    <a:pt x="88" y="35"/>
                  </a:cubicBezTo>
                  <a:cubicBezTo>
                    <a:pt x="88" y="39"/>
                    <a:pt x="87" y="43"/>
                    <a:pt x="84" y="46"/>
                  </a:cubicBezTo>
                  <a:cubicBezTo>
                    <a:pt x="83" y="49"/>
                    <a:pt x="83" y="52"/>
                    <a:pt x="86" y="54"/>
                  </a:cubicBezTo>
                  <a:cubicBezTo>
                    <a:pt x="88" y="56"/>
                    <a:pt x="91" y="56"/>
                    <a:pt x="93" y="54"/>
                  </a:cubicBezTo>
                  <a:cubicBezTo>
                    <a:pt x="96" y="52"/>
                    <a:pt x="100" y="49"/>
                    <a:pt x="106" y="49"/>
                  </a:cubicBezTo>
                  <a:cubicBezTo>
                    <a:pt x="117" y="49"/>
                    <a:pt x="126" y="58"/>
                    <a:pt x="126" y="69"/>
                  </a:cubicBezTo>
                  <a:cubicBezTo>
                    <a:pt x="126" y="80"/>
                    <a:pt x="117" y="89"/>
                    <a:pt x="106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0" y="89"/>
                    <a:pt x="87" y="92"/>
                    <a:pt x="87" y="95"/>
                  </a:cubicBezTo>
                  <a:cubicBezTo>
                    <a:pt x="87" y="98"/>
                    <a:pt x="90" y="101"/>
                    <a:pt x="93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24" y="101"/>
                    <a:pt x="138" y="87"/>
                    <a:pt x="138" y="69"/>
                  </a:cubicBezTo>
                  <a:cubicBezTo>
                    <a:pt x="138" y="51"/>
                    <a:pt x="124" y="37"/>
                    <a:pt x="106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4" name="Freeform 22"/>
            <p:cNvSpPr/>
            <p:nvPr/>
          </p:nvSpPr>
          <p:spPr bwMode="auto">
            <a:xfrm>
              <a:off x="84" y="115"/>
              <a:ext cx="108" cy="166"/>
            </a:xfrm>
            <a:custGeom>
              <a:avLst/>
              <a:gdLst>
                <a:gd name="T0" fmla="*/ 43 w 54"/>
                <a:gd name="T1" fmla="*/ 53 h 83"/>
                <a:gd name="T2" fmla="*/ 33 w 54"/>
                <a:gd name="T3" fmla="*/ 63 h 83"/>
                <a:gd name="T4" fmla="*/ 33 w 54"/>
                <a:gd name="T5" fmla="*/ 6 h 83"/>
                <a:gd name="T6" fmla="*/ 27 w 54"/>
                <a:gd name="T7" fmla="*/ 0 h 83"/>
                <a:gd name="T8" fmla="*/ 21 w 54"/>
                <a:gd name="T9" fmla="*/ 6 h 83"/>
                <a:gd name="T10" fmla="*/ 21 w 54"/>
                <a:gd name="T11" fmla="*/ 63 h 83"/>
                <a:gd name="T12" fmla="*/ 11 w 54"/>
                <a:gd name="T13" fmla="*/ 53 h 83"/>
                <a:gd name="T14" fmla="*/ 2 w 54"/>
                <a:gd name="T15" fmla="*/ 53 h 83"/>
                <a:gd name="T16" fmla="*/ 2 w 54"/>
                <a:gd name="T17" fmla="*/ 61 h 83"/>
                <a:gd name="T18" fmla="*/ 23 w 54"/>
                <a:gd name="T19" fmla="*/ 82 h 83"/>
                <a:gd name="T20" fmla="*/ 27 w 54"/>
                <a:gd name="T21" fmla="*/ 83 h 83"/>
                <a:gd name="T22" fmla="*/ 31 w 54"/>
                <a:gd name="T23" fmla="*/ 82 h 83"/>
                <a:gd name="T24" fmla="*/ 52 w 54"/>
                <a:gd name="T25" fmla="*/ 61 h 83"/>
                <a:gd name="T26" fmla="*/ 52 w 54"/>
                <a:gd name="T27" fmla="*/ 53 h 83"/>
                <a:gd name="T28" fmla="*/ 43 w 54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43" y="5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ubicBezTo>
                    <a:pt x="24" y="0"/>
                    <a:pt x="21" y="2"/>
                    <a:pt x="21" y="6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50"/>
                    <a:pt x="5" y="50"/>
                    <a:pt x="2" y="53"/>
                  </a:cubicBezTo>
                  <a:cubicBezTo>
                    <a:pt x="0" y="55"/>
                    <a:pt x="0" y="59"/>
                    <a:pt x="2" y="6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5" y="83"/>
                    <a:pt x="27" y="83"/>
                  </a:cubicBezTo>
                  <a:cubicBezTo>
                    <a:pt x="28" y="83"/>
                    <a:pt x="30" y="83"/>
                    <a:pt x="31" y="8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9"/>
                    <a:pt x="54" y="55"/>
                    <a:pt x="52" y="53"/>
                  </a:cubicBezTo>
                  <a:cubicBezTo>
                    <a:pt x="49" y="50"/>
                    <a:pt x="45" y="50"/>
                    <a:pt x="4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55" name="Freeform 23"/>
          <p:cNvSpPr>
            <a:spLocks noEditPoints="1"/>
          </p:cNvSpPr>
          <p:nvPr/>
        </p:nvSpPr>
        <p:spPr bwMode="auto">
          <a:xfrm>
            <a:off x="6210598" y="5182370"/>
            <a:ext cx="437555" cy="464344"/>
          </a:xfrm>
          <a:custGeom>
            <a:avLst/>
            <a:gdLst>
              <a:gd name="T0" fmla="*/ 111 w 132"/>
              <a:gd name="T1" fmla="*/ 56 h 140"/>
              <a:gd name="T2" fmla="*/ 103 w 132"/>
              <a:gd name="T3" fmla="*/ 56 h 140"/>
              <a:gd name="T4" fmla="*/ 103 w 132"/>
              <a:gd name="T5" fmla="*/ 37 h 140"/>
              <a:gd name="T6" fmla="*/ 66 w 132"/>
              <a:gd name="T7" fmla="*/ 0 h 140"/>
              <a:gd name="T8" fmla="*/ 29 w 132"/>
              <a:gd name="T9" fmla="*/ 37 h 140"/>
              <a:gd name="T10" fmla="*/ 29 w 132"/>
              <a:gd name="T11" fmla="*/ 55 h 140"/>
              <a:gd name="T12" fmla="*/ 21 w 132"/>
              <a:gd name="T13" fmla="*/ 55 h 140"/>
              <a:gd name="T14" fmla="*/ 0 w 132"/>
              <a:gd name="T15" fmla="*/ 76 h 140"/>
              <a:gd name="T16" fmla="*/ 21 w 132"/>
              <a:gd name="T17" fmla="*/ 97 h 140"/>
              <a:gd name="T18" fmla="*/ 41 w 132"/>
              <a:gd name="T19" fmla="*/ 97 h 140"/>
              <a:gd name="T20" fmla="*/ 41 w 132"/>
              <a:gd name="T21" fmla="*/ 57 h 140"/>
              <a:gd name="T22" fmla="*/ 41 w 132"/>
              <a:gd name="T23" fmla="*/ 55 h 140"/>
              <a:gd name="T24" fmla="*/ 41 w 132"/>
              <a:gd name="T25" fmla="*/ 37 h 140"/>
              <a:gd name="T26" fmla="*/ 66 w 132"/>
              <a:gd name="T27" fmla="*/ 12 h 140"/>
              <a:gd name="T28" fmla="*/ 91 w 132"/>
              <a:gd name="T29" fmla="*/ 37 h 140"/>
              <a:gd name="T30" fmla="*/ 91 w 132"/>
              <a:gd name="T31" fmla="*/ 56 h 140"/>
              <a:gd name="T32" fmla="*/ 91 w 132"/>
              <a:gd name="T33" fmla="*/ 59 h 140"/>
              <a:gd name="T34" fmla="*/ 91 w 132"/>
              <a:gd name="T35" fmla="*/ 92 h 140"/>
              <a:gd name="T36" fmla="*/ 91 w 132"/>
              <a:gd name="T37" fmla="*/ 98 h 140"/>
              <a:gd name="T38" fmla="*/ 91 w 132"/>
              <a:gd name="T39" fmla="*/ 109 h 140"/>
              <a:gd name="T40" fmla="*/ 81 w 132"/>
              <a:gd name="T41" fmla="*/ 119 h 140"/>
              <a:gd name="T42" fmla="*/ 79 w 132"/>
              <a:gd name="T43" fmla="*/ 119 h 140"/>
              <a:gd name="T44" fmla="*/ 66 w 132"/>
              <a:gd name="T45" fmla="*/ 110 h 140"/>
              <a:gd name="T46" fmla="*/ 51 w 132"/>
              <a:gd name="T47" fmla="*/ 125 h 140"/>
              <a:gd name="T48" fmla="*/ 66 w 132"/>
              <a:gd name="T49" fmla="*/ 140 h 140"/>
              <a:gd name="T50" fmla="*/ 79 w 132"/>
              <a:gd name="T51" fmla="*/ 131 h 140"/>
              <a:gd name="T52" fmla="*/ 81 w 132"/>
              <a:gd name="T53" fmla="*/ 131 h 140"/>
              <a:gd name="T54" fmla="*/ 103 w 132"/>
              <a:gd name="T55" fmla="*/ 109 h 140"/>
              <a:gd name="T56" fmla="*/ 103 w 132"/>
              <a:gd name="T57" fmla="*/ 98 h 140"/>
              <a:gd name="T58" fmla="*/ 111 w 132"/>
              <a:gd name="T59" fmla="*/ 98 h 140"/>
              <a:gd name="T60" fmla="*/ 132 w 132"/>
              <a:gd name="T61" fmla="*/ 77 h 140"/>
              <a:gd name="T62" fmla="*/ 111 w 132"/>
              <a:gd name="T63" fmla="*/ 56 h 140"/>
              <a:gd name="T64" fmla="*/ 29 w 132"/>
              <a:gd name="T65" fmla="*/ 85 h 140"/>
              <a:gd name="T66" fmla="*/ 21 w 132"/>
              <a:gd name="T67" fmla="*/ 85 h 140"/>
              <a:gd name="T68" fmla="*/ 12 w 132"/>
              <a:gd name="T69" fmla="*/ 76 h 140"/>
              <a:gd name="T70" fmla="*/ 21 w 132"/>
              <a:gd name="T71" fmla="*/ 67 h 140"/>
              <a:gd name="T72" fmla="*/ 29 w 132"/>
              <a:gd name="T73" fmla="*/ 67 h 140"/>
              <a:gd name="T74" fmla="*/ 29 w 132"/>
              <a:gd name="T75" fmla="*/ 85 h 140"/>
              <a:gd name="T76" fmla="*/ 111 w 132"/>
              <a:gd name="T77" fmla="*/ 86 h 140"/>
              <a:gd name="T78" fmla="*/ 103 w 132"/>
              <a:gd name="T79" fmla="*/ 86 h 140"/>
              <a:gd name="T80" fmla="*/ 103 w 132"/>
              <a:gd name="T81" fmla="*/ 68 h 140"/>
              <a:gd name="T82" fmla="*/ 111 w 132"/>
              <a:gd name="T83" fmla="*/ 68 h 140"/>
              <a:gd name="T84" fmla="*/ 120 w 132"/>
              <a:gd name="T85" fmla="*/ 77 h 140"/>
              <a:gd name="T86" fmla="*/ 111 w 132"/>
              <a:gd name="T87" fmla="*/ 8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" h="140">
                <a:moveTo>
                  <a:pt x="111" y="56"/>
                </a:moveTo>
                <a:cubicBezTo>
                  <a:pt x="103" y="56"/>
                  <a:pt x="103" y="56"/>
                  <a:pt x="103" y="56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103" y="16"/>
                  <a:pt x="86" y="0"/>
                  <a:pt x="66" y="0"/>
                </a:cubicBezTo>
                <a:cubicBezTo>
                  <a:pt x="46" y="0"/>
                  <a:pt x="29" y="16"/>
                  <a:pt x="29" y="37"/>
                </a:cubicBezTo>
                <a:cubicBezTo>
                  <a:pt x="29" y="55"/>
                  <a:pt x="29" y="55"/>
                  <a:pt x="29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9" y="55"/>
                  <a:pt x="0" y="65"/>
                  <a:pt x="0" y="76"/>
                </a:cubicBezTo>
                <a:cubicBezTo>
                  <a:pt x="0" y="88"/>
                  <a:pt x="9" y="97"/>
                  <a:pt x="21" y="97"/>
                </a:cubicBezTo>
                <a:cubicBezTo>
                  <a:pt x="41" y="97"/>
                  <a:pt x="41" y="97"/>
                  <a:pt x="41" y="9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5"/>
                  <a:pt x="41" y="55"/>
                  <a:pt x="41" y="55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23"/>
                  <a:pt x="52" y="12"/>
                  <a:pt x="66" y="12"/>
                </a:cubicBezTo>
                <a:cubicBezTo>
                  <a:pt x="80" y="12"/>
                  <a:pt x="91" y="23"/>
                  <a:pt x="91" y="37"/>
                </a:cubicBezTo>
                <a:cubicBezTo>
                  <a:pt x="91" y="56"/>
                  <a:pt x="91" y="56"/>
                  <a:pt x="91" y="56"/>
                </a:cubicBezTo>
                <a:cubicBezTo>
                  <a:pt x="91" y="59"/>
                  <a:pt x="91" y="59"/>
                  <a:pt x="91" y="59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8"/>
                  <a:pt x="91" y="98"/>
                  <a:pt x="91" y="98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91" y="114"/>
                  <a:pt x="86" y="119"/>
                  <a:pt x="81" y="11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77" y="114"/>
                  <a:pt x="72" y="110"/>
                  <a:pt x="66" y="110"/>
                </a:cubicBezTo>
                <a:cubicBezTo>
                  <a:pt x="58" y="110"/>
                  <a:pt x="51" y="117"/>
                  <a:pt x="51" y="125"/>
                </a:cubicBezTo>
                <a:cubicBezTo>
                  <a:pt x="51" y="133"/>
                  <a:pt x="58" y="140"/>
                  <a:pt x="66" y="140"/>
                </a:cubicBezTo>
                <a:cubicBezTo>
                  <a:pt x="72" y="140"/>
                  <a:pt x="77" y="136"/>
                  <a:pt x="79" y="131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93" y="131"/>
                  <a:pt x="103" y="121"/>
                  <a:pt x="103" y="109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11" y="98"/>
                  <a:pt x="111" y="98"/>
                  <a:pt x="111" y="98"/>
                </a:cubicBezTo>
                <a:cubicBezTo>
                  <a:pt x="123" y="98"/>
                  <a:pt x="132" y="89"/>
                  <a:pt x="132" y="77"/>
                </a:cubicBezTo>
                <a:cubicBezTo>
                  <a:pt x="132" y="66"/>
                  <a:pt x="123" y="56"/>
                  <a:pt x="111" y="56"/>
                </a:cubicBezTo>
                <a:close/>
                <a:moveTo>
                  <a:pt x="29" y="85"/>
                </a:moveTo>
                <a:cubicBezTo>
                  <a:pt x="21" y="85"/>
                  <a:pt x="21" y="85"/>
                  <a:pt x="21" y="85"/>
                </a:cubicBezTo>
                <a:cubicBezTo>
                  <a:pt x="16" y="85"/>
                  <a:pt x="12" y="81"/>
                  <a:pt x="12" y="76"/>
                </a:cubicBezTo>
                <a:cubicBezTo>
                  <a:pt x="12" y="71"/>
                  <a:pt x="16" y="67"/>
                  <a:pt x="21" y="67"/>
                </a:cubicBezTo>
                <a:cubicBezTo>
                  <a:pt x="29" y="67"/>
                  <a:pt x="29" y="67"/>
                  <a:pt x="29" y="67"/>
                </a:cubicBezTo>
                <a:lnTo>
                  <a:pt x="29" y="85"/>
                </a:lnTo>
                <a:close/>
                <a:moveTo>
                  <a:pt x="111" y="86"/>
                </a:moveTo>
                <a:cubicBezTo>
                  <a:pt x="103" y="86"/>
                  <a:pt x="103" y="86"/>
                  <a:pt x="103" y="86"/>
                </a:cubicBezTo>
                <a:cubicBezTo>
                  <a:pt x="103" y="68"/>
                  <a:pt x="103" y="68"/>
                  <a:pt x="103" y="68"/>
                </a:cubicBezTo>
                <a:cubicBezTo>
                  <a:pt x="111" y="68"/>
                  <a:pt x="111" y="68"/>
                  <a:pt x="111" y="68"/>
                </a:cubicBezTo>
                <a:cubicBezTo>
                  <a:pt x="116" y="68"/>
                  <a:pt x="120" y="72"/>
                  <a:pt x="120" y="77"/>
                </a:cubicBezTo>
                <a:cubicBezTo>
                  <a:pt x="120" y="82"/>
                  <a:pt x="116" y="86"/>
                  <a:pt x="111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456" name="Group 24"/>
          <p:cNvGrpSpPr/>
          <p:nvPr/>
        </p:nvGrpSpPr>
        <p:grpSpPr bwMode="auto">
          <a:xfrm>
            <a:off x="7592468" y="3813895"/>
            <a:ext cx="433090" cy="370582"/>
            <a:chOff x="0" y="0"/>
            <a:chExt cx="280" cy="240"/>
          </a:xfrm>
        </p:grpSpPr>
        <p:sp>
          <p:nvSpPr>
            <p:cNvPr id="18457" name="Freeform 25"/>
            <p:cNvSpPr>
              <a:spLocks noEditPoints="1"/>
            </p:cNvSpPr>
            <p:nvPr/>
          </p:nvSpPr>
          <p:spPr bwMode="auto">
            <a:xfrm>
              <a:off x="0" y="0"/>
              <a:ext cx="280" cy="240"/>
            </a:xfrm>
            <a:custGeom>
              <a:avLst/>
              <a:gdLst>
                <a:gd name="T0" fmla="*/ 122 w 140"/>
                <a:gd name="T1" fmla="*/ 20 h 120"/>
                <a:gd name="T2" fmla="*/ 100 w 140"/>
                <a:gd name="T3" fmla="*/ 20 h 120"/>
                <a:gd name="T4" fmla="*/ 100 w 140"/>
                <a:gd name="T5" fmla="*/ 18 h 120"/>
                <a:gd name="T6" fmla="*/ 100 w 140"/>
                <a:gd name="T7" fmla="*/ 15 h 120"/>
                <a:gd name="T8" fmla="*/ 85 w 140"/>
                <a:gd name="T9" fmla="*/ 0 h 120"/>
                <a:gd name="T10" fmla="*/ 70 w 140"/>
                <a:gd name="T11" fmla="*/ 0 h 120"/>
                <a:gd name="T12" fmla="*/ 56 w 140"/>
                <a:gd name="T13" fmla="*/ 15 h 120"/>
                <a:gd name="T14" fmla="*/ 56 w 140"/>
                <a:gd name="T15" fmla="*/ 20 h 120"/>
                <a:gd name="T16" fmla="*/ 18 w 140"/>
                <a:gd name="T17" fmla="*/ 20 h 120"/>
                <a:gd name="T18" fmla="*/ 0 w 140"/>
                <a:gd name="T19" fmla="*/ 38 h 120"/>
                <a:gd name="T20" fmla="*/ 0 w 140"/>
                <a:gd name="T21" fmla="*/ 101 h 120"/>
                <a:gd name="T22" fmla="*/ 18 w 140"/>
                <a:gd name="T23" fmla="*/ 120 h 120"/>
                <a:gd name="T24" fmla="*/ 122 w 140"/>
                <a:gd name="T25" fmla="*/ 120 h 120"/>
                <a:gd name="T26" fmla="*/ 140 w 140"/>
                <a:gd name="T27" fmla="*/ 101 h 120"/>
                <a:gd name="T28" fmla="*/ 140 w 140"/>
                <a:gd name="T29" fmla="*/ 38 h 120"/>
                <a:gd name="T30" fmla="*/ 122 w 140"/>
                <a:gd name="T31" fmla="*/ 20 h 120"/>
                <a:gd name="T32" fmla="*/ 12 w 140"/>
                <a:gd name="T33" fmla="*/ 101 h 120"/>
                <a:gd name="T34" fmla="*/ 12 w 140"/>
                <a:gd name="T35" fmla="*/ 38 h 120"/>
                <a:gd name="T36" fmla="*/ 18 w 140"/>
                <a:gd name="T37" fmla="*/ 32 h 120"/>
                <a:gd name="T38" fmla="*/ 33 w 140"/>
                <a:gd name="T39" fmla="*/ 32 h 120"/>
                <a:gd name="T40" fmla="*/ 33 w 140"/>
                <a:gd name="T41" fmla="*/ 108 h 120"/>
                <a:gd name="T42" fmla="*/ 18 w 140"/>
                <a:gd name="T43" fmla="*/ 108 h 120"/>
                <a:gd name="T44" fmla="*/ 12 w 140"/>
                <a:gd name="T45" fmla="*/ 101 h 120"/>
                <a:gd name="T46" fmla="*/ 128 w 140"/>
                <a:gd name="T47" fmla="*/ 101 h 120"/>
                <a:gd name="T48" fmla="*/ 122 w 140"/>
                <a:gd name="T49" fmla="*/ 108 h 120"/>
                <a:gd name="T50" fmla="*/ 45 w 140"/>
                <a:gd name="T51" fmla="*/ 108 h 120"/>
                <a:gd name="T52" fmla="*/ 45 w 140"/>
                <a:gd name="T53" fmla="*/ 32 h 120"/>
                <a:gd name="T54" fmla="*/ 56 w 140"/>
                <a:gd name="T55" fmla="*/ 32 h 120"/>
                <a:gd name="T56" fmla="*/ 99 w 140"/>
                <a:gd name="T57" fmla="*/ 32 h 120"/>
                <a:gd name="T58" fmla="*/ 122 w 140"/>
                <a:gd name="T59" fmla="*/ 32 h 120"/>
                <a:gd name="T60" fmla="*/ 128 w 140"/>
                <a:gd name="T61" fmla="*/ 38 h 120"/>
                <a:gd name="T62" fmla="*/ 128 w 140"/>
                <a:gd name="T63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20">
                  <a:moveTo>
                    <a:pt x="122" y="20"/>
                  </a:moveTo>
                  <a:cubicBezTo>
                    <a:pt x="100" y="20"/>
                    <a:pt x="100" y="20"/>
                    <a:pt x="100" y="20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6"/>
                    <a:pt x="93" y="0"/>
                    <a:pt x="8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2" y="0"/>
                    <a:pt x="56" y="6"/>
                    <a:pt x="56" y="15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8" y="20"/>
                    <a:pt x="0" y="28"/>
                    <a:pt x="0" y="3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2"/>
                    <a:pt x="8" y="120"/>
                    <a:pt x="18" y="120"/>
                  </a:cubicBezTo>
                  <a:cubicBezTo>
                    <a:pt x="122" y="120"/>
                    <a:pt x="122" y="120"/>
                    <a:pt x="122" y="120"/>
                  </a:cubicBezTo>
                  <a:cubicBezTo>
                    <a:pt x="132" y="120"/>
                    <a:pt x="140" y="111"/>
                    <a:pt x="140" y="101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28"/>
                    <a:pt x="132" y="20"/>
                    <a:pt x="122" y="20"/>
                  </a:cubicBezTo>
                  <a:close/>
                  <a:moveTo>
                    <a:pt x="12" y="101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2" y="34"/>
                    <a:pt x="15" y="32"/>
                    <a:pt x="18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4" y="108"/>
                    <a:pt x="12" y="105"/>
                    <a:pt x="12" y="101"/>
                  </a:cubicBezTo>
                  <a:close/>
                  <a:moveTo>
                    <a:pt x="128" y="101"/>
                  </a:moveTo>
                  <a:cubicBezTo>
                    <a:pt x="128" y="105"/>
                    <a:pt x="125" y="108"/>
                    <a:pt x="122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5" y="32"/>
                    <a:pt x="128" y="34"/>
                    <a:pt x="128" y="38"/>
                  </a:cubicBezTo>
                  <a:lnTo>
                    <a:pt x="128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8" name="Freeform 26"/>
            <p:cNvSpPr>
              <a:spLocks noEditPoints="1"/>
            </p:cNvSpPr>
            <p:nvPr/>
          </p:nvSpPr>
          <p:spPr bwMode="auto">
            <a:xfrm>
              <a:off x="112" y="100"/>
              <a:ext cx="88" cy="88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2 h 44"/>
                <a:gd name="T12" fmla="*/ 12 w 44"/>
                <a:gd name="T13" fmla="*/ 22 h 44"/>
                <a:gd name="T14" fmla="*/ 22 w 44"/>
                <a:gd name="T15" fmla="*/ 12 h 44"/>
                <a:gd name="T16" fmla="*/ 32 w 44"/>
                <a:gd name="T17" fmla="*/ 22 h 44"/>
                <a:gd name="T18" fmla="*/ 22 w 44"/>
                <a:gd name="T19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2"/>
                  </a:moveTo>
                  <a:cubicBezTo>
                    <a:pt x="16" y="32"/>
                    <a:pt x="12" y="27"/>
                    <a:pt x="12" y="22"/>
                  </a:cubicBezTo>
                  <a:cubicBezTo>
                    <a:pt x="12" y="16"/>
                    <a:pt x="16" y="12"/>
                    <a:pt x="22" y="12"/>
                  </a:cubicBezTo>
                  <a:cubicBezTo>
                    <a:pt x="27" y="12"/>
                    <a:pt x="32" y="16"/>
                    <a:pt x="32" y="22"/>
                  </a:cubicBezTo>
                  <a:cubicBezTo>
                    <a:pt x="32" y="27"/>
                    <a:pt x="27" y="32"/>
                    <a:pt x="22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59" name="Freeform 27"/>
          <p:cNvSpPr>
            <a:spLocks noEditPoints="1"/>
          </p:cNvSpPr>
          <p:nvPr/>
        </p:nvSpPr>
        <p:spPr bwMode="auto">
          <a:xfrm>
            <a:off x="6266409" y="3869706"/>
            <a:ext cx="325934" cy="303609"/>
          </a:xfrm>
          <a:custGeom>
            <a:avLst/>
            <a:gdLst>
              <a:gd name="T0" fmla="*/ 138 w 142"/>
              <a:gd name="T1" fmla="*/ 47 h 133"/>
              <a:gd name="T2" fmla="*/ 114 w 142"/>
              <a:gd name="T3" fmla="*/ 30 h 133"/>
              <a:gd name="T4" fmla="*/ 114 w 142"/>
              <a:gd name="T5" fmla="*/ 12 h 133"/>
              <a:gd name="T6" fmla="*/ 108 w 142"/>
              <a:gd name="T7" fmla="*/ 6 h 133"/>
              <a:gd name="T8" fmla="*/ 104 w 142"/>
              <a:gd name="T9" fmla="*/ 6 h 133"/>
              <a:gd name="T10" fmla="*/ 98 w 142"/>
              <a:gd name="T11" fmla="*/ 12 h 133"/>
              <a:gd name="T12" fmla="*/ 98 w 142"/>
              <a:gd name="T13" fmla="*/ 18 h 133"/>
              <a:gd name="T14" fmla="*/ 74 w 142"/>
              <a:gd name="T15" fmla="*/ 2 h 133"/>
              <a:gd name="T16" fmla="*/ 68 w 142"/>
              <a:gd name="T17" fmla="*/ 2 h 133"/>
              <a:gd name="T18" fmla="*/ 4 w 142"/>
              <a:gd name="T19" fmla="*/ 47 h 133"/>
              <a:gd name="T20" fmla="*/ 2 w 142"/>
              <a:gd name="T21" fmla="*/ 56 h 133"/>
              <a:gd name="T22" fmla="*/ 10 w 142"/>
              <a:gd name="T23" fmla="*/ 57 h 133"/>
              <a:gd name="T24" fmla="*/ 17 w 142"/>
              <a:gd name="T25" fmla="*/ 52 h 133"/>
              <a:gd name="T26" fmla="*/ 17 w 142"/>
              <a:gd name="T27" fmla="*/ 123 h 133"/>
              <a:gd name="T28" fmla="*/ 27 w 142"/>
              <a:gd name="T29" fmla="*/ 133 h 133"/>
              <a:gd name="T30" fmla="*/ 115 w 142"/>
              <a:gd name="T31" fmla="*/ 133 h 133"/>
              <a:gd name="T32" fmla="*/ 125 w 142"/>
              <a:gd name="T33" fmla="*/ 123 h 133"/>
              <a:gd name="T34" fmla="*/ 125 w 142"/>
              <a:gd name="T35" fmla="*/ 52 h 133"/>
              <a:gd name="T36" fmla="*/ 132 w 142"/>
              <a:gd name="T37" fmla="*/ 57 h 133"/>
              <a:gd name="T38" fmla="*/ 135 w 142"/>
              <a:gd name="T39" fmla="*/ 58 h 133"/>
              <a:gd name="T40" fmla="*/ 140 w 142"/>
              <a:gd name="T41" fmla="*/ 56 h 133"/>
              <a:gd name="T42" fmla="*/ 138 w 142"/>
              <a:gd name="T43" fmla="*/ 47 h 133"/>
              <a:gd name="T44" fmla="*/ 83 w 142"/>
              <a:gd name="T45" fmla="*/ 121 h 133"/>
              <a:gd name="T46" fmla="*/ 59 w 142"/>
              <a:gd name="T47" fmla="*/ 121 h 133"/>
              <a:gd name="T48" fmla="*/ 59 w 142"/>
              <a:gd name="T49" fmla="*/ 84 h 133"/>
              <a:gd name="T50" fmla="*/ 83 w 142"/>
              <a:gd name="T51" fmla="*/ 84 h 133"/>
              <a:gd name="T52" fmla="*/ 83 w 142"/>
              <a:gd name="T53" fmla="*/ 121 h 133"/>
              <a:gd name="T54" fmla="*/ 113 w 142"/>
              <a:gd name="T55" fmla="*/ 121 h 133"/>
              <a:gd name="T56" fmla="*/ 95 w 142"/>
              <a:gd name="T57" fmla="*/ 121 h 133"/>
              <a:gd name="T58" fmla="*/ 95 w 142"/>
              <a:gd name="T59" fmla="*/ 82 h 133"/>
              <a:gd name="T60" fmla="*/ 85 w 142"/>
              <a:gd name="T61" fmla="*/ 72 h 133"/>
              <a:gd name="T62" fmla="*/ 57 w 142"/>
              <a:gd name="T63" fmla="*/ 72 h 133"/>
              <a:gd name="T64" fmla="*/ 47 w 142"/>
              <a:gd name="T65" fmla="*/ 82 h 133"/>
              <a:gd name="T66" fmla="*/ 47 w 142"/>
              <a:gd name="T67" fmla="*/ 121 h 133"/>
              <a:gd name="T68" fmla="*/ 29 w 142"/>
              <a:gd name="T69" fmla="*/ 121 h 133"/>
              <a:gd name="T70" fmla="*/ 29 w 142"/>
              <a:gd name="T71" fmla="*/ 44 h 133"/>
              <a:gd name="T72" fmla="*/ 71 w 142"/>
              <a:gd name="T73" fmla="*/ 14 h 133"/>
              <a:gd name="T74" fmla="*/ 113 w 142"/>
              <a:gd name="T75" fmla="*/ 44 h 133"/>
              <a:gd name="T76" fmla="*/ 113 w 142"/>
              <a:gd name="T77" fmla="*/ 12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2" h="133">
                <a:moveTo>
                  <a:pt x="138" y="47"/>
                </a:moveTo>
                <a:cubicBezTo>
                  <a:pt x="114" y="30"/>
                  <a:pt x="114" y="30"/>
                  <a:pt x="114" y="30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4" y="9"/>
                  <a:pt x="111" y="6"/>
                  <a:pt x="108" y="6"/>
                </a:cubicBezTo>
                <a:cubicBezTo>
                  <a:pt x="104" y="6"/>
                  <a:pt x="104" y="6"/>
                  <a:pt x="104" y="6"/>
                </a:cubicBezTo>
                <a:cubicBezTo>
                  <a:pt x="100" y="6"/>
                  <a:pt x="98" y="9"/>
                  <a:pt x="98" y="12"/>
                </a:cubicBezTo>
                <a:cubicBezTo>
                  <a:pt x="98" y="18"/>
                  <a:pt x="98" y="18"/>
                  <a:pt x="98" y="18"/>
                </a:cubicBezTo>
                <a:cubicBezTo>
                  <a:pt x="74" y="2"/>
                  <a:pt x="74" y="2"/>
                  <a:pt x="74" y="2"/>
                </a:cubicBezTo>
                <a:cubicBezTo>
                  <a:pt x="72" y="0"/>
                  <a:pt x="70" y="0"/>
                  <a:pt x="68" y="2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9"/>
                  <a:pt x="0" y="53"/>
                  <a:pt x="2" y="56"/>
                </a:cubicBezTo>
                <a:cubicBezTo>
                  <a:pt x="4" y="58"/>
                  <a:pt x="8" y="59"/>
                  <a:pt x="10" y="57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17" y="129"/>
                  <a:pt x="21" y="133"/>
                  <a:pt x="27" y="133"/>
                </a:cubicBezTo>
                <a:cubicBezTo>
                  <a:pt x="115" y="133"/>
                  <a:pt x="115" y="133"/>
                  <a:pt x="115" y="133"/>
                </a:cubicBezTo>
                <a:cubicBezTo>
                  <a:pt x="121" y="133"/>
                  <a:pt x="125" y="129"/>
                  <a:pt x="125" y="123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3" y="58"/>
                  <a:pt x="134" y="58"/>
                  <a:pt x="135" y="58"/>
                </a:cubicBezTo>
                <a:cubicBezTo>
                  <a:pt x="137" y="58"/>
                  <a:pt x="139" y="57"/>
                  <a:pt x="140" y="56"/>
                </a:cubicBezTo>
                <a:cubicBezTo>
                  <a:pt x="142" y="53"/>
                  <a:pt x="141" y="49"/>
                  <a:pt x="138" y="47"/>
                </a:cubicBezTo>
                <a:close/>
                <a:moveTo>
                  <a:pt x="83" y="121"/>
                </a:moveTo>
                <a:cubicBezTo>
                  <a:pt x="59" y="121"/>
                  <a:pt x="59" y="121"/>
                  <a:pt x="59" y="121"/>
                </a:cubicBezTo>
                <a:cubicBezTo>
                  <a:pt x="59" y="84"/>
                  <a:pt x="59" y="84"/>
                  <a:pt x="59" y="84"/>
                </a:cubicBezTo>
                <a:cubicBezTo>
                  <a:pt x="83" y="84"/>
                  <a:pt x="83" y="84"/>
                  <a:pt x="83" y="84"/>
                </a:cubicBezTo>
                <a:lnTo>
                  <a:pt x="83" y="121"/>
                </a:lnTo>
                <a:close/>
                <a:moveTo>
                  <a:pt x="113" y="121"/>
                </a:moveTo>
                <a:cubicBezTo>
                  <a:pt x="95" y="121"/>
                  <a:pt x="95" y="121"/>
                  <a:pt x="95" y="121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76"/>
                  <a:pt x="90" y="72"/>
                  <a:pt x="85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2" y="72"/>
                  <a:pt x="47" y="76"/>
                  <a:pt x="47" y="82"/>
                </a:cubicBezTo>
                <a:cubicBezTo>
                  <a:pt x="47" y="121"/>
                  <a:pt x="47" y="121"/>
                  <a:pt x="47" y="121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29" y="44"/>
                  <a:pt x="29" y="44"/>
                  <a:pt x="29" y="44"/>
                </a:cubicBezTo>
                <a:cubicBezTo>
                  <a:pt x="71" y="14"/>
                  <a:pt x="71" y="14"/>
                  <a:pt x="71" y="14"/>
                </a:cubicBezTo>
                <a:cubicBezTo>
                  <a:pt x="113" y="44"/>
                  <a:pt x="113" y="44"/>
                  <a:pt x="113" y="44"/>
                </a:cubicBezTo>
                <a:lnTo>
                  <a:pt x="113" y="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4454798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5025515" y="743616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8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8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84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84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18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8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84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84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8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7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8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84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8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8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84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8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8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8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6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7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4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 p14:presetBounceEnd="6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3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4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84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 p14:presetBounceEnd="6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0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1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84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7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8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animBg="1"/>
          <p:bldP spid="18434" grpId="1" animBg="1"/>
          <p:bldP spid="18435" grpId="0" animBg="1"/>
          <p:bldP spid="18435" grpId="1" animBg="1"/>
          <p:bldP spid="18436" grpId="0" animBg="1"/>
          <p:bldP spid="18436" grpId="1" animBg="1"/>
          <p:bldP spid="18437" grpId="0" animBg="1"/>
          <p:bldP spid="18437" grpId="1" animBg="1"/>
          <p:bldP spid="18438" grpId="0" animBg="1"/>
          <p:bldP spid="18438" grpId="1" animBg="1"/>
          <p:bldP spid="18439" grpId="0" animBg="1"/>
          <p:bldP spid="18440" grpId="0" animBg="1"/>
          <p:bldP spid="18441" grpId="0" animBg="1"/>
          <p:bldP spid="18442" grpId="0" animBg="1"/>
          <p:bldP spid="18443" grpId="0" animBg="1"/>
          <p:bldP spid="18444" grpId="0" animBg="1"/>
          <p:bldP spid="18445" grpId="0" animBg="1"/>
          <p:bldP spid="18446" grpId="0" animBg="1"/>
          <p:bldP spid="18447" grpId="0"/>
          <p:bldP spid="18448" grpId="0"/>
          <p:bldP spid="18449" grpId="0"/>
          <p:bldP spid="18450" grpId="0"/>
          <p:bldP spid="18451" grpId="0" animBg="1"/>
          <p:bldP spid="18451" grpId="1" animBg="1"/>
          <p:bldP spid="18455" grpId="0" animBg="1"/>
          <p:bldP spid="18455" grpId="1" animBg="1"/>
          <p:bldP spid="18459" grpId="0" animBg="1"/>
          <p:bldP spid="18459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8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8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84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84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18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8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84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84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8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84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8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8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84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8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8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8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4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84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84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animBg="1"/>
          <p:bldP spid="18434" grpId="1" animBg="1"/>
          <p:bldP spid="18435" grpId="0" animBg="1"/>
          <p:bldP spid="18435" grpId="1" animBg="1"/>
          <p:bldP spid="18436" grpId="0" animBg="1"/>
          <p:bldP spid="18436" grpId="1" animBg="1"/>
          <p:bldP spid="18437" grpId="0" animBg="1"/>
          <p:bldP spid="18437" grpId="1" animBg="1"/>
          <p:bldP spid="18438" grpId="0" animBg="1"/>
          <p:bldP spid="18438" grpId="1" animBg="1"/>
          <p:bldP spid="18439" grpId="0" animBg="1"/>
          <p:bldP spid="18440" grpId="0" animBg="1"/>
          <p:bldP spid="18441" grpId="0" animBg="1"/>
          <p:bldP spid="18442" grpId="0" animBg="1"/>
          <p:bldP spid="18443" grpId="0" animBg="1"/>
          <p:bldP spid="18444" grpId="0" animBg="1"/>
          <p:bldP spid="18445" grpId="0" animBg="1"/>
          <p:bldP spid="18446" grpId="0" animBg="1"/>
          <p:bldP spid="18447" grpId="0"/>
          <p:bldP spid="18448" grpId="0"/>
          <p:bldP spid="18449" grpId="0"/>
          <p:bldP spid="18450" grpId="0"/>
          <p:bldP spid="18451" grpId="0" animBg="1"/>
          <p:bldP spid="18451" grpId="1" animBg="1"/>
          <p:bldP spid="18455" grpId="0" animBg="1"/>
          <p:bldP spid="18455" grpId="1" animBg="1"/>
          <p:bldP spid="18459" grpId="0" animBg="1"/>
          <p:bldP spid="18459" grpId="1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3482497" y="3456696"/>
            <a:ext cx="920124" cy="64896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altLang="zh-CN" sz="337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</a:t>
            </a:r>
            <a:r>
              <a:rPr lang="en-US" altLang="zh-CN" sz="421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art</a:t>
            </a:r>
            <a:endParaRPr lang="zh-CN" altLang="en-US" sz="1212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6225131" y="3003593"/>
            <a:ext cx="6633266" cy="1205376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41682" rIns="949115" anchor="ctr"/>
          <a:lstStyle/>
          <a:p>
            <a:pPr>
              <a:lnSpc>
                <a:spcPct val="130000"/>
              </a:lnSpc>
              <a:defRPr/>
            </a:pPr>
            <a:endParaRPr lang="zh-CN" altLang="en-US" sz="1475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2" name="文本框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619530" y="3285934"/>
            <a:ext cx="646011" cy="34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21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章 节</a:t>
            </a:r>
            <a:endParaRPr lang="zh-CN" altLang="en-US" sz="221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文本框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4077" y="2808805"/>
            <a:ext cx="1442703" cy="155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0125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10125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标题 5"/>
          <p:cNvSpPr txBox="1"/>
          <p:nvPr>
            <p:custDataLst>
              <p:tags r:id="rId5"/>
            </p:custDataLst>
          </p:nvPr>
        </p:nvSpPr>
        <p:spPr>
          <a:xfrm>
            <a:off x="6631399" y="3236745"/>
            <a:ext cx="4257960" cy="55387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zh-CN" altLang="en-US" sz="4000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zh-CN" altLang="en-US" sz="4000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6"/>
          <p:cNvSpPr txBox="1"/>
          <p:nvPr>
            <p:custDataLst>
              <p:tags r:id="rId6"/>
            </p:custDataLst>
          </p:nvPr>
        </p:nvSpPr>
        <p:spPr>
          <a:xfrm>
            <a:off x="6631399" y="3813920"/>
            <a:ext cx="4257960" cy="221599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aseline="0">
                <a:solidFill>
                  <a:schemeClr val="bg1">
                    <a:lumMod val="50000"/>
                  </a:schemeClr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>
              <a:defRPr/>
            </a:pPr>
            <a:r>
              <a:rPr lang="en-US" altLang="zh-CN" kern="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en-US" altLang="zh-CN" kern="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052" grpId="0"/>
      <p:bldP spid="2053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Hexagon 23"/>
          <p:cNvSpPr/>
          <p:nvPr/>
        </p:nvSpPr>
        <p:spPr>
          <a:xfrm>
            <a:off x="7093350" y="2353961"/>
            <a:ext cx="1765093" cy="1521633"/>
          </a:xfrm>
          <a:prstGeom prst="hexagon">
            <a:avLst/>
          </a:prstGeom>
          <a:blipFill dpi="0"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Hexagon 24"/>
          <p:cNvSpPr/>
          <p:nvPr/>
        </p:nvSpPr>
        <p:spPr>
          <a:xfrm>
            <a:off x="5546828" y="1610331"/>
            <a:ext cx="1765093" cy="1521633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7088102" y="4061474"/>
            <a:ext cx="1765093" cy="1521633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3989751" y="2353961"/>
            <a:ext cx="1765093" cy="1521633"/>
          </a:xfrm>
          <a:prstGeom prst="hexagon">
            <a:avLst/>
          </a:prstGeom>
          <a:blipFill dpi="0" rotWithShape="1"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Hexagon 34"/>
          <p:cNvSpPr/>
          <p:nvPr/>
        </p:nvSpPr>
        <p:spPr>
          <a:xfrm>
            <a:off x="3989751" y="4061474"/>
            <a:ext cx="1765093" cy="1521633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Hexagon 36"/>
          <p:cNvSpPr/>
          <p:nvPr/>
        </p:nvSpPr>
        <p:spPr>
          <a:xfrm>
            <a:off x="5566772" y="4822043"/>
            <a:ext cx="1765093" cy="1521633"/>
          </a:xfrm>
          <a:prstGeom prst="hexagon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55013" y="3200320"/>
            <a:ext cx="7934279" cy="1531416"/>
            <a:chOff x="52530" y="1944143"/>
            <a:chExt cx="7968598" cy="1538041"/>
          </a:xfrm>
          <a:solidFill>
            <a:schemeClr val="bg1"/>
          </a:solidFill>
        </p:grpSpPr>
        <p:grpSp>
          <p:nvGrpSpPr>
            <p:cNvPr id="3" name="Group 2"/>
            <p:cNvGrpSpPr/>
            <p:nvPr/>
          </p:nvGrpSpPr>
          <p:grpSpPr>
            <a:xfrm>
              <a:off x="3145192" y="1953970"/>
              <a:ext cx="1772728" cy="1528214"/>
              <a:chOff x="3145192" y="1953970"/>
              <a:chExt cx="1772728" cy="1528214"/>
            </a:xfrm>
            <a:grpFill/>
          </p:grpSpPr>
          <p:sp>
            <p:nvSpPr>
              <p:cNvPr id="23" name="Hexagon 22"/>
              <p:cNvSpPr/>
              <p:nvPr/>
            </p:nvSpPr>
            <p:spPr>
              <a:xfrm>
                <a:off x="3145192" y="1953970"/>
                <a:ext cx="1772728" cy="152821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13"/>
              <p:cNvSpPr>
                <a:spLocks noEditPoints="1"/>
              </p:cNvSpPr>
              <p:nvPr/>
            </p:nvSpPr>
            <p:spPr bwMode="auto">
              <a:xfrm>
                <a:off x="3676028" y="2509633"/>
                <a:ext cx="664606" cy="397235"/>
              </a:xfrm>
              <a:custGeom>
                <a:avLst/>
                <a:gdLst>
                  <a:gd name="T0" fmla="*/ 226 w 256"/>
                  <a:gd name="T1" fmla="*/ 131 h 154"/>
                  <a:gd name="T2" fmla="*/ 226 w 256"/>
                  <a:gd name="T3" fmla="*/ 130 h 154"/>
                  <a:gd name="T4" fmla="*/ 226 w 256"/>
                  <a:gd name="T5" fmla="*/ 10 h 154"/>
                  <a:gd name="T6" fmla="*/ 217 w 256"/>
                  <a:gd name="T7" fmla="*/ 0 h 154"/>
                  <a:gd name="T8" fmla="*/ 38 w 256"/>
                  <a:gd name="T9" fmla="*/ 0 h 154"/>
                  <a:gd name="T10" fmla="*/ 29 w 256"/>
                  <a:gd name="T11" fmla="*/ 10 h 154"/>
                  <a:gd name="T12" fmla="*/ 29 w 256"/>
                  <a:gd name="T13" fmla="*/ 130 h 154"/>
                  <a:gd name="T14" fmla="*/ 29 w 256"/>
                  <a:gd name="T15" fmla="*/ 131 h 154"/>
                  <a:gd name="T16" fmla="*/ 0 w 256"/>
                  <a:gd name="T17" fmla="*/ 138 h 154"/>
                  <a:gd name="T18" fmla="*/ 3 w 256"/>
                  <a:gd name="T19" fmla="*/ 154 h 154"/>
                  <a:gd name="T20" fmla="*/ 253 w 256"/>
                  <a:gd name="T21" fmla="*/ 154 h 154"/>
                  <a:gd name="T22" fmla="*/ 256 w 256"/>
                  <a:gd name="T23" fmla="*/ 138 h 154"/>
                  <a:gd name="T24" fmla="*/ 226 w 256"/>
                  <a:gd name="T25" fmla="*/ 131 h 154"/>
                  <a:gd name="T26" fmla="*/ 207 w 256"/>
                  <a:gd name="T27" fmla="*/ 119 h 154"/>
                  <a:gd name="T28" fmla="*/ 48 w 256"/>
                  <a:gd name="T29" fmla="*/ 119 h 154"/>
                  <a:gd name="T30" fmla="*/ 48 w 256"/>
                  <a:gd name="T31" fmla="*/ 20 h 154"/>
                  <a:gd name="T32" fmla="*/ 207 w 256"/>
                  <a:gd name="T33" fmla="*/ 20 h 154"/>
                  <a:gd name="T34" fmla="*/ 207 w 256"/>
                  <a:gd name="T35" fmla="*/ 119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6" h="154">
                    <a:moveTo>
                      <a:pt x="226" y="131"/>
                    </a:moveTo>
                    <a:cubicBezTo>
                      <a:pt x="226" y="131"/>
                      <a:pt x="226" y="131"/>
                      <a:pt x="226" y="130"/>
                    </a:cubicBezTo>
                    <a:cubicBezTo>
                      <a:pt x="226" y="10"/>
                      <a:pt x="226" y="10"/>
                      <a:pt x="226" y="10"/>
                    </a:cubicBezTo>
                    <a:cubicBezTo>
                      <a:pt x="226" y="5"/>
                      <a:pt x="222" y="0"/>
                      <a:pt x="217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3" y="0"/>
                      <a:pt x="29" y="5"/>
                      <a:pt x="29" y="10"/>
                    </a:cubicBezTo>
                    <a:cubicBezTo>
                      <a:pt x="29" y="130"/>
                      <a:pt x="29" y="130"/>
                      <a:pt x="29" y="130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3" y="154"/>
                      <a:pt x="3" y="154"/>
                      <a:pt x="3" y="154"/>
                    </a:cubicBezTo>
                    <a:cubicBezTo>
                      <a:pt x="253" y="154"/>
                      <a:pt x="253" y="154"/>
                      <a:pt x="253" y="154"/>
                    </a:cubicBezTo>
                    <a:cubicBezTo>
                      <a:pt x="256" y="138"/>
                      <a:pt x="256" y="138"/>
                      <a:pt x="256" y="138"/>
                    </a:cubicBezTo>
                    <a:lnTo>
                      <a:pt x="226" y="131"/>
                    </a:lnTo>
                    <a:close/>
                    <a:moveTo>
                      <a:pt x="207" y="119"/>
                    </a:moveTo>
                    <a:cubicBezTo>
                      <a:pt x="48" y="119"/>
                      <a:pt x="48" y="119"/>
                      <a:pt x="48" y="119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207" y="20"/>
                      <a:pt x="207" y="20"/>
                      <a:pt x="207" y="20"/>
                    </a:cubicBezTo>
                    <a:lnTo>
                      <a:pt x="207" y="1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046" tIns="45523" rIns="91046" bIns="4552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2530" y="1944143"/>
              <a:ext cx="1772728" cy="1528214"/>
              <a:chOff x="52530" y="1944143"/>
              <a:chExt cx="1772728" cy="1528214"/>
            </a:xfrm>
            <a:grpFill/>
          </p:grpSpPr>
          <p:sp>
            <p:nvSpPr>
              <p:cNvPr id="62" name="Hexagon 61"/>
              <p:cNvSpPr/>
              <p:nvPr/>
            </p:nvSpPr>
            <p:spPr>
              <a:xfrm>
                <a:off x="52530" y="1944143"/>
                <a:ext cx="1772728" cy="152821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8"/>
              <p:cNvSpPr>
                <a:spLocks noEditPoints="1"/>
              </p:cNvSpPr>
              <p:nvPr/>
            </p:nvSpPr>
            <p:spPr bwMode="auto">
              <a:xfrm>
                <a:off x="731020" y="2460800"/>
                <a:ext cx="311889" cy="464415"/>
              </a:xfrm>
              <a:custGeom>
                <a:avLst/>
                <a:gdLst>
                  <a:gd name="T0" fmla="*/ 201 w 202"/>
                  <a:gd name="T1" fmla="*/ 138 h 300"/>
                  <a:gd name="T2" fmla="*/ 2 w 202"/>
                  <a:gd name="T3" fmla="*/ 138 h 300"/>
                  <a:gd name="T4" fmla="*/ 0 w 202"/>
                  <a:gd name="T5" fmla="*/ 173 h 300"/>
                  <a:gd name="T6" fmla="*/ 101 w 202"/>
                  <a:gd name="T7" fmla="*/ 300 h 300"/>
                  <a:gd name="T8" fmla="*/ 201 w 202"/>
                  <a:gd name="T9" fmla="*/ 173 h 300"/>
                  <a:gd name="T10" fmla="*/ 201 w 202"/>
                  <a:gd name="T11" fmla="*/ 138 h 300"/>
                  <a:gd name="T12" fmla="*/ 113 w 202"/>
                  <a:gd name="T13" fmla="*/ 0 h 300"/>
                  <a:gd name="T14" fmla="*/ 113 w 202"/>
                  <a:gd name="T15" fmla="*/ 115 h 300"/>
                  <a:gd name="T16" fmla="*/ 200 w 202"/>
                  <a:gd name="T17" fmla="*/ 115 h 300"/>
                  <a:gd name="T18" fmla="*/ 113 w 202"/>
                  <a:gd name="T19" fmla="*/ 0 h 300"/>
                  <a:gd name="T20" fmla="*/ 89 w 202"/>
                  <a:gd name="T21" fmla="*/ 0 h 300"/>
                  <a:gd name="T22" fmla="*/ 2 w 202"/>
                  <a:gd name="T23" fmla="*/ 115 h 300"/>
                  <a:gd name="T24" fmla="*/ 89 w 202"/>
                  <a:gd name="T25" fmla="*/ 115 h 300"/>
                  <a:gd name="T26" fmla="*/ 89 w 202"/>
                  <a:gd name="T27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2" h="300">
                    <a:moveTo>
                      <a:pt x="201" y="138"/>
                    </a:moveTo>
                    <a:cubicBezTo>
                      <a:pt x="2" y="138"/>
                      <a:pt x="2" y="138"/>
                      <a:pt x="2" y="138"/>
                    </a:cubicBezTo>
                    <a:cubicBezTo>
                      <a:pt x="1" y="152"/>
                      <a:pt x="0" y="159"/>
                      <a:pt x="0" y="173"/>
                    </a:cubicBezTo>
                    <a:cubicBezTo>
                      <a:pt x="0" y="247"/>
                      <a:pt x="0" y="300"/>
                      <a:pt x="101" y="300"/>
                    </a:cubicBezTo>
                    <a:cubicBezTo>
                      <a:pt x="201" y="300"/>
                      <a:pt x="201" y="247"/>
                      <a:pt x="201" y="173"/>
                    </a:cubicBezTo>
                    <a:cubicBezTo>
                      <a:pt x="201" y="159"/>
                      <a:pt x="202" y="152"/>
                      <a:pt x="201" y="138"/>
                    </a:cubicBezTo>
                    <a:close/>
                    <a:moveTo>
                      <a:pt x="113" y="0"/>
                    </a:moveTo>
                    <a:cubicBezTo>
                      <a:pt x="113" y="115"/>
                      <a:pt x="113" y="115"/>
                      <a:pt x="113" y="115"/>
                    </a:cubicBezTo>
                    <a:cubicBezTo>
                      <a:pt x="200" y="115"/>
                      <a:pt x="200" y="115"/>
                      <a:pt x="200" y="115"/>
                    </a:cubicBezTo>
                    <a:cubicBezTo>
                      <a:pt x="192" y="55"/>
                      <a:pt x="173" y="3"/>
                      <a:pt x="113" y="0"/>
                    </a:cubicBezTo>
                    <a:close/>
                    <a:moveTo>
                      <a:pt x="89" y="0"/>
                    </a:moveTo>
                    <a:cubicBezTo>
                      <a:pt x="21" y="2"/>
                      <a:pt x="8" y="55"/>
                      <a:pt x="2" y="115"/>
                    </a:cubicBezTo>
                    <a:cubicBezTo>
                      <a:pt x="89" y="115"/>
                      <a:pt x="89" y="115"/>
                      <a:pt x="89" y="115"/>
                    </a:cubicBezTo>
                    <a:lnTo>
                      <a:pt x="8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046" tIns="45523" rIns="91046" bIns="4552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6248400" y="1944143"/>
              <a:ext cx="1772728" cy="1528214"/>
              <a:chOff x="6248400" y="1944143"/>
              <a:chExt cx="1772728" cy="1528214"/>
            </a:xfrm>
            <a:grpFill/>
          </p:grpSpPr>
          <p:sp>
            <p:nvSpPr>
              <p:cNvPr id="61" name="Hexagon 60"/>
              <p:cNvSpPr/>
              <p:nvPr/>
            </p:nvSpPr>
            <p:spPr>
              <a:xfrm>
                <a:off x="6248400" y="1944143"/>
                <a:ext cx="1772728" cy="152821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6930594" y="2443673"/>
                <a:ext cx="422683" cy="479107"/>
                <a:chOff x="6109895" y="1540361"/>
                <a:chExt cx="133147" cy="150921"/>
              </a:xfrm>
              <a:grpFill/>
            </p:grpSpPr>
            <p:sp>
              <p:nvSpPr>
                <p:cNvPr id="43" name="Freeform 143"/>
                <p:cNvSpPr>
                  <a:spLocks noEditPoints="1"/>
                </p:cNvSpPr>
                <p:nvPr/>
              </p:nvSpPr>
              <p:spPr bwMode="auto">
                <a:xfrm>
                  <a:off x="6130176" y="1540361"/>
                  <a:ext cx="92585" cy="92585"/>
                </a:xfrm>
                <a:custGeom>
                  <a:avLst/>
                  <a:gdLst>
                    <a:gd name="T0" fmla="*/ 77 w 154"/>
                    <a:gd name="T1" fmla="*/ 0 h 155"/>
                    <a:gd name="T2" fmla="*/ 0 w 154"/>
                    <a:gd name="T3" fmla="*/ 78 h 155"/>
                    <a:gd name="T4" fmla="*/ 77 w 154"/>
                    <a:gd name="T5" fmla="*/ 155 h 155"/>
                    <a:gd name="T6" fmla="*/ 154 w 154"/>
                    <a:gd name="T7" fmla="*/ 78 h 155"/>
                    <a:gd name="T8" fmla="*/ 77 w 154"/>
                    <a:gd name="T9" fmla="*/ 0 h 155"/>
                    <a:gd name="T10" fmla="*/ 81 w 154"/>
                    <a:gd name="T11" fmla="*/ 139 h 155"/>
                    <a:gd name="T12" fmla="*/ 26 w 154"/>
                    <a:gd name="T13" fmla="*/ 101 h 155"/>
                    <a:gd name="T14" fmla="*/ 136 w 154"/>
                    <a:gd name="T15" fmla="*/ 101 h 155"/>
                    <a:gd name="T16" fmla="*/ 81 w 154"/>
                    <a:gd name="T17" fmla="*/ 139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" h="155">
                      <a:moveTo>
                        <a:pt x="77" y="0"/>
                      </a:moveTo>
                      <a:cubicBezTo>
                        <a:pt x="34" y="0"/>
                        <a:pt x="0" y="35"/>
                        <a:pt x="0" y="78"/>
                      </a:cubicBezTo>
                      <a:cubicBezTo>
                        <a:pt x="0" y="120"/>
                        <a:pt x="34" y="155"/>
                        <a:pt x="77" y="155"/>
                      </a:cubicBezTo>
                      <a:cubicBezTo>
                        <a:pt x="120" y="155"/>
                        <a:pt x="154" y="120"/>
                        <a:pt x="154" y="78"/>
                      </a:cubicBezTo>
                      <a:cubicBezTo>
                        <a:pt x="154" y="35"/>
                        <a:pt x="120" y="0"/>
                        <a:pt x="77" y="0"/>
                      </a:cubicBezTo>
                      <a:close/>
                      <a:moveTo>
                        <a:pt x="81" y="139"/>
                      </a:moveTo>
                      <a:cubicBezTo>
                        <a:pt x="58" y="139"/>
                        <a:pt x="37" y="124"/>
                        <a:pt x="26" y="101"/>
                      </a:cubicBezTo>
                      <a:cubicBezTo>
                        <a:pt x="136" y="101"/>
                        <a:pt x="136" y="101"/>
                        <a:pt x="136" y="101"/>
                      </a:cubicBezTo>
                      <a:cubicBezTo>
                        <a:pt x="124" y="124"/>
                        <a:pt x="104" y="139"/>
                        <a:pt x="81" y="13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046" tIns="45523" rIns="91046" bIns="45523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 sz="127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6" name="Freeform 146"/>
                <p:cNvSpPr/>
                <p:nvPr/>
              </p:nvSpPr>
              <p:spPr bwMode="auto">
                <a:xfrm>
                  <a:off x="6109895" y="1650721"/>
                  <a:ext cx="133147" cy="40561"/>
                </a:xfrm>
                <a:custGeom>
                  <a:avLst/>
                  <a:gdLst>
                    <a:gd name="T0" fmla="*/ 158 w 222"/>
                    <a:gd name="T1" fmla="*/ 0 h 67"/>
                    <a:gd name="T2" fmla="*/ 111 w 222"/>
                    <a:gd name="T3" fmla="*/ 12 h 67"/>
                    <a:gd name="T4" fmla="*/ 64 w 222"/>
                    <a:gd name="T5" fmla="*/ 0 h 67"/>
                    <a:gd name="T6" fmla="*/ 0 w 222"/>
                    <a:gd name="T7" fmla="*/ 67 h 67"/>
                    <a:gd name="T8" fmla="*/ 222 w 222"/>
                    <a:gd name="T9" fmla="*/ 67 h 67"/>
                    <a:gd name="T10" fmla="*/ 158 w 222"/>
                    <a:gd name="T1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2" h="67">
                      <a:moveTo>
                        <a:pt x="158" y="0"/>
                      </a:moveTo>
                      <a:cubicBezTo>
                        <a:pt x="144" y="7"/>
                        <a:pt x="128" y="12"/>
                        <a:pt x="111" y="12"/>
                      </a:cubicBezTo>
                      <a:cubicBezTo>
                        <a:pt x="94" y="12"/>
                        <a:pt x="78" y="7"/>
                        <a:pt x="64" y="0"/>
                      </a:cubicBezTo>
                      <a:cubicBezTo>
                        <a:pt x="34" y="8"/>
                        <a:pt x="11" y="26"/>
                        <a:pt x="0" y="67"/>
                      </a:cubicBezTo>
                      <a:cubicBezTo>
                        <a:pt x="222" y="67"/>
                        <a:pt x="222" y="67"/>
                        <a:pt x="222" y="67"/>
                      </a:cubicBezTo>
                      <a:cubicBezTo>
                        <a:pt x="211" y="26"/>
                        <a:pt x="188" y="8"/>
                        <a:pt x="158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046" tIns="45523" rIns="91046" bIns="45523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 sz="127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7" name="Text Placeholder 32"/>
          <p:cNvSpPr txBox="1"/>
          <p:nvPr/>
        </p:nvSpPr>
        <p:spPr>
          <a:xfrm>
            <a:off x="1543688" y="1695636"/>
            <a:ext cx="266614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33"/>
          <p:cNvSpPr txBox="1"/>
          <p:nvPr/>
        </p:nvSpPr>
        <p:spPr>
          <a:xfrm>
            <a:off x="1529274" y="1394887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 Placeholder 32"/>
          <p:cNvSpPr txBox="1"/>
          <p:nvPr/>
        </p:nvSpPr>
        <p:spPr>
          <a:xfrm>
            <a:off x="8627848" y="1695636"/>
            <a:ext cx="266614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33"/>
          <p:cNvSpPr txBox="1"/>
          <p:nvPr/>
        </p:nvSpPr>
        <p:spPr>
          <a:xfrm>
            <a:off x="9589301" y="1394887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 Placeholder 32"/>
          <p:cNvSpPr txBox="1"/>
          <p:nvPr/>
        </p:nvSpPr>
        <p:spPr>
          <a:xfrm>
            <a:off x="1543688" y="5585465"/>
            <a:ext cx="266614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33"/>
          <p:cNvSpPr txBox="1"/>
          <p:nvPr/>
        </p:nvSpPr>
        <p:spPr>
          <a:xfrm>
            <a:off x="1529274" y="5284716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32"/>
          <p:cNvSpPr txBox="1"/>
          <p:nvPr/>
        </p:nvSpPr>
        <p:spPr>
          <a:xfrm>
            <a:off x="8627848" y="5585465"/>
            <a:ext cx="266614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Placeholder 33"/>
          <p:cNvSpPr txBox="1"/>
          <p:nvPr/>
        </p:nvSpPr>
        <p:spPr>
          <a:xfrm>
            <a:off x="9589301" y="5284716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4454798" y="233727"/>
            <a:ext cx="3949155" cy="49212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5025515" y="743616"/>
            <a:ext cx="2807720" cy="2152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3" grpId="0" animBg="1"/>
      <p:bldP spid="34" grpId="0" animBg="1"/>
      <p:bldP spid="35" grpId="0" animBg="1"/>
      <p:bldP spid="37" grpId="0" animBg="1"/>
      <p:bldP spid="27" grpId="0"/>
      <p:bldP spid="28" grpId="0"/>
      <p:bldP spid="29" grpId="0"/>
      <p:bldP spid="30" grpId="0"/>
      <p:bldP spid="31" grpId="0"/>
      <p:bldP spid="32" grpId="0"/>
      <p:bldP spid="36" grpId="0"/>
      <p:bldP spid="38" grpId="0"/>
    </p:bldLst>
  </p:timing>
</p:sld>
</file>

<file path=ppt/tags/tag1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0.xml><?xml version="1.0" encoding="utf-8"?>
<p:tagLst xmlns:p="http://schemas.openxmlformats.org/presentationml/2006/main">
  <p:tag name="MH" val="20161022192605"/>
  <p:tag name="MH_LIBRARY" val="GRAPHIC"/>
  <p:tag name="MH_TYPE" val="Text"/>
  <p:tag name="MH_ORDER" val="4"/>
</p:tagLst>
</file>

<file path=ppt/tags/tag11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12.xml><?xml version="1.0" encoding="utf-8"?>
<p:tagLst xmlns:p="http://schemas.openxmlformats.org/presentationml/2006/main">
  <p:tag name="MH" val="20161022204303"/>
  <p:tag name="MH_LIBRARY" val="GRAPHIC"/>
  <p:tag name="MH_ORDER" val="TextBox 11"/>
</p:tagLst>
</file>

<file path=ppt/tags/tag13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14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15.xml><?xml version="1.0" encoding="utf-8"?>
<p:tagLst xmlns:p="http://schemas.openxmlformats.org/presentationml/2006/main">
  <p:tag name="MH" val="20161022204303"/>
  <p:tag name="MH_LIBRARY" val="GRAPHIC"/>
  <p:tag name="MH_ORDER" val="文本框 14"/>
</p:tagLst>
</file>

<file path=ppt/tags/tag16.xml><?xml version="1.0" encoding="utf-8"?>
<p:tagLst xmlns:p="http://schemas.openxmlformats.org/presentationml/2006/main">
  <p:tag name="MH" val="20161022204343"/>
  <p:tag name="MH_LIBRARY" val="GRAPHIC"/>
  <p:tag name="MH_ORDER" val="标题 5"/>
</p:tagLst>
</file>

<file path=ppt/tags/tag17.xml><?xml version="1.0" encoding="utf-8"?>
<p:tagLst xmlns:p="http://schemas.openxmlformats.org/presentationml/2006/main">
  <p:tag name="MH" val="20161022204343"/>
  <p:tag name="MH_LIBRARY" val="GRAPHIC"/>
  <p:tag name="MH_ORDER" val="文本占位符 6"/>
</p:tagLst>
</file>

<file path=ppt/tags/tag18.xml><?xml version="1.0" encoding="utf-8"?>
<p:tagLst xmlns:p="http://schemas.openxmlformats.org/presentationml/2006/main">
  <p:tag name="MH" val="20161022204303"/>
  <p:tag name="MH_LIBRARY" val="GRAPHIC"/>
</p:tagLst>
</file>

<file path=ppt/tags/tag19.xml><?xml version="1.0" encoding="utf-8"?>
<p:tagLst xmlns:p="http://schemas.openxmlformats.org/presentationml/2006/main">
  <p:tag name="MH" val="20161022204303"/>
  <p:tag name="MH_LIBRARY" val="GRAPHIC"/>
  <p:tag name="MH_ORDER" val="TextBox 11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20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21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22.xml><?xml version="1.0" encoding="utf-8"?>
<p:tagLst xmlns:p="http://schemas.openxmlformats.org/presentationml/2006/main">
  <p:tag name="MH" val="20161022204303"/>
  <p:tag name="MH_LIBRARY" val="GRAPHIC"/>
  <p:tag name="MH_ORDER" val="文本框 14"/>
</p:tagLst>
</file>

<file path=ppt/tags/tag23.xml><?xml version="1.0" encoding="utf-8"?>
<p:tagLst xmlns:p="http://schemas.openxmlformats.org/presentationml/2006/main">
  <p:tag name="MH" val="20161022204343"/>
  <p:tag name="MH_LIBRARY" val="GRAPHIC"/>
  <p:tag name="MH_ORDER" val="标题 5"/>
</p:tagLst>
</file>

<file path=ppt/tags/tag24.xml><?xml version="1.0" encoding="utf-8"?>
<p:tagLst xmlns:p="http://schemas.openxmlformats.org/presentationml/2006/main">
  <p:tag name="MH" val="20161022204343"/>
  <p:tag name="MH_LIBRARY" val="GRAPHIC"/>
  <p:tag name="MH_ORDER" val="文本占位符 6"/>
</p:tagLst>
</file>

<file path=ppt/tags/tag25.xml><?xml version="1.0" encoding="utf-8"?>
<p:tagLst xmlns:p="http://schemas.openxmlformats.org/presentationml/2006/main">
  <p:tag name="MH" val="20161022204303"/>
  <p:tag name="MH_LIBRARY" val="GRAPHIC"/>
</p:tagLst>
</file>

<file path=ppt/tags/tag26.xml><?xml version="1.0" encoding="utf-8"?>
<p:tagLst xmlns:p="http://schemas.openxmlformats.org/presentationml/2006/main">
  <p:tag name="MH" val="20161022204303"/>
  <p:tag name="MH_LIBRARY" val="GRAPHIC"/>
  <p:tag name="MH_ORDER" val="TextBox 11"/>
</p:tagLst>
</file>

<file path=ppt/tags/tag27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28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29.xml><?xml version="1.0" encoding="utf-8"?>
<p:tagLst xmlns:p="http://schemas.openxmlformats.org/presentationml/2006/main">
  <p:tag name="MH" val="20161022204303"/>
  <p:tag name="MH_LIBRARY" val="GRAPHIC"/>
  <p:tag name="MH_ORDER" val="文本框 14"/>
</p:tagLst>
</file>

<file path=ppt/tags/tag3.xml><?xml version="1.0" encoding="utf-8"?>
<p:tagLst xmlns:p="http://schemas.openxmlformats.org/presentationml/2006/main">
  <p:tag name="MH" val="20161022203400"/>
  <p:tag name="MH_LIBRARY" val="GRAPHIC"/>
  <p:tag name="MH_TYPE" val="Other"/>
  <p:tag name="MH_ORDER" val="1"/>
</p:tagLst>
</file>

<file path=ppt/tags/tag30.xml><?xml version="1.0" encoding="utf-8"?>
<p:tagLst xmlns:p="http://schemas.openxmlformats.org/presentationml/2006/main">
  <p:tag name="MH" val="20161022204343"/>
  <p:tag name="MH_LIBRARY" val="GRAPHIC"/>
  <p:tag name="MH_ORDER" val="标题 5"/>
</p:tagLst>
</file>

<file path=ppt/tags/tag31.xml><?xml version="1.0" encoding="utf-8"?>
<p:tagLst xmlns:p="http://schemas.openxmlformats.org/presentationml/2006/main">
  <p:tag name="MH" val="20161022204343"/>
  <p:tag name="MH_LIBRARY" val="GRAPHIC"/>
  <p:tag name="MH_ORDER" val="文本占位符 6"/>
</p:tagLst>
</file>

<file path=ppt/tags/tag32.xml><?xml version="1.0" encoding="utf-8"?>
<p:tagLst xmlns:p="http://schemas.openxmlformats.org/presentationml/2006/main">
  <p:tag name="MH" val="20161022204303"/>
  <p:tag name="MH_LIBRARY" val="GRAPHIC"/>
</p:tagLst>
</file>

<file path=ppt/tags/tag33.xml><?xml version="1.0" encoding="utf-8"?>
<p:tagLst xmlns:p="http://schemas.openxmlformats.org/presentationml/2006/main">
  <p:tag name="MH" val="20161022204303"/>
  <p:tag name="MH_LIBRARY" val="GRAPHIC"/>
  <p:tag name="MH_ORDER" val="TextBox 11"/>
</p:tagLst>
</file>

<file path=ppt/tags/tag34.xml><?xml version="1.0" encoding="utf-8"?>
<p:tagLst xmlns:p="http://schemas.openxmlformats.org/presentationml/2006/main">
  <p:tag name="MH" val="20161022204303"/>
  <p:tag name="MH_LIBRARY" val="GRAPHIC"/>
  <p:tag name="MH_ORDER" val="Rectangle 12"/>
</p:tagLst>
</file>

<file path=ppt/tags/tag35.xml><?xml version="1.0" encoding="utf-8"?>
<p:tagLst xmlns:p="http://schemas.openxmlformats.org/presentationml/2006/main">
  <p:tag name="MH" val="20161022204303"/>
  <p:tag name="MH_LIBRARY" val="GRAPHIC"/>
  <p:tag name="MH_ORDER" val="文本框 13"/>
</p:tagLst>
</file>

<file path=ppt/tags/tag36.xml><?xml version="1.0" encoding="utf-8"?>
<p:tagLst xmlns:p="http://schemas.openxmlformats.org/presentationml/2006/main">
  <p:tag name="MH" val="20161022204303"/>
  <p:tag name="MH_LIBRARY" val="GRAPHIC"/>
  <p:tag name="MH_ORDER" val="文本框 14"/>
</p:tagLst>
</file>

<file path=ppt/tags/tag37.xml><?xml version="1.0" encoding="utf-8"?>
<p:tagLst xmlns:p="http://schemas.openxmlformats.org/presentationml/2006/main">
  <p:tag name="MH" val="20161022204343"/>
  <p:tag name="MH_LIBRARY" val="GRAPHIC"/>
  <p:tag name="MH_ORDER" val="标题 5"/>
</p:tagLst>
</file>

<file path=ppt/tags/tag38.xml><?xml version="1.0" encoding="utf-8"?>
<p:tagLst xmlns:p="http://schemas.openxmlformats.org/presentationml/2006/main">
  <p:tag name="MH" val="20161022204343"/>
  <p:tag name="MH_LIBRARY" val="GRAPHIC"/>
  <p:tag name="MH_ORDER" val="文本占位符 6"/>
</p:tagLst>
</file>

<file path=ppt/tags/tag39.xml><?xml version="1.0" encoding="utf-8"?>
<p:tagLst xmlns:p="http://schemas.openxmlformats.org/presentationml/2006/main">
  <p:tag name="MH" val="20161022204303"/>
  <p:tag name="MH_LIBRARY" val="GRAPHIC"/>
</p:tagLst>
</file>

<file path=ppt/tags/tag4.xml><?xml version="1.0" encoding="utf-8"?>
<p:tagLst xmlns:p="http://schemas.openxmlformats.org/presentationml/2006/main">
  <p:tag name="MH" val="20161022203400"/>
  <p:tag name="MH_LIBRARY" val="GRAPHIC"/>
  <p:tag name="MH_TYPE" val="Other"/>
  <p:tag name="MH_ORDER" val="2"/>
</p:tagLst>
</file>

<file path=ppt/tags/tag5.xml><?xml version="1.0" encoding="utf-8"?>
<p:tagLst xmlns:p="http://schemas.openxmlformats.org/presentationml/2006/main">
  <p:tag name="MH" val="20161022203400"/>
  <p:tag name="MH_LIBRARY" val="GRAPHIC"/>
  <p:tag name="MH_TYPE" val="Other"/>
  <p:tag name="MH_ORDER" val="3"/>
</p:tagLst>
</file>

<file path=ppt/tags/tag6.xml><?xml version="1.0" encoding="utf-8"?>
<p:tagLst xmlns:p="http://schemas.openxmlformats.org/presentationml/2006/main">
  <p:tag name="MH" val="20161022203400"/>
  <p:tag name="MH_LIBRARY" val="GRAPHIC"/>
  <p:tag name="MH_TYPE" val="Other"/>
  <p:tag name="MH_ORDER" val="4"/>
</p:tagLst>
</file>

<file path=ppt/tags/tag7.xml><?xml version="1.0" encoding="utf-8"?>
<p:tagLst xmlns:p="http://schemas.openxmlformats.org/presentationml/2006/main">
  <p:tag name="MH" val="20161022192605"/>
  <p:tag name="MH_LIBRARY" val="GRAPHIC"/>
  <p:tag name="MH_TYPE" val="Text"/>
  <p:tag name="MH_ORDER" val="1"/>
</p:tagLst>
</file>

<file path=ppt/tags/tag8.xml><?xml version="1.0" encoding="utf-8"?>
<p:tagLst xmlns:p="http://schemas.openxmlformats.org/presentationml/2006/main">
  <p:tag name="MH" val="20161022192605"/>
  <p:tag name="MH_LIBRARY" val="GRAPHIC"/>
  <p:tag name="MH_TYPE" val="Text"/>
  <p:tag name="MH_ORDER" val="2"/>
</p:tagLst>
</file>

<file path=ppt/tags/tag9.xml><?xml version="1.0" encoding="utf-8"?>
<p:tagLst xmlns:p="http://schemas.openxmlformats.org/presentationml/2006/main">
  <p:tag name="MH" val="20161022192605"/>
  <p:tag name="MH_LIBRARY" val="GRAPHIC"/>
  <p:tag name="MH_TYPE" val="Text"/>
  <p:tag name="MH_ORDER" val="3"/>
</p:tagLst>
</file>

<file path=ppt/theme/theme1.xml><?xml version="1.0" encoding="utf-8"?>
<a:theme xmlns:a="http://schemas.openxmlformats.org/drawingml/2006/main" name="www.freeppt7.com-Best powerpoint templates free download-slideshow">
  <a:themeElements>
    <a:clrScheme name="自定义 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BC1DD"/>
      </a:accent1>
      <a:accent2>
        <a:srgbClr val="92D050"/>
      </a:accent2>
      <a:accent3>
        <a:srgbClr val="4BC1DD"/>
      </a:accent3>
      <a:accent4>
        <a:srgbClr val="92D050"/>
      </a:accent4>
      <a:accent5>
        <a:srgbClr val="4BC1DD"/>
      </a:accent5>
      <a:accent6>
        <a:srgbClr val="92D050"/>
      </a:accent6>
      <a:hlink>
        <a:srgbClr val="4BC1DD"/>
      </a:hlink>
      <a:folHlink>
        <a:srgbClr val="92D05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9227</Words>
  <Application>WPS 演示</Application>
  <PresentationFormat>自定义</PresentationFormat>
  <Paragraphs>454</Paragraphs>
  <Slides>23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40" baseType="lpstr">
      <vt:lpstr>Arial</vt:lpstr>
      <vt:lpstr>宋体</vt:lpstr>
      <vt:lpstr>Wingdings</vt:lpstr>
      <vt:lpstr>Calibri</vt:lpstr>
      <vt:lpstr>微软雅黑</vt:lpstr>
      <vt:lpstr>Impact</vt:lpstr>
      <vt:lpstr>Arial Narrow</vt:lpstr>
      <vt:lpstr>Neris Thin</vt:lpstr>
      <vt:lpstr>Arial Unicode MS</vt:lpstr>
      <vt:lpstr>Calibri Light</vt:lpstr>
      <vt:lpstr>Arial</vt:lpstr>
      <vt:lpstr>Arial Black</vt:lpstr>
      <vt:lpstr>Gill Sans</vt:lpstr>
      <vt:lpstr>Helvetica Neue</vt:lpstr>
      <vt:lpstr>Segoe Print</vt:lpstr>
      <vt:lpstr>Meiryo</vt:lpstr>
      <vt:lpstr>www.freeppt7.com-Best powerpoint templates free download-slideshow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bt202</dc:title>
  <dc:creator/>
  <cp:lastModifiedBy>一起学吧</cp:lastModifiedBy>
  <cp:revision>5</cp:revision>
  <dcterms:created xsi:type="dcterms:W3CDTF">2016-11-28T18:08:00Z</dcterms:created>
  <dcterms:modified xsi:type="dcterms:W3CDTF">2018-09-26T01:19:09Z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