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7"/>
  </p:handoutMasterIdLst>
  <p:sldIdLst>
    <p:sldId id="332" r:id="rId3"/>
    <p:sldId id="341" r:id="rId5"/>
    <p:sldId id="345" r:id="rId6"/>
    <p:sldId id="348" r:id="rId7"/>
    <p:sldId id="401" r:id="rId8"/>
    <p:sldId id="402" r:id="rId9"/>
    <p:sldId id="403" r:id="rId10"/>
    <p:sldId id="384" r:id="rId11"/>
    <p:sldId id="351" r:id="rId12"/>
    <p:sldId id="352" r:id="rId13"/>
    <p:sldId id="374" r:id="rId14"/>
    <p:sldId id="391" r:id="rId15"/>
    <p:sldId id="394" r:id="rId16"/>
    <p:sldId id="395" r:id="rId17"/>
    <p:sldId id="396" r:id="rId18"/>
    <p:sldId id="399" r:id="rId19"/>
    <p:sldId id="400" r:id="rId20"/>
    <p:sldId id="382" r:id="rId21"/>
    <p:sldId id="363" r:id="rId22"/>
    <p:sldId id="364" r:id="rId23"/>
    <p:sldId id="367" r:id="rId24"/>
    <p:sldId id="370" r:id="rId25"/>
    <p:sldId id="371" r:id="rId26"/>
    <p:sldId id="380" r:id="rId27"/>
    <p:sldId id="377" r:id="rId28"/>
    <p:sldId id="378" r:id="rId29"/>
    <p:sldId id="381" r:id="rId30"/>
    <p:sldId id="386" r:id="rId31"/>
    <p:sldId id="389" r:id="rId32"/>
    <p:sldId id="390" r:id="rId33"/>
    <p:sldId id="342" r:id="rId34"/>
    <p:sldId id="334" r:id="rId35"/>
    <p:sldId id="429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时尚青" id="{DFD1922C-1B2D-45E4-9325-16A378FAEE46}">
          <p14:sldIdLst>
            <p14:sldId id="332"/>
            <p14:sldId id="341"/>
            <p14:sldId id="345"/>
            <p14:sldId id="348"/>
            <p14:sldId id="401"/>
            <p14:sldId id="402"/>
            <p14:sldId id="403"/>
            <p14:sldId id="384"/>
            <p14:sldId id="351"/>
            <p14:sldId id="352"/>
            <p14:sldId id="374"/>
            <p14:sldId id="391"/>
            <p14:sldId id="394"/>
            <p14:sldId id="395"/>
            <p14:sldId id="396"/>
            <p14:sldId id="399"/>
            <p14:sldId id="400"/>
            <p14:sldId id="382"/>
            <p14:sldId id="363"/>
            <p14:sldId id="364"/>
            <p14:sldId id="367"/>
            <p14:sldId id="370"/>
            <p14:sldId id="371"/>
            <p14:sldId id="380"/>
            <p14:sldId id="377"/>
            <p14:sldId id="378"/>
            <p14:sldId id="381"/>
            <p14:sldId id="386"/>
            <p14:sldId id="389"/>
            <p14:sldId id="390"/>
            <p14:sldId id="342"/>
            <p14:sldId id="334"/>
            <p14:sldId id="42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42D3C"/>
    <a:srgbClr val="16C6CC"/>
    <a:srgbClr val="FFD85C"/>
    <a:srgbClr val="FFBA32"/>
    <a:srgbClr val="E45327"/>
    <a:srgbClr val="FF6600"/>
    <a:srgbClr val="7D7D7D"/>
    <a:srgbClr val="6D6D6D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92" autoAdjust="0"/>
    <p:restoredTop sz="88351" autoAdjust="0"/>
  </p:normalViewPr>
  <p:slideViewPr>
    <p:cSldViewPr showGuides="1">
      <p:cViewPr varScale="1">
        <p:scale>
          <a:sx n="97" d="100"/>
          <a:sy n="97" d="100"/>
        </p:scale>
        <p:origin x="-318" y="-78"/>
      </p:cViewPr>
      <p:guideLst>
        <p:guide orient="horz" pos="164"/>
        <p:guide orient="horz" pos="618"/>
        <p:guide orient="horz" pos="754"/>
        <p:guide orient="horz" pos="3974"/>
        <p:guide orient="horz" pos="4065"/>
        <p:guide orient="horz" pos="4247"/>
        <p:guide orient="horz" pos="3748"/>
        <p:guide pos="7333"/>
        <p:guide pos="347"/>
        <p:guide pos="3840"/>
        <p:guide pos="3749"/>
        <p:guide pos="39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TITLE</a:t>
            </a:r>
            <a:endParaRPr lang="en-US" altLang="zh-CN" dirty="0" smtClean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065216"/>
        <c:axId val="83362368"/>
      </c:barChart>
      <c:catAx>
        <c:axId val="53065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3362368"/>
        <c:crosses val="autoZero"/>
        <c:auto val="1"/>
        <c:lblAlgn val="ctr"/>
        <c:lblOffset val="100"/>
        <c:noMultiLvlLbl val="0"/>
      </c:catAx>
      <c:valAx>
        <c:axId val="8336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53065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TITLE</a:t>
            </a:r>
            <a:endParaRPr lang="en-US" altLang="zh-CN" dirty="0" smtClean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28062976"/>
        <c:axId val="83362944"/>
      </c:barChart>
      <c:catAx>
        <c:axId val="128062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3362944"/>
        <c:crosses val="autoZero"/>
        <c:auto val="1"/>
        <c:lblAlgn val="ctr"/>
        <c:lblOffset val="100"/>
        <c:noMultiLvlLbl val="0"/>
      </c:catAx>
      <c:valAx>
        <c:axId val="8336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28062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TITLE</a:t>
            </a:r>
            <a:endParaRPr lang="en-US" altLang="zh-CN" dirty="0" smtClean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065728"/>
        <c:axId val="83364672"/>
      </c:areaChart>
      <c:catAx>
        <c:axId val="53065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3364672"/>
        <c:crosses val="autoZero"/>
        <c:auto val="1"/>
        <c:lblAlgn val="ctr"/>
        <c:lblOffset val="100"/>
        <c:noMultiLvlLbl val="0"/>
      </c:catAx>
      <c:valAx>
        <c:axId val="8336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53065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TITLE</a:t>
            </a:r>
            <a:endParaRPr lang="en-US" altLang="zh-CN" dirty="0" smtClean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 smtClean="0"/>
              <a:t>TITLE</a:t>
            </a:r>
            <a:endParaRPr lang="en-US" altLang="zh-CN" dirty="0" smtClean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8067072"/>
        <c:axId val="83368128"/>
      </c:barChart>
      <c:catAx>
        <c:axId val="128067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3368128"/>
        <c:crosses val="autoZero"/>
        <c:auto val="1"/>
        <c:lblAlgn val="ctr"/>
        <c:lblOffset val="100"/>
        <c:noMultiLvlLbl val="0"/>
      </c:catAx>
      <c:valAx>
        <c:axId val="8336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28067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Project01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Category01</c:v>
                </c:pt>
                <c:pt idx="1">
                  <c:v>Category02</c:v>
                </c:pt>
                <c:pt idx="2">
                  <c:v>Category03</c:v>
                </c:pt>
                <c:pt idx="3">
                  <c:v>Category04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Project02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Category01</c:v>
                </c:pt>
                <c:pt idx="1">
                  <c:v>Category02</c:v>
                </c:pt>
                <c:pt idx="2">
                  <c:v>Category03</c:v>
                </c:pt>
                <c:pt idx="3">
                  <c:v>Category04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Project03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Category01</c:v>
                </c:pt>
                <c:pt idx="1">
                  <c:v>Category02</c:v>
                </c:pt>
                <c:pt idx="2">
                  <c:v>Category03</c:v>
                </c:pt>
                <c:pt idx="3">
                  <c:v>Category04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Project04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Category01</c:v>
                </c:pt>
                <c:pt idx="1">
                  <c:v>Category02</c:v>
                </c:pt>
                <c:pt idx="2">
                  <c:v>Category03</c:v>
                </c:pt>
                <c:pt idx="3">
                  <c:v>Category04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2.3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Project05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Category01</c:v>
                </c:pt>
                <c:pt idx="1">
                  <c:v>Category02</c:v>
                </c:pt>
                <c:pt idx="2">
                  <c:v>Category03</c:v>
                </c:pt>
                <c:pt idx="3">
                  <c:v>Category04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Category01</c:v>
                </c:pt>
                <c:pt idx="1">
                  <c:v>Category02</c:v>
                </c:pt>
                <c:pt idx="2">
                  <c:v>Category03</c:v>
                </c:pt>
                <c:pt idx="3">
                  <c:v>Category04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100933120"/>
        <c:axId val="129925120"/>
      </c:barChart>
      <c:catAx>
        <c:axId val="100933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9525" cap="flat" cmpd="sng" algn="ctr">
            <a:solidFill>
              <a:schemeClr val="tx2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9925120"/>
        <c:crosses val="autoZero"/>
        <c:auto val="1"/>
        <c:lblAlgn val="ctr"/>
        <c:lblOffset val="100"/>
        <c:noMultiLvlLbl val="0"/>
      </c:catAx>
      <c:valAx>
        <c:axId val="129925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9525" cap="flat" cmpd="sng" algn="ctr">
            <a:solidFill>
              <a:schemeClr val="tx2"/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00933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image" Target="../media/image5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229" y="107503"/>
            <a:ext cx="4320496" cy="239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7" y="351842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CB446F43-867F-4F64-92FD-6C8496B93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8112" y="8748464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5183" y="8748464"/>
            <a:ext cx="1223541" cy="3235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15FF29FA-1BF5-411D-8347-0A24CCE555CE}" type="slidenum">
              <a:rPr lang="zh-CN" altLang="en-US" dirty="0" smtClean="0"/>
            </a:fld>
            <a:r>
              <a:rPr lang="zh-CN" altLang="en-US" dirty="0" smtClean="0"/>
              <a:t> 页 讲义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29000" y="1312195"/>
            <a:ext cx="2879725" cy="1603621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429000" y="3980364"/>
            <a:ext cx="2879725" cy="1603621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429000" y="6629089"/>
            <a:ext cx="2879725" cy="1603621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526" y="9899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28526" y="367258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28526" y="63213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pic>
        <p:nvPicPr>
          <p:cNvPr id="38" name="Picture 3" descr="E:\设计素材\shadow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49275" y="2929386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E:\设计素材\shadow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49275" y="5581827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设计素材\shadow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49275" y="8232710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image" Target="../media/image5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设计素材\shado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2080"/>
            <a:ext cx="5759450" cy="3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840" y="114299"/>
            <a:ext cx="4319884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 smtClean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8840" y="347370"/>
            <a:ext cx="4319885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51D64F8-606E-4201-A2DE-1AF0754CE7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-404813" y="971550"/>
            <a:ext cx="7670801" cy="4316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104"/>
            <a:ext cx="5759450" cy="2878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523" y="8748465"/>
            <a:ext cx="2971800" cy="287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 smtClean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CE884005-AAD7-43DA-8323-709AF992FEE5}" type="slidenum">
              <a:rPr lang="zh-CN" altLang="en-US" dirty="0" smtClean="0"/>
            </a:fld>
            <a:r>
              <a:rPr lang="zh-CN" altLang="en-US" dirty="0" smtClean="0"/>
              <a:t> 页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fontAlgn="ctr" latinLnBrk="0" hangingPunct="1">
      <a:buSzPct val="70000"/>
      <a:buFont typeface="Wingdings" panose="05000000000000000000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1pPr>
    <a:lvl2pPr marL="628650" indent="-171450" algn="l" defTabSz="914400" rtl="0" eaLnBrk="1" fontAlgn="ctr" latinLnBrk="0" hangingPunct="1">
      <a:buSzPct val="70000"/>
      <a:buFont typeface="Wingdings" panose="05000000000000000000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2pPr>
    <a:lvl3pPr marL="1085850" indent="-171450" algn="l" defTabSz="914400" rtl="0" eaLnBrk="1" fontAlgn="ctr" latinLnBrk="0" hangingPunct="1">
      <a:buSzPct val="70000"/>
      <a:buFont typeface="Wingdings" panose="05000000000000000000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3pPr>
    <a:lvl4pPr marL="1543050" indent="-171450" algn="l" defTabSz="914400" rtl="0" eaLnBrk="1" fontAlgn="ctr" latinLnBrk="0" hangingPunct="1">
      <a:buSzPct val="70000"/>
      <a:buFont typeface="Wingdings" panose="05000000000000000000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4pPr>
    <a:lvl5pPr marL="2000250" indent="-171450" algn="l" defTabSz="914400" rtl="0" eaLnBrk="1" fontAlgn="ctr" latinLnBrk="0" hangingPunct="1">
      <a:buSzPct val="70000"/>
      <a:buFont typeface="Wingdings" panose="05000000000000000000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404813" y="971550"/>
            <a:ext cx="7670801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b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COVER-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00825" y="2636912"/>
            <a:ext cx="5064125" cy="792088"/>
          </a:xfrm>
        </p:spPr>
        <p:txBody>
          <a:bodyPr anchor="b">
            <a:noAutofit/>
          </a:bodyPr>
          <a:lstStyle>
            <a:lvl1pPr algn="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 smtClean="0"/>
              <a:t>Add main title here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600825" y="3458028"/>
            <a:ext cx="5064125" cy="475920"/>
          </a:xfrm>
        </p:spPr>
        <p:txBody>
          <a:bodyPr>
            <a:noAutofit/>
          </a:bodyPr>
          <a:lstStyle>
            <a:lvl1pPr marL="0" indent="0" algn="r">
              <a:buNone/>
              <a:defRPr sz="2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Add subtitle here</a:t>
            </a:r>
            <a:endParaRPr lang="en-US" altLang="zh-CN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smtClean="0"/>
              <a:t>Add title 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27051" y="1125538"/>
            <a:ext cx="54737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dirty="0" smtClean="0"/>
              <a:t>Add title here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27051" y="1844825"/>
            <a:ext cx="5469467" cy="446390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91250" y="1125538"/>
            <a:ext cx="54737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dirty="0" smtClean="0"/>
              <a:t>Add title here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93367" y="1844825"/>
            <a:ext cx="5471584" cy="446390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0"/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0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7051" y="273051"/>
            <a:ext cx="11137900" cy="708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/>
            </a:lvl1pPr>
          </a:lstStyle>
          <a:p>
            <a:pPr marL="0" lvl="0"/>
            <a:r>
              <a:rPr lang="en-US" altLang="zh-CN" dirty="0" smtClean="0"/>
              <a:t>Add title here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27382" y="1125538"/>
            <a:ext cx="6898217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7536161" y="1125538"/>
            <a:ext cx="4093633" cy="5183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dirty="0" smtClean="0"/>
              <a:t>Add title here</a:t>
            </a:r>
            <a:endParaRPr lang="zh-CN" altLang="en-US" dirty="0" smtClean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527050" y="1125538"/>
            <a:ext cx="11137900" cy="5111774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Add picture</a:t>
            </a:r>
            <a:endParaRPr lang="zh-CN" altLang="en-US" dirty="0"/>
          </a:p>
        </p:txBody>
      </p:sp>
      <p:sp>
        <p:nvSpPr>
          <p:cNvPr id="14" name="标题 1"/>
          <p:cNvSpPr txBox="1"/>
          <p:nvPr userDrawn="1"/>
        </p:nvSpPr>
        <p:spPr>
          <a:xfrm>
            <a:off x="527052" y="260351"/>
            <a:ext cx="11137899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Add title here</a:t>
            </a:r>
            <a:endParaRPr lang="zh-CN" altLang="en-US" sz="3200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1" y="1125538"/>
            <a:ext cx="12191999" cy="5111774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Add picture</a:t>
            </a:r>
            <a:endParaRPr lang="zh-CN" altLang="en-US" dirty="0"/>
          </a:p>
        </p:txBody>
      </p:sp>
      <p:sp>
        <p:nvSpPr>
          <p:cNvPr id="14" name="标题 1"/>
          <p:cNvSpPr txBox="1"/>
          <p:nvPr userDrawn="1"/>
        </p:nvSpPr>
        <p:spPr>
          <a:xfrm>
            <a:off x="527052" y="260351"/>
            <a:ext cx="11137899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Add title here</a:t>
            </a:r>
            <a:endParaRPr lang="zh-CN" altLang="en-US" sz="3200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-TEX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altLang="zh-CN" dirty="0" smtClean="0"/>
              <a:t>Add title here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800" b="0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24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200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-SINGLE-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00824" y="2636912"/>
            <a:ext cx="5064125" cy="792088"/>
          </a:xfrm>
        </p:spPr>
        <p:txBody>
          <a:bodyPr anchor="b">
            <a:noAutofit/>
          </a:bodyPr>
          <a:lstStyle>
            <a:lvl1pPr algn="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 smtClean="0"/>
              <a:t>Add main title here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600824" y="3458028"/>
            <a:ext cx="5064125" cy="475920"/>
          </a:xfrm>
        </p:spPr>
        <p:txBody>
          <a:bodyPr>
            <a:noAutofit/>
          </a:bodyPr>
          <a:lstStyle>
            <a:lvl1pPr marL="0" indent="0" algn="r">
              <a:buNone/>
              <a:defRPr sz="2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Add subtitle here</a:t>
            </a:r>
            <a:endParaRPr lang="en-US" altLang="zh-CN" dirty="0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0128448" y="6381330"/>
            <a:ext cx="1536501" cy="288031"/>
          </a:xfrm>
        </p:spPr>
        <p:txBody>
          <a:bodyPr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altLang="zh-CN" dirty="0" smtClean="0"/>
              <a:t>Add date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COVER-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00824" y="2348880"/>
            <a:ext cx="5064457" cy="1080120"/>
          </a:xfrm>
        </p:spPr>
        <p:txBody>
          <a:bodyPr anchor="b">
            <a:no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 smtClean="0"/>
              <a:t>Add main title line-1 here </a:t>
            </a:r>
            <a:br>
              <a:rPr lang="en-US" altLang="zh-CN" dirty="0" smtClean="0"/>
            </a:br>
            <a:r>
              <a:rPr lang="en-US" altLang="zh-CN" dirty="0" smtClean="0"/>
              <a:t>Add main title line-2 here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600492" y="3429000"/>
            <a:ext cx="5064457" cy="432048"/>
          </a:xfrm>
        </p:spPr>
        <p:txBody>
          <a:bodyPr>
            <a:noAutofit/>
          </a:bodyPr>
          <a:lstStyle>
            <a:lvl1pPr marL="0" indent="0" algn="r"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Add subtitle here</a:t>
            </a:r>
            <a:endParaRPr lang="en-US" altLang="zh-CN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-DOUBLE-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00824" y="2348880"/>
            <a:ext cx="5064457" cy="1080120"/>
          </a:xfrm>
        </p:spPr>
        <p:txBody>
          <a:bodyPr anchor="b">
            <a:noAutofit/>
          </a:bodyPr>
          <a:lstStyle>
            <a:lvl1pPr algn="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 smtClean="0"/>
              <a:t>Add main title line-1 here </a:t>
            </a:r>
            <a:br>
              <a:rPr lang="en-US" altLang="zh-CN" dirty="0" smtClean="0"/>
            </a:br>
            <a:r>
              <a:rPr lang="en-US" altLang="zh-CN" dirty="0" smtClean="0"/>
              <a:t>Add main title line-2 here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600492" y="3429000"/>
            <a:ext cx="5064457" cy="432048"/>
          </a:xfrm>
        </p:spPr>
        <p:txBody>
          <a:bodyPr>
            <a:noAutofit/>
          </a:bodyPr>
          <a:lstStyle>
            <a:lvl1pPr marL="0" indent="0" algn="r"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Add subtitle here</a:t>
            </a:r>
            <a:endParaRPr lang="en-US" altLang="zh-CN" dirty="0" smtClean="0"/>
          </a:p>
        </p:txBody>
      </p:sp>
      <p:sp>
        <p:nvSpPr>
          <p:cNvPr id="9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0128448" y="6381330"/>
            <a:ext cx="1536501" cy="288031"/>
          </a:xfrm>
        </p:spPr>
        <p:txBody>
          <a:bodyPr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altLang="zh-CN" dirty="0" smtClean="0"/>
              <a:t>Add date</a:t>
            </a: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CHAPTER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096000" y="4042048"/>
            <a:ext cx="5568951" cy="750292"/>
          </a:xfrm>
        </p:spPr>
        <p:txBody>
          <a:bodyPr anchor="t">
            <a:normAutofit/>
          </a:bodyPr>
          <a:lstStyle>
            <a:lvl1pPr algn="r">
              <a:defRPr sz="40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altLang="zh-CN" dirty="0" smtClean="0"/>
              <a:t>Add chapter title 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096000" y="3412604"/>
            <a:ext cx="5568951" cy="587648"/>
          </a:xfrm>
        </p:spPr>
        <p:txBody>
          <a:bodyPr anchor="b">
            <a:noAutofit/>
          </a:bodyPr>
          <a:lstStyle>
            <a:lvl1pPr marL="0" indent="0" algn="r">
              <a:buNone/>
              <a:defRPr sz="28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 smtClean="0"/>
              <a:t>Add chapter number here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00824" y="3032956"/>
            <a:ext cx="5064125" cy="792088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 smtClean="0"/>
              <a:t>The end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 dirty="0" smtClean="0"/>
              <a:t>Add 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zh-CN" dirty="0" smtClean="0"/>
              <a:t>Add title here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527050" y="1125538"/>
            <a:ext cx="5473700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91250" y="1125538"/>
            <a:ext cx="5473700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3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图文框 12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777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27052" y="260351"/>
            <a:ext cx="11137899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 smtClean="0"/>
              <a:t>Add title here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2" y="1196752"/>
            <a:ext cx="11137899" cy="5111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Add text here</a:t>
            </a:r>
            <a:endParaRPr lang="zh-CN" altLang="en-US" dirty="0" smtClean="0"/>
          </a:p>
          <a:p>
            <a:pPr lvl="1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Add text here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Add text here</a:t>
            </a:r>
            <a:endParaRPr lang="en-US" altLang="zh-CN" dirty="0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992544" y="6677579"/>
            <a:ext cx="1199456" cy="1639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69373" y="6696629"/>
            <a:ext cx="2364415" cy="168065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marL="0" algn="r" defTabSz="914400" rtl="0" eaLnBrk="1" latinLnBrk="0" hangingPunct="1">
              <a:defRPr lang="en-US" altLang="zh-CN" sz="11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chemeClr val="accent1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800" b="0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400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1800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1800" kern="1200" baseline="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4.png"/><Relationship Id="rId1" Type="http://schemas.openxmlformats.org/officeDocument/2006/relationships/hyperlink" Target="https://www.freeppt7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chart" Target="../charts/chart5.xml"/><Relationship Id="rId1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Add main title here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Add subtitle here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527053" y="2763896"/>
            <a:ext cx="5497513" cy="818760"/>
          </a:xfrm>
          <a:prstGeom prst="homePlat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+mj-lt"/>
              </a:rPr>
              <a:t>TITLE HERE</a:t>
            </a:r>
            <a:endParaRPr lang="zh-CN" altLang="en-US" dirty="0">
              <a:latin typeface="+mj-lt"/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4791037" y="1868934"/>
            <a:ext cx="2608680" cy="2608680"/>
          </a:xfrm>
          <a:prstGeom prst="donut">
            <a:avLst>
              <a:gd name="adj" fmla="val 14351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五边形 5"/>
          <p:cNvSpPr/>
          <p:nvPr/>
        </p:nvSpPr>
        <p:spPr>
          <a:xfrm rot="10800000">
            <a:off x="6167437" y="2763893"/>
            <a:ext cx="5496263" cy="818762"/>
          </a:xfrm>
          <a:prstGeom prst="homePlate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8091" y="2894681"/>
            <a:ext cx="1393331" cy="643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solidFill>
                  <a:schemeClr val="bg1"/>
                </a:solidFill>
                <a:latin typeface="+mj-lt"/>
                <a:ea typeface="+mj-ea"/>
              </a:rPr>
              <a:t>TEXT</a:t>
            </a:r>
            <a:endParaRPr lang="en-US" altLang="zh-CN" sz="1600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890579" y="2894681"/>
            <a:ext cx="1393330" cy="643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1600" b="1" dirty="0">
              <a:latin typeface="+mj-lt"/>
            </a:endParaRPr>
          </a:p>
        </p:txBody>
      </p:sp>
      <p:sp>
        <p:nvSpPr>
          <p:cNvPr id="13" name="圆角矩形 12"/>
          <p:cNvSpPr/>
          <p:nvPr/>
        </p:nvSpPr>
        <p:spPr>
          <a:xfrm flipH="1">
            <a:off x="983429" y="3594083"/>
            <a:ext cx="3807607" cy="198776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solidFill>
                  <a:schemeClr val="tx1"/>
                </a:solidFill>
                <a:latin typeface="+mj-lt"/>
                <a:ea typeface="+mj-ea"/>
              </a:rPr>
              <a:t>TEXT</a:t>
            </a:r>
            <a:endParaRPr lang="en-US" altLang="zh-CN" sz="3200" b="1" dirty="0">
              <a:solidFill>
                <a:schemeClr val="tx1"/>
              </a:solidFill>
              <a:latin typeface="+mj-lt"/>
              <a:ea typeface="+mj-ea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 flipH="1">
            <a:off x="7399717" y="3594083"/>
            <a:ext cx="3808850" cy="198776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solidFill>
                  <a:schemeClr val="tx1"/>
                </a:solidFill>
                <a:latin typeface="+mj-lt"/>
                <a:ea typeface="+mj-ea"/>
              </a:rPr>
              <a:t>TEXT</a:t>
            </a:r>
            <a:endParaRPr lang="en-US" altLang="zh-CN" sz="1600" b="1" dirty="0">
              <a:solidFill>
                <a:schemeClr val="tx1"/>
              </a:solidFill>
              <a:latin typeface="+mj-lt"/>
              <a:ea typeface="+mj-ea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59867" y="1700808"/>
            <a:ext cx="2472266" cy="1761431"/>
          </a:xfrm>
          <a:prstGeom prst="rect">
            <a:avLst/>
          </a:prstGeom>
        </p:spPr>
        <p:txBody>
          <a:bodyPr wrap="none">
            <a:prstTxWarp prst="textArchUp">
              <a:avLst>
                <a:gd name="adj" fmla="val 12078931"/>
              </a:avLst>
            </a:prstTxWarp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/>
              <a:t>TEXTHERE</a:t>
            </a:r>
            <a:endParaRPr lang="en-US" altLang="zh-CN" sz="1600" b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12" name="环形箭头 11"/>
          <p:cNvSpPr/>
          <p:nvPr/>
        </p:nvSpPr>
        <p:spPr>
          <a:xfrm rot="10800000" flipH="1" flipV="1">
            <a:off x="1633249" y="961281"/>
            <a:ext cx="8527698" cy="8527700"/>
          </a:xfrm>
          <a:prstGeom prst="circularArrow">
            <a:avLst>
              <a:gd name="adj1" fmla="val 4265"/>
              <a:gd name="adj2" fmla="val 948989"/>
              <a:gd name="adj3" fmla="val 17974677"/>
              <a:gd name="adj4" fmla="val 12954188"/>
              <a:gd name="adj5" fmla="val 4558"/>
            </a:avLst>
          </a:prstGeom>
          <a:solidFill>
            <a:schemeClr val="accent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-38100" y="3417896"/>
            <a:ext cx="12268200" cy="2768697"/>
          </a:xfrm>
          <a:custGeom>
            <a:avLst/>
            <a:gdLst>
              <a:gd name="connsiteX0" fmla="*/ 4578117 w 9144000"/>
              <a:gd name="connsiteY0" fmla="*/ 0 h 2063625"/>
              <a:gd name="connsiteX1" fmla="*/ 9057677 w 9144000"/>
              <a:gd name="connsiteY1" fmla="*/ 1715293 h 2063625"/>
              <a:gd name="connsiteX2" fmla="*/ 9144000 w 9144000"/>
              <a:gd name="connsiteY2" fmla="*/ 1796133 h 2063625"/>
              <a:gd name="connsiteX3" fmla="*/ 9144000 w 9144000"/>
              <a:gd name="connsiteY3" fmla="*/ 2052316 h 2063625"/>
              <a:gd name="connsiteX4" fmla="*/ 9031419 w 9144000"/>
              <a:gd name="connsiteY4" fmla="*/ 1948256 h 2063625"/>
              <a:gd name="connsiteX5" fmla="*/ 4578117 w 9144000"/>
              <a:gd name="connsiteY5" fmla="*/ 256420 h 2063625"/>
              <a:gd name="connsiteX6" fmla="*/ 124816 w 9144000"/>
              <a:gd name="connsiteY6" fmla="*/ 1948256 h 2063625"/>
              <a:gd name="connsiteX7" fmla="*/ 0 w 9144000"/>
              <a:gd name="connsiteY7" fmla="*/ 2063625 h 2063625"/>
              <a:gd name="connsiteX8" fmla="*/ 0 w 9144000"/>
              <a:gd name="connsiteY8" fmla="*/ 1807590 h 2063625"/>
              <a:gd name="connsiteX9" fmla="*/ 98558 w 9144000"/>
              <a:gd name="connsiteY9" fmla="*/ 1715293 h 2063625"/>
              <a:gd name="connsiteX10" fmla="*/ 4578117 w 9144000"/>
              <a:gd name="connsiteY10" fmla="*/ 0 h 206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2063625">
                <a:moveTo>
                  <a:pt x="4578117" y="0"/>
                </a:moveTo>
                <a:cubicBezTo>
                  <a:pt x="6299895" y="0"/>
                  <a:pt x="7870134" y="648817"/>
                  <a:pt x="9057677" y="1715293"/>
                </a:cubicBezTo>
                <a:lnTo>
                  <a:pt x="9144000" y="1796133"/>
                </a:lnTo>
                <a:lnTo>
                  <a:pt x="9144000" y="2052316"/>
                </a:lnTo>
                <a:lnTo>
                  <a:pt x="9031419" y="1948256"/>
                </a:lnTo>
                <a:cubicBezTo>
                  <a:pt x="7847034" y="895731"/>
                  <a:pt x="6287235" y="256420"/>
                  <a:pt x="4578117" y="256420"/>
                </a:cubicBezTo>
                <a:cubicBezTo>
                  <a:pt x="2869000" y="256420"/>
                  <a:pt x="1309201" y="895731"/>
                  <a:pt x="124816" y="1948256"/>
                </a:cubicBezTo>
                <a:lnTo>
                  <a:pt x="0" y="2063625"/>
                </a:lnTo>
                <a:lnTo>
                  <a:pt x="0" y="1807590"/>
                </a:lnTo>
                <a:lnTo>
                  <a:pt x="98558" y="1715293"/>
                </a:lnTo>
                <a:cubicBezTo>
                  <a:pt x="1286100" y="648817"/>
                  <a:pt x="2856339" y="0"/>
                  <a:pt x="4578117" y="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580626" y="2475353"/>
            <a:ext cx="2925848" cy="2925845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685533" y="2475353"/>
            <a:ext cx="2925848" cy="2925845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圆角矩形 8"/>
          <p:cNvSpPr/>
          <p:nvPr/>
        </p:nvSpPr>
        <p:spPr>
          <a:xfrm flipH="1">
            <a:off x="2318174" y="4735718"/>
            <a:ext cx="7555652" cy="241506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40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2000" b="1" dirty="0">
              <a:solidFill>
                <a:schemeClr val="tx1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01207" y="1713172"/>
            <a:ext cx="3589586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+mj-lt"/>
              </a:rPr>
              <a:t>TEXT</a:t>
            </a:r>
            <a:endParaRPr lang="en-US" altLang="zh-CN" sz="3200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1729513" y="2625413"/>
            <a:ext cx="2255260" cy="22552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27411" y="3358833"/>
            <a:ext cx="165946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Arial Black" panose="020B0A04020102020204"/>
              </a:rPr>
              <a:t>TEXT</a:t>
            </a:r>
            <a:endParaRPr lang="zh-CN" altLang="en-US" sz="4000" dirty="0">
              <a:latin typeface="Arial Black" panose="020B0A04020102020204"/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3636736" y="1628800"/>
            <a:ext cx="2376835" cy="2088232"/>
          </a:xfrm>
          <a:prstGeom prst="parallelogram">
            <a:avLst>
              <a:gd name="adj" fmla="val 2639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平行四边形 7"/>
          <p:cNvSpPr/>
          <p:nvPr/>
        </p:nvSpPr>
        <p:spPr>
          <a:xfrm flipH="1">
            <a:off x="3636736" y="3789040"/>
            <a:ext cx="2376835" cy="2088232"/>
          </a:xfrm>
          <a:prstGeom prst="parallelogram">
            <a:avLst>
              <a:gd name="adj" fmla="val 2639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14221" y="1628800"/>
            <a:ext cx="1619266" cy="191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14221" y="3801873"/>
            <a:ext cx="1619266" cy="191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11" name="平行四边形 10"/>
          <p:cNvSpPr/>
          <p:nvPr/>
        </p:nvSpPr>
        <p:spPr>
          <a:xfrm flipH="1">
            <a:off x="6178430" y="1628800"/>
            <a:ext cx="2376835" cy="2088232"/>
          </a:xfrm>
          <a:prstGeom prst="parallelogram">
            <a:avLst>
              <a:gd name="adj" fmla="val 26390"/>
            </a:avLst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6178430" y="3789040"/>
            <a:ext cx="2376835" cy="2088232"/>
          </a:xfrm>
          <a:prstGeom prst="parallelogram">
            <a:avLst>
              <a:gd name="adj" fmla="val 26390"/>
            </a:avLst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6458512" y="1628800"/>
            <a:ext cx="1619266" cy="191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6458512" y="3801873"/>
            <a:ext cx="1619266" cy="191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199936" y="2625413"/>
            <a:ext cx="2255260" cy="22552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97834" y="3358833"/>
            <a:ext cx="165946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Arial Black" panose="020B0A04020102020204"/>
              </a:rPr>
              <a:t>TEXT</a:t>
            </a:r>
            <a:endParaRPr lang="zh-CN" altLang="en-US" sz="4000" dirty="0">
              <a:latin typeface="Arial Black" panose="020B0A04020102020204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上箭头 4"/>
          <p:cNvSpPr/>
          <p:nvPr/>
        </p:nvSpPr>
        <p:spPr>
          <a:xfrm>
            <a:off x="2040138" y="4149080"/>
            <a:ext cx="1861864" cy="2808312"/>
          </a:xfrm>
          <a:prstGeom prst="upArrow">
            <a:avLst>
              <a:gd name="adj1" fmla="val 74631"/>
              <a:gd name="adj2" fmla="val 50000"/>
            </a:avLst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上箭头 5"/>
          <p:cNvSpPr/>
          <p:nvPr/>
        </p:nvSpPr>
        <p:spPr>
          <a:xfrm>
            <a:off x="4127196" y="3140968"/>
            <a:ext cx="1861864" cy="3816424"/>
          </a:xfrm>
          <a:prstGeom prst="upArrow">
            <a:avLst>
              <a:gd name="adj1" fmla="val 74631"/>
              <a:gd name="adj2" fmla="val 50000"/>
            </a:avLst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6214254" y="2276872"/>
            <a:ext cx="1861864" cy="4680520"/>
          </a:xfrm>
          <a:prstGeom prst="upArrow">
            <a:avLst>
              <a:gd name="adj1" fmla="val 74631"/>
              <a:gd name="adj2" fmla="val 50000"/>
            </a:avLst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上箭头 7"/>
          <p:cNvSpPr/>
          <p:nvPr/>
        </p:nvSpPr>
        <p:spPr>
          <a:xfrm>
            <a:off x="8301311" y="1556792"/>
            <a:ext cx="1861864" cy="5400600"/>
          </a:xfrm>
          <a:prstGeom prst="upArrow">
            <a:avLst>
              <a:gd name="adj1" fmla="val 74631"/>
              <a:gd name="adj2" fmla="val 50000"/>
            </a:avLst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32126" y="4725147"/>
            <a:ext cx="1277888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19184" y="3645027"/>
            <a:ext cx="1277888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06242" y="2811512"/>
            <a:ext cx="1277888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93299" y="2060851"/>
            <a:ext cx="1277888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sz="1400" dirty="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 flipH="1">
            <a:off x="559732" y="1434645"/>
            <a:ext cx="4047905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2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任意多边形 4"/>
          <p:cNvSpPr/>
          <p:nvPr/>
        </p:nvSpPr>
        <p:spPr>
          <a:xfrm rot="10800000" flipV="1">
            <a:off x="4411133" y="1556792"/>
            <a:ext cx="3369734" cy="1684868"/>
          </a:xfrm>
          <a:custGeom>
            <a:avLst/>
            <a:gdLst>
              <a:gd name="connsiteX0" fmla="*/ 748680 w 1497360"/>
              <a:gd name="connsiteY0" fmla="*/ 748680 h 748680"/>
              <a:gd name="connsiteX1" fmla="*/ 1497360 w 1497360"/>
              <a:gd name="connsiteY1" fmla="*/ 0 h 748680"/>
              <a:gd name="connsiteX2" fmla="*/ 0 w 1497360"/>
              <a:gd name="connsiteY2" fmla="*/ 0 h 748680"/>
              <a:gd name="connsiteX3" fmla="*/ 748680 w 1497360"/>
              <a:gd name="connsiteY3" fmla="*/ 748680 h 74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7360" h="748680">
                <a:moveTo>
                  <a:pt x="748680" y="748680"/>
                </a:moveTo>
                <a:cubicBezTo>
                  <a:pt x="1162165" y="748680"/>
                  <a:pt x="1497360" y="413485"/>
                  <a:pt x="1497360" y="0"/>
                </a:cubicBezTo>
                <a:lnTo>
                  <a:pt x="0" y="0"/>
                </a:lnTo>
                <a:cubicBezTo>
                  <a:pt x="0" y="413485"/>
                  <a:pt x="335195" y="748680"/>
                  <a:pt x="748680" y="74868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flipV="1">
            <a:off x="4411133" y="4127383"/>
            <a:ext cx="3369734" cy="1684868"/>
          </a:xfrm>
          <a:custGeom>
            <a:avLst/>
            <a:gdLst>
              <a:gd name="connsiteX0" fmla="*/ 748680 w 1497360"/>
              <a:gd name="connsiteY0" fmla="*/ 748680 h 748680"/>
              <a:gd name="connsiteX1" fmla="*/ 1497360 w 1497360"/>
              <a:gd name="connsiteY1" fmla="*/ 0 h 748680"/>
              <a:gd name="connsiteX2" fmla="*/ 0 w 1497360"/>
              <a:gd name="connsiteY2" fmla="*/ 0 h 748680"/>
              <a:gd name="connsiteX3" fmla="*/ 748680 w 1497360"/>
              <a:gd name="connsiteY3" fmla="*/ 748680 h 74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7360" h="748680">
                <a:moveTo>
                  <a:pt x="748680" y="748680"/>
                </a:moveTo>
                <a:cubicBezTo>
                  <a:pt x="1162165" y="748680"/>
                  <a:pt x="1497360" y="413485"/>
                  <a:pt x="1497360" y="0"/>
                </a:cubicBezTo>
                <a:lnTo>
                  <a:pt x="0" y="0"/>
                </a:lnTo>
                <a:cubicBezTo>
                  <a:pt x="0" y="413485"/>
                  <a:pt x="335195" y="748680"/>
                  <a:pt x="748680" y="74868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000" dirty="0">
              <a:latin typeface="+mj-lt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4411132" y="1556795"/>
            <a:ext cx="3369734" cy="4255459"/>
            <a:chOff x="2556933" y="1461542"/>
            <a:chExt cx="3369734" cy="4255459"/>
          </a:xfrm>
          <a:solidFill>
            <a:schemeClr val="accent2"/>
          </a:solidFill>
        </p:grpSpPr>
        <p:sp>
          <p:nvSpPr>
            <p:cNvPr id="8" name="任意多边形 7"/>
            <p:cNvSpPr/>
            <p:nvPr/>
          </p:nvSpPr>
          <p:spPr>
            <a:xfrm rot="10800000" flipV="1">
              <a:off x="2556933" y="1461542"/>
              <a:ext cx="3369734" cy="1684868"/>
            </a:xfrm>
            <a:custGeom>
              <a:avLst/>
              <a:gdLst>
                <a:gd name="connsiteX0" fmla="*/ 748680 w 1497360"/>
                <a:gd name="connsiteY0" fmla="*/ 748680 h 748680"/>
                <a:gd name="connsiteX1" fmla="*/ 1497360 w 1497360"/>
                <a:gd name="connsiteY1" fmla="*/ 0 h 748680"/>
                <a:gd name="connsiteX2" fmla="*/ 0 w 1497360"/>
                <a:gd name="connsiteY2" fmla="*/ 0 h 748680"/>
                <a:gd name="connsiteX3" fmla="*/ 748680 w 1497360"/>
                <a:gd name="connsiteY3" fmla="*/ 748680 h 74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7360" h="748680">
                  <a:moveTo>
                    <a:pt x="748680" y="748680"/>
                  </a:moveTo>
                  <a:cubicBezTo>
                    <a:pt x="1162165" y="748680"/>
                    <a:pt x="1497360" y="413485"/>
                    <a:pt x="1497360" y="0"/>
                  </a:cubicBezTo>
                  <a:lnTo>
                    <a:pt x="0" y="0"/>
                  </a:lnTo>
                  <a:cubicBezTo>
                    <a:pt x="0" y="413485"/>
                    <a:pt x="335195" y="748680"/>
                    <a:pt x="748680" y="748680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000" dirty="0">
                <a:latin typeface="+mj-lt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flipV="1">
              <a:off x="2556933" y="4032133"/>
              <a:ext cx="3369734" cy="1684868"/>
            </a:xfrm>
            <a:custGeom>
              <a:avLst/>
              <a:gdLst>
                <a:gd name="connsiteX0" fmla="*/ 748680 w 1497360"/>
                <a:gd name="connsiteY0" fmla="*/ 748680 h 748680"/>
                <a:gd name="connsiteX1" fmla="*/ 1497360 w 1497360"/>
                <a:gd name="connsiteY1" fmla="*/ 0 h 748680"/>
                <a:gd name="connsiteX2" fmla="*/ 0 w 1497360"/>
                <a:gd name="connsiteY2" fmla="*/ 0 h 748680"/>
                <a:gd name="connsiteX3" fmla="*/ 748680 w 1497360"/>
                <a:gd name="connsiteY3" fmla="*/ 748680 h 748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7360" h="748680">
                  <a:moveTo>
                    <a:pt x="748680" y="748680"/>
                  </a:moveTo>
                  <a:cubicBezTo>
                    <a:pt x="1162165" y="748680"/>
                    <a:pt x="1497360" y="413485"/>
                    <a:pt x="1497360" y="0"/>
                  </a:cubicBezTo>
                  <a:lnTo>
                    <a:pt x="0" y="0"/>
                  </a:lnTo>
                  <a:cubicBezTo>
                    <a:pt x="0" y="413485"/>
                    <a:pt x="335195" y="748680"/>
                    <a:pt x="748680" y="748680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000" dirty="0">
                <a:latin typeface="+mj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597400" y="1687572"/>
            <a:ext cx="2997200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At the first God made 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the heaven 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the earth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97400" y="4429776"/>
            <a:ext cx="2997200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At the first God 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made the heaven 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the earth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68270" y="2787210"/>
            <a:ext cx="1479658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At the first God made the heaven 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the earth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744071" y="2787210"/>
            <a:ext cx="1479658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At the first God made the heaven 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the earth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7051" y="2467718"/>
            <a:ext cx="317026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dirty="0"/>
              <a:t>And the earth was waste and without form; and it was dark on the face of the deep: and the Spirit of God was moving on the face of the waters</a:t>
            </a:r>
            <a:endParaRPr lang="en-US" altLang="zh-CN" dirty="0"/>
          </a:p>
        </p:txBody>
      </p:sp>
      <p:sp>
        <p:nvSpPr>
          <p:cNvPr id="15" name="矩形 14"/>
          <p:cNvSpPr/>
          <p:nvPr/>
        </p:nvSpPr>
        <p:spPr>
          <a:xfrm>
            <a:off x="8626876" y="2467718"/>
            <a:ext cx="3038075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dirty="0"/>
              <a:t>And the earth was waste and without form; and it was dark on the face of the deep: and the Spirit of God was moving on the face of the waters</a:t>
            </a:r>
            <a:endParaRPr lang="en-US" altLang="zh-C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 rot="21315879">
            <a:off x="1256668" y="1454019"/>
            <a:ext cx="2805804" cy="150207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1296393" y="2606433"/>
            <a:ext cx="1657975" cy="1024044"/>
          </a:xfrm>
          <a:prstGeom prst="wedgeEllipseCallout">
            <a:avLst>
              <a:gd name="adj1" fmla="val 49715"/>
              <a:gd name="adj2" fmla="val 5558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+mj-lt"/>
              </a:rPr>
              <a:t>Text</a:t>
            </a: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51466" y="1748149"/>
            <a:ext cx="23432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At the first God made the heaven and the earth</a:t>
            </a:r>
            <a:endParaRPr lang="en-US" altLang="zh-CN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椭圆 7"/>
          <p:cNvSpPr/>
          <p:nvPr/>
        </p:nvSpPr>
        <p:spPr>
          <a:xfrm rot="21315879">
            <a:off x="4267989" y="1454019"/>
            <a:ext cx="2805804" cy="150207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4307715" y="2606433"/>
            <a:ext cx="1657975" cy="1024044"/>
          </a:xfrm>
          <a:prstGeom prst="wedgeEllipseCallout">
            <a:avLst>
              <a:gd name="adj1" fmla="val 49715"/>
              <a:gd name="adj2" fmla="val 5558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+mj-lt"/>
              </a:rPr>
              <a:t>Text</a:t>
            </a: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62788" y="1748149"/>
            <a:ext cx="23432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At the first God made the heaven and the earth</a:t>
            </a:r>
            <a:endParaRPr lang="en-US" altLang="zh-CN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椭圆 10"/>
          <p:cNvSpPr/>
          <p:nvPr/>
        </p:nvSpPr>
        <p:spPr>
          <a:xfrm rot="21315879">
            <a:off x="2364774" y="3743727"/>
            <a:ext cx="2805804" cy="150207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2404499" y="4896141"/>
            <a:ext cx="1657975" cy="1024044"/>
          </a:xfrm>
          <a:prstGeom prst="wedgeEllipseCallout">
            <a:avLst>
              <a:gd name="adj1" fmla="val 49715"/>
              <a:gd name="adj2" fmla="val 5558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+mj-lt"/>
              </a:rPr>
              <a:t>Text</a:t>
            </a: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59572" y="4037857"/>
            <a:ext cx="23432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At the first God made the heaven and the earth</a:t>
            </a:r>
            <a:endParaRPr lang="en-US" altLang="zh-CN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椭圆 13"/>
          <p:cNvSpPr/>
          <p:nvPr/>
        </p:nvSpPr>
        <p:spPr>
          <a:xfrm rot="21315879">
            <a:off x="5376095" y="3743727"/>
            <a:ext cx="2805804" cy="150207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5415821" y="4896141"/>
            <a:ext cx="1657975" cy="1024044"/>
          </a:xfrm>
          <a:prstGeom prst="wedgeEllipseCallout">
            <a:avLst>
              <a:gd name="adj1" fmla="val 49715"/>
              <a:gd name="adj2" fmla="val 5558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+mj-lt"/>
              </a:rPr>
              <a:t>Text</a:t>
            </a: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70894" y="4037857"/>
            <a:ext cx="23432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At the first God made the heaven and the earth</a:t>
            </a:r>
            <a:endParaRPr lang="en-US" altLang="zh-CN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椭圆 16"/>
          <p:cNvSpPr/>
          <p:nvPr/>
        </p:nvSpPr>
        <p:spPr>
          <a:xfrm rot="21315879">
            <a:off x="7301475" y="1454019"/>
            <a:ext cx="2805804" cy="150207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椭圆形标注 17"/>
          <p:cNvSpPr/>
          <p:nvPr/>
        </p:nvSpPr>
        <p:spPr>
          <a:xfrm>
            <a:off x="7341201" y="2606433"/>
            <a:ext cx="1657975" cy="1024044"/>
          </a:xfrm>
          <a:prstGeom prst="wedgeEllipseCallout">
            <a:avLst>
              <a:gd name="adj1" fmla="val 49715"/>
              <a:gd name="adj2" fmla="val 5558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+mj-lt"/>
              </a:rPr>
              <a:t>Text</a:t>
            </a: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96274" y="1748149"/>
            <a:ext cx="23432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At the first God made the heaven and the earth</a:t>
            </a:r>
            <a:endParaRPr lang="en-US" altLang="zh-CN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椭圆 19"/>
          <p:cNvSpPr/>
          <p:nvPr/>
        </p:nvSpPr>
        <p:spPr>
          <a:xfrm rot="21315879">
            <a:off x="8409581" y="3743727"/>
            <a:ext cx="2805804" cy="150207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椭圆形标注 20"/>
          <p:cNvSpPr/>
          <p:nvPr/>
        </p:nvSpPr>
        <p:spPr>
          <a:xfrm>
            <a:off x="8449307" y="4896141"/>
            <a:ext cx="1657975" cy="1024044"/>
          </a:xfrm>
          <a:prstGeom prst="wedgeEllipseCallout">
            <a:avLst>
              <a:gd name="adj1" fmla="val 49715"/>
              <a:gd name="adj2" fmla="val 5558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chemeClr val="tx1"/>
                </a:solidFill>
                <a:latin typeface="+mj-lt"/>
              </a:rPr>
              <a:t>Text</a:t>
            </a: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704380" y="4037857"/>
            <a:ext cx="234325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At the first God made the heaven and the earth</a:t>
            </a:r>
            <a:endParaRPr lang="en-US" altLang="zh-CN" sz="1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等腰三角形 4"/>
          <p:cNvSpPr/>
          <p:nvPr/>
        </p:nvSpPr>
        <p:spPr>
          <a:xfrm>
            <a:off x="4355887" y="1656285"/>
            <a:ext cx="3458846" cy="298176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0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273419" y="1301122"/>
            <a:ext cx="1645162" cy="1645162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latin typeface="+mj-lt"/>
              </a:rPr>
              <a:t>TEXT</a:t>
            </a:r>
            <a:endParaRPr lang="zh-CN" altLang="en-US" sz="2400" dirty="0"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49333" y="3147167"/>
            <a:ext cx="16933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8" name="椭圆 7"/>
          <p:cNvSpPr/>
          <p:nvPr/>
        </p:nvSpPr>
        <p:spPr>
          <a:xfrm>
            <a:off x="3752098" y="3643370"/>
            <a:ext cx="1645162" cy="1645162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rgbClr val="FFFFFF"/>
                </a:solidFill>
                <a:latin typeface="Arial Black" panose="020B0A04020102020204"/>
              </a:rPr>
              <a:t>TEXT</a:t>
            </a:r>
            <a:endParaRPr lang="zh-CN" altLang="en-US" sz="2400" dirty="0">
              <a:solidFill>
                <a:srgbClr val="FFFFFF"/>
              </a:solidFill>
              <a:latin typeface="Arial Black" panose="020B0A04020102020204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794740" y="3643370"/>
            <a:ext cx="1645162" cy="1645162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>
                <a:solidFill>
                  <a:srgbClr val="FFFFFF"/>
                </a:solidFill>
                <a:latin typeface="Arial Black" panose="020B0A04020102020204"/>
              </a:rPr>
              <a:t>TEXT</a:t>
            </a:r>
            <a:endParaRPr lang="zh-CN" altLang="en-US" sz="2400" dirty="0">
              <a:solidFill>
                <a:srgbClr val="FFFFFF"/>
              </a:solidFill>
              <a:latin typeface="Arial Black" panose="020B0A0402010202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35560" y="2382216"/>
            <a:ext cx="29604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200" dirty="0"/>
              <a:t>And the earth was waste and without form; and it was dark on the face of the deep: and the Spirit of God was moving on the face of the waters</a:t>
            </a:r>
            <a:endParaRPr lang="en-US" altLang="zh-CN" sz="1200" dirty="0"/>
          </a:p>
        </p:txBody>
      </p:sp>
      <p:sp>
        <p:nvSpPr>
          <p:cNvPr id="11" name="矩形 10"/>
          <p:cNvSpPr/>
          <p:nvPr/>
        </p:nvSpPr>
        <p:spPr>
          <a:xfrm>
            <a:off x="7136185" y="2382216"/>
            <a:ext cx="29604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200" dirty="0"/>
              <a:t>And the earth was waste and without form; and it was dark on the face of the deep: and the Spirit of God was moving on the face of the waters</a:t>
            </a:r>
            <a:endParaRPr lang="en-US" altLang="zh-CN" sz="1200" dirty="0"/>
          </a:p>
        </p:txBody>
      </p:sp>
      <p:sp>
        <p:nvSpPr>
          <p:cNvPr id="12" name="矩形 11"/>
          <p:cNvSpPr/>
          <p:nvPr/>
        </p:nvSpPr>
        <p:spPr>
          <a:xfrm>
            <a:off x="4642558" y="5229203"/>
            <a:ext cx="29604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200" dirty="0"/>
              <a:t>And the earth was waste and without form; and it was dark on the face of the deep: and the Spirit of God was moving on the face of the waters</a:t>
            </a:r>
            <a:endParaRPr lang="en-US" altLang="zh-CN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任意多边形 4"/>
          <p:cNvSpPr/>
          <p:nvPr/>
        </p:nvSpPr>
        <p:spPr>
          <a:xfrm>
            <a:off x="4543425" y="2780928"/>
            <a:ext cx="3105150" cy="2676856"/>
          </a:xfrm>
          <a:custGeom>
            <a:avLst/>
            <a:gdLst>
              <a:gd name="connsiteX0" fmla="*/ 1657350 w 3314700"/>
              <a:gd name="connsiteY0" fmla="*/ 510242 h 2857502"/>
              <a:gd name="connsiteX1" fmla="*/ 434073 w 3314700"/>
              <a:gd name="connsiteY1" fmla="*/ 2619342 h 2857502"/>
              <a:gd name="connsiteX2" fmla="*/ 2880627 w 3314700"/>
              <a:gd name="connsiteY2" fmla="*/ 2619342 h 2857502"/>
              <a:gd name="connsiteX3" fmla="*/ 1657350 w 3314700"/>
              <a:gd name="connsiteY3" fmla="*/ 0 h 2857502"/>
              <a:gd name="connsiteX4" fmla="*/ 3314700 w 3314700"/>
              <a:gd name="connsiteY4" fmla="*/ 2857502 h 2857502"/>
              <a:gd name="connsiteX5" fmla="*/ 0 w 3314700"/>
              <a:gd name="connsiteY5" fmla="*/ 2857502 h 2857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14700" h="2857502">
                <a:moveTo>
                  <a:pt x="1657350" y="510242"/>
                </a:moveTo>
                <a:lnTo>
                  <a:pt x="434073" y="2619342"/>
                </a:lnTo>
                <a:lnTo>
                  <a:pt x="2880627" y="2619342"/>
                </a:lnTo>
                <a:close/>
                <a:moveTo>
                  <a:pt x="1657350" y="0"/>
                </a:moveTo>
                <a:lnTo>
                  <a:pt x="3314700" y="2857502"/>
                </a:lnTo>
                <a:lnTo>
                  <a:pt x="0" y="2857502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5176839" y="2132856"/>
            <a:ext cx="1838325" cy="1584762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4007769" y="4187180"/>
            <a:ext cx="1838325" cy="1584762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6381751" y="4187180"/>
            <a:ext cx="1838325" cy="1584762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81510" y="3080763"/>
            <a:ext cx="124264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14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05606" y="5024830"/>
            <a:ext cx="124264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14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79588" y="5024830"/>
            <a:ext cx="124264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14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06169" y="4317916"/>
            <a:ext cx="13933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1600" dirty="0">
              <a:latin typeface="Arial Black" panose="020B0A0402010202020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7054" y="3339305"/>
            <a:ext cx="3967042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2800" dirty="0">
              <a:latin typeface="Arial Black" panose="020B0A04020102020204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7709064" y="3339305"/>
            <a:ext cx="3955888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2800" dirty="0">
              <a:latin typeface="Arial Black" panose="020B0A04020102020204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15" name="矩形 14"/>
          <p:cNvSpPr/>
          <p:nvPr/>
        </p:nvSpPr>
        <p:spPr>
          <a:xfrm>
            <a:off x="3238498" y="1111812"/>
            <a:ext cx="5715002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2800" dirty="0">
              <a:latin typeface="Arial Black" panose="020B0A04020102020204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6113562" y="1833571"/>
            <a:ext cx="3506642" cy="3506642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dirty="0">
              <a:solidFill>
                <a:schemeClr val="tx1"/>
              </a:solidFill>
              <a:latin typeface="Arial Black" panose="020B0A04020102020204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59" name="椭圆 58"/>
          <p:cNvSpPr/>
          <p:nvPr/>
        </p:nvSpPr>
        <p:spPr>
          <a:xfrm>
            <a:off x="2358213" y="3338943"/>
            <a:ext cx="471108" cy="47110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17800" y="2335983"/>
            <a:ext cx="420230" cy="42022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3626578" y="1734361"/>
            <a:ext cx="352297" cy="35229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748512" y="1774970"/>
            <a:ext cx="271080" cy="271079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5664901" y="2452134"/>
            <a:ext cx="187927" cy="18792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649773" y="3131260"/>
            <a:ext cx="886474" cy="886474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5381330" y="4225367"/>
            <a:ext cx="755068" cy="755066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557907" y="4912343"/>
            <a:ext cx="652290" cy="65228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3504520" y="4940281"/>
            <a:ext cx="596412" cy="596412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2655716" y="4330701"/>
            <a:ext cx="544398" cy="544396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椭圆 80"/>
          <p:cNvSpPr/>
          <p:nvPr/>
        </p:nvSpPr>
        <p:spPr>
          <a:xfrm rot="10800000">
            <a:off x="9362679" y="3342081"/>
            <a:ext cx="471108" cy="47110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椭圆 81"/>
          <p:cNvSpPr/>
          <p:nvPr/>
        </p:nvSpPr>
        <p:spPr>
          <a:xfrm rot="10800000">
            <a:off x="9053971" y="4395920"/>
            <a:ext cx="420228" cy="42023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3" name="椭圆 82"/>
          <p:cNvSpPr/>
          <p:nvPr/>
        </p:nvSpPr>
        <p:spPr>
          <a:xfrm rot="10800000">
            <a:off x="8213127" y="5065476"/>
            <a:ext cx="352297" cy="35229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4" name="椭圆 83"/>
          <p:cNvSpPr/>
          <p:nvPr/>
        </p:nvSpPr>
        <p:spPr>
          <a:xfrm rot="10800000">
            <a:off x="7172408" y="5106085"/>
            <a:ext cx="271080" cy="271079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5" name="椭圆 84"/>
          <p:cNvSpPr/>
          <p:nvPr/>
        </p:nvSpPr>
        <p:spPr>
          <a:xfrm rot="10800000">
            <a:off x="6339174" y="4512073"/>
            <a:ext cx="187927" cy="187927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7" name="椭圆 86"/>
          <p:cNvSpPr/>
          <p:nvPr/>
        </p:nvSpPr>
        <p:spPr>
          <a:xfrm rot="10800000">
            <a:off x="6055603" y="2171699"/>
            <a:ext cx="755066" cy="75506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椭圆 87"/>
          <p:cNvSpPr/>
          <p:nvPr/>
        </p:nvSpPr>
        <p:spPr>
          <a:xfrm rot="10800000">
            <a:off x="6981803" y="1587500"/>
            <a:ext cx="652290" cy="65229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椭圆 88"/>
          <p:cNvSpPr/>
          <p:nvPr/>
        </p:nvSpPr>
        <p:spPr>
          <a:xfrm rot="10800000">
            <a:off x="8091068" y="1615440"/>
            <a:ext cx="596412" cy="596412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0" name="椭圆 89"/>
          <p:cNvSpPr/>
          <p:nvPr/>
        </p:nvSpPr>
        <p:spPr>
          <a:xfrm rot="10800000">
            <a:off x="8991887" y="2277033"/>
            <a:ext cx="544398" cy="54439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055570" y="2628681"/>
            <a:ext cx="2276248" cy="191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+mj-lt"/>
              </a:rPr>
              <a:t>TEXT</a:t>
            </a:r>
            <a:endParaRPr lang="en-US" altLang="zh-CN" sz="3200" dirty="0"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/>
              <a:t>And God said, Let there be light: and there was light</a:t>
            </a:r>
            <a:endParaRPr lang="en-US" altLang="zh-CN" sz="2000" dirty="0"/>
          </a:p>
        </p:txBody>
      </p:sp>
      <p:sp>
        <p:nvSpPr>
          <p:cNvPr id="92" name="矩形 91"/>
          <p:cNvSpPr/>
          <p:nvPr/>
        </p:nvSpPr>
        <p:spPr>
          <a:xfrm>
            <a:off x="6860181" y="2634614"/>
            <a:ext cx="2276248" cy="191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+mj-lt"/>
              </a:rPr>
              <a:t>TEXT</a:t>
            </a:r>
            <a:endParaRPr lang="en-US" altLang="zh-CN" sz="3200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000" dirty="0"/>
              <a:t>And God said, Let there be light: and there was light</a:t>
            </a:r>
            <a:endParaRPr lang="en-US" altLang="zh-CN" sz="20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7" name="同侧圆角矩形 6"/>
          <p:cNvSpPr/>
          <p:nvPr/>
        </p:nvSpPr>
        <p:spPr>
          <a:xfrm>
            <a:off x="2356655" y="1412776"/>
            <a:ext cx="2279044" cy="2766420"/>
          </a:xfrm>
          <a:prstGeom prst="round2SameRect">
            <a:avLst>
              <a:gd name="adj1" fmla="val 16667"/>
              <a:gd name="adj2" fmla="val 50000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0" rIns="91440" bIns="45720" numCol="1" spcCol="0" rtlCol="0" fromWordArt="0" anchor="t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rgbClr val="4A5D69"/>
                </a:solidFill>
                <a:latin typeface="+mj-lt"/>
              </a:rPr>
              <a:t>TEXT</a:t>
            </a:r>
            <a:endParaRPr lang="en-US" altLang="zh-CN" sz="2000" b="1" dirty="0">
              <a:solidFill>
                <a:srgbClr val="4A5D69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</a:rPr>
              <a:t>And God said, Let </a:t>
            </a:r>
            <a:r>
              <a:rPr lang="en-US" altLang="zh-CN" dirty="0">
                <a:solidFill>
                  <a:srgbClr val="4A5D69"/>
                </a:solidFill>
              </a:rPr>
              <a:t>there</a:t>
            </a:r>
            <a:r>
              <a:rPr lang="en-US" altLang="zh-CN" sz="1600" dirty="0">
                <a:solidFill>
                  <a:srgbClr val="4A5D69"/>
                </a:solidFill>
              </a:rPr>
              <a:t> be light: and there was light</a:t>
            </a:r>
            <a:endParaRPr lang="en-US" altLang="zh-CN" sz="1600" dirty="0">
              <a:solidFill>
                <a:srgbClr val="4A5D69"/>
              </a:solidFill>
            </a:endParaRPr>
          </a:p>
        </p:txBody>
      </p:sp>
      <p:sp>
        <p:nvSpPr>
          <p:cNvPr id="9" name="同侧圆角矩形 8"/>
          <p:cNvSpPr/>
          <p:nvPr/>
        </p:nvSpPr>
        <p:spPr>
          <a:xfrm>
            <a:off x="7556305" y="1412776"/>
            <a:ext cx="2279044" cy="2766420"/>
          </a:xfrm>
          <a:prstGeom prst="round2SameRect">
            <a:avLst>
              <a:gd name="adj1" fmla="val 16667"/>
              <a:gd name="adj2" fmla="val 50000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0" rIns="91440" bIns="45720" numCol="1" spcCol="0" rtlCol="0" fromWordArt="0" anchor="t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rgbClr val="4A5D69"/>
                </a:solidFill>
                <a:latin typeface="+mj-lt"/>
              </a:rPr>
              <a:t>TEXT</a:t>
            </a:r>
            <a:endParaRPr lang="en-US" altLang="zh-CN" sz="2000" b="1" dirty="0">
              <a:solidFill>
                <a:srgbClr val="4A5D69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</a:rPr>
              <a:t>And God said, Let </a:t>
            </a:r>
            <a:r>
              <a:rPr lang="en-US" altLang="zh-CN" dirty="0">
                <a:solidFill>
                  <a:srgbClr val="4A5D69"/>
                </a:solidFill>
              </a:rPr>
              <a:t>there</a:t>
            </a:r>
            <a:r>
              <a:rPr lang="en-US" altLang="zh-CN" sz="1600" dirty="0">
                <a:solidFill>
                  <a:srgbClr val="4A5D69"/>
                </a:solidFill>
              </a:rPr>
              <a:t> be light: and there was light</a:t>
            </a:r>
            <a:endParaRPr lang="en-US" altLang="zh-CN" sz="1600" dirty="0">
              <a:solidFill>
                <a:srgbClr val="4A5D69"/>
              </a:solidFill>
            </a:endParaRPr>
          </a:p>
        </p:txBody>
      </p:sp>
      <p:sp>
        <p:nvSpPr>
          <p:cNvPr id="10" name="同侧圆角矩形 9"/>
          <p:cNvSpPr/>
          <p:nvPr/>
        </p:nvSpPr>
        <p:spPr>
          <a:xfrm>
            <a:off x="4956480" y="1412776"/>
            <a:ext cx="2279044" cy="2766420"/>
          </a:xfrm>
          <a:prstGeom prst="round2SameRect">
            <a:avLst>
              <a:gd name="adj1" fmla="val 16667"/>
              <a:gd name="adj2" fmla="val 50000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0" rIns="91440" bIns="45720" numCol="1" spcCol="0" rtlCol="0" fromWordArt="0" anchor="t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rgbClr val="4A5D69"/>
                </a:solidFill>
                <a:latin typeface="+mj-lt"/>
              </a:rPr>
              <a:t>TEXT</a:t>
            </a:r>
            <a:endParaRPr lang="en-US" altLang="zh-CN" sz="2000" b="1" dirty="0">
              <a:solidFill>
                <a:srgbClr val="4A5D69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</a:rPr>
              <a:t>And God said, Let </a:t>
            </a:r>
            <a:r>
              <a:rPr lang="en-US" altLang="zh-CN" dirty="0">
                <a:solidFill>
                  <a:srgbClr val="4A5D69"/>
                </a:solidFill>
              </a:rPr>
              <a:t>there</a:t>
            </a:r>
            <a:r>
              <a:rPr lang="en-US" altLang="zh-CN" sz="1600" dirty="0">
                <a:solidFill>
                  <a:srgbClr val="4A5D69"/>
                </a:solidFill>
              </a:rPr>
              <a:t> be light: and there was light</a:t>
            </a:r>
            <a:endParaRPr lang="en-US" altLang="zh-CN" sz="1600" dirty="0">
              <a:solidFill>
                <a:srgbClr val="4A5D69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641604" y="3991598"/>
            <a:ext cx="6908796" cy="1093587"/>
          </a:xfrm>
          <a:custGeom>
            <a:avLst/>
            <a:gdLst>
              <a:gd name="connsiteX0" fmla="*/ 3324261 w 3324261"/>
              <a:gd name="connsiteY0" fmla="*/ 0 h 803738"/>
              <a:gd name="connsiteX1" fmla="*/ 3301294 w 3324261"/>
              <a:gd name="connsiteY1" fmla="*/ 30714 h 803738"/>
              <a:gd name="connsiteX2" fmla="*/ 1662130 w 3324261"/>
              <a:gd name="connsiteY2" fmla="*/ 803738 h 803738"/>
              <a:gd name="connsiteX3" fmla="*/ 22966 w 3324261"/>
              <a:gd name="connsiteY3" fmla="*/ 30714 h 803738"/>
              <a:gd name="connsiteX4" fmla="*/ 0 w 3324261"/>
              <a:gd name="connsiteY4" fmla="*/ 0 h 803738"/>
              <a:gd name="connsiteX5" fmla="*/ 160844 w 3324261"/>
              <a:gd name="connsiteY5" fmla="*/ 97716 h 803738"/>
              <a:gd name="connsiteX6" fmla="*/ 1662130 w 3324261"/>
              <a:gd name="connsiteY6" fmla="*/ 477855 h 803738"/>
              <a:gd name="connsiteX7" fmla="*/ 3163417 w 3324261"/>
              <a:gd name="connsiteY7" fmla="*/ 97716 h 80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4261" h="803738">
                <a:moveTo>
                  <a:pt x="3324261" y="0"/>
                </a:moveTo>
                <a:lnTo>
                  <a:pt x="3301294" y="30714"/>
                </a:lnTo>
                <a:cubicBezTo>
                  <a:pt x="2911678" y="502819"/>
                  <a:pt x="2322046" y="803738"/>
                  <a:pt x="1662130" y="803738"/>
                </a:cubicBezTo>
                <a:cubicBezTo>
                  <a:pt x="1002215" y="803738"/>
                  <a:pt x="412583" y="502819"/>
                  <a:pt x="22966" y="30714"/>
                </a:cubicBezTo>
                <a:lnTo>
                  <a:pt x="0" y="0"/>
                </a:lnTo>
                <a:lnTo>
                  <a:pt x="160844" y="97716"/>
                </a:lnTo>
                <a:cubicBezTo>
                  <a:pt x="607121" y="340148"/>
                  <a:pt x="1118544" y="477855"/>
                  <a:pt x="1662130" y="477855"/>
                </a:cubicBezTo>
                <a:cubicBezTo>
                  <a:pt x="2205716" y="477855"/>
                  <a:pt x="2717139" y="340148"/>
                  <a:pt x="3163417" y="97716"/>
                </a:cubicBezTo>
                <a:close/>
              </a:path>
            </a:pathLst>
          </a:custGeom>
          <a:gradFill flip="none" rotWithShape="0">
            <a:gsLst>
              <a:gs pos="0">
                <a:schemeClr val="bg2">
                  <a:lumMod val="75000"/>
                </a:schemeClr>
              </a:gs>
              <a:gs pos="100000">
                <a:srgbClr val="FFFFFF"/>
              </a:gs>
            </a:gsLst>
            <a:lin ang="5400000" scaled="1"/>
            <a:tileRect/>
          </a:gradFill>
          <a:ln w="28575">
            <a:noFill/>
          </a:ln>
          <a:effectLst>
            <a:outerShdw blurRad="304800" sx="77000" sy="77000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360000" rIns="91440" bIns="45720" numCol="1" spcCol="0" rtlCol="0" fromWordArt="0" anchor="t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8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641604" y="3991597"/>
            <a:ext cx="6908796" cy="1670404"/>
          </a:xfrm>
          <a:custGeom>
            <a:avLst/>
            <a:gdLst>
              <a:gd name="connsiteX0" fmla="*/ 3324261 w 3324261"/>
              <a:gd name="connsiteY0" fmla="*/ 0 h 803738"/>
              <a:gd name="connsiteX1" fmla="*/ 3301294 w 3324261"/>
              <a:gd name="connsiteY1" fmla="*/ 30714 h 803738"/>
              <a:gd name="connsiteX2" fmla="*/ 1662130 w 3324261"/>
              <a:gd name="connsiteY2" fmla="*/ 803738 h 803738"/>
              <a:gd name="connsiteX3" fmla="*/ 22966 w 3324261"/>
              <a:gd name="connsiteY3" fmla="*/ 30714 h 803738"/>
              <a:gd name="connsiteX4" fmla="*/ 0 w 3324261"/>
              <a:gd name="connsiteY4" fmla="*/ 0 h 803738"/>
              <a:gd name="connsiteX5" fmla="*/ 160844 w 3324261"/>
              <a:gd name="connsiteY5" fmla="*/ 97716 h 803738"/>
              <a:gd name="connsiteX6" fmla="*/ 1662130 w 3324261"/>
              <a:gd name="connsiteY6" fmla="*/ 477855 h 803738"/>
              <a:gd name="connsiteX7" fmla="*/ 3163417 w 3324261"/>
              <a:gd name="connsiteY7" fmla="*/ 97716 h 80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4261" h="803738">
                <a:moveTo>
                  <a:pt x="3324261" y="0"/>
                </a:moveTo>
                <a:lnTo>
                  <a:pt x="3301294" y="30714"/>
                </a:lnTo>
                <a:cubicBezTo>
                  <a:pt x="2911678" y="502819"/>
                  <a:pt x="2322046" y="803738"/>
                  <a:pt x="1662130" y="803738"/>
                </a:cubicBezTo>
                <a:cubicBezTo>
                  <a:pt x="1002215" y="803738"/>
                  <a:pt x="412583" y="502819"/>
                  <a:pt x="22966" y="30714"/>
                </a:cubicBezTo>
                <a:lnTo>
                  <a:pt x="0" y="0"/>
                </a:lnTo>
                <a:lnTo>
                  <a:pt x="160844" y="97716"/>
                </a:lnTo>
                <a:cubicBezTo>
                  <a:pt x="607121" y="340148"/>
                  <a:pt x="1118544" y="477855"/>
                  <a:pt x="1662130" y="477855"/>
                </a:cubicBezTo>
                <a:cubicBezTo>
                  <a:pt x="2205716" y="477855"/>
                  <a:pt x="2717139" y="340148"/>
                  <a:pt x="3163417" y="9771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52800" y="5075659"/>
            <a:ext cx="5486400" cy="95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000" b="1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16" name="剪去对角的矩形 15"/>
          <p:cNvSpPr/>
          <p:nvPr/>
        </p:nvSpPr>
        <p:spPr>
          <a:xfrm>
            <a:off x="1238424" y="1268760"/>
            <a:ext cx="1296144" cy="598004"/>
          </a:xfrm>
          <a:prstGeom prst="snip2DiagRect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剪去对角的矩形 16"/>
          <p:cNvSpPr/>
          <p:nvPr/>
        </p:nvSpPr>
        <p:spPr>
          <a:xfrm>
            <a:off x="2711624" y="1268760"/>
            <a:ext cx="8175872" cy="598004"/>
          </a:xfrm>
          <a:prstGeom prst="snip2Diag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cs typeface="+mn-ea"/>
                <a:sym typeface="+mn-lt"/>
              </a:rPr>
              <a:t>Add title here</a:t>
            </a:r>
            <a:endParaRPr lang="en-US" altLang="zh-CN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剪去对角的矩形 17"/>
          <p:cNvSpPr/>
          <p:nvPr/>
        </p:nvSpPr>
        <p:spPr>
          <a:xfrm>
            <a:off x="1238424" y="2063777"/>
            <a:ext cx="1296144" cy="598004"/>
          </a:xfrm>
          <a:prstGeom prst="snip2DiagRect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剪去对角的矩形 18"/>
          <p:cNvSpPr/>
          <p:nvPr/>
        </p:nvSpPr>
        <p:spPr>
          <a:xfrm>
            <a:off x="2711624" y="2063777"/>
            <a:ext cx="8175872" cy="598004"/>
          </a:xfrm>
          <a:prstGeom prst="snip2Diag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cs typeface="+mn-ea"/>
                <a:sym typeface="+mn-lt"/>
              </a:rPr>
              <a:t>Add title here</a:t>
            </a:r>
            <a:endParaRPr lang="en-US" altLang="zh-CN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剪去对角的矩形 19"/>
          <p:cNvSpPr/>
          <p:nvPr/>
        </p:nvSpPr>
        <p:spPr>
          <a:xfrm>
            <a:off x="1238424" y="2858794"/>
            <a:ext cx="1296144" cy="598004"/>
          </a:xfrm>
          <a:prstGeom prst="snip2DiagRect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剪去对角的矩形 20"/>
          <p:cNvSpPr/>
          <p:nvPr/>
        </p:nvSpPr>
        <p:spPr>
          <a:xfrm>
            <a:off x="2711624" y="2858794"/>
            <a:ext cx="8175872" cy="598004"/>
          </a:xfrm>
          <a:prstGeom prst="snip2Diag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cs typeface="+mn-ea"/>
                <a:sym typeface="+mn-lt"/>
              </a:rPr>
              <a:t>Add title here</a:t>
            </a:r>
            <a:endParaRPr lang="en-US" altLang="zh-CN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剪去对角的矩形 21"/>
          <p:cNvSpPr/>
          <p:nvPr/>
        </p:nvSpPr>
        <p:spPr>
          <a:xfrm>
            <a:off x="1238424" y="3653811"/>
            <a:ext cx="1296144" cy="598004"/>
          </a:xfrm>
          <a:prstGeom prst="snip2DiagRect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剪去对角的矩形 22"/>
          <p:cNvSpPr/>
          <p:nvPr/>
        </p:nvSpPr>
        <p:spPr>
          <a:xfrm>
            <a:off x="2711624" y="3653811"/>
            <a:ext cx="8175872" cy="598004"/>
          </a:xfrm>
          <a:prstGeom prst="snip2Diag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cs typeface="+mn-ea"/>
                <a:sym typeface="+mn-lt"/>
              </a:rPr>
              <a:t>Add title here</a:t>
            </a:r>
            <a:endParaRPr lang="en-US" altLang="zh-CN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剪去对角的矩形 23"/>
          <p:cNvSpPr/>
          <p:nvPr/>
        </p:nvSpPr>
        <p:spPr>
          <a:xfrm>
            <a:off x="1238424" y="4448828"/>
            <a:ext cx="1296144" cy="598004"/>
          </a:xfrm>
          <a:prstGeom prst="snip2DiagRect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剪去对角的矩形 24"/>
          <p:cNvSpPr/>
          <p:nvPr/>
        </p:nvSpPr>
        <p:spPr>
          <a:xfrm>
            <a:off x="2711624" y="4448828"/>
            <a:ext cx="8175872" cy="598004"/>
          </a:xfrm>
          <a:prstGeom prst="snip2Diag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cs typeface="+mn-ea"/>
                <a:sym typeface="+mn-lt"/>
              </a:rPr>
              <a:t>Add title here</a:t>
            </a:r>
            <a:endParaRPr lang="en-US" altLang="zh-CN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剪去对角的矩形 25"/>
          <p:cNvSpPr/>
          <p:nvPr/>
        </p:nvSpPr>
        <p:spPr>
          <a:xfrm>
            <a:off x="1238424" y="5243847"/>
            <a:ext cx="1296144" cy="598004"/>
          </a:xfrm>
          <a:prstGeom prst="snip2DiagRect">
            <a:avLst/>
          </a:pr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剪去对角的矩形 26"/>
          <p:cNvSpPr/>
          <p:nvPr/>
        </p:nvSpPr>
        <p:spPr>
          <a:xfrm>
            <a:off x="2711624" y="5243847"/>
            <a:ext cx="8175872" cy="598004"/>
          </a:xfrm>
          <a:prstGeom prst="snip2Diag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cs typeface="+mn-ea"/>
                <a:sym typeface="+mn-lt"/>
              </a:rPr>
              <a:t>Add title here</a:t>
            </a:r>
            <a:endParaRPr lang="en-US" altLang="zh-CN" sz="24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 rot="2700000">
            <a:off x="5367969" y="3081077"/>
            <a:ext cx="1456062" cy="1456062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 rot="2700000">
            <a:off x="4619627" y="2323534"/>
            <a:ext cx="2952748" cy="2952746"/>
            <a:chOff x="2574844" y="980728"/>
            <a:chExt cx="3994313" cy="3994313"/>
          </a:xfrm>
        </p:grpSpPr>
        <p:grpSp>
          <p:nvGrpSpPr>
            <p:cNvPr id="12" name="组合 11"/>
            <p:cNvGrpSpPr/>
            <p:nvPr/>
          </p:nvGrpSpPr>
          <p:grpSpPr>
            <a:xfrm>
              <a:off x="2902247" y="980728"/>
              <a:ext cx="3339506" cy="3994313"/>
              <a:chOff x="2902247" y="980728"/>
              <a:chExt cx="3339506" cy="3994313"/>
            </a:xfrm>
          </p:grpSpPr>
          <p:sp>
            <p:nvSpPr>
              <p:cNvPr id="13" name="任意多边形 12"/>
              <p:cNvSpPr/>
              <p:nvPr/>
            </p:nvSpPr>
            <p:spPr>
              <a:xfrm flipH="1">
                <a:off x="2902247" y="4246276"/>
                <a:ext cx="3339506" cy="728765"/>
              </a:xfrm>
              <a:custGeom>
                <a:avLst/>
                <a:gdLst>
                  <a:gd name="connsiteX0" fmla="*/ 0 w 3339506"/>
                  <a:gd name="connsiteY0" fmla="*/ 728765 h 728765"/>
                  <a:gd name="connsiteX1" fmla="*/ 422684 w 3339506"/>
                  <a:gd name="connsiteY1" fmla="*/ 0 h 728765"/>
                  <a:gd name="connsiteX2" fmla="*/ 2919697 w 3339506"/>
                  <a:gd name="connsiteY2" fmla="*/ 4956 h 728765"/>
                  <a:gd name="connsiteX3" fmla="*/ 3339506 w 3339506"/>
                  <a:gd name="connsiteY3" fmla="*/ 728765 h 72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9506" h="728765">
                    <a:moveTo>
                      <a:pt x="0" y="728765"/>
                    </a:moveTo>
                    <a:lnTo>
                      <a:pt x="422684" y="0"/>
                    </a:lnTo>
                    <a:lnTo>
                      <a:pt x="2919697" y="4956"/>
                    </a:lnTo>
                    <a:lnTo>
                      <a:pt x="3339506" y="72876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 rot="10800000" flipH="1">
                <a:off x="2902247" y="980728"/>
                <a:ext cx="3339506" cy="728765"/>
              </a:xfrm>
              <a:custGeom>
                <a:avLst/>
                <a:gdLst>
                  <a:gd name="connsiteX0" fmla="*/ 0 w 3339506"/>
                  <a:gd name="connsiteY0" fmla="*/ 728765 h 728765"/>
                  <a:gd name="connsiteX1" fmla="*/ 422684 w 3339506"/>
                  <a:gd name="connsiteY1" fmla="*/ 0 h 728765"/>
                  <a:gd name="connsiteX2" fmla="*/ 2919697 w 3339506"/>
                  <a:gd name="connsiteY2" fmla="*/ 4956 h 728765"/>
                  <a:gd name="connsiteX3" fmla="*/ 3339506 w 3339506"/>
                  <a:gd name="connsiteY3" fmla="*/ 728765 h 72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9506" h="728765">
                    <a:moveTo>
                      <a:pt x="0" y="728765"/>
                    </a:moveTo>
                    <a:lnTo>
                      <a:pt x="422684" y="0"/>
                    </a:lnTo>
                    <a:lnTo>
                      <a:pt x="2919697" y="4956"/>
                    </a:lnTo>
                    <a:lnTo>
                      <a:pt x="3339506" y="72876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16200000">
              <a:off x="2902248" y="980728"/>
              <a:ext cx="3339506" cy="3994313"/>
              <a:chOff x="2902247" y="980728"/>
              <a:chExt cx="3339506" cy="3994313"/>
            </a:xfrm>
          </p:grpSpPr>
          <p:sp>
            <p:nvSpPr>
              <p:cNvPr id="19" name="任意多边形 18"/>
              <p:cNvSpPr/>
              <p:nvPr/>
            </p:nvSpPr>
            <p:spPr>
              <a:xfrm flipH="1">
                <a:off x="2902247" y="4246276"/>
                <a:ext cx="3339506" cy="728765"/>
              </a:xfrm>
              <a:custGeom>
                <a:avLst/>
                <a:gdLst>
                  <a:gd name="connsiteX0" fmla="*/ 0 w 3339506"/>
                  <a:gd name="connsiteY0" fmla="*/ 728765 h 728765"/>
                  <a:gd name="connsiteX1" fmla="*/ 422684 w 3339506"/>
                  <a:gd name="connsiteY1" fmla="*/ 0 h 728765"/>
                  <a:gd name="connsiteX2" fmla="*/ 2919697 w 3339506"/>
                  <a:gd name="connsiteY2" fmla="*/ 4956 h 728765"/>
                  <a:gd name="connsiteX3" fmla="*/ 3339506 w 3339506"/>
                  <a:gd name="connsiteY3" fmla="*/ 728765 h 72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9506" h="728765">
                    <a:moveTo>
                      <a:pt x="0" y="728765"/>
                    </a:moveTo>
                    <a:lnTo>
                      <a:pt x="422684" y="0"/>
                    </a:lnTo>
                    <a:lnTo>
                      <a:pt x="2919697" y="4956"/>
                    </a:lnTo>
                    <a:lnTo>
                      <a:pt x="3339506" y="72876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10800000" flipH="1">
                <a:off x="2902247" y="980728"/>
                <a:ext cx="3339506" cy="728765"/>
              </a:xfrm>
              <a:custGeom>
                <a:avLst/>
                <a:gdLst>
                  <a:gd name="connsiteX0" fmla="*/ 0 w 3339506"/>
                  <a:gd name="connsiteY0" fmla="*/ 728765 h 728765"/>
                  <a:gd name="connsiteX1" fmla="*/ 422684 w 3339506"/>
                  <a:gd name="connsiteY1" fmla="*/ 0 h 728765"/>
                  <a:gd name="connsiteX2" fmla="*/ 2919697 w 3339506"/>
                  <a:gd name="connsiteY2" fmla="*/ 4956 h 728765"/>
                  <a:gd name="connsiteX3" fmla="*/ 3339506 w 3339506"/>
                  <a:gd name="connsiteY3" fmla="*/ 728765 h 728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9506" h="728765">
                    <a:moveTo>
                      <a:pt x="0" y="728765"/>
                    </a:moveTo>
                    <a:lnTo>
                      <a:pt x="422684" y="0"/>
                    </a:lnTo>
                    <a:lnTo>
                      <a:pt x="2919697" y="4956"/>
                    </a:lnTo>
                    <a:lnTo>
                      <a:pt x="3339506" y="72876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5260097" y="3393611"/>
            <a:ext cx="1694695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4000" b="1" dirty="0">
                <a:latin typeface="+mj-lt"/>
              </a:rPr>
              <a:t>TEXT</a:t>
            </a:r>
            <a:endParaRPr lang="en-US" altLang="zh-CN" sz="2000" b="1" dirty="0"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7054" y="2070738"/>
            <a:ext cx="412879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2800" b="1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22" name="矩形 21"/>
          <p:cNvSpPr/>
          <p:nvPr/>
        </p:nvSpPr>
        <p:spPr>
          <a:xfrm>
            <a:off x="7554024" y="2070738"/>
            <a:ext cx="4110928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3200" b="1" dirty="0"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23" name="矩形 22"/>
          <p:cNvSpPr/>
          <p:nvPr/>
        </p:nvSpPr>
        <p:spPr>
          <a:xfrm>
            <a:off x="527054" y="4127929"/>
            <a:ext cx="412879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3200" b="1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24" name="矩形 23"/>
          <p:cNvSpPr/>
          <p:nvPr/>
        </p:nvSpPr>
        <p:spPr>
          <a:xfrm>
            <a:off x="7554024" y="4127929"/>
            <a:ext cx="4110928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3200" b="1" dirty="0"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there be light: and there was light</a:t>
            </a:r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4951787" y="1570424"/>
            <a:ext cx="2288426" cy="1972780"/>
          </a:xfrm>
          <a:custGeom>
            <a:avLst/>
            <a:gdLst>
              <a:gd name="connsiteX0" fmla="*/ 1562099 w 3124198"/>
              <a:gd name="connsiteY0" fmla="*/ 770573 h 2693274"/>
              <a:gd name="connsiteX1" fmla="*/ 657225 w 3124198"/>
              <a:gd name="connsiteY1" fmla="*/ 2330701 h 2693274"/>
              <a:gd name="connsiteX2" fmla="*/ 2466973 w 3124198"/>
              <a:gd name="connsiteY2" fmla="*/ 2330701 h 2693274"/>
              <a:gd name="connsiteX3" fmla="*/ 1562099 w 3124198"/>
              <a:gd name="connsiteY3" fmla="*/ 0 h 2693274"/>
              <a:gd name="connsiteX4" fmla="*/ 3124198 w 3124198"/>
              <a:gd name="connsiteY4" fmla="*/ 2693274 h 2693274"/>
              <a:gd name="connsiteX5" fmla="*/ 0 w 3124198"/>
              <a:gd name="connsiteY5" fmla="*/ 2693274 h 26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4198" h="2693274">
                <a:moveTo>
                  <a:pt x="1562099" y="770573"/>
                </a:moveTo>
                <a:lnTo>
                  <a:pt x="657225" y="2330701"/>
                </a:lnTo>
                <a:lnTo>
                  <a:pt x="2466973" y="2330701"/>
                </a:lnTo>
                <a:close/>
                <a:moveTo>
                  <a:pt x="1562099" y="0"/>
                </a:moveTo>
                <a:lnTo>
                  <a:pt x="3124198" y="2693274"/>
                </a:lnTo>
                <a:lnTo>
                  <a:pt x="0" y="2693274"/>
                </a:lnTo>
                <a:close/>
              </a:path>
            </a:pathLst>
          </a:cu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5365366" y="2056649"/>
            <a:ext cx="1461267" cy="125971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3765794" y="3616460"/>
            <a:ext cx="2288426" cy="1972780"/>
          </a:xfrm>
          <a:custGeom>
            <a:avLst/>
            <a:gdLst>
              <a:gd name="connsiteX0" fmla="*/ 1562099 w 3124198"/>
              <a:gd name="connsiteY0" fmla="*/ 770573 h 2693274"/>
              <a:gd name="connsiteX1" fmla="*/ 657225 w 3124198"/>
              <a:gd name="connsiteY1" fmla="*/ 2330701 h 2693274"/>
              <a:gd name="connsiteX2" fmla="*/ 2466973 w 3124198"/>
              <a:gd name="connsiteY2" fmla="*/ 2330701 h 2693274"/>
              <a:gd name="connsiteX3" fmla="*/ 1562099 w 3124198"/>
              <a:gd name="connsiteY3" fmla="*/ 0 h 2693274"/>
              <a:gd name="connsiteX4" fmla="*/ 3124198 w 3124198"/>
              <a:gd name="connsiteY4" fmla="*/ 2693274 h 2693274"/>
              <a:gd name="connsiteX5" fmla="*/ 0 w 3124198"/>
              <a:gd name="connsiteY5" fmla="*/ 2693274 h 26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4198" h="2693274">
                <a:moveTo>
                  <a:pt x="1562099" y="770573"/>
                </a:moveTo>
                <a:lnTo>
                  <a:pt x="657225" y="2330701"/>
                </a:lnTo>
                <a:lnTo>
                  <a:pt x="2466973" y="2330701"/>
                </a:lnTo>
                <a:close/>
                <a:moveTo>
                  <a:pt x="1562099" y="0"/>
                </a:moveTo>
                <a:lnTo>
                  <a:pt x="3124198" y="2693274"/>
                </a:lnTo>
                <a:lnTo>
                  <a:pt x="0" y="2693274"/>
                </a:lnTo>
                <a:close/>
              </a:path>
            </a:pathLst>
          </a:cu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4179373" y="4102685"/>
            <a:ext cx="1461267" cy="125971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6145696" y="3616460"/>
            <a:ext cx="2288426" cy="1972780"/>
          </a:xfrm>
          <a:custGeom>
            <a:avLst/>
            <a:gdLst>
              <a:gd name="connsiteX0" fmla="*/ 1562099 w 3124198"/>
              <a:gd name="connsiteY0" fmla="*/ 770573 h 2693274"/>
              <a:gd name="connsiteX1" fmla="*/ 657225 w 3124198"/>
              <a:gd name="connsiteY1" fmla="*/ 2330701 h 2693274"/>
              <a:gd name="connsiteX2" fmla="*/ 2466973 w 3124198"/>
              <a:gd name="connsiteY2" fmla="*/ 2330701 h 2693274"/>
              <a:gd name="connsiteX3" fmla="*/ 1562099 w 3124198"/>
              <a:gd name="connsiteY3" fmla="*/ 0 h 2693274"/>
              <a:gd name="connsiteX4" fmla="*/ 3124198 w 3124198"/>
              <a:gd name="connsiteY4" fmla="*/ 2693274 h 2693274"/>
              <a:gd name="connsiteX5" fmla="*/ 0 w 3124198"/>
              <a:gd name="connsiteY5" fmla="*/ 2693274 h 26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4198" h="2693274">
                <a:moveTo>
                  <a:pt x="1562099" y="770573"/>
                </a:moveTo>
                <a:lnTo>
                  <a:pt x="657225" y="2330701"/>
                </a:lnTo>
                <a:lnTo>
                  <a:pt x="2466973" y="2330701"/>
                </a:lnTo>
                <a:close/>
                <a:moveTo>
                  <a:pt x="1562099" y="0"/>
                </a:moveTo>
                <a:lnTo>
                  <a:pt x="3124198" y="2693274"/>
                </a:lnTo>
                <a:lnTo>
                  <a:pt x="0" y="2693274"/>
                </a:lnTo>
                <a:close/>
              </a:path>
            </a:pathLst>
          </a:cu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6559275" y="4102685"/>
            <a:ext cx="1461267" cy="125971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任意多边形 19"/>
          <p:cNvSpPr/>
          <p:nvPr/>
        </p:nvSpPr>
        <p:spPr>
          <a:xfrm rot="10800000">
            <a:off x="4951787" y="3591060"/>
            <a:ext cx="2288426" cy="1972780"/>
          </a:xfrm>
          <a:custGeom>
            <a:avLst/>
            <a:gdLst>
              <a:gd name="connsiteX0" fmla="*/ 1562099 w 3124198"/>
              <a:gd name="connsiteY0" fmla="*/ 770573 h 2693274"/>
              <a:gd name="connsiteX1" fmla="*/ 657225 w 3124198"/>
              <a:gd name="connsiteY1" fmla="*/ 2330701 h 2693274"/>
              <a:gd name="connsiteX2" fmla="*/ 2466973 w 3124198"/>
              <a:gd name="connsiteY2" fmla="*/ 2330701 h 2693274"/>
              <a:gd name="connsiteX3" fmla="*/ 1562099 w 3124198"/>
              <a:gd name="connsiteY3" fmla="*/ 0 h 2693274"/>
              <a:gd name="connsiteX4" fmla="*/ 3124198 w 3124198"/>
              <a:gd name="connsiteY4" fmla="*/ 2693274 h 2693274"/>
              <a:gd name="connsiteX5" fmla="*/ 0 w 3124198"/>
              <a:gd name="connsiteY5" fmla="*/ 2693274 h 26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4198" h="2693274">
                <a:moveTo>
                  <a:pt x="1562099" y="770573"/>
                </a:moveTo>
                <a:lnTo>
                  <a:pt x="657225" y="2330701"/>
                </a:lnTo>
                <a:lnTo>
                  <a:pt x="2466973" y="2330701"/>
                </a:lnTo>
                <a:close/>
                <a:moveTo>
                  <a:pt x="1562099" y="0"/>
                </a:moveTo>
                <a:lnTo>
                  <a:pt x="3124198" y="2693274"/>
                </a:lnTo>
                <a:lnTo>
                  <a:pt x="0" y="2693274"/>
                </a:lnTo>
                <a:close/>
              </a:path>
            </a:pathLst>
          </a:cu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just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" name="等腰三角形 23"/>
          <p:cNvSpPr/>
          <p:nvPr/>
        </p:nvSpPr>
        <p:spPr>
          <a:xfrm rot="10800000">
            <a:off x="5365366" y="3817901"/>
            <a:ext cx="1461267" cy="125971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21" name="圆角矩形 20"/>
          <p:cNvSpPr/>
          <p:nvPr/>
        </p:nvSpPr>
        <p:spPr>
          <a:xfrm flipH="1">
            <a:off x="1703388" y="1652295"/>
            <a:ext cx="3371288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4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 flipH="1">
            <a:off x="534966" y="3827988"/>
            <a:ext cx="3222913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4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 flipH="1">
            <a:off x="8426207" y="3827988"/>
            <a:ext cx="3238742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4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 flipH="1">
            <a:off x="7205138" y="1652295"/>
            <a:ext cx="3283474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4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 flipH="1">
            <a:off x="6096002" y="2056652"/>
            <a:ext cx="1109139" cy="2168431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4094165" y="2358065"/>
            <a:ext cx="3860796" cy="2754638"/>
            <a:chOff x="2069059" y="1795016"/>
            <a:chExt cx="4646928" cy="3315534"/>
          </a:xfrm>
        </p:grpSpPr>
        <p:sp>
          <p:nvSpPr>
            <p:cNvPr id="3" name="同心圆 2"/>
            <p:cNvSpPr/>
            <p:nvPr/>
          </p:nvSpPr>
          <p:spPr>
            <a:xfrm>
              <a:off x="2907447" y="1795016"/>
              <a:ext cx="3315554" cy="3315534"/>
            </a:xfrm>
            <a:prstGeom prst="donut">
              <a:avLst>
                <a:gd name="adj" fmla="val 10837"/>
              </a:avLst>
            </a:prstGeom>
            <a:solidFill>
              <a:schemeClr val="bg2">
                <a:lumMod val="60000"/>
                <a:lumOff val="40000"/>
              </a:schemeClr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400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069059" y="2552700"/>
              <a:ext cx="4646928" cy="2179004"/>
              <a:chOff x="846670" y="4293096"/>
              <a:chExt cx="338549" cy="158750"/>
            </a:xfrm>
          </p:grpSpPr>
          <p:sp>
            <p:nvSpPr>
              <p:cNvPr id="5" name="任意多边形 4"/>
              <p:cNvSpPr/>
              <p:nvPr/>
            </p:nvSpPr>
            <p:spPr bwMode="auto">
              <a:xfrm>
                <a:off x="903820" y="4293096"/>
                <a:ext cx="280988" cy="158750"/>
              </a:xfrm>
              <a:custGeom>
                <a:avLst/>
                <a:gdLst>
                  <a:gd name="T0" fmla="*/ 0 w 177"/>
                  <a:gd name="T1" fmla="*/ 39 h 100"/>
                  <a:gd name="T2" fmla="*/ 4 w 177"/>
                  <a:gd name="T3" fmla="*/ 100 h 100"/>
                  <a:gd name="T4" fmla="*/ 177 w 177"/>
                  <a:gd name="T5" fmla="*/ 0 h 100"/>
                  <a:gd name="T6" fmla="*/ 0 w 177"/>
                  <a:gd name="T7" fmla="*/ 3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7" h="100">
                    <a:moveTo>
                      <a:pt x="0" y="39"/>
                    </a:moveTo>
                    <a:lnTo>
                      <a:pt x="4" y="100"/>
                    </a:lnTo>
                    <a:lnTo>
                      <a:pt x="177" y="0"/>
                    </a:lnTo>
                    <a:lnTo>
                      <a:pt x="0" y="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6000000" scaled="0"/>
                <a:tileRect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endParaRPr lang="zh-CN" altLang="en-US" sz="36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6" name="任意多边形 3"/>
              <p:cNvSpPr/>
              <p:nvPr/>
            </p:nvSpPr>
            <p:spPr bwMode="auto">
              <a:xfrm>
                <a:off x="929631" y="4293096"/>
                <a:ext cx="255588" cy="147638"/>
              </a:xfrm>
              <a:custGeom>
                <a:avLst/>
                <a:gdLst>
                  <a:gd name="T0" fmla="*/ 0 w 161"/>
                  <a:gd name="T1" fmla="*/ 51 h 93"/>
                  <a:gd name="T2" fmla="*/ 59 w 161"/>
                  <a:gd name="T3" fmla="*/ 93 h 93"/>
                  <a:gd name="T4" fmla="*/ 161 w 161"/>
                  <a:gd name="T5" fmla="*/ 0 h 93"/>
                  <a:gd name="T6" fmla="*/ 0 w 161"/>
                  <a:gd name="T7" fmla="*/ 5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1" h="93">
                    <a:moveTo>
                      <a:pt x="0" y="51"/>
                    </a:moveTo>
                    <a:lnTo>
                      <a:pt x="59" y="93"/>
                    </a:lnTo>
                    <a:lnTo>
                      <a:pt x="161" y="0"/>
                    </a:lnTo>
                    <a:lnTo>
                      <a:pt x="0" y="5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0"/>
                <a:tileRect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endParaRPr lang="zh-CN" altLang="en-US" sz="36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7" name="任意多边形 2"/>
              <p:cNvSpPr/>
              <p:nvPr/>
            </p:nvSpPr>
            <p:spPr bwMode="auto">
              <a:xfrm>
                <a:off x="846670" y="4293507"/>
                <a:ext cx="338138" cy="61913"/>
              </a:xfrm>
              <a:custGeom>
                <a:avLst/>
                <a:gdLst>
                  <a:gd name="T0" fmla="*/ 0 w 213"/>
                  <a:gd name="T1" fmla="*/ 13 h 39"/>
                  <a:gd name="T2" fmla="*/ 36 w 213"/>
                  <a:gd name="T3" fmla="*/ 39 h 39"/>
                  <a:gd name="T4" fmla="*/ 213 w 213"/>
                  <a:gd name="T5" fmla="*/ 0 h 39"/>
                  <a:gd name="T6" fmla="*/ 0 w 213"/>
                  <a:gd name="T7" fmla="*/ 1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3" h="39">
                    <a:moveTo>
                      <a:pt x="0" y="13"/>
                    </a:moveTo>
                    <a:lnTo>
                      <a:pt x="36" y="39"/>
                    </a:lnTo>
                    <a:lnTo>
                      <a:pt x="213" y="0"/>
                    </a:lnTo>
                    <a:lnTo>
                      <a:pt x="0" y="1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0"/>
                <a:tileRect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endParaRPr lang="zh-CN" altLang="en-US" sz="360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8" name="任意多边形 1"/>
              <p:cNvSpPr/>
              <p:nvPr/>
            </p:nvSpPr>
            <p:spPr bwMode="auto">
              <a:xfrm>
                <a:off x="910581" y="4374058"/>
                <a:ext cx="71438" cy="77788"/>
              </a:xfrm>
              <a:custGeom>
                <a:avLst/>
                <a:gdLst>
                  <a:gd name="T0" fmla="*/ 0 w 45"/>
                  <a:gd name="T1" fmla="*/ 49 h 49"/>
                  <a:gd name="T2" fmla="*/ 12 w 45"/>
                  <a:gd name="T3" fmla="*/ 0 h 49"/>
                  <a:gd name="T4" fmla="*/ 45 w 45"/>
                  <a:gd name="T5" fmla="*/ 23 h 49"/>
                  <a:gd name="T6" fmla="*/ 0 w 45"/>
                  <a:gd name="T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9">
                    <a:moveTo>
                      <a:pt x="0" y="49"/>
                    </a:moveTo>
                    <a:lnTo>
                      <a:pt x="12" y="0"/>
                    </a:lnTo>
                    <a:lnTo>
                      <a:pt x="45" y="23"/>
                    </a:lnTo>
                    <a:lnTo>
                      <a:pt x="0" y="4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0"/>
                <a:tileRect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>
                  <a:lnSpc>
                    <a:spcPct val="12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endParaRPr lang="zh-CN" altLang="en-US" sz="36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527050" y="2081684"/>
            <a:ext cx="3460023" cy="2211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4000" b="1" dirty="0">
                <a:latin typeface="+mj-lt"/>
              </a:rPr>
              <a:t>TEXT</a:t>
            </a:r>
            <a:endParaRPr lang="en-US" altLang="zh-CN" sz="3600" b="1" dirty="0"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/>
              <a:t>And God said, Let there be light: and there was light</a:t>
            </a:r>
            <a:endParaRPr lang="en-US" altLang="zh-CN" sz="2400" dirty="0"/>
          </a:p>
        </p:txBody>
      </p:sp>
      <p:sp>
        <p:nvSpPr>
          <p:cNvPr id="12" name="矩形 11"/>
          <p:cNvSpPr/>
          <p:nvPr/>
        </p:nvSpPr>
        <p:spPr>
          <a:xfrm>
            <a:off x="7248128" y="1218881"/>
            <a:ext cx="4416823" cy="176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4000" b="1" dirty="0">
                <a:latin typeface="+mj-lt"/>
              </a:rPr>
              <a:t>TEXT</a:t>
            </a:r>
            <a:endParaRPr lang="en-US" altLang="zh-CN" sz="3600" b="1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/>
              <a:t>And God said, Let there be light: and there was light</a:t>
            </a:r>
            <a:endParaRPr lang="en-US" altLang="zh-CN" sz="2400" dirty="0"/>
          </a:p>
        </p:txBody>
      </p:sp>
      <p:sp>
        <p:nvSpPr>
          <p:cNvPr id="13" name="矩形 12"/>
          <p:cNvSpPr/>
          <p:nvPr/>
        </p:nvSpPr>
        <p:spPr>
          <a:xfrm>
            <a:off x="7138697" y="4837956"/>
            <a:ext cx="4526254" cy="176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4000" b="1" dirty="0">
                <a:latin typeface="+mj-lt"/>
              </a:rPr>
              <a:t>TEXT</a:t>
            </a:r>
            <a:endParaRPr lang="en-US" altLang="zh-CN" sz="3600" b="1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400" dirty="0"/>
              <a:t>And God said, Let there be light: and there was light</a:t>
            </a:r>
            <a:endParaRPr lang="en-US" altLang="zh-CN" sz="2400" dirty="0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4064121" y="2708921"/>
            <a:ext cx="735732" cy="591827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flipH="1" flipV="1">
            <a:off x="6143406" y="4241852"/>
            <a:ext cx="888699" cy="714874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页脚占位符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4" name="等腰三角形 3"/>
          <p:cNvSpPr/>
          <p:nvPr/>
        </p:nvSpPr>
        <p:spPr>
          <a:xfrm>
            <a:off x="3629235" y="2479607"/>
            <a:ext cx="2004353" cy="1727891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等腰三角形 4"/>
          <p:cNvSpPr/>
          <p:nvPr/>
        </p:nvSpPr>
        <p:spPr>
          <a:xfrm rot="10800000">
            <a:off x="5093825" y="3116198"/>
            <a:ext cx="2004353" cy="1727891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6558415" y="2479607"/>
            <a:ext cx="2004353" cy="1727891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8023004" y="3116198"/>
            <a:ext cx="2004353" cy="1727891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等腰三角形 8"/>
          <p:cNvSpPr/>
          <p:nvPr/>
        </p:nvSpPr>
        <p:spPr>
          <a:xfrm rot="10800000">
            <a:off x="2164645" y="3116198"/>
            <a:ext cx="2004353" cy="1727891"/>
          </a:xfrm>
          <a:prstGeom prst="triangle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87774" y="4843653"/>
            <a:ext cx="2758092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latin typeface="+mj-lt"/>
              </a:rPr>
              <a:t>TEXT</a:t>
            </a:r>
            <a:endParaRPr lang="en-US" altLang="zh-CN" sz="2800" b="1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12" name="矩形 11"/>
          <p:cNvSpPr/>
          <p:nvPr/>
        </p:nvSpPr>
        <p:spPr>
          <a:xfrm>
            <a:off x="4716954" y="4843653"/>
            <a:ext cx="2758092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latin typeface="+mj-lt"/>
              </a:rPr>
              <a:t>TEXT</a:t>
            </a:r>
            <a:endParaRPr lang="en-US" altLang="zh-CN" sz="2800" b="1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13" name="矩形 12"/>
          <p:cNvSpPr/>
          <p:nvPr/>
        </p:nvSpPr>
        <p:spPr>
          <a:xfrm>
            <a:off x="7652455" y="4843653"/>
            <a:ext cx="2758092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latin typeface="+mj-lt"/>
              </a:rPr>
              <a:t>TEXT</a:t>
            </a:r>
            <a:endParaRPr lang="en-US" altLang="zh-CN" sz="2800" b="1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17" name="矩形 16"/>
          <p:cNvSpPr/>
          <p:nvPr/>
        </p:nvSpPr>
        <p:spPr>
          <a:xfrm>
            <a:off x="3241462" y="1196753"/>
            <a:ext cx="2758092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latin typeface="+mj-lt"/>
              </a:rPr>
              <a:t>TEXT</a:t>
            </a:r>
            <a:endParaRPr lang="en-US" altLang="zh-CN" sz="2800" b="1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18" name="矩形 17"/>
          <p:cNvSpPr/>
          <p:nvPr/>
        </p:nvSpPr>
        <p:spPr>
          <a:xfrm>
            <a:off x="6176963" y="1196753"/>
            <a:ext cx="2758092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latin typeface="+mj-lt"/>
              </a:rPr>
              <a:t>TEXT</a:t>
            </a:r>
            <a:endParaRPr lang="en-US" altLang="zh-CN" sz="2400" b="1" dirty="0">
              <a:latin typeface="+mj-lt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19" name="矩形 18"/>
          <p:cNvSpPr/>
          <p:nvPr/>
        </p:nvSpPr>
        <p:spPr>
          <a:xfrm>
            <a:off x="2628415" y="3291367"/>
            <a:ext cx="10768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82103" y="3291367"/>
            <a:ext cx="10768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b="1" dirty="0">
                <a:latin typeface="+mj-lt"/>
              </a:rPr>
              <a:t>2</a:t>
            </a:r>
            <a:endParaRPr lang="zh-CN" altLang="en-US" sz="3600" b="1" dirty="0"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57596" y="3291367"/>
            <a:ext cx="10768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17163" y="3291367"/>
            <a:ext cx="10768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b="1" dirty="0">
                <a:latin typeface="+mj-lt"/>
              </a:rPr>
              <a:t>4</a:t>
            </a:r>
            <a:endParaRPr lang="zh-CN" altLang="en-US" sz="3600" b="1" dirty="0">
              <a:latin typeface="+mj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486774" y="3291367"/>
            <a:ext cx="10768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+mj-lt"/>
              </a:rPr>
              <a:t>5</a:t>
            </a:r>
            <a:endParaRPr lang="zh-CN" alt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387588" y="1589135"/>
            <a:ext cx="7416824" cy="1951362"/>
            <a:chOff x="1043607" y="1589135"/>
            <a:chExt cx="7416824" cy="1951362"/>
          </a:xfrm>
        </p:grpSpPr>
        <p:sp>
          <p:nvSpPr>
            <p:cNvPr id="3" name="五边形 2"/>
            <p:cNvSpPr/>
            <p:nvPr/>
          </p:nvSpPr>
          <p:spPr>
            <a:xfrm>
              <a:off x="3083118" y="1770744"/>
              <a:ext cx="5377313" cy="1588146"/>
            </a:xfrm>
            <a:prstGeom prst="homePlate">
              <a:avLst>
                <a:gd name="adj" fmla="val 39947"/>
              </a:avLst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363855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zh-CN" sz="3600" dirty="0">
                  <a:solidFill>
                    <a:schemeClr val="bg1"/>
                  </a:solidFill>
                  <a:latin typeface="Arial Black" panose="020B0A04020102020204"/>
                </a:rPr>
                <a:t>TEXT</a:t>
              </a:r>
              <a:endParaRPr lang="en-US" altLang="zh-CN" sz="3200" dirty="0">
                <a:solidFill>
                  <a:schemeClr val="bg1"/>
                </a:solidFill>
                <a:latin typeface="Arial Black" panose="020B0A04020102020204"/>
              </a:endParaRPr>
            </a:p>
            <a:p>
              <a:pPr marL="363855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zh-CN" sz="2000" dirty="0">
                  <a:solidFill>
                    <a:schemeClr val="bg1"/>
                  </a:solidFill>
                </a:rPr>
                <a:t>And God said, Let there be light: and there was light</a:t>
              </a:r>
              <a:endParaRPr lang="en-US" altLang="zh-CN" sz="2000" dirty="0">
                <a:solidFill>
                  <a:schemeClr val="bg1"/>
                </a:solidFill>
              </a:endParaRPr>
            </a:p>
          </p:txBody>
        </p:sp>
        <p:sp>
          <p:nvSpPr>
            <p:cNvPr id="5" name="五边形 4"/>
            <p:cNvSpPr/>
            <p:nvPr/>
          </p:nvSpPr>
          <p:spPr>
            <a:xfrm rot="10800000">
              <a:off x="1043607" y="1589135"/>
              <a:ext cx="2278823" cy="1951362"/>
            </a:xfrm>
            <a:prstGeom prst="homePlate">
              <a:avLst>
                <a:gd name="adj" fmla="val 39587"/>
              </a:avLst>
            </a:prstGeom>
            <a:solidFill>
              <a:schemeClr val="bg2">
                <a:lumMod val="60000"/>
                <a:lumOff val="40000"/>
              </a:schemeClr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45199" y="2174067"/>
              <a:ext cx="169469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zh-CN" sz="4000" dirty="0">
                  <a:solidFill>
                    <a:srgbClr val="4A5D69"/>
                  </a:solidFill>
                  <a:latin typeface="Arial Black" panose="020B0A04020102020204"/>
                </a:rPr>
                <a:t>TEXT</a:t>
              </a:r>
              <a:endParaRPr lang="en-US" altLang="zh-CN" sz="3600" dirty="0">
                <a:solidFill>
                  <a:srgbClr val="4A5D69"/>
                </a:solidFill>
                <a:latin typeface="Arial Black" panose="020B0A04020102020204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2387588" y="3598553"/>
            <a:ext cx="7416824" cy="1951362"/>
            <a:chOff x="1043607" y="1589135"/>
            <a:chExt cx="7416824" cy="1951362"/>
          </a:xfrm>
        </p:grpSpPr>
        <p:sp>
          <p:nvSpPr>
            <p:cNvPr id="12" name="五边形 11"/>
            <p:cNvSpPr/>
            <p:nvPr/>
          </p:nvSpPr>
          <p:spPr>
            <a:xfrm>
              <a:off x="3083118" y="1770744"/>
              <a:ext cx="5377313" cy="1588146"/>
            </a:xfrm>
            <a:prstGeom prst="homePlate">
              <a:avLst>
                <a:gd name="adj" fmla="val 39947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363855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zh-CN" sz="3600" dirty="0">
                  <a:solidFill>
                    <a:schemeClr val="bg1"/>
                  </a:solidFill>
                  <a:latin typeface="Arial Black" panose="020B0A04020102020204"/>
                </a:rPr>
                <a:t>TEXT</a:t>
              </a:r>
              <a:endParaRPr lang="en-US" altLang="zh-CN" sz="3200" dirty="0">
                <a:solidFill>
                  <a:schemeClr val="bg1"/>
                </a:solidFill>
                <a:latin typeface="Arial Black" panose="020B0A04020102020204"/>
              </a:endParaRPr>
            </a:p>
            <a:p>
              <a:pPr marL="363855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zh-CN" sz="2000" dirty="0">
                  <a:solidFill>
                    <a:schemeClr val="bg1"/>
                  </a:solidFill>
                </a:rPr>
                <a:t>And God said, Let there be light: and there was light</a:t>
              </a:r>
              <a:endParaRPr lang="en-US" altLang="zh-CN" sz="2000" dirty="0">
                <a:solidFill>
                  <a:schemeClr val="bg1"/>
                </a:solidFill>
              </a:endParaRPr>
            </a:p>
          </p:txBody>
        </p:sp>
        <p:sp>
          <p:nvSpPr>
            <p:cNvPr id="15" name="五边形 14"/>
            <p:cNvSpPr/>
            <p:nvPr/>
          </p:nvSpPr>
          <p:spPr>
            <a:xfrm rot="10800000">
              <a:off x="1043607" y="1589135"/>
              <a:ext cx="2278823" cy="1951362"/>
            </a:xfrm>
            <a:prstGeom prst="homePlate">
              <a:avLst>
                <a:gd name="adj" fmla="val 39587"/>
              </a:avLst>
            </a:prstGeom>
            <a:solidFill>
              <a:schemeClr val="bg2">
                <a:lumMod val="60000"/>
                <a:lumOff val="40000"/>
              </a:schemeClr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645199" y="2174067"/>
              <a:ext cx="169469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US" altLang="zh-CN" sz="4000" dirty="0">
                  <a:solidFill>
                    <a:srgbClr val="4A5D69"/>
                  </a:solidFill>
                  <a:latin typeface="Arial Black" panose="020B0A04020102020204"/>
                </a:rPr>
                <a:t>TEXT</a:t>
              </a:r>
              <a:endParaRPr lang="en-US" altLang="zh-CN" sz="3600" dirty="0">
                <a:solidFill>
                  <a:srgbClr val="4A5D69"/>
                </a:solidFill>
                <a:latin typeface="Arial Black" panose="020B0A04020102020204"/>
              </a:endParaRPr>
            </a:p>
          </p:txBody>
        </p:sp>
      </p:grp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7" name="同心圆 6"/>
          <p:cNvSpPr/>
          <p:nvPr/>
        </p:nvSpPr>
        <p:spPr>
          <a:xfrm>
            <a:off x="4097098" y="1670878"/>
            <a:ext cx="3996542" cy="3996541"/>
          </a:xfrm>
          <a:prstGeom prst="donut">
            <a:avLst>
              <a:gd name="adj" fmla="val 1621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同心圆 7"/>
          <p:cNvSpPr/>
          <p:nvPr/>
        </p:nvSpPr>
        <p:spPr>
          <a:xfrm>
            <a:off x="4700475" y="2274254"/>
            <a:ext cx="2789790" cy="2789789"/>
          </a:xfrm>
          <a:prstGeom prst="donut">
            <a:avLst>
              <a:gd name="adj" fmla="val 1343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455146" y="1158465"/>
            <a:ext cx="1280446" cy="12804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  <a:latin typeface="Arial Black" panose="020B0A04020102020204"/>
              </a:rPr>
              <a:t>TEXT</a:t>
            </a:r>
            <a:endParaRPr lang="en-US" altLang="zh-CN" sz="16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55146" y="4899387"/>
            <a:ext cx="1280446" cy="12804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  <a:latin typeface="Arial Black" panose="020B0A04020102020204"/>
              </a:rPr>
              <a:t>TEXT</a:t>
            </a:r>
            <a:endParaRPr lang="en-US" altLang="zh-CN" sz="16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13" name="椭圆 12"/>
          <p:cNvSpPr/>
          <p:nvPr/>
        </p:nvSpPr>
        <p:spPr>
          <a:xfrm rot="3600000">
            <a:off x="7159741" y="2093695"/>
            <a:ext cx="1280446" cy="12804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  <a:latin typeface="Arial Black" panose="020B0A04020102020204"/>
              </a:rPr>
              <a:t>TEXT</a:t>
            </a:r>
            <a:endParaRPr lang="en-US" altLang="zh-CN" sz="16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14" name="椭圆 13"/>
          <p:cNvSpPr/>
          <p:nvPr/>
        </p:nvSpPr>
        <p:spPr>
          <a:xfrm rot="3600000">
            <a:off x="3920007" y="3964156"/>
            <a:ext cx="1280446" cy="12804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  <a:latin typeface="Arial Black" panose="020B0A04020102020204"/>
              </a:rPr>
              <a:t>TEXT</a:t>
            </a:r>
            <a:endParaRPr lang="en-US" altLang="zh-CN" sz="16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16" name="椭圆 15"/>
          <p:cNvSpPr/>
          <p:nvPr/>
        </p:nvSpPr>
        <p:spPr>
          <a:xfrm rot="18000000">
            <a:off x="3835280" y="2093695"/>
            <a:ext cx="1280446" cy="12804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  <a:latin typeface="Arial Black" panose="020B0A04020102020204"/>
              </a:rPr>
              <a:t>TEXT</a:t>
            </a:r>
            <a:endParaRPr lang="en-US" altLang="zh-CN" sz="16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17" name="椭圆 16"/>
          <p:cNvSpPr/>
          <p:nvPr/>
        </p:nvSpPr>
        <p:spPr>
          <a:xfrm rot="18000000">
            <a:off x="7075014" y="3964156"/>
            <a:ext cx="1280446" cy="128044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>
                <a:solidFill>
                  <a:srgbClr val="4A5D69"/>
                </a:solidFill>
                <a:latin typeface="Arial Black" panose="020B0A04020102020204"/>
              </a:rPr>
              <a:t>TEXT</a:t>
            </a:r>
            <a:endParaRPr lang="en-US" altLang="zh-CN" sz="1600" dirty="0">
              <a:solidFill>
                <a:srgbClr val="4A5D69"/>
              </a:solidFill>
              <a:latin typeface="Arial Black" panose="020B0A04020102020204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169779" y="2716343"/>
            <a:ext cx="1835575" cy="1835575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+mj-lt"/>
              </a:rPr>
              <a:t>TEXT</a:t>
            </a:r>
            <a:endParaRPr lang="en-US" altLang="zh-CN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426210" y="1006258"/>
            <a:ext cx="302484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22" name="矩形 21"/>
          <p:cNvSpPr/>
          <p:nvPr/>
        </p:nvSpPr>
        <p:spPr>
          <a:xfrm>
            <a:off x="6755948" y="5667420"/>
            <a:ext cx="302484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23" name="矩形 22"/>
          <p:cNvSpPr/>
          <p:nvPr/>
        </p:nvSpPr>
        <p:spPr>
          <a:xfrm>
            <a:off x="8586594" y="2219230"/>
            <a:ext cx="24624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24" name="矩形 23"/>
          <p:cNvSpPr/>
          <p:nvPr/>
        </p:nvSpPr>
        <p:spPr>
          <a:xfrm>
            <a:off x="8586594" y="4089692"/>
            <a:ext cx="24624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25" name="矩形 24"/>
          <p:cNvSpPr/>
          <p:nvPr/>
        </p:nvSpPr>
        <p:spPr>
          <a:xfrm>
            <a:off x="1149785" y="2219230"/>
            <a:ext cx="24624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26" name="矩形 25"/>
          <p:cNvSpPr/>
          <p:nvPr/>
        </p:nvSpPr>
        <p:spPr>
          <a:xfrm>
            <a:off x="1149785" y="4089692"/>
            <a:ext cx="246240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600" dirty="0"/>
              <a:t>And God said, Let there be light: and there was light</a:t>
            </a:r>
            <a:endParaRPr lang="en-US" altLang="zh-CN" sz="1600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同心圆 2"/>
          <p:cNvSpPr/>
          <p:nvPr/>
        </p:nvSpPr>
        <p:spPr>
          <a:xfrm>
            <a:off x="1066711" y="1340768"/>
            <a:ext cx="2316128" cy="2316112"/>
          </a:xfrm>
          <a:prstGeom prst="donut">
            <a:avLst>
              <a:gd name="adj" fmla="val 10481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6671" y="2148376"/>
            <a:ext cx="15362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Arial Black" panose="020B0A04020102020204"/>
              </a:rPr>
              <a:t>TEXT</a:t>
            </a:r>
            <a:endParaRPr lang="zh-CN" altLang="en-US" sz="4000" dirty="0">
              <a:latin typeface="Arial Black" panose="020B0A04020102020204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653065" y="1340768"/>
            <a:ext cx="2316128" cy="2316112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43025" y="2148376"/>
            <a:ext cx="1536209" cy="71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40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6239415" y="1340768"/>
            <a:ext cx="2316128" cy="2316112"/>
          </a:xfrm>
          <a:prstGeom prst="donut">
            <a:avLst>
              <a:gd name="adj" fmla="val 10481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29375" y="2148376"/>
            <a:ext cx="15362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Arial Black" panose="020B0A04020102020204"/>
              </a:rPr>
              <a:t>TEXT</a:t>
            </a:r>
            <a:endParaRPr lang="zh-CN" altLang="en-US" sz="4000" dirty="0">
              <a:latin typeface="Arial Black" panose="020B0A04020102020204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66711" y="3807176"/>
            <a:ext cx="2316128" cy="2316112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56671" y="4614784"/>
            <a:ext cx="1536209" cy="71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40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3653065" y="3807176"/>
            <a:ext cx="2316128" cy="2316112"/>
          </a:xfrm>
          <a:prstGeom prst="donut">
            <a:avLst>
              <a:gd name="adj" fmla="val 10481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43025" y="4614784"/>
            <a:ext cx="15362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Arial Black" panose="020B0A04020102020204"/>
              </a:rPr>
              <a:t>TEXT</a:t>
            </a:r>
            <a:endParaRPr lang="zh-CN" altLang="en-US" sz="4000" dirty="0">
              <a:latin typeface="Arial Black" panose="020B0A04020102020204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239415" y="3807176"/>
            <a:ext cx="2316128" cy="2316112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29375" y="4614784"/>
            <a:ext cx="1536209" cy="71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40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825765" y="1340768"/>
            <a:ext cx="2316128" cy="2316112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15725" y="2148376"/>
            <a:ext cx="1536209" cy="71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40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8825765" y="3807176"/>
            <a:ext cx="2316128" cy="2316112"/>
          </a:xfrm>
          <a:prstGeom prst="donut">
            <a:avLst>
              <a:gd name="adj" fmla="val 10481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215725" y="4614784"/>
            <a:ext cx="153620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600" dirty="0">
                <a:latin typeface="Arial Black" panose="020B0A04020102020204"/>
              </a:rPr>
              <a:t>TEXT</a:t>
            </a:r>
            <a:endParaRPr lang="zh-CN" altLang="en-US" sz="4000" dirty="0">
              <a:latin typeface="Arial Black" panose="020B0A040201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同心圆 2"/>
          <p:cNvSpPr/>
          <p:nvPr/>
        </p:nvSpPr>
        <p:spPr>
          <a:xfrm>
            <a:off x="4157137" y="1728702"/>
            <a:ext cx="3877730" cy="3877710"/>
          </a:xfrm>
          <a:prstGeom prst="donut">
            <a:avLst>
              <a:gd name="adj" fmla="val 10481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73313" y="3237307"/>
            <a:ext cx="1845377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4400" dirty="0">
                <a:latin typeface="Arial Black" panose="020B0A04020102020204"/>
              </a:rPr>
              <a:t>TEXT</a:t>
            </a:r>
            <a:endParaRPr lang="zh-CN" altLang="en-US" sz="4800" dirty="0">
              <a:latin typeface="Arial Black" panose="020B0A04020102020204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997158" y="2826941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578489" y="1921008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578489" y="4638808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7" name="圆角矩形 16"/>
          <p:cNvSpPr/>
          <p:nvPr/>
        </p:nvSpPr>
        <p:spPr>
          <a:xfrm flipH="1">
            <a:off x="7481584" y="2826941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9" name="圆角矩形 18"/>
          <p:cNvSpPr/>
          <p:nvPr/>
        </p:nvSpPr>
        <p:spPr>
          <a:xfrm flipH="1">
            <a:off x="6900253" y="1921008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20" name="圆角矩形 19"/>
          <p:cNvSpPr/>
          <p:nvPr/>
        </p:nvSpPr>
        <p:spPr>
          <a:xfrm flipH="1">
            <a:off x="6900253" y="4638808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997158" y="3732874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2" name="圆角矩形 11"/>
          <p:cNvSpPr/>
          <p:nvPr/>
        </p:nvSpPr>
        <p:spPr>
          <a:xfrm flipH="1">
            <a:off x="7481584" y="3732874"/>
            <a:ext cx="2714542" cy="8015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zh-CN" altLang="en-US" sz="32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399335" y="2482492"/>
            <a:ext cx="13933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1600" b="1" dirty="0">
              <a:latin typeface="+mj-lt"/>
            </a:endParaRPr>
          </a:p>
        </p:txBody>
      </p:sp>
      <p:sp>
        <p:nvSpPr>
          <p:cNvPr id="19" name="圆角矩形 18"/>
          <p:cNvSpPr/>
          <p:nvPr/>
        </p:nvSpPr>
        <p:spPr>
          <a:xfrm flipH="1">
            <a:off x="1920446" y="4365104"/>
            <a:ext cx="3697285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4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 flipH="1">
            <a:off x="6553831" y="4365104"/>
            <a:ext cx="3697285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b="1" dirty="0">
                <a:solidFill>
                  <a:schemeClr val="tx1"/>
                </a:solidFill>
                <a:latin typeface="+mj-lt"/>
              </a:rPr>
              <a:t>TEXT</a:t>
            </a:r>
            <a:endParaRPr lang="en-US" altLang="zh-CN" sz="1400" b="1" dirty="0">
              <a:solidFill>
                <a:schemeClr val="tx1"/>
              </a:solidFill>
              <a:latin typeface="+mj-lt"/>
            </a:endParaRPr>
          </a:p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 flipV="1">
            <a:off x="8023356" y="3408230"/>
            <a:ext cx="1584176" cy="956874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202053" y="1619322"/>
            <a:ext cx="5767408" cy="2369978"/>
            <a:chOff x="1941122" y="1879752"/>
            <a:chExt cx="5241270" cy="2153774"/>
          </a:xfrm>
        </p:grpSpPr>
        <p:sp>
          <p:nvSpPr>
            <p:cNvPr id="18" name="任意多边形 17"/>
            <p:cNvSpPr/>
            <p:nvPr/>
          </p:nvSpPr>
          <p:spPr bwMode="auto">
            <a:xfrm>
              <a:off x="2690047" y="1879752"/>
              <a:ext cx="3760206" cy="2153774"/>
            </a:xfrm>
            <a:custGeom>
              <a:avLst/>
              <a:gdLst>
                <a:gd name="connsiteX0" fmla="*/ 3161245 w 5226039"/>
                <a:gd name="connsiteY0" fmla="*/ 0 h 2993376"/>
                <a:gd name="connsiteX1" fmla="*/ 3542942 w 5226039"/>
                <a:gd name="connsiteY1" fmla="*/ 102305 h 2993376"/>
                <a:gd name="connsiteX2" fmla="*/ 5057115 w 5226039"/>
                <a:gd name="connsiteY2" fmla="*/ 1087467 h 2993376"/>
                <a:gd name="connsiteX3" fmla="*/ 5087399 w 5226039"/>
                <a:gd name="connsiteY3" fmla="*/ 1622991 h 2993376"/>
                <a:gd name="connsiteX4" fmla="*/ 3517706 w 5226039"/>
                <a:gd name="connsiteY4" fmla="*/ 2875915 h 2993376"/>
                <a:gd name="connsiteX5" fmla="*/ 2806045 w 5226039"/>
                <a:gd name="connsiteY5" fmla="*/ 2875915 h 2993376"/>
                <a:gd name="connsiteX6" fmla="*/ 2614188 w 5226039"/>
                <a:gd name="connsiteY6" fmla="*/ 2722775 h 2993376"/>
                <a:gd name="connsiteX7" fmla="*/ 3992024 w 5226039"/>
                <a:gd name="connsiteY7" fmla="*/ 1622991 h 2993376"/>
                <a:gd name="connsiteX8" fmla="*/ 3961740 w 5226039"/>
                <a:gd name="connsiteY8" fmla="*/ 1087467 h 2993376"/>
                <a:gd name="connsiteX9" fmla="*/ 2714100 w 5226039"/>
                <a:gd name="connsiteY9" fmla="*/ 275719 h 2993376"/>
                <a:gd name="connsiteX10" fmla="*/ 2611664 w 5226039"/>
                <a:gd name="connsiteY10" fmla="*/ 209071 h 2993376"/>
                <a:gd name="connsiteX11" fmla="*/ 2648964 w 5226039"/>
                <a:gd name="connsiteY11" fmla="*/ 184803 h 2993376"/>
                <a:gd name="connsiteX12" fmla="*/ 2775762 w 5226039"/>
                <a:gd name="connsiteY12" fmla="*/ 102305 h 2993376"/>
                <a:gd name="connsiteX13" fmla="*/ 3161245 w 5226039"/>
                <a:gd name="connsiteY13" fmla="*/ 0 h 2993376"/>
                <a:gd name="connsiteX14" fmla="*/ 2065870 w 5226039"/>
                <a:gd name="connsiteY14" fmla="*/ 0 h 2993376"/>
                <a:gd name="connsiteX15" fmla="*/ 2447567 w 5226039"/>
                <a:gd name="connsiteY15" fmla="*/ 102305 h 2993376"/>
                <a:gd name="connsiteX16" fmla="*/ 2611664 w 5226039"/>
                <a:gd name="connsiteY16" fmla="*/ 209071 h 2993376"/>
                <a:gd name="connsiteX17" fmla="*/ 2586490 w 5226039"/>
                <a:gd name="connsiteY17" fmla="*/ 225450 h 2993376"/>
                <a:gd name="connsiteX18" fmla="*/ 1261589 w 5226039"/>
                <a:gd name="connsiteY18" fmla="*/ 1087467 h 2993376"/>
                <a:gd name="connsiteX19" fmla="*/ 1236353 w 5226039"/>
                <a:gd name="connsiteY19" fmla="*/ 1622991 h 2993376"/>
                <a:gd name="connsiteX20" fmla="*/ 2529739 w 5226039"/>
                <a:gd name="connsiteY20" fmla="*/ 2655368 h 2993376"/>
                <a:gd name="connsiteX21" fmla="*/ 2614188 w 5226039"/>
                <a:gd name="connsiteY21" fmla="*/ 2722775 h 2993376"/>
                <a:gd name="connsiteX22" fmla="*/ 2422331 w 5226039"/>
                <a:gd name="connsiteY22" fmla="*/ 2875915 h 2993376"/>
                <a:gd name="connsiteX23" fmla="*/ 1710670 w 5226039"/>
                <a:gd name="connsiteY23" fmla="*/ 2875915 h 2993376"/>
                <a:gd name="connsiteX24" fmla="*/ 140977 w 5226039"/>
                <a:gd name="connsiteY24" fmla="*/ 1622991 h 2993376"/>
                <a:gd name="connsiteX25" fmla="*/ 166214 w 5226039"/>
                <a:gd name="connsiteY25" fmla="*/ 1087467 h 2993376"/>
                <a:gd name="connsiteX26" fmla="*/ 1680387 w 5226039"/>
                <a:gd name="connsiteY26" fmla="*/ 102305 h 2993376"/>
                <a:gd name="connsiteX27" fmla="*/ 2065870 w 5226039"/>
                <a:gd name="connsiteY27" fmla="*/ 0 h 299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26039" h="2993376">
                  <a:moveTo>
                    <a:pt x="3161245" y="0"/>
                  </a:moveTo>
                  <a:cubicBezTo>
                    <a:pt x="3300675" y="0"/>
                    <a:pt x="3439474" y="34102"/>
                    <a:pt x="3542942" y="102305"/>
                  </a:cubicBezTo>
                  <a:cubicBezTo>
                    <a:pt x="5057115" y="1087467"/>
                    <a:pt x="5057115" y="1087467"/>
                    <a:pt x="5057115" y="1087467"/>
                  </a:cubicBezTo>
                  <a:cubicBezTo>
                    <a:pt x="5269100" y="1223874"/>
                    <a:pt x="5284241" y="1466375"/>
                    <a:pt x="5087399" y="1622991"/>
                  </a:cubicBezTo>
                  <a:lnTo>
                    <a:pt x="3517706" y="2875915"/>
                  </a:lnTo>
                  <a:cubicBezTo>
                    <a:pt x="3320864" y="3032530"/>
                    <a:pt x="2997840" y="3032530"/>
                    <a:pt x="2806045" y="2875915"/>
                  </a:cubicBezTo>
                  <a:lnTo>
                    <a:pt x="2614188" y="2722775"/>
                  </a:lnTo>
                  <a:lnTo>
                    <a:pt x="3992024" y="1622991"/>
                  </a:lnTo>
                  <a:cubicBezTo>
                    <a:pt x="4188866" y="1466375"/>
                    <a:pt x="4173725" y="1223874"/>
                    <a:pt x="3961740" y="1087467"/>
                  </a:cubicBezTo>
                  <a:cubicBezTo>
                    <a:pt x="3961740" y="1087467"/>
                    <a:pt x="3961740" y="1087467"/>
                    <a:pt x="2714100" y="275719"/>
                  </a:cubicBezTo>
                  <a:lnTo>
                    <a:pt x="2611664" y="209071"/>
                  </a:lnTo>
                  <a:lnTo>
                    <a:pt x="2648964" y="184803"/>
                  </a:lnTo>
                  <a:cubicBezTo>
                    <a:pt x="2775762" y="102305"/>
                    <a:pt x="2775762" y="102305"/>
                    <a:pt x="2775762" y="102305"/>
                  </a:cubicBezTo>
                  <a:cubicBezTo>
                    <a:pt x="2881754" y="34102"/>
                    <a:pt x="3021815" y="0"/>
                    <a:pt x="3161245" y="0"/>
                  </a:cubicBezTo>
                  <a:close/>
                  <a:moveTo>
                    <a:pt x="2065870" y="0"/>
                  </a:moveTo>
                  <a:cubicBezTo>
                    <a:pt x="2205300" y="0"/>
                    <a:pt x="2344099" y="34102"/>
                    <a:pt x="2447567" y="102305"/>
                  </a:cubicBezTo>
                  <a:lnTo>
                    <a:pt x="2611664" y="209071"/>
                  </a:lnTo>
                  <a:lnTo>
                    <a:pt x="2586490" y="225450"/>
                  </a:lnTo>
                  <a:cubicBezTo>
                    <a:pt x="2397218" y="348596"/>
                    <a:pt x="2018675" y="594886"/>
                    <a:pt x="1261589" y="1087467"/>
                  </a:cubicBezTo>
                  <a:cubicBezTo>
                    <a:pt x="1049605" y="1223874"/>
                    <a:pt x="1039510" y="1466375"/>
                    <a:pt x="1236353" y="1622991"/>
                  </a:cubicBezTo>
                  <a:cubicBezTo>
                    <a:pt x="1236353" y="1622991"/>
                    <a:pt x="1236353" y="1622991"/>
                    <a:pt x="2529739" y="2655368"/>
                  </a:cubicBezTo>
                  <a:lnTo>
                    <a:pt x="2614188" y="2722775"/>
                  </a:lnTo>
                  <a:lnTo>
                    <a:pt x="2422331" y="2875915"/>
                  </a:lnTo>
                  <a:cubicBezTo>
                    <a:pt x="2225489" y="3032530"/>
                    <a:pt x="1902465" y="3032530"/>
                    <a:pt x="1710670" y="2875915"/>
                  </a:cubicBezTo>
                  <a:cubicBezTo>
                    <a:pt x="140977" y="1622991"/>
                    <a:pt x="140977" y="1622991"/>
                    <a:pt x="140977" y="1622991"/>
                  </a:cubicBezTo>
                  <a:cubicBezTo>
                    <a:pt x="-55865" y="1466375"/>
                    <a:pt x="-45771" y="1223874"/>
                    <a:pt x="166214" y="1087467"/>
                  </a:cubicBezTo>
                  <a:cubicBezTo>
                    <a:pt x="1680387" y="102305"/>
                    <a:pt x="1680387" y="102305"/>
                    <a:pt x="1680387" y="102305"/>
                  </a:cubicBezTo>
                  <a:cubicBezTo>
                    <a:pt x="1786379" y="34102"/>
                    <a:pt x="1926440" y="0"/>
                    <a:pt x="2065870" y="0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 bwMode="auto">
            <a:xfrm>
              <a:off x="1941122" y="2047259"/>
              <a:ext cx="1688094" cy="1818760"/>
            </a:xfrm>
            <a:custGeom>
              <a:avLst/>
              <a:gdLst>
                <a:gd name="connsiteX0" fmla="*/ 2230339 w 2999509"/>
                <a:gd name="connsiteY0" fmla="*/ 0 h 3231684"/>
                <a:gd name="connsiteX1" fmla="*/ 2642424 w 2999509"/>
                <a:gd name="connsiteY1" fmla="*/ 110450 h 3231684"/>
                <a:gd name="connsiteX2" fmla="*/ 2930177 w 2999509"/>
                <a:gd name="connsiteY2" fmla="*/ 297669 h 3231684"/>
                <a:gd name="connsiteX3" fmla="*/ 2996785 w 2999509"/>
                <a:gd name="connsiteY3" fmla="*/ 341006 h 3231684"/>
                <a:gd name="connsiteX4" fmla="*/ 2952044 w 2999509"/>
                <a:gd name="connsiteY4" fmla="*/ 370116 h 3231684"/>
                <a:gd name="connsiteX5" fmla="*/ 1716426 w 2999509"/>
                <a:gd name="connsiteY5" fmla="*/ 1174042 h 3231684"/>
                <a:gd name="connsiteX6" fmla="*/ 1689181 w 2999509"/>
                <a:gd name="connsiteY6" fmla="*/ 1752200 h 3231684"/>
                <a:gd name="connsiteX7" fmla="*/ 2824470 w 2999509"/>
                <a:gd name="connsiteY7" fmla="*/ 2658384 h 3231684"/>
                <a:gd name="connsiteX8" fmla="*/ 2999509 w 2999509"/>
                <a:gd name="connsiteY8" fmla="*/ 2798100 h 3231684"/>
                <a:gd name="connsiteX9" fmla="*/ 2615179 w 2999509"/>
                <a:gd name="connsiteY9" fmla="*/ 3104871 h 3231684"/>
                <a:gd name="connsiteX10" fmla="*/ 1846861 w 2999509"/>
                <a:gd name="connsiteY10" fmla="*/ 3104871 h 3231684"/>
                <a:gd name="connsiteX11" fmla="*/ 152203 w 2999509"/>
                <a:gd name="connsiteY11" fmla="*/ 1752200 h 3231684"/>
                <a:gd name="connsiteX12" fmla="*/ 179448 w 2999509"/>
                <a:gd name="connsiteY12" fmla="*/ 1174042 h 3231684"/>
                <a:gd name="connsiteX13" fmla="*/ 1814167 w 2999509"/>
                <a:gd name="connsiteY13" fmla="*/ 110450 h 3231684"/>
                <a:gd name="connsiteX14" fmla="*/ 2230339 w 2999509"/>
                <a:gd name="connsiteY14" fmla="*/ 0 h 323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9509" h="3231684">
                  <a:moveTo>
                    <a:pt x="2230339" y="0"/>
                  </a:moveTo>
                  <a:cubicBezTo>
                    <a:pt x="2380869" y="0"/>
                    <a:pt x="2530719" y="36817"/>
                    <a:pt x="2642424" y="110450"/>
                  </a:cubicBezTo>
                  <a:cubicBezTo>
                    <a:pt x="2744595" y="176924"/>
                    <a:pt x="2840379" y="239244"/>
                    <a:pt x="2930177" y="297669"/>
                  </a:cubicBezTo>
                  <a:lnTo>
                    <a:pt x="2996785" y="341006"/>
                  </a:lnTo>
                  <a:lnTo>
                    <a:pt x="2952044" y="370116"/>
                  </a:lnTo>
                  <a:cubicBezTo>
                    <a:pt x="2712583" y="525916"/>
                    <a:pt x="2329445" y="775195"/>
                    <a:pt x="1716426" y="1174042"/>
                  </a:cubicBezTo>
                  <a:cubicBezTo>
                    <a:pt x="1487565" y="1321309"/>
                    <a:pt x="1476667" y="1583116"/>
                    <a:pt x="1689181" y="1752200"/>
                  </a:cubicBezTo>
                  <a:cubicBezTo>
                    <a:pt x="1689181" y="1752200"/>
                    <a:pt x="1689181" y="1752200"/>
                    <a:pt x="2824470" y="2658384"/>
                  </a:cubicBezTo>
                  <a:lnTo>
                    <a:pt x="2999509" y="2798100"/>
                  </a:lnTo>
                  <a:lnTo>
                    <a:pt x="2615179" y="3104871"/>
                  </a:lnTo>
                  <a:cubicBezTo>
                    <a:pt x="2402666" y="3273955"/>
                    <a:pt x="2053926" y="3273955"/>
                    <a:pt x="1846861" y="3104871"/>
                  </a:cubicBezTo>
                  <a:cubicBezTo>
                    <a:pt x="152203" y="1752200"/>
                    <a:pt x="152203" y="1752200"/>
                    <a:pt x="152203" y="1752200"/>
                  </a:cubicBezTo>
                  <a:cubicBezTo>
                    <a:pt x="-60311" y="1583116"/>
                    <a:pt x="-49413" y="1321309"/>
                    <a:pt x="179448" y="1174042"/>
                  </a:cubicBezTo>
                  <a:cubicBezTo>
                    <a:pt x="1814167" y="110450"/>
                    <a:pt x="1814167" y="110450"/>
                    <a:pt x="1814167" y="110450"/>
                  </a:cubicBezTo>
                  <a:cubicBezTo>
                    <a:pt x="1928597" y="36817"/>
                    <a:pt x="2079809" y="0"/>
                    <a:pt x="2230339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4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0" name="任意多边形 9"/>
            <p:cNvSpPr/>
            <p:nvPr/>
          </p:nvSpPr>
          <p:spPr bwMode="auto">
            <a:xfrm>
              <a:off x="5494184" y="2047259"/>
              <a:ext cx="1688208" cy="1818760"/>
            </a:xfrm>
            <a:custGeom>
              <a:avLst/>
              <a:gdLst>
                <a:gd name="connsiteX0" fmla="*/ 770532 w 2999709"/>
                <a:gd name="connsiteY0" fmla="*/ 0 h 3231684"/>
                <a:gd name="connsiteX1" fmla="*/ 1182617 w 2999709"/>
                <a:gd name="connsiteY1" fmla="*/ 110450 h 3231684"/>
                <a:gd name="connsiteX2" fmla="*/ 2817336 w 2999709"/>
                <a:gd name="connsiteY2" fmla="*/ 1174042 h 3231684"/>
                <a:gd name="connsiteX3" fmla="*/ 2850031 w 2999709"/>
                <a:gd name="connsiteY3" fmla="*/ 1752200 h 3231684"/>
                <a:gd name="connsiteX4" fmla="*/ 1155372 w 2999709"/>
                <a:gd name="connsiteY4" fmla="*/ 3104871 h 3231684"/>
                <a:gd name="connsiteX5" fmla="*/ 387054 w 2999709"/>
                <a:gd name="connsiteY5" fmla="*/ 3104871 h 3231684"/>
                <a:gd name="connsiteX6" fmla="*/ 88751 w 2999709"/>
                <a:gd name="connsiteY6" fmla="*/ 2866767 h 3231684"/>
                <a:gd name="connsiteX7" fmla="*/ 2724 w 2999709"/>
                <a:gd name="connsiteY7" fmla="*/ 2798100 h 3231684"/>
                <a:gd name="connsiteX8" fmla="*/ 1313053 w 2999709"/>
                <a:gd name="connsiteY8" fmla="*/ 1752200 h 3231684"/>
                <a:gd name="connsiteX9" fmla="*/ 1280358 w 2999709"/>
                <a:gd name="connsiteY9" fmla="*/ 1174042 h 3231684"/>
                <a:gd name="connsiteX10" fmla="*/ 185224 w 2999709"/>
                <a:gd name="connsiteY10" fmla="*/ 461519 h 3231684"/>
                <a:gd name="connsiteX11" fmla="*/ 0 w 2999709"/>
                <a:gd name="connsiteY11" fmla="*/ 341006 h 3231684"/>
                <a:gd name="connsiteX12" fmla="*/ 63415 w 2999709"/>
                <a:gd name="connsiteY12" fmla="*/ 299747 h 3231684"/>
                <a:gd name="connsiteX13" fmla="*/ 354360 w 2999709"/>
                <a:gd name="connsiteY13" fmla="*/ 110450 h 3231684"/>
                <a:gd name="connsiteX14" fmla="*/ 770532 w 2999709"/>
                <a:gd name="connsiteY14" fmla="*/ 0 h 323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9709" h="3231684">
                  <a:moveTo>
                    <a:pt x="770532" y="0"/>
                  </a:moveTo>
                  <a:cubicBezTo>
                    <a:pt x="921063" y="0"/>
                    <a:pt x="1070912" y="36817"/>
                    <a:pt x="1182617" y="110450"/>
                  </a:cubicBezTo>
                  <a:cubicBezTo>
                    <a:pt x="2817336" y="1174042"/>
                    <a:pt x="2817336" y="1174042"/>
                    <a:pt x="2817336" y="1174042"/>
                  </a:cubicBezTo>
                  <a:cubicBezTo>
                    <a:pt x="3046197" y="1321309"/>
                    <a:pt x="3062544" y="1583116"/>
                    <a:pt x="2850031" y="1752200"/>
                  </a:cubicBezTo>
                  <a:lnTo>
                    <a:pt x="1155372" y="3104871"/>
                  </a:lnTo>
                  <a:cubicBezTo>
                    <a:pt x="942859" y="3273955"/>
                    <a:pt x="594119" y="3273955"/>
                    <a:pt x="387054" y="3104871"/>
                  </a:cubicBezTo>
                  <a:cubicBezTo>
                    <a:pt x="281138" y="3020329"/>
                    <a:pt x="181842" y="2941071"/>
                    <a:pt x="88751" y="2866767"/>
                  </a:cubicBezTo>
                  <a:lnTo>
                    <a:pt x="2724" y="2798100"/>
                  </a:lnTo>
                  <a:lnTo>
                    <a:pt x="1313053" y="1752200"/>
                  </a:lnTo>
                  <a:cubicBezTo>
                    <a:pt x="1525566" y="1583116"/>
                    <a:pt x="1509219" y="1321309"/>
                    <a:pt x="1280358" y="1174042"/>
                  </a:cubicBezTo>
                  <a:cubicBezTo>
                    <a:pt x="1280358" y="1174042"/>
                    <a:pt x="1280358" y="1174042"/>
                    <a:pt x="185224" y="461519"/>
                  </a:cubicBezTo>
                  <a:lnTo>
                    <a:pt x="0" y="341006"/>
                  </a:lnTo>
                  <a:lnTo>
                    <a:pt x="63415" y="299747"/>
                  </a:lnTo>
                  <a:cubicBezTo>
                    <a:pt x="354360" y="110450"/>
                    <a:pt x="354360" y="110450"/>
                    <a:pt x="354360" y="110450"/>
                  </a:cubicBezTo>
                  <a:cubicBezTo>
                    <a:pt x="468790" y="36817"/>
                    <a:pt x="620002" y="0"/>
                    <a:pt x="770532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zh-CN" altLang="en-US" sz="240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11" name="圆角矩形 10"/>
          <p:cNvSpPr/>
          <p:nvPr/>
        </p:nvSpPr>
        <p:spPr>
          <a:xfrm flipH="1">
            <a:off x="3453342" y="4114568"/>
            <a:ext cx="5281082" cy="1348052"/>
          </a:xfrm>
          <a:prstGeom prst="roundRect">
            <a:avLst>
              <a:gd name="adj" fmla="val 6011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1400" dirty="0">
                <a:solidFill>
                  <a:schemeClr val="tx1"/>
                </a:solidFill>
              </a:rPr>
              <a:t>And the earth was waste and without form; and it was dark on the face of the deep: and the Spirit of God was moving on the face of the waters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2546009" y="3408230"/>
            <a:ext cx="1584176" cy="956874"/>
          </a:xfrm>
          <a:prstGeom prst="straightConnector1">
            <a:avLst/>
          </a:prstGeom>
          <a:ln w="28575">
            <a:solidFill>
              <a:schemeClr val="tx1"/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6" name="圆角矩形 35"/>
          <p:cNvSpPr/>
          <p:nvPr/>
        </p:nvSpPr>
        <p:spPr>
          <a:xfrm>
            <a:off x="6283515" y="3083550"/>
            <a:ext cx="1563653" cy="8396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7678060" y="2563881"/>
            <a:ext cx="1879005" cy="1878995"/>
          </a:xfrm>
          <a:prstGeom prst="donut">
            <a:avLst>
              <a:gd name="adj" fmla="val 12796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3151840" y="3083550"/>
            <a:ext cx="1563653" cy="8396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4546385" y="2563881"/>
            <a:ext cx="1879005" cy="1878995"/>
          </a:xfrm>
          <a:prstGeom prst="donut">
            <a:avLst>
              <a:gd name="adj" fmla="val 12796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0166" y="3083550"/>
            <a:ext cx="1563653" cy="83965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同心圆 11"/>
          <p:cNvSpPr/>
          <p:nvPr/>
        </p:nvSpPr>
        <p:spPr>
          <a:xfrm>
            <a:off x="1414711" y="2563881"/>
            <a:ext cx="1879005" cy="1878995"/>
          </a:xfrm>
          <a:prstGeom prst="donut">
            <a:avLst>
              <a:gd name="adj" fmla="val 12796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678061" y="4593179"/>
            <a:ext cx="2615117" cy="176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2400" dirty="0">
              <a:latin typeface="Arial Black" panose="020B0A04020102020204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</a:t>
            </a:r>
            <a:r>
              <a:rPr lang="en-US" altLang="zh-CN" sz="2000" dirty="0"/>
              <a:t>there</a:t>
            </a:r>
            <a:r>
              <a:rPr lang="en-US" altLang="zh-CN" dirty="0"/>
              <a:t> be light: and there was light</a:t>
            </a:r>
            <a:endParaRPr lang="en-US" altLang="zh-CN" dirty="0"/>
          </a:p>
        </p:txBody>
      </p:sp>
      <p:sp>
        <p:nvSpPr>
          <p:cNvPr id="42" name="矩形 41"/>
          <p:cNvSpPr/>
          <p:nvPr/>
        </p:nvSpPr>
        <p:spPr>
          <a:xfrm>
            <a:off x="1414712" y="4593179"/>
            <a:ext cx="2615117" cy="176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2400" dirty="0">
              <a:latin typeface="Arial Black" panose="020B0A04020102020204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</a:t>
            </a:r>
            <a:r>
              <a:rPr lang="en-US" altLang="zh-CN" sz="2000" dirty="0"/>
              <a:t>there</a:t>
            </a:r>
            <a:r>
              <a:rPr lang="en-US" altLang="zh-CN" dirty="0"/>
              <a:t> be light: and there was light</a:t>
            </a:r>
            <a:endParaRPr lang="en-US" altLang="zh-CN" dirty="0"/>
          </a:p>
        </p:txBody>
      </p:sp>
      <p:sp>
        <p:nvSpPr>
          <p:cNvPr id="43" name="矩形 42"/>
          <p:cNvSpPr/>
          <p:nvPr/>
        </p:nvSpPr>
        <p:spPr>
          <a:xfrm>
            <a:off x="4546387" y="534586"/>
            <a:ext cx="2615117" cy="176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dirty="0">
                <a:latin typeface="Arial Black" panose="020B0A04020102020204"/>
              </a:rPr>
              <a:t>TEXT</a:t>
            </a:r>
            <a:endParaRPr lang="en-US" altLang="zh-CN" sz="2400" dirty="0">
              <a:latin typeface="Arial Black" panose="020B0A04020102020204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</a:t>
            </a:r>
            <a:r>
              <a:rPr lang="en-US" altLang="zh-CN" sz="2000" dirty="0"/>
              <a:t>there</a:t>
            </a:r>
            <a:r>
              <a:rPr lang="en-US" altLang="zh-CN" dirty="0"/>
              <a:t> be light: and there was light</a:t>
            </a:r>
            <a:endParaRPr lang="en-US" altLang="zh-CN" dirty="0"/>
          </a:p>
        </p:txBody>
      </p:sp>
      <p:sp>
        <p:nvSpPr>
          <p:cNvPr id="21" name="任意多边形 20"/>
          <p:cNvSpPr/>
          <p:nvPr/>
        </p:nvSpPr>
        <p:spPr>
          <a:xfrm>
            <a:off x="1934100" y="3091008"/>
            <a:ext cx="839556" cy="824738"/>
          </a:xfrm>
          <a:custGeom>
            <a:avLst/>
            <a:gdLst>
              <a:gd name="connsiteX0" fmla="*/ 1550731 w 1550731"/>
              <a:gd name="connsiteY0" fmla="*/ 761202 h 1523369"/>
              <a:gd name="connsiteX1" fmla="*/ 1550684 w 1550731"/>
              <a:gd name="connsiteY1" fmla="*/ 761690 h 1523369"/>
              <a:gd name="connsiteX2" fmla="*/ 1550730 w 1550731"/>
              <a:gd name="connsiteY2" fmla="*/ 762168 h 1523369"/>
              <a:gd name="connsiteX3" fmla="*/ 1476913 w 1550731"/>
              <a:gd name="connsiteY3" fmla="*/ 940378 h 1523369"/>
              <a:gd name="connsiteX4" fmla="*/ 967739 w 1550731"/>
              <a:gd name="connsiteY4" fmla="*/ 1449552 h 1523369"/>
              <a:gd name="connsiteX5" fmla="*/ 611318 w 1550731"/>
              <a:gd name="connsiteY5" fmla="*/ 1449552 h 1523369"/>
              <a:gd name="connsiteX6" fmla="*/ 611318 w 1550731"/>
              <a:gd name="connsiteY6" fmla="*/ 1093130 h 1523369"/>
              <a:gd name="connsiteX7" fmla="*/ 687694 w 1550731"/>
              <a:gd name="connsiteY7" fmla="*/ 1016754 h 1523369"/>
              <a:gd name="connsiteX8" fmla="*/ 252028 w 1550731"/>
              <a:gd name="connsiteY8" fmla="*/ 1016754 h 1523369"/>
              <a:gd name="connsiteX9" fmla="*/ 0 w 1550731"/>
              <a:gd name="connsiteY9" fmla="*/ 764726 h 1523369"/>
              <a:gd name="connsiteX10" fmla="*/ 252028 w 1550731"/>
              <a:gd name="connsiteY10" fmla="*/ 512698 h 1523369"/>
              <a:gd name="connsiteX11" fmla="*/ 693779 w 1550731"/>
              <a:gd name="connsiteY11" fmla="*/ 512698 h 1523369"/>
              <a:gd name="connsiteX12" fmla="*/ 611319 w 1550731"/>
              <a:gd name="connsiteY12" fmla="*/ 430238 h 1523369"/>
              <a:gd name="connsiteX13" fmla="*/ 611319 w 1550731"/>
              <a:gd name="connsiteY13" fmla="*/ 73817 h 1523369"/>
              <a:gd name="connsiteX14" fmla="*/ 967741 w 1550731"/>
              <a:gd name="connsiteY14" fmla="*/ 73817 h 1523369"/>
              <a:gd name="connsiteX15" fmla="*/ 1476914 w 1550731"/>
              <a:gd name="connsiteY15" fmla="*/ 582991 h 1523369"/>
              <a:gd name="connsiteX16" fmla="*/ 1550731 w 1550731"/>
              <a:gd name="connsiteY16" fmla="*/ 761202 h 15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0731" h="1523369">
                <a:moveTo>
                  <a:pt x="1550731" y="761202"/>
                </a:moveTo>
                <a:lnTo>
                  <a:pt x="1550684" y="761690"/>
                </a:lnTo>
                <a:lnTo>
                  <a:pt x="1550730" y="762168"/>
                </a:lnTo>
                <a:cubicBezTo>
                  <a:pt x="1550730" y="826667"/>
                  <a:pt x="1526124" y="891167"/>
                  <a:pt x="1476913" y="940378"/>
                </a:cubicBezTo>
                <a:lnTo>
                  <a:pt x="967739" y="1449552"/>
                </a:lnTo>
                <a:cubicBezTo>
                  <a:pt x="869316" y="1547975"/>
                  <a:pt x="709741" y="1547975"/>
                  <a:pt x="611318" y="1449552"/>
                </a:cubicBezTo>
                <a:cubicBezTo>
                  <a:pt x="512895" y="1351129"/>
                  <a:pt x="512895" y="1191553"/>
                  <a:pt x="611318" y="1093130"/>
                </a:cubicBezTo>
                <a:lnTo>
                  <a:pt x="687694" y="1016754"/>
                </a:lnTo>
                <a:lnTo>
                  <a:pt x="252028" y="1016754"/>
                </a:lnTo>
                <a:cubicBezTo>
                  <a:pt x="112837" y="1016754"/>
                  <a:pt x="0" y="903917"/>
                  <a:pt x="0" y="764726"/>
                </a:cubicBezTo>
                <a:cubicBezTo>
                  <a:pt x="0" y="625535"/>
                  <a:pt x="112837" y="512698"/>
                  <a:pt x="252028" y="512698"/>
                </a:cubicBezTo>
                <a:lnTo>
                  <a:pt x="693779" y="512698"/>
                </a:lnTo>
                <a:lnTo>
                  <a:pt x="611319" y="430238"/>
                </a:lnTo>
                <a:cubicBezTo>
                  <a:pt x="512896" y="331815"/>
                  <a:pt x="512896" y="172240"/>
                  <a:pt x="611319" y="73817"/>
                </a:cubicBezTo>
                <a:cubicBezTo>
                  <a:pt x="709742" y="-24606"/>
                  <a:pt x="869318" y="-24606"/>
                  <a:pt x="967741" y="73817"/>
                </a:cubicBezTo>
                <a:lnTo>
                  <a:pt x="1476914" y="582991"/>
                </a:lnTo>
                <a:cubicBezTo>
                  <a:pt x="1526125" y="632202"/>
                  <a:pt x="1550731" y="696702"/>
                  <a:pt x="1550731" y="7612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5066109" y="3091008"/>
            <a:ext cx="839556" cy="824738"/>
          </a:xfrm>
          <a:custGeom>
            <a:avLst/>
            <a:gdLst>
              <a:gd name="connsiteX0" fmla="*/ 1550731 w 1550731"/>
              <a:gd name="connsiteY0" fmla="*/ 761202 h 1523369"/>
              <a:gd name="connsiteX1" fmla="*/ 1550684 w 1550731"/>
              <a:gd name="connsiteY1" fmla="*/ 761690 h 1523369"/>
              <a:gd name="connsiteX2" fmla="*/ 1550730 w 1550731"/>
              <a:gd name="connsiteY2" fmla="*/ 762168 h 1523369"/>
              <a:gd name="connsiteX3" fmla="*/ 1476913 w 1550731"/>
              <a:gd name="connsiteY3" fmla="*/ 940378 h 1523369"/>
              <a:gd name="connsiteX4" fmla="*/ 967739 w 1550731"/>
              <a:gd name="connsiteY4" fmla="*/ 1449552 h 1523369"/>
              <a:gd name="connsiteX5" fmla="*/ 611318 w 1550731"/>
              <a:gd name="connsiteY5" fmla="*/ 1449552 h 1523369"/>
              <a:gd name="connsiteX6" fmla="*/ 611318 w 1550731"/>
              <a:gd name="connsiteY6" fmla="*/ 1093130 h 1523369"/>
              <a:gd name="connsiteX7" fmla="*/ 687694 w 1550731"/>
              <a:gd name="connsiteY7" fmla="*/ 1016754 h 1523369"/>
              <a:gd name="connsiteX8" fmla="*/ 252028 w 1550731"/>
              <a:gd name="connsiteY8" fmla="*/ 1016754 h 1523369"/>
              <a:gd name="connsiteX9" fmla="*/ 0 w 1550731"/>
              <a:gd name="connsiteY9" fmla="*/ 764726 h 1523369"/>
              <a:gd name="connsiteX10" fmla="*/ 252028 w 1550731"/>
              <a:gd name="connsiteY10" fmla="*/ 512698 h 1523369"/>
              <a:gd name="connsiteX11" fmla="*/ 693779 w 1550731"/>
              <a:gd name="connsiteY11" fmla="*/ 512698 h 1523369"/>
              <a:gd name="connsiteX12" fmla="*/ 611319 w 1550731"/>
              <a:gd name="connsiteY12" fmla="*/ 430238 h 1523369"/>
              <a:gd name="connsiteX13" fmla="*/ 611319 w 1550731"/>
              <a:gd name="connsiteY13" fmla="*/ 73817 h 1523369"/>
              <a:gd name="connsiteX14" fmla="*/ 967741 w 1550731"/>
              <a:gd name="connsiteY14" fmla="*/ 73817 h 1523369"/>
              <a:gd name="connsiteX15" fmla="*/ 1476914 w 1550731"/>
              <a:gd name="connsiteY15" fmla="*/ 582991 h 1523369"/>
              <a:gd name="connsiteX16" fmla="*/ 1550731 w 1550731"/>
              <a:gd name="connsiteY16" fmla="*/ 761202 h 15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0731" h="1523369">
                <a:moveTo>
                  <a:pt x="1550731" y="761202"/>
                </a:moveTo>
                <a:lnTo>
                  <a:pt x="1550684" y="761690"/>
                </a:lnTo>
                <a:lnTo>
                  <a:pt x="1550730" y="762168"/>
                </a:lnTo>
                <a:cubicBezTo>
                  <a:pt x="1550730" y="826667"/>
                  <a:pt x="1526124" y="891167"/>
                  <a:pt x="1476913" y="940378"/>
                </a:cubicBezTo>
                <a:lnTo>
                  <a:pt x="967739" y="1449552"/>
                </a:lnTo>
                <a:cubicBezTo>
                  <a:pt x="869316" y="1547975"/>
                  <a:pt x="709741" y="1547975"/>
                  <a:pt x="611318" y="1449552"/>
                </a:cubicBezTo>
                <a:cubicBezTo>
                  <a:pt x="512895" y="1351129"/>
                  <a:pt x="512895" y="1191553"/>
                  <a:pt x="611318" y="1093130"/>
                </a:cubicBezTo>
                <a:lnTo>
                  <a:pt x="687694" y="1016754"/>
                </a:lnTo>
                <a:lnTo>
                  <a:pt x="252028" y="1016754"/>
                </a:lnTo>
                <a:cubicBezTo>
                  <a:pt x="112837" y="1016754"/>
                  <a:pt x="0" y="903917"/>
                  <a:pt x="0" y="764726"/>
                </a:cubicBezTo>
                <a:cubicBezTo>
                  <a:pt x="0" y="625535"/>
                  <a:pt x="112837" y="512698"/>
                  <a:pt x="252028" y="512698"/>
                </a:cubicBezTo>
                <a:lnTo>
                  <a:pt x="693779" y="512698"/>
                </a:lnTo>
                <a:lnTo>
                  <a:pt x="611319" y="430238"/>
                </a:lnTo>
                <a:cubicBezTo>
                  <a:pt x="512896" y="331815"/>
                  <a:pt x="512896" y="172240"/>
                  <a:pt x="611319" y="73817"/>
                </a:cubicBezTo>
                <a:cubicBezTo>
                  <a:pt x="709742" y="-24606"/>
                  <a:pt x="869318" y="-24606"/>
                  <a:pt x="967741" y="73817"/>
                </a:cubicBezTo>
                <a:lnTo>
                  <a:pt x="1476914" y="582991"/>
                </a:lnTo>
                <a:cubicBezTo>
                  <a:pt x="1526125" y="632202"/>
                  <a:pt x="1550731" y="696702"/>
                  <a:pt x="1550731" y="7612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8197784" y="3091008"/>
            <a:ext cx="839556" cy="824738"/>
          </a:xfrm>
          <a:custGeom>
            <a:avLst/>
            <a:gdLst>
              <a:gd name="connsiteX0" fmla="*/ 1550731 w 1550731"/>
              <a:gd name="connsiteY0" fmla="*/ 761202 h 1523369"/>
              <a:gd name="connsiteX1" fmla="*/ 1550684 w 1550731"/>
              <a:gd name="connsiteY1" fmla="*/ 761690 h 1523369"/>
              <a:gd name="connsiteX2" fmla="*/ 1550730 w 1550731"/>
              <a:gd name="connsiteY2" fmla="*/ 762168 h 1523369"/>
              <a:gd name="connsiteX3" fmla="*/ 1476913 w 1550731"/>
              <a:gd name="connsiteY3" fmla="*/ 940378 h 1523369"/>
              <a:gd name="connsiteX4" fmla="*/ 967739 w 1550731"/>
              <a:gd name="connsiteY4" fmla="*/ 1449552 h 1523369"/>
              <a:gd name="connsiteX5" fmla="*/ 611318 w 1550731"/>
              <a:gd name="connsiteY5" fmla="*/ 1449552 h 1523369"/>
              <a:gd name="connsiteX6" fmla="*/ 611318 w 1550731"/>
              <a:gd name="connsiteY6" fmla="*/ 1093130 h 1523369"/>
              <a:gd name="connsiteX7" fmla="*/ 687694 w 1550731"/>
              <a:gd name="connsiteY7" fmla="*/ 1016754 h 1523369"/>
              <a:gd name="connsiteX8" fmla="*/ 252028 w 1550731"/>
              <a:gd name="connsiteY8" fmla="*/ 1016754 h 1523369"/>
              <a:gd name="connsiteX9" fmla="*/ 0 w 1550731"/>
              <a:gd name="connsiteY9" fmla="*/ 764726 h 1523369"/>
              <a:gd name="connsiteX10" fmla="*/ 252028 w 1550731"/>
              <a:gd name="connsiteY10" fmla="*/ 512698 h 1523369"/>
              <a:gd name="connsiteX11" fmla="*/ 693779 w 1550731"/>
              <a:gd name="connsiteY11" fmla="*/ 512698 h 1523369"/>
              <a:gd name="connsiteX12" fmla="*/ 611319 w 1550731"/>
              <a:gd name="connsiteY12" fmla="*/ 430238 h 1523369"/>
              <a:gd name="connsiteX13" fmla="*/ 611319 w 1550731"/>
              <a:gd name="connsiteY13" fmla="*/ 73817 h 1523369"/>
              <a:gd name="connsiteX14" fmla="*/ 967741 w 1550731"/>
              <a:gd name="connsiteY14" fmla="*/ 73817 h 1523369"/>
              <a:gd name="connsiteX15" fmla="*/ 1476914 w 1550731"/>
              <a:gd name="connsiteY15" fmla="*/ 582991 h 1523369"/>
              <a:gd name="connsiteX16" fmla="*/ 1550731 w 1550731"/>
              <a:gd name="connsiteY16" fmla="*/ 761202 h 15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50731" h="1523369">
                <a:moveTo>
                  <a:pt x="1550731" y="761202"/>
                </a:moveTo>
                <a:lnTo>
                  <a:pt x="1550684" y="761690"/>
                </a:lnTo>
                <a:lnTo>
                  <a:pt x="1550730" y="762168"/>
                </a:lnTo>
                <a:cubicBezTo>
                  <a:pt x="1550730" y="826667"/>
                  <a:pt x="1526124" y="891167"/>
                  <a:pt x="1476913" y="940378"/>
                </a:cubicBezTo>
                <a:lnTo>
                  <a:pt x="967739" y="1449552"/>
                </a:lnTo>
                <a:cubicBezTo>
                  <a:pt x="869316" y="1547975"/>
                  <a:pt x="709741" y="1547975"/>
                  <a:pt x="611318" y="1449552"/>
                </a:cubicBezTo>
                <a:cubicBezTo>
                  <a:pt x="512895" y="1351129"/>
                  <a:pt x="512895" y="1191553"/>
                  <a:pt x="611318" y="1093130"/>
                </a:cubicBezTo>
                <a:lnTo>
                  <a:pt x="687694" y="1016754"/>
                </a:lnTo>
                <a:lnTo>
                  <a:pt x="252028" y="1016754"/>
                </a:lnTo>
                <a:cubicBezTo>
                  <a:pt x="112837" y="1016754"/>
                  <a:pt x="0" y="903917"/>
                  <a:pt x="0" y="764726"/>
                </a:cubicBezTo>
                <a:cubicBezTo>
                  <a:pt x="0" y="625535"/>
                  <a:pt x="112837" y="512698"/>
                  <a:pt x="252028" y="512698"/>
                </a:cubicBezTo>
                <a:lnTo>
                  <a:pt x="693779" y="512698"/>
                </a:lnTo>
                <a:lnTo>
                  <a:pt x="611319" y="430238"/>
                </a:lnTo>
                <a:cubicBezTo>
                  <a:pt x="512896" y="331815"/>
                  <a:pt x="512896" y="172240"/>
                  <a:pt x="611319" y="73817"/>
                </a:cubicBezTo>
                <a:cubicBezTo>
                  <a:pt x="709742" y="-24606"/>
                  <a:pt x="869318" y="-24606"/>
                  <a:pt x="967741" y="73817"/>
                </a:cubicBezTo>
                <a:lnTo>
                  <a:pt x="1476914" y="582991"/>
                </a:lnTo>
                <a:cubicBezTo>
                  <a:pt x="1526125" y="632202"/>
                  <a:pt x="1550731" y="696702"/>
                  <a:pt x="1550731" y="7612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Add chapter title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Add chapter number </a:t>
            </a:r>
            <a:r>
              <a:rPr lang="en-US" altLang="zh-CN" dirty="0" smtClean="0"/>
              <a:t>here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294967295"/>
          </p:nvPr>
        </p:nvSpPr>
        <p:spPr>
          <a:xfrm>
            <a:off x="10991850" y="6677025"/>
            <a:ext cx="1200150" cy="165100"/>
          </a:xfrm>
        </p:spPr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9828213" y="6696075"/>
            <a:ext cx="2363787" cy="168275"/>
          </a:xfrm>
        </p:spPr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5" name="平行四边形 4"/>
          <p:cNvSpPr/>
          <p:nvPr/>
        </p:nvSpPr>
        <p:spPr>
          <a:xfrm>
            <a:off x="1905001" y="3789040"/>
            <a:ext cx="4125515" cy="2304108"/>
          </a:xfrm>
          <a:prstGeom prst="parallelogram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平行四边形 5"/>
          <p:cNvSpPr/>
          <p:nvPr/>
        </p:nvSpPr>
        <p:spPr>
          <a:xfrm flipV="1">
            <a:off x="1905001" y="1340768"/>
            <a:ext cx="4125515" cy="2304108"/>
          </a:xfrm>
          <a:prstGeom prst="parallelogram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平行四边形 6"/>
          <p:cNvSpPr/>
          <p:nvPr/>
        </p:nvSpPr>
        <p:spPr>
          <a:xfrm flipH="1">
            <a:off x="6161486" y="3789040"/>
            <a:ext cx="4125515" cy="2304108"/>
          </a:xfrm>
          <a:prstGeom prst="parallelogram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平行四边形 7"/>
          <p:cNvSpPr/>
          <p:nvPr/>
        </p:nvSpPr>
        <p:spPr>
          <a:xfrm flipH="1" flipV="1">
            <a:off x="6161486" y="1340768"/>
            <a:ext cx="4125515" cy="2304108"/>
          </a:xfrm>
          <a:prstGeom prst="parallelogram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同心圆 8"/>
          <p:cNvSpPr/>
          <p:nvPr/>
        </p:nvSpPr>
        <p:spPr>
          <a:xfrm>
            <a:off x="4292600" y="1913571"/>
            <a:ext cx="3606800" cy="3606774"/>
          </a:xfrm>
          <a:prstGeom prst="donut">
            <a:avLst>
              <a:gd name="adj" fmla="val 8534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45636" y="1663877"/>
            <a:ext cx="2282212" cy="165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Arial Black" panose="020B0A04020102020204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464152" y="1663877"/>
            <a:ext cx="2282212" cy="165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Arial Black" panose="020B0A04020102020204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45636" y="4112149"/>
            <a:ext cx="2282212" cy="165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Arial Black" panose="020B0A04020102020204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464152" y="4112149"/>
            <a:ext cx="2282212" cy="165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2800" dirty="0">
                <a:solidFill>
                  <a:schemeClr val="bg1"/>
                </a:solidFill>
                <a:latin typeface="Arial Black" panose="020B0A04020102020204"/>
              </a:rPr>
              <a:t>TEXT</a:t>
            </a:r>
            <a:endParaRPr lang="en-US" altLang="zh-CN" sz="2400" dirty="0">
              <a:solidFill>
                <a:schemeClr val="bg1"/>
              </a:solidFill>
              <a:latin typeface="Arial Black" panose="020B0A04020102020204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>
                <a:solidFill>
                  <a:schemeClr val="bg1"/>
                </a:solidFill>
              </a:rPr>
              <a:t>And God said, Let there be light: and there was light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 rot="18900000">
            <a:off x="5047470" y="2529142"/>
            <a:ext cx="68480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5400" dirty="0">
                <a:solidFill>
                  <a:schemeClr val="bg1"/>
                </a:solidFill>
                <a:latin typeface="Arial Black" panose="020B0A04020102020204"/>
              </a:rPr>
              <a:t>S</a:t>
            </a:r>
            <a:endParaRPr lang="en-US" altLang="zh-CN" sz="48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5" name="矩形 14"/>
          <p:cNvSpPr/>
          <p:nvPr/>
        </p:nvSpPr>
        <p:spPr>
          <a:xfrm rot="18900000">
            <a:off x="6421256" y="3885005"/>
            <a:ext cx="68480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5400" dirty="0">
                <a:solidFill>
                  <a:schemeClr val="bg1"/>
                </a:solidFill>
                <a:latin typeface="Arial Black" panose="020B0A04020102020204"/>
              </a:rPr>
              <a:t>T</a:t>
            </a:r>
            <a:endParaRPr lang="en-US" altLang="zh-CN" sz="48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6372126" y="2500946"/>
            <a:ext cx="87716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5400" dirty="0">
                <a:solidFill>
                  <a:schemeClr val="bg1"/>
                </a:solidFill>
                <a:latin typeface="Arial Black" panose="020B0A04020102020204"/>
              </a:rPr>
              <a:t>W</a:t>
            </a:r>
            <a:endParaRPr lang="en-US" altLang="zh-CN" sz="4800" dirty="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17" name="矩形 16"/>
          <p:cNvSpPr/>
          <p:nvPr/>
        </p:nvSpPr>
        <p:spPr>
          <a:xfrm rot="2700000">
            <a:off x="5073972" y="3874732"/>
            <a:ext cx="761747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5400" dirty="0">
                <a:solidFill>
                  <a:schemeClr val="bg1"/>
                </a:solidFill>
                <a:latin typeface="Arial Black" panose="020B0A04020102020204"/>
              </a:rPr>
              <a:t>O</a:t>
            </a:r>
            <a:endParaRPr lang="en-US" altLang="zh-CN" sz="4800" dirty="0">
              <a:solidFill>
                <a:schemeClr val="bg1"/>
              </a:solidFill>
              <a:latin typeface="Arial Black" panose="020B0A04020102020204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color guide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6492" y="1564996"/>
            <a:ext cx="926073" cy="38441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92565" y="1564996"/>
            <a:ext cx="926073" cy="384414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18637" y="1564996"/>
            <a:ext cx="926073" cy="38441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39905" y="1564996"/>
            <a:ext cx="926073" cy="38441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65978" y="1564996"/>
            <a:ext cx="926073" cy="38441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92051" y="1564996"/>
            <a:ext cx="908462" cy="38441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00513" y="1564996"/>
            <a:ext cx="943682" cy="384414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39392" y="1564996"/>
            <a:ext cx="926073" cy="38441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65465" y="1564996"/>
            <a:ext cx="926073" cy="38441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91538" y="1564996"/>
            <a:ext cx="926073" cy="38441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817609" y="1564996"/>
            <a:ext cx="926073" cy="38441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738878" y="1564996"/>
            <a:ext cx="926073" cy="38441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66492" y="1564996"/>
            <a:ext cx="1109845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057"/>
          <p:cNvSpPr txBox="1"/>
          <p:nvPr/>
        </p:nvSpPr>
        <p:spPr>
          <a:xfrm>
            <a:off x="566491" y="2226657"/>
            <a:ext cx="1804981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cs typeface="+mn-ea"/>
                <a:sym typeface="+mn-lt"/>
              </a:rPr>
              <a:t>Text / background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0" name="TextBox 115"/>
          <p:cNvSpPr txBox="1"/>
          <p:nvPr/>
        </p:nvSpPr>
        <p:spPr>
          <a:xfrm>
            <a:off x="4265978" y="2226657"/>
            <a:ext cx="444352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cs typeface="+mn-ea"/>
                <a:sym typeface="+mn-lt"/>
              </a:rPr>
              <a:t>Fill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1" name="TextBox 116"/>
          <p:cNvSpPr txBox="1"/>
          <p:nvPr/>
        </p:nvSpPr>
        <p:spPr>
          <a:xfrm>
            <a:off x="9817611" y="2226657"/>
            <a:ext cx="1037463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cs typeface="+mn-ea"/>
                <a:sym typeface="+mn-lt"/>
              </a:rPr>
              <a:t>Hyperlink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2" name="TextBox 117"/>
          <p:cNvSpPr txBox="1"/>
          <p:nvPr/>
        </p:nvSpPr>
        <p:spPr>
          <a:xfrm>
            <a:off x="566492" y="1965047"/>
            <a:ext cx="90441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2"/>
                </a:solidFill>
                <a:cs typeface="+mn-ea"/>
                <a:sym typeface="+mn-lt"/>
              </a:rPr>
              <a:t>Light / </a:t>
            </a:r>
            <a:r>
              <a:rPr lang="en-US" altLang="zh-CN" sz="1100" dirty="0" smtClean="0">
                <a:solidFill>
                  <a:schemeClr val="tx2"/>
                </a:solidFill>
                <a:cs typeface="+mn-ea"/>
                <a:sym typeface="+mn-lt"/>
              </a:rPr>
              <a:t>Dark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3" name="TextBox 124"/>
          <p:cNvSpPr txBox="1"/>
          <p:nvPr/>
        </p:nvSpPr>
        <p:spPr>
          <a:xfrm>
            <a:off x="4265980" y="1965047"/>
            <a:ext cx="484428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smtClean="0">
                <a:solidFill>
                  <a:schemeClr val="tx2"/>
                </a:solidFill>
                <a:cs typeface="+mn-ea"/>
                <a:sym typeface="+mn-lt"/>
              </a:rPr>
              <a:t>Fill 1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4" name="TextBox 125"/>
          <p:cNvSpPr txBox="1"/>
          <p:nvPr/>
        </p:nvSpPr>
        <p:spPr>
          <a:xfrm>
            <a:off x="9817609" y="1965047"/>
            <a:ext cx="843501" cy="276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2"/>
                </a:solidFill>
                <a:cs typeface="+mn-ea"/>
                <a:sym typeface="+mn-lt"/>
              </a:rPr>
              <a:t>No access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5" name="TextBox 126"/>
          <p:cNvSpPr txBox="1"/>
          <p:nvPr/>
        </p:nvSpPr>
        <p:spPr>
          <a:xfrm>
            <a:off x="6110910" y="1965047"/>
            <a:ext cx="484428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smtClean="0">
                <a:solidFill>
                  <a:schemeClr val="tx2"/>
                </a:solidFill>
                <a:cs typeface="+mn-ea"/>
                <a:sym typeface="+mn-lt"/>
              </a:rPr>
              <a:t>Fill 2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6" name="TextBox 127"/>
          <p:cNvSpPr txBox="1"/>
          <p:nvPr/>
        </p:nvSpPr>
        <p:spPr>
          <a:xfrm>
            <a:off x="7965465" y="1965047"/>
            <a:ext cx="484428" cy="276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smtClean="0">
                <a:solidFill>
                  <a:schemeClr val="tx2"/>
                </a:solidFill>
                <a:cs typeface="+mn-ea"/>
                <a:sym typeface="+mn-lt"/>
              </a:rPr>
              <a:t>Fill 3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7" name="TextBox 128"/>
          <p:cNvSpPr txBox="1"/>
          <p:nvPr/>
        </p:nvSpPr>
        <p:spPr>
          <a:xfrm>
            <a:off x="10738878" y="1965047"/>
            <a:ext cx="607859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2"/>
                </a:solidFill>
                <a:cs typeface="+mn-ea"/>
                <a:sym typeface="+mn-lt"/>
              </a:rPr>
              <a:t>Visited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11664950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566491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66492" y="2564172"/>
            <a:ext cx="1109845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66492" y="2198064"/>
            <a:ext cx="1109845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4266421" y="1564997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9817609" y="1564997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6100512" y="1564997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7965463" y="1564997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0738877" y="1564997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35"/>
          <p:cNvSpPr txBox="1"/>
          <p:nvPr/>
        </p:nvSpPr>
        <p:spPr>
          <a:xfrm>
            <a:off x="3297406" y="1965047"/>
            <a:ext cx="591829" cy="276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>
                <a:solidFill>
                  <a:schemeClr val="tx2"/>
                </a:solidFill>
                <a:cs typeface="+mn-ea"/>
                <a:sym typeface="+mn-lt"/>
              </a:rPr>
              <a:t>Stroke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7292" y="3370411"/>
            <a:ext cx="2767416" cy="379412"/>
          </a:xfrm>
          <a:prstGeom prst="rect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General text style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7292" y="3821646"/>
            <a:ext cx="2767416" cy="3794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General text style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7292" y="4272882"/>
            <a:ext cx="2767416" cy="379412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General text style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7292" y="4724117"/>
            <a:ext cx="2767416" cy="3794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FFFFFF"/>
                </a:solidFill>
                <a:cs typeface="+mn-ea"/>
                <a:sym typeface="+mn-lt"/>
              </a:rPr>
              <a:t>General text style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77293" y="5175353"/>
            <a:ext cx="1841343" cy="379412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solidFill>
                  <a:srgbClr val="FFFFFF"/>
                </a:solidFill>
                <a:cs typeface="+mn-ea"/>
                <a:sym typeface="+mn-lt"/>
              </a:rPr>
              <a:t>Text style</a:t>
            </a:r>
            <a:endParaRPr lang="zh-CN" altLang="en-US" sz="1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TextBox 161"/>
          <p:cNvSpPr txBox="1"/>
          <p:nvPr/>
        </p:nvSpPr>
        <p:spPr>
          <a:xfrm>
            <a:off x="10075075" y="5375644"/>
            <a:ext cx="1500732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i="1" dirty="0">
                <a:solidFill>
                  <a:schemeClr val="tx2"/>
                </a:solidFill>
                <a:cs typeface="+mn-ea"/>
                <a:sym typeface="+mn-lt"/>
              </a:rPr>
              <a:t>Comment text style</a:t>
            </a:r>
            <a:endParaRPr lang="zh-CN" altLang="en-US" sz="1200" i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27052" y="1200879"/>
            <a:ext cx="1608133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Color scheme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27053" y="3001079"/>
            <a:ext cx="1633845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Text / </a:t>
            </a:r>
            <a:r>
              <a:rPr lang="en-US" altLang="zh-CN" dirty="0" smtClean="0">
                <a:cs typeface="+mn-ea"/>
                <a:sym typeface="+mn-lt"/>
              </a:rPr>
              <a:t>Fill </a:t>
            </a:r>
            <a:r>
              <a:rPr lang="en-US" altLang="zh-CN" dirty="0">
                <a:cs typeface="+mn-ea"/>
                <a:sym typeface="+mn-lt"/>
              </a:rPr>
              <a:t>style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266421" y="3001079"/>
            <a:ext cx="1249060" cy="394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Data chart</a:t>
            </a:r>
            <a:endParaRPr lang="zh-CN" altLang="en-US" dirty="0">
              <a:cs typeface="+mn-ea"/>
              <a:sym typeface="+mn-lt"/>
            </a:endParaRPr>
          </a:p>
        </p:txBody>
      </p:sp>
      <p:graphicFrame>
        <p:nvGraphicFramePr>
          <p:cNvPr id="47" name="内容占位符 6"/>
          <p:cNvGraphicFramePr/>
          <p:nvPr/>
        </p:nvGraphicFramePr>
        <p:xfrm>
          <a:off x="4266421" y="3331580"/>
          <a:ext cx="7398529" cy="205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48" name="直接连接符 47"/>
          <p:cNvCxnSpPr/>
          <p:nvPr/>
        </p:nvCxnSpPr>
        <p:spPr>
          <a:xfrm flipV="1">
            <a:off x="3339904" y="1564997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566492" y="1944131"/>
            <a:ext cx="1109845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2481751" y="5209456"/>
            <a:ext cx="931665" cy="327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 smtClean="0">
                <a:solidFill>
                  <a:srgbClr val="FFFFFF"/>
                </a:solidFill>
                <a:cs typeface="+mn-ea"/>
                <a:sym typeface="+mn-lt"/>
                <a:hlinkClick r:id="" action="ppaction://hlinkshowjump?jump=firstslide"/>
              </a:rPr>
              <a:t>Hyperlink</a:t>
            </a:r>
            <a:endParaRPr lang="zh-CN" altLang="en-US" sz="140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>
                <a:cs typeface="+mn-ea"/>
                <a:sym typeface="+mn-lt"/>
              </a:rPr>
              <a:t>Thanks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2241551" y="3807884"/>
            <a:ext cx="596900" cy="65616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000"/>
            <a:ext cx="9359900" cy="658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base">
              <a:defRPr/>
            </a:pPr>
            <a:r>
              <a:rPr lang="en-US" altLang="zh-CN" sz="28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https://www.freeppt7.com</a:t>
            </a:r>
            <a:endParaRPr lang="en-US" altLang="zh-CN" sz="28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043767"/>
            <a:ext cx="9313333" cy="774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32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24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24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1217" y="3039533"/>
            <a:ext cx="855133" cy="77893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2643717" y="3920067"/>
            <a:ext cx="6904567" cy="169333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12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1" y="844551"/>
            <a:ext cx="5549900" cy="12805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Icons-1</a:t>
            </a:r>
            <a:endParaRPr lang="zh-CN" altLang="en-US" dirty="0"/>
          </a:p>
        </p:txBody>
      </p:sp>
      <p:sp>
        <p:nvSpPr>
          <p:cNvPr id="137" name="Freeform 135"/>
          <p:cNvSpPr>
            <a:spLocks noEditPoints="1"/>
          </p:cNvSpPr>
          <p:nvPr/>
        </p:nvSpPr>
        <p:spPr bwMode="auto">
          <a:xfrm>
            <a:off x="10251544" y="3819661"/>
            <a:ext cx="922095" cy="515580"/>
          </a:xfrm>
          <a:custGeom>
            <a:avLst/>
            <a:gdLst>
              <a:gd name="T0" fmla="*/ 186 w 186"/>
              <a:gd name="T1" fmla="*/ 22 h 104"/>
              <a:gd name="T2" fmla="*/ 186 w 186"/>
              <a:gd name="T3" fmla="*/ 104 h 104"/>
              <a:gd name="T4" fmla="*/ 18 w 186"/>
              <a:gd name="T5" fmla="*/ 104 h 104"/>
              <a:gd name="T6" fmla="*/ 42 w 186"/>
              <a:gd name="T7" fmla="*/ 90 h 104"/>
              <a:gd name="T8" fmla="*/ 160 w 186"/>
              <a:gd name="T9" fmla="*/ 96 h 104"/>
              <a:gd name="T10" fmla="*/ 174 w 186"/>
              <a:gd name="T11" fmla="*/ 90 h 104"/>
              <a:gd name="T12" fmla="*/ 178 w 186"/>
              <a:gd name="T13" fmla="*/ 78 h 104"/>
              <a:gd name="T14" fmla="*/ 174 w 186"/>
              <a:gd name="T15" fmla="*/ 48 h 104"/>
              <a:gd name="T16" fmla="*/ 4 w 186"/>
              <a:gd name="T17" fmla="*/ 0 h 104"/>
              <a:gd name="T18" fmla="*/ 0 w 186"/>
              <a:gd name="T19" fmla="*/ 80 h 104"/>
              <a:gd name="T20" fmla="*/ 164 w 186"/>
              <a:gd name="T21" fmla="*/ 84 h 104"/>
              <a:gd name="T22" fmla="*/ 168 w 186"/>
              <a:gd name="T23" fmla="*/ 4 h 104"/>
              <a:gd name="T24" fmla="*/ 4 w 186"/>
              <a:gd name="T25" fmla="*/ 0 h 104"/>
              <a:gd name="T26" fmla="*/ 160 w 186"/>
              <a:gd name="T27" fmla="*/ 28 h 104"/>
              <a:gd name="T28" fmla="*/ 144 w 186"/>
              <a:gd name="T29" fmla="*/ 14 h 104"/>
              <a:gd name="T30" fmla="*/ 26 w 186"/>
              <a:gd name="T31" fmla="*/ 8 h 104"/>
              <a:gd name="T32" fmla="*/ 14 w 186"/>
              <a:gd name="T33" fmla="*/ 26 h 104"/>
              <a:gd name="T34" fmla="*/ 8 w 186"/>
              <a:gd name="T35" fmla="*/ 56 h 104"/>
              <a:gd name="T36" fmla="*/ 24 w 186"/>
              <a:gd name="T37" fmla="*/ 68 h 104"/>
              <a:gd name="T38" fmla="*/ 142 w 186"/>
              <a:gd name="T39" fmla="*/ 74 h 104"/>
              <a:gd name="T40" fmla="*/ 154 w 186"/>
              <a:gd name="T41" fmla="*/ 58 h 104"/>
              <a:gd name="T42" fmla="*/ 160 w 186"/>
              <a:gd name="T43" fmla="*/ 28 h 104"/>
              <a:gd name="T44" fmla="*/ 90 w 186"/>
              <a:gd name="T45" fmla="*/ 18 h 104"/>
              <a:gd name="T46" fmla="*/ 98 w 186"/>
              <a:gd name="T47" fmla="*/ 20 h 104"/>
              <a:gd name="T48" fmla="*/ 100 w 186"/>
              <a:gd name="T49" fmla="*/ 30 h 104"/>
              <a:gd name="T50" fmla="*/ 88 w 186"/>
              <a:gd name="T51" fmla="*/ 32 h 104"/>
              <a:gd name="T52" fmla="*/ 88 w 186"/>
              <a:gd name="T53" fmla="*/ 26 h 104"/>
              <a:gd name="T54" fmla="*/ 86 w 186"/>
              <a:gd name="T55" fmla="*/ 24 h 104"/>
              <a:gd name="T56" fmla="*/ 84 w 186"/>
              <a:gd name="T57" fmla="*/ 28 h 104"/>
              <a:gd name="T58" fmla="*/ 84 w 186"/>
              <a:gd name="T59" fmla="*/ 32 h 104"/>
              <a:gd name="T60" fmla="*/ 98 w 186"/>
              <a:gd name="T61" fmla="*/ 40 h 104"/>
              <a:gd name="T62" fmla="*/ 100 w 186"/>
              <a:gd name="T63" fmla="*/ 46 h 104"/>
              <a:gd name="T64" fmla="*/ 102 w 186"/>
              <a:gd name="T65" fmla="*/ 58 h 104"/>
              <a:gd name="T66" fmla="*/ 94 w 186"/>
              <a:gd name="T67" fmla="*/ 66 h 104"/>
              <a:gd name="T68" fmla="*/ 110 w 186"/>
              <a:gd name="T69" fmla="*/ 70 h 104"/>
              <a:gd name="T70" fmla="*/ 118 w 186"/>
              <a:gd name="T71" fmla="*/ 48 h 104"/>
              <a:gd name="T72" fmla="*/ 116 w 186"/>
              <a:gd name="T73" fmla="*/ 26 h 104"/>
              <a:gd name="T74" fmla="*/ 84 w 186"/>
              <a:gd name="T75" fmla="*/ 70 h 104"/>
              <a:gd name="T76" fmla="*/ 80 w 186"/>
              <a:gd name="T77" fmla="*/ 66 h 104"/>
              <a:gd name="T78" fmla="*/ 72 w 186"/>
              <a:gd name="T79" fmla="*/ 58 h 104"/>
              <a:gd name="T80" fmla="*/ 84 w 186"/>
              <a:gd name="T81" fmla="*/ 50 h 104"/>
              <a:gd name="T82" fmla="*/ 84 w 186"/>
              <a:gd name="T83" fmla="*/ 58 h 104"/>
              <a:gd name="T84" fmla="*/ 86 w 186"/>
              <a:gd name="T85" fmla="*/ 60 h 104"/>
              <a:gd name="T86" fmla="*/ 88 w 186"/>
              <a:gd name="T87" fmla="*/ 56 h 104"/>
              <a:gd name="T88" fmla="*/ 88 w 186"/>
              <a:gd name="T89" fmla="*/ 50 h 104"/>
              <a:gd name="T90" fmla="*/ 76 w 186"/>
              <a:gd name="T91" fmla="*/ 42 h 104"/>
              <a:gd name="T92" fmla="*/ 72 w 186"/>
              <a:gd name="T93" fmla="*/ 36 h 104"/>
              <a:gd name="T94" fmla="*/ 72 w 186"/>
              <a:gd name="T95" fmla="*/ 24 h 104"/>
              <a:gd name="T96" fmla="*/ 78 w 186"/>
              <a:gd name="T97" fmla="*/ 18 h 104"/>
              <a:gd name="T98" fmla="*/ 60 w 186"/>
              <a:gd name="T99" fmla="*/ 14 h 104"/>
              <a:gd name="T100" fmla="*/ 54 w 186"/>
              <a:gd name="T101" fmla="*/ 40 h 104"/>
              <a:gd name="T102" fmla="*/ 56 w 186"/>
              <a:gd name="T103" fmla="*/ 56 h 104"/>
              <a:gd name="T104" fmla="*/ 84 w 186"/>
              <a:gd name="T105" fmla="*/ 70 h 104"/>
              <a:gd name="T106" fmla="*/ 108 w 186"/>
              <a:gd name="T107" fmla="*/ 92 h 104"/>
              <a:gd name="T108" fmla="*/ 130 w 186"/>
              <a:gd name="T109" fmla="*/ 90 h 104"/>
              <a:gd name="T110" fmla="*/ 102 w 186"/>
              <a:gd name="T111" fmla="*/ 90 h 104"/>
              <a:gd name="T112" fmla="*/ 82 w 186"/>
              <a:gd name="T113" fmla="*/ 9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6" h="104">
                <a:moveTo>
                  <a:pt x="174" y="22"/>
                </a:moveTo>
                <a:lnTo>
                  <a:pt x="182" y="22"/>
                </a:lnTo>
                <a:lnTo>
                  <a:pt x="186" y="22"/>
                </a:lnTo>
                <a:lnTo>
                  <a:pt x="186" y="26"/>
                </a:lnTo>
                <a:lnTo>
                  <a:pt x="186" y="100"/>
                </a:lnTo>
                <a:lnTo>
                  <a:pt x="186" y="104"/>
                </a:lnTo>
                <a:lnTo>
                  <a:pt x="182" y="104"/>
                </a:lnTo>
                <a:lnTo>
                  <a:pt x="22" y="104"/>
                </a:lnTo>
                <a:lnTo>
                  <a:pt x="18" y="104"/>
                </a:lnTo>
                <a:lnTo>
                  <a:pt x="18" y="100"/>
                </a:lnTo>
                <a:lnTo>
                  <a:pt x="18" y="90"/>
                </a:lnTo>
                <a:lnTo>
                  <a:pt x="42" y="90"/>
                </a:lnTo>
                <a:lnTo>
                  <a:pt x="42" y="90"/>
                </a:lnTo>
                <a:lnTo>
                  <a:pt x="44" y="96"/>
                </a:lnTo>
                <a:lnTo>
                  <a:pt x="160" y="96"/>
                </a:lnTo>
                <a:lnTo>
                  <a:pt x="160" y="96"/>
                </a:lnTo>
                <a:lnTo>
                  <a:pt x="162" y="90"/>
                </a:lnTo>
                <a:lnTo>
                  <a:pt x="174" y="90"/>
                </a:lnTo>
                <a:lnTo>
                  <a:pt x="174" y="78"/>
                </a:lnTo>
                <a:lnTo>
                  <a:pt x="174" y="78"/>
                </a:lnTo>
                <a:lnTo>
                  <a:pt x="178" y="78"/>
                </a:lnTo>
                <a:lnTo>
                  <a:pt x="178" y="48"/>
                </a:lnTo>
                <a:lnTo>
                  <a:pt x="178" y="48"/>
                </a:lnTo>
                <a:lnTo>
                  <a:pt x="174" y="48"/>
                </a:lnTo>
                <a:lnTo>
                  <a:pt x="174" y="22"/>
                </a:lnTo>
                <a:lnTo>
                  <a:pt x="174" y="22"/>
                </a:lnTo>
                <a:close/>
                <a:moveTo>
                  <a:pt x="4" y="0"/>
                </a:moveTo>
                <a:lnTo>
                  <a:pt x="0" y="0"/>
                </a:lnTo>
                <a:lnTo>
                  <a:pt x="0" y="4"/>
                </a:lnTo>
                <a:lnTo>
                  <a:pt x="0" y="80"/>
                </a:lnTo>
                <a:lnTo>
                  <a:pt x="0" y="84"/>
                </a:lnTo>
                <a:lnTo>
                  <a:pt x="4" y="84"/>
                </a:lnTo>
                <a:lnTo>
                  <a:pt x="164" y="84"/>
                </a:lnTo>
                <a:lnTo>
                  <a:pt x="168" y="84"/>
                </a:lnTo>
                <a:lnTo>
                  <a:pt x="168" y="80"/>
                </a:lnTo>
                <a:lnTo>
                  <a:pt x="168" y="4"/>
                </a:lnTo>
                <a:lnTo>
                  <a:pt x="168" y="0"/>
                </a:lnTo>
                <a:lnTo>
                  <a:pt x="164" y="0"/>
                </a:lnTo>
                <a:lnTo>
                  <a:pt x="4" y="0"/>
                </a:lnTo>
                <a:lnTo>
                  <a:pt x="4" y="0"/>
                </a:lnTo>
                <a:close/>
                <a:moveTo>
                  <a:pt x="160" y="28"/>
                </a:moveTo>
                <a:lnTo>
                  <a:pt x="160" y="28"/>
                </a:lnTo>
                <a:lnTo>
                  <a:pt x="154" y="26"/>
                </a:lnTo>
                <a:lnTo>
                  <a:pt x="148" y="20"/>
                </a:lnTo>
                <a:lnTo>
                  <a:pt x="144" y="14"/>
                </a:lnTo>
                <a:lnTo>
                  <a:pt x="142" y="8"/>
                </a:lnTo>
                <a:lnTo>
                  <a:pt x="26" y="8"/>
                </a:lnTo>
                <a:lnTo>
                  <a:pt x="26" y="8"/>
                </a:lnTo>
                <a:lnTo>
                  <a:pt x="24" y="14"/>
                </a:lnTo>
                <a:lnTo>
                  <a:pt x="20" y="20"/>
                </a:lnTo>
                <a:lnTo>
                  <a:pt x="14" y="26"/>
                </a:lnTo>
                <a:lnTo>
                  <a:pt x="8" y="28"/>
                </a:lnTo>
                <a:lnTo>
                  <a:pt x="8" y="56"/>
                </a:lnTo>
                <a:lnTo>
                  <a:pt x="8" y="56"/>
                </a:lnTo>
                <a:lnTo>
                  <a:pt x="14" y="58"/>
                </a:lnTo>
                <a:lnTo>
                  <a:pt x="20" y="62"/>
                </a:lnTo>
                <a:lnTo>
                  <a:pt x="24" y="68"/>
                </a:lnTo>
                <a:lnTo>
                  <a:pt x="26" y="74"/>
                </a:lnTo>
                <a:lnTo>
                  <a:pt x="142" y="74"/>
                </a:lnTo>
                <a:lnTo>
                  <a:pt x="142" y="74"/>
                </a:lnTo>
                <a:lnTo>
                  <a:pt x="144" y="68"/>
                </a:lnTo>
                <a:lnTo>
                  <a:pt x="148" y="62"/>
                </a:lnTo>
                <a:lnTo>
                  <a:pt x="154" y="58"/>
                </a:lnTo>
                <a:lnTo>
                  <a:pt x="160" y="56"/>
                </a:lnTo>
                <a:lnTo>
                  <a:pt x="160" y="28"/>
                </a:lnTo>
                <a:lnTo>
                  <a:pt x="160" y="28"/>
                </a:lnTo>
                <a:close/>
                <a:moveTo>
                  <a:pt x="112" y="14"/>
                </a:moveTo>
                <a:lnTo>
                  <a:pt x="90" y="14"/>
                </a:lnTo>
                <a:lnTo>
                  <a:pt x="90" y="18"/>
                </a:lnTo>
                <a:lnTo>
                  <a:pt x="90" y="18"/>
                </a:lnTo>
                <a:lnTo>
                  <a:pt x="94" y="18"/>
                </a:lnTo>
                <a:lnTo>
                  <a:pt x="98" y="20"/>
                </a:lnTo>
                <a:lnTo>
                  <a:pt x="98" y="20"/>
                </a:lnTo>
                <a:lnTo>
                  <a:pt x="100" y="24"/>
                </a:lnTo>
                <a:lnTo>
                  <a:pt x="100" y="30"/>
                </a:lnTo>
                <a:lnTo>
                  <a:pt x="100" y="30"/>
                </a:lnTo>
                <a:lnTo>
                  <a:pt x="100" y="32"/>
                </a:lnTo>
                <a:lnTo>
                  <a:pt x="88" y="32"/>
                </a:lnTo>
                <a:lnTo>
                  <a:pt x="88" y="30"/>
                </a:lnTo>
                <a:lnTo>
                  <a:pt x="88" y="30"/>
                </a:lnTo>
                <a:lnTo>
                  <a:pt x="88" y="26"/>
                </a:lnTo>
                <a:lnTo>
                  <a:pt x="88" y="26"/>
                </a:lnTo>
                <a:lnTo>
                  <a:pt x="86" y="24"/>
                </a:lnTo>
                <a:lnTo>
                  <a:pt x="86" y="24"/>
                </a:lnTo>
                <a:lnTo>
                  <a:pt x="84" y="26"/>
                </a:lnTo>
                <a:lnTo>
                  <a:pt x="84" y="26"/>
                </a:lnTo>
                <a:lnTo>
                  <a:pt x="84" y="28"/>
                </a:lnTo>
                <a:lnTo>
                  <a:pt x="84" y="28"/>
                </a:lnTo>
                <a:lnTo>
                  <a:pt x="84" y="32"/>
                </a:lnTo>
                <a:lnTo>
                  <a:pt x="84" y="32"/>
                </a:lnTo>
                <a:lnTo>
                  <a:pt x="92" y="36"/>
                </a:lnTo>
                <a:lnTo>
                  <a:pt x="92" y="36"/>
                </a:lnTo>
                <a:lnTo>
                  <a:pt x="98" y="40"/>
                </a:lnTo>
                <a:lnTo>
                  <a:pt x="98" y="40"/>
                </a:lnTo>
                <a:lnTo>
                  <a:pt x="100" y="46"/>
                </a:lnTo>
                <a:lnTo>
                  <a:pt x="100" y="46"/>
                </a:lnTo>
                <a:lnTo>
                  <a:pt x="102" y="52"/>
                </a:lnTo>
                <a:lnTo>
                  <a:pt x="102" y="52"/>
                </a:lnTo>
                <a:lnTo>
                  <a:pt x="102" y="58"/>
                </a:lnTo>
                <a:lnTo>
                  <a:pt x="98" y="62"/>
                </a:lnTo>
                <a:lnTo>
                  <a:pt x="98" y="62"/>
                </a:lnTo>
                <a:lnTo>
                  <a:pt x="94" y="66"/>
                </a:lnTo>
                <a:lnTo>
                  <a:pt x="90" y="66"/>
                </a:lnTo>
                <a:lnTo>
                  <a:pt x="90" y="70"/>
                </a:lnTo>
                <a:lnTo>
                  <a:pt x="110" y="70"/>
                </a:lnTo>
                <a:lnTo>
                  <a:pt x="110" y="70"/>
                </a:lnTo>
                <a:lnTo>
                  <a:pt x="116" y="56"/>
                </a:lnTo>
                <a:lnTo>
                  <a:pt x="118" y="48"/>
                </a:lnTo>
                <a:lnTo>
                  <a:pt x="118" y="40"/>
                </a:lnTo>
                <a:lnTo>
                  <a:pt x="118" y="40"/>
                </a:lnTo>
                <a:lnTo>
                  <a:pt x="116" y="26"/>
                </a:lnTo>
                <a:lnTo>
                  <a:pt x="112" y="14"/>
                </a:lnTo>
                <a:lnTo>
                  <a:pt x="112" y="14"/>
                </a:lnTo>
                <a:close/>
                <a:moveTo>
                  <a:pt x="84" y="70"/>
                </a:moveTo>
                <a:lnTo>
                  <a:pt x="84" y="66"/>
                </a:lnTo>
                <a:lnTo>
                  <a:pt x="84" y="66"/>
                </a:lnTo>
                <a:lnTo>
                  <a:pt x="80" y="66"/>
                </a:lnTo>
                <a:lnTo>
                  <a:pt x="76" y="62"/>
                </a:lnTo>
                <a:lnTo>
                  <a:pt x="76" y="62"/>
                </a:lnTo>
                <a:lnTo>
                  <a:pt x="72" y="58"/>
                </a:lnTo>
                <a:lnTo>
                  <a:pt x="72" y="52"/>
                </a:lnTo>
                <a:lnTo>
                  <a:pt x="72" y="50"/>
                </a:lnTo>
                <a:lnTo>
                  <a:pt x="84" y="50"/>
                </a:lnTo>
                <a:lnTo>
                  <a:pt x="84" y="52"/>
                </a:lnTo>
                <a:lnTo>
                  <a:pt x="84" y="52"/>
                </a:lnTo>
                <a:lnTo>
                  <a:pt x="84" y="58"/>
                </a:lnTo>
                <a:lnTo>
                  <a:pt x="84" y="58"/>
                </a:lnTo>
                <a:lnTo>
                  <a:pt x="86" y="60"/>
                </a:lnTo>
                <a:lnTo>
                  <a:pt x="86" y="60"/>
                </a:lnTo>
                <a:lnTo>
                  <a:pt x="88" y="58"/>
                </a:lnTo>
                <a:lnTo>
                  <a:pt x="88" y="58"/>
                </a:lnTo>
                <a:lnTo>
                  <a:pt x="88" y="56"/>
                </a:lnTo>
                <a:lnTo>
                  <a:pt x="88" y="56"/>
                </a:lnTo>
                <a:lnTo>
                  <a:pt x="88" y="50"/>
                </a:lnTo>
                <a:lnTo>
                  <a:pt x="88" y="50"/>
                </a:lnTo>
                <a:lnTo>
                  <a:pt x="84" y="46"/>
                </a:lnTo>
                <a:lnTo>
                  <a:pt x="84" y="46"/>
                </a:lnTo>
                <a:lnTo>
                  <a:pt x="76" y="42"/>
                </a:lnTo>
                <a:lnTo>
                  <a:pt x="76" y="42"/>
                </a:lnTo>
                <a:lnTo>
                  <a:pt x="72" y="36"/>
                </a:lnTo>
                <a:lnTo>
                  <a:pt x="72" y="36"/>
                </a:lnTo>
                <a:lnTo>
                  <a:pt x="72" y="30"/>
                </a:lnTo>
                <a:lnTo>
                  <a:pt x="72" y="30"/>
                </a:lnTo>
                <a:lnTo>
                  <a:pt x="72" y="24"/>
                </a:lnTo>
                <a:lnTo>
                  <a:pt x="74" y="20"/>
                </a:lnTo>
                <a:lnTo>
                  <a:pt x="74" y="20"/>
                </a:lnTo>
                <a:lnTo>
                  <a:pt x="78" y="18"/>
                </a:lnTo>
                <a:lnTo>
                  <a:pt x="84" y="18"/>
                </a:lnTo>
                <a:lnTo>
                  <a:pt x="84" y="14"/>
                </a:lnTo>
                <a:lnTo>
                  <a:pt x="60" y="14"/>
                </a:lnTo>
                <a:lnTo>
                  <a:pt x="60" y="14"/>
                </a:lnTo>
                <a:lnTo>
                  <a:pt x="56" y="26"/>
                </a:lnTo>
                <a:lnTo>
                  <a:pt x="54" y="40"/>
                </a:lnTo>
                <a:lnTo>
                  <a:pt x="54" y="40"/>
                </a:lnTo>
                <a:lnTo>
                  <a:pt x="54" y="48"/>
                </a:lnTo>
                <a:lnTo>
                  <a:pt x="56" y="56"/>
                </a:lnTo>
                <a:lnTo>
                  <a:pt x="62" y="70"/>
                </a:lnTo>
                <a:lnTo>
                  <a:pt x="84" y="70"/>
                </a:lnTo>
                <a:lnTo>
                  <a:pt x="84" y="70"/>
                </a:lnTo>
                <a:close/>
                <a:moveTo>
                  <a:pt x="130" y="90"/>
                </a:moveTo>
                <a:lnTo>
                  <a:pt x="108" y="90"/>
                </a:lnTo>
                <a:lnTo>
                  <a:pt x="108" y="92"/>
                </a:lnTo>
                <a:lnTo>
                  <a:pt x="128" y="92"/>
                </a:lnTo>
                <a:lnTo>
                  <a:pt x="128" y="92"/>
                </a:lnTo>
                <a:lnTo>
                  <a:pt x="130" y="90"/>
                </a:lnTo>
                <a:lnTo>
                  <a:pt x="130" y="90"/>
                </a:lnTo>
                <a:close/>
                <a:moveTo>
                  <a:pt x="102" y="92"/>
                </a:moveTo>
                <a:lnTo>
                  <a:pt x="102" y="90"/>
                </a:lnTo>
                <a:lnTo>
                  <a:pt x="80" y="90"/>
                </a:lnTo>
                <a:lnTo>
                  <a:pt x="80" y="90"/>
                </a:lnTo>
                <a:lnTo>
                  <a:pt x="82" y="92"/>
                </a:lnTo>
                <a:lnTo>
                  <a:pt x="102" y="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8" name="Freeform 136"/>
          <p:cNvSpPr>
            <a:spLocks noEditPoints="1"/>
          </p:cNvSpPr>
          <p:nvPr/>
        </p:nvSpPr>
        <p:spPr bwMode="auto">
          <a:xfrm>
            <a:off x="6969677" y="2805727"/>
            <a:ext cx="713880" cy="466005"/>
          </a:xfrm>
          <a:custGeom>
            <a:avLst/>
            <a:gdLst>
              <a:gd name="T0" fmla="*/ 130 w 144"/>
              <a:gd name="T1" fmla="*/ 94 h 94"/>
              <a:gd name="T2" fmla="*/ 136 w 144"/>
              <a:gd name="T3" fmla="*/ 94 h 94"/>
              <a:gd name="T4" fmla="*/ 144 w 144"/>
              <a:gd name="T5" fmla="*/ 86 h 94"/>
              <a:gd name="T6" fmla="*/ 144 w 144"/>
              <a:gd name="T7" fmla="*/ 14 h 94"/>
              <a:gd name="T8" fmla="*/ 144 w 144"/>
              <a:gd name="T9" fmla="*/ 8 h 94"/>
              <a:gd name="T10" fmla="*/ 136 w 144"/>
              <a:gd name="T11" fmla="*/ 0 h 94"/>
              <a:gd name="T12" fmla="*/ 120 w 144"/>
              <a:gd name="T13" fmla="*/ 0 h 94"/>
              <a:gd name="T14" fmla="*/ 114 w 144"/>
              <a:gd name="T15" fmla="*/ 0 h 94"/>
              <a:gd name="T16" fmla="*/ 106 w 144"/>
              <a:gd name="T17" fmla="*/ 8 h 94"/>
              <a:gd name="T18" fmla="*/ 106 w 144"/>
              <a:gd name="T19" fmla="*/ 80 h 94"/>
              <a:gd name="T20" fmla="*/ 106 w 144"/>
              <a:gd name="T21" fmla="*/ 86 h 94"/>
              <a:gd name="T22" fmla="*/ 114 w 144"/>
              <a:gd name="T23" fmla="*/ 94 h 94"/>
              <a:gd name="T24" fmla="*/ 120 w 144"/>
              <a:gd name="T25" fmla="*/ 94 h 94"/>
              <a:gd name="T26" fmla="*/ 12 w 144"/>
              <a:gd name="T27" fmla="*/ 44 h 94"/>
              <a:gd name="T28" fmla="*/ 6 w 144"/>
              <a:gd name="T29" fmla="*/ 52 h 94"/>
              <a:gd name="T30" fmla="*/ 6 w 144"/>
              <a:gd name="T31" fmla="*/ 80 h 94"/>
              <a:gd name="T32" fmla="*/ 12 w 144"/>
              <a:gd name="T33" fmla="*/ 88 h 94"/>
              <a:gd name="T34" fmla="*/ 12 w 144"/>
              <a:gd name="T35" fmla="*/ 44 h 94"/>
              <a:gd name="T36" fmla="*/ 120 w 144"/>
              <a:gd name="T37" fmla="*/ 88 h 94"/>
              <a:gd name="T38" fmla="*/ 114 w 144"/>
              <a:gd name="T39" fmla="*/ 86 h 94"/>
              <a:gd name="T40" fmla="*/ 112 w 144"/>
              <a:gd name="T41" fmla="*/ 14 h 94"/>
              <a:gd name="T42" fmla="*/ 114 w 144"/>
              <a:gd name="T43" fmla="*/ 8 h 94"/>
              <a:gd name="T44" fmla="*/ 120 w 144"/>
              <a:gd name="T45" fmla="*/ 6 h 94"/>
              <a:gd name="T46" fmla="*/ 68 w 144"/>
              <a:gd name="T47" fmla="*/ 26 h 94"/>
              <a:gd name="T48" fmla="*/ 60 w 144"/>
              <a:gd name="T49" fmla="*/ 34 h 94"/>
              <a:gd name="T50" fmla="*/ 60 w 144"/>
              <a:gd name="T51" fmla="*/ 80 h 94"/>
              <a:gd name="T52" fmla="*/ 68 w 144"/>
              <a:gd name="T53" fmla="*/ 88 h 94"/>
              <a:gd name="T54" fmla="*/ 68 w 144"/>
              <a:gd name="T55" fmla="*/ 26 h 94"/>
              <a:gd name="T56" fmla="*/ 12 w 144"/>
              <a:gd name="T57" fmla="*/ 94 h 94"/>
              <a:gd name="T58" fmla="*/ 4 w 144"/>
              <a:gd name="T59" fmla="*/ 90 h 94"/>
              <a:gd name="T60" fmla="*/ 0 w 144"/>
              <a:gd name="T61" fmla="*/ 80 h 94"/>
              <a:gd name="T62" fmla="*/ 0 w 144"/>
              <a:gd name="T63" fmla="*/ 52 h 94"/>
              <a:gd name="T64" fmla="*/ 4 w 144"/>
              <a:gd name="T65" fmla="*/ 42 h 94"/>
              <a:gd name="T66" fmla="*/ 12 w 144"/>
              <a:gd name="T67" fmla="*/ 38 h 94"/>
              <a:gd name="T68" fmla="*/ 24 w 144"/>
              <a:gd name="T69" fmla="*/ 38 h 94"/>
              <a:gd name="T70" fmla="*/ 34 w 144"/>
              <a:gd name="T71" fmla="*/ 42 h 94"/>
              <a:gd name="T72" fmla="*/ 38 w 144"/>
              <a:gd name="T73" fmla="*/ 52 h 94"/>
              <a:gd name="T74" fmla="*/ 38 w 144"/>
              <a:gd name="T75" fmla="*/ 80 h 94"/>
              <a:gd name="T76" fmla="*/ 34 w 144"/>
              <a:gd name="T77" fmla="*/ 90 h 94"/>
              <a:gd name="T78" fmla="*/ 24 w 144"/>
              <a:gd name="T79" fmla="*/ 94 h 94"/>
              <a:gd name="T80" fmla="*/ 12 w 144"/>
              <a:gd name="T81" fmla="*/ 94 h 94"/>
              <a:gd name="T82" fmla="*/ 68 w 144"/>
              <a:gd name="T83" fmla="*/ 94 h 94"/>
              <a:gd name="T84" fmla="*/ 58 w 144"/>
              <a:gd name="T85" fmla="*/ 90 h 94"/>
              <a:gd name="T86" fmla="*/ 54 w 144"/>
              <a:gd name="T87" fmla="*/ 80 h 94"/>
              <a:gd name="T88" fmla="*/ 54 w 144"/>
              <a:gd name="T89" fmla="*/ 34 h 94"/>
              <a:gd name="T90" fmla="*/ 58 w 144"/>
              <a:gd name="T91" fmla="*/ 24 h 94"/>
              <a:gd name="T92" fmla="*/ 68 w 144"/>
              <a:gd name="T93" fmla="*/ 20 h 94"/>
              <a:gd name="T94" fmla="*/ 78 w 144"/>
              <a:gd name="T95" fmla="*/ 20 h 94"/>
              <a:gd name="T96" fmla="*/ 88 w 144"/>
              <a:gd name="T97" fmla="*/ 24 h 94"/>
              <a:gd name="T98" fmla="*/ 92 w 144"/>
              <a:gd name="T99" fmla="*/ 34 h 94"/>
              <a:gd name="T100" fmla="*/ 92 w 144"/>
              <a:gd name="T101" fmla="*/ 80 h 94"/>
              <a:gd name="T102" fmla="*/ 88 w 144"/>
              <a:gd name="T103" fmla="*/ 90 h 94"/>
              <a:gd name="T104" fmla="*/ 78 w 144"/>
              <a:gd name="T10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4" h="94">
                <a:moveTo>
                  <a:pt x="120" y="94"/>
                </a:moveTo>
                <a:lnTo>
                  <a:pt x="130" y="94"/>
                </a:lnTo>
                <a:lnTo>
                  <a:pt x="130" y="94"/>
                </a:lnTo>
                <a:lnTo>
                  <a:pt x="136" y="94"/>
                </a:lnTo>
                <a:lnTo>
                  <a:pt x="140" y="90"/>
                </a:lnTo>
                <a:lnTo>
                  <a:pt x="144" y="86"/>
                </a:lnTo>
                <a:lnTo>
                  <a:pt x="144" y="80"/>
                </a:lnTo>
                <a:lnTo>
                  <a:pt x="144" y="14"/>
                </a:lnTo>
                <a:lnTo>
                  <a:pt x="144" y="14"/>
                </a:lnTo>
                <a:lnTo>
                  <a:pt x="144" y="8"/>
                </a:lnTo>
                <a:lnTo>
                  <a:pt x="140" y="4"/>
                </a:lnTo>
                <a:lnTo>
                  <a:pt x="136" y="0"/>
                </a:lnTo>
                <a:lnTo>
                  <a:pt x="130" y="0"/>
                </a:lnTo>
                <a:lnTo>
                  <a:pt x="120" y="0"/>
                </a:lnTo>
                <a:lnTo>
                  <a:pt x="120" y="0"/>
                </a:lnTo>
                <a:lnTo>
                  <a:pt x="114" y="0"/>
                </a:lnTo>
                <a:lnTo>
                  <a:pt x="110" y="4"/>
                </a:lnTo>
                <a:lnTo>
                  <a:pt x="106" y="8"/>
                </a:lnTo>
                <a:lnTo>
                  <a:pt x="106" y="14"/>
                </a:lnTo>
                <a:lnTo>
                  <a:pt x="106" y="80"/>
                </a:lnTo>
                <a:lnTo>
                  <a:pt x="106" y="80"/>
                </a:lnTo>
                <a:lnTo>
                  <a:pt x="106" y="86"/>
                </a:lnTo>
                <a:lnTo>
                  <a:pt x="110" y="90"/>
                </a:lnTo>
                <a:lnTo>
                  <a:pt x="114" y="94"/>
                </a:lnTo>
                <a:lnTo>
                  <a:pt x="120" y="94"/>
                </a:lnTo>
                <a:lnTo>
                  <a:pt x="120" y="94"/>
                </a:lnTo>
                <a:close/>
                <a:moveTo>
                  <a:pt x="12" y="44"/>
                </a:moveTo>
                <a:lnTo>
                  <a:pt x="12" y="44"/>
                </a:lnTo>
                <a:lnTo>
                  <a:pt x="8" y="46"/>
                </a:lnTo>
                <a:lnTo>
                  <a:pt x="6" y="52"/>
                </a:lnTo>
                <a:lnTo>
                  <a:pt x="6" y="80"/>
                </a:lnTo>
                <a:lnTo>
                  <a:pt x="6" y="80"/>
                </a:lnTo>
                <a:lnTo>
                  <a:pt x="8" y="86"/>
                </a:lnTo>
                <a:lnTo>
                  <a:pt x="12" y="88"/>
                </a:lnTo>
                <a:lnTo>
                  <a:pt x="12" y="44"/>
                </a:lnTo>
                <a:lnTo>
                  <a:pt x="12" y="44"/>
                </a:lnTo>
                <a:close/>
                <a:moveTo>
                  <a:pt x="120" y="6"/>
                </a:moveTo>
                <a:lnTo>
                  <a:pt x="120" y="88"/>
                </a:lnTo>
                <a:lnTo>
                  <a:pt x="120" y="88"/>
                </a:lnTo>
                <a:lnTo>
                  <a:pt x="114" y="86"/>
                </a:lnTo>
                <a:lnTo>
                  <a:pt x="112" y="80"/>
                </a:lnTo>
                <a:lnTo>
                  <a:pt x="112" y="14"/>
                </a:lnTo>
                <a:lnTo>
                  <a:pt x="112" y="14"/>
                </a:lnTo>
                <a:lnTo>
                  <a:pt x="114" y="8"/>
                </a:lnTo>
                <a:lnTo>
                  <a:pt x="120" y="6"/>
                </a:lnTo>
                <a:lnTo>
                  <a:pt x="120" y="6"/>
                </a:lnTo>
                <a:close/>
                <a:moveTo>
                  <a:pt x="68" y="26"/>
                </a:moveTo>
                <a:lnTo>
                  <a:pt x="68" y="26"/>
                </a:lnTo>
                <a:lnTo>
                  <a:pt x="62" y="28"/>
                </a:lnTo>
                <a:lnTo>
                  <a:pt x="60" y="34"/>
                </a:lnTo>
                <a:lnTo>
                  <a:pt x="60" y="80"/>
                </a:lnTo>
                <a:lnTo>
                  <a:pt x="60" y="80"/>
                </a:lnTo>
                <a:lnTo>
                  <a:pt x="62" y="86"/>
                </a:lnTo>
                <a:lnTo>
                  <a:pt x="68" y="88"/>
                </a:lnTo>
                <a:lnTo>
                  <a:pt x="68" y="26"/>
                </a:lnTo>
                <a:lnTo>
                  <a:pt x="68" y="26"/>
                </a:lnTo>
                <a:close/>
                <a:moveTo>
                  <a:pt x="12" y="94"/>
                </a:moveTo>
                <a:lnTo>
                  <a:pt x="12" y="94"/>
                </a:lnTo>
                <a:lnTo>
                  <a:pt x="8" y="94"/>
                </a:lnTo>
                <a:lnTo>
                  <a:pt x="4" y="90"/>
                </a:lnTo>
                <a:lnTo>
                  <a:pt x="0" y="86"/>
                </a:lnTo>
                <a:lnTo>
                  <a:pt x="0" y="80"/>
                </a:lnTo>
                <a:lnTo>
                  <a:pt x="0" y="52"/>
                </a:lnTo>
                <a:lnTo>
                  <a:pt x="0" y="52"/>
                </a:lnTo>
                <a:lnTo>
                  <a:pt x="0" y="46"/>
                </a:lnTo>
                <a:lnTo>
                  <a:pt x="4" y="42"/>
                </a:lnTo>
                <a:lnTo>
                  <a:pt x="8" y="40"/>
                </a:lnTo>
                <a:lnTo>
                  <a:pt x="12" y="38"/>
                </a:lnTo>
                <a:lnTo>
                  <a:pt x="24" y="38"/>
                </a:lnTo>
                <a:lnTo>
                  <a:pt x="24" y="38"/>
                </a:lnTo>
                <a:lnTo>
                  <a:pt x="30" y="40"/>
                </a:lnTo>
                <a:lnTo>
                  <a:pt x="34" y="42"/>
                </a:lnTo>
                <a:lnTo>
                  <a:pt x="38" y="46"/>
                </a:lnTo>
                <a:lnTo>
                  <a:pt x="38" y="52"/>
                </a:lnTo>
                <a:lnTo>
                  <a:pt x="38" y="80"/>
                </a:lnTo>
                <a:lnTo>
                  <a:pt x="38" y="80"/>
                </a:lnTo>
                <a:lnTo>
                  <a:pt x="38" y="86"/>
                </a:lnTo>
                <a:lnTo>
                  <a:pt x="34" y="90"/>
                </a:lnTo>
                <a:lnTo>
                  <a:pt x="30" y="94"/>
                </a:lnTo>
                <a:lnTo>
                  <a:pt x="24" y="94"/>
                </a:lnTo>
                <a:lnTo>
                  <a:pt x="12" y="94"/>
                </a:lnTo>
                <a:lnTo>
                  <a:pt x="12" y="94"/>
                </a:lnTo>
                <a:close/>
                <a:moveTo>
                  <a:pt x="68" y="94"/>
                </a:moveTo>
                <a:lnTo>
                  <a:pt x="68" y="94"/>
                </a:lnTo>
                <a:lnTo>
                  <a:pt x="62" y="94"/>
                </a:lnTo>
                <a:lnTo>
                  <a:pt x="58" y="90"/>
                </a:lnTo>
                <a:lnTo>
                  <a:pt x="54" y="86"/>
                </a:lnTo>
                <a:lnTo>
                  <a:pt x="54" y="80"/>
                </a:lnTo>
                <a:lnTo>
                  <a:pt x="54" y="34"/>
                </a:lnTo>
                <a:lnTo>
                  <a:pt x="54" y="34"/>
                </a:lnTo>
                <a:lnTo>
                  <a:pt x="54" y="28"/>
                </a:lnTo>
                <a:lnTo>
                  <a:pt x="58" y="24"/>
                </a:lnTo>
                <a:lnTo>
                  <a:pt x="62" y="22"/>
                </a:lnTo>
                <a:lnTo>
                  <a:pt x="68" y="20"/>
                </a:lnTo>
                <a:lnTo>
                  <a:pt x="78" y="20"/>
                </a:lnTo>
                <a:lnTo>
                  <a:pt x="78" y="20"/>
                </a:lnTo>
                <a:lnTo>
                  <a:pt x="84" y="22"/>
                </a:lnTo>
                <a:lnTo>
                  <a:pt x="88" y="24"/>
                </a:lnTo>
                <a:lnTo>
                  <a:pt x="92" y="28"/>
                </a:lnTo>
                <a:lnTo>
                  <a:pt x="92" y="34"/>
                </a:lnTo>
                <a:lnTo>
                  <a:pt x="92" y="80"/>
                </a:lnTo>
                <a:lnTo>
                  <a:pt x="92" y="80"/>
                </a:lnTo>
                <a:lnTo>
                  <a:pt x="92" y="86"/>
                </a:lnTo>
                <a:lnTo>
                  <a:pt x="88" y="90"/>
                </a:lnTo>
                <a:lnTo>
                  <a:pt x="84" y="94"/>
                </a:lnTo>
                <a:lnTo>
                  <a:pt x="78" y="94"/>
                </a:lnTo>
                <a:lnTo>
                  <a:pt x="68" y="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137"/>
          <p:cNvSpPr>
            <a:spLocks noEditPoints="1"/>
          </p:cNvSpPr>
          <p:nvPr/>
        </p:nvSpPr>
        <p:spPr bwMode="auto">
          <a:xfrm>
            <a:off x="9200553" y="2488447"/>
            <a:ext cx="922095" cy="892351"/>
          </a:xfrm>
          <a:custGeom>
            <a:avLst/>
            <a:gdLst>
              <a:gd name="T0" fmla="*/ 0 w 186"/>
              <a:gd name="T1" fmla="*/ 70 h 180"/>
              <a:gd name="T2" fmla="*/ 20 w 186"/>
              <a:gd name="T3" fmla="*/ 80 h 180"/>
              <a:gd name="T4" fmla="*/ 48 w 186"/>
              <a:gd name="T5" fmla="*/ 66 h 180"/>
              <a:gd name="T6" fmla="*/ 28 w 186"/>
              <a:gd name="T7" fmla="*/ 86 h 180"/>
              <a:gd name="T8" fmla="*/ 30 w 186"/>
              <a:gd name="T9" fmla="*/ 120 h 180"/>
              <a:gd name="T10" fmla="*/ 32 w 186"/>
              <a:gd name="T11" fmla="*/ 136 h 180"/>
              <a:gd name="T12" fmla="*/ 38 w 186"/>
              <a:gd name="T13" fmla="*/ 120 h 180"/>
              <a:gd name="T14" fmla="*/ 36 w 186"/>
              <a:gd name="T15" fmla="*/ 100 h 180"/>
              <a:gd name="T16" fmla="*/ 56 w 186"/>
              <a:gd name="T17" fmla="*/ 102 h 180"/>
              <a:gd name="T18" fmla="*/ 80 w 186"/>
              <a:gd name="T19" fmla="*/ 88 h 180"/>
              <a:gd name="T20" fmla="*/ 86 w 186"/>
              <a:gd name="T21" fmla="*/ 80 h 180"/>
              <a:gd name="T22" fmla="*/ 94 w 186"/>
              <a:gd name="T23" fmla="*/ 100 h 180"/>
              <a:gd name="T24" fmla="*/ 110 w 186"/>
              <a:gd name="T25" fmla="*/ 110 h 180"/>
              <a:gd name="T26" fmla="*/ 124 w 186"/>
              <a:gd name="T27" fmla="*/ 136 h 180"/>
              <a:gd name="T28" fmla="*/ 130 w 186"/>
              <a:gd name="T29" fmla="*/ 160 h 180"/>
              <a:gd name="T30" fmla="*/ 134 w 186"/>
              <a:gd name="T31" fmla="*/ 180 h 180"/>
              <a:gd name="T32" fmla="*/ 140 w 186"/>
              <a:gd name="T33" fmla="*/ 170 h 180"/>
              <a:gd name="T34" fmla="*/ 144 w 186"/>
              <a:gd name="T35" fmla="*/ 166 h 180"/>
              <a:gd name="T36" fmla="*/ 148 w 186"/>
              <a:gd name="T37" fmla="*/ 144 h 180"/>
              <a:gd name="T38" fmla="*/ 150 w 186"/>
              <a:gd name="T39" fmla="*/ 130 h 180"/>
              <a:gd name="T40" fmla="*/ 142 w 186"/>
              <a:gd name="T41" fmla="*/ 120 h 180"/>
              <a:gd name="T42" fmla="*/ 170 w 186"/>
              <a:gd name="T43" fmla="*/ 98 h 180"/>
              <a:gd name="T44" fmla="*/ 170 w 186"/>
              <a:gd name="T45" fmla="*/ 118 h 180"/>
              <a:gd name="T46" fmla="*/ 158 w 186"/>
              <a:gd name="T47" fmla="*/ 140 h 180"/>
              <a:gd name="T48" fmla="*/ 186 w 186"/>
              <a:gd name="T49" fmla="*/ 148 h 180"/>
              <a:gd name="T50" fmla="*/ 168 w 186"/>
              <a:gd name="T51" fmla="*/ 136 h 180"/>
              <a:gd name="T52" fmla="*/ 174 w 186"/>
              <a:gd name="T53" fmla="*/ 122 h 180"/>
              <a:gd name="T54" fmla="*/ 182 w 186"/>
              <a:gd name="T55" fmla="*/ 100 h 180"/>
              <a:gd name="T56" fmla="*/ 166 w 186"/>
              <a:gd name="T57" fmla="*/ 76 h 180"/>
              <a:gd name="T58" fmla="*/ 150 w 186"/>
              <a:gd name="T59" fmla="*/ 62 h 180"/>
              <a:gd name="T60" fmla="*/ 118 w 186"/>
              <a:gd name="T61" fmla="*/ 50 h 180"/>
              <a:gd name="T62" fmla="*/ 74 w 186"/>
              <a:gd name="T63" fmla="*/ 8 h 180"/>
              <a:gd name="T64" fmla="*/ 34 w 186"/>
              <a:gd name="T65" fmla="*/ 22 h 180"/>
              <a:gd name="T66" fmla="*/ 16 w 186"/>
              <a:gd name="T67" fmla="*/ 10 h 180"/>
              <a:gd name="T68" fmla="*/ 16 w 186"/>
              <a:gd name="T69" fmla="*/ 24 h 180"/>
              <a:gd name="T70" fmla="*/ 12 w 186"/>
              <a:gd name="T71" fmla="*/ 28 h 180"/>
              <a:gd name="T72" fmla="*/ 2 w 186"/>
              <a:gd name="T73" fmla="*/ 20 h 180"/>
              <a:gd name="T74" fmla="*/ 4 w 186"/>
              <a:gd name="T75" fmla="*/ 40 h 180"/>
              <a:gd name="T76" fmla="*/ 14 w 186"/>
              <a:gd name="T77" fmla="*/ 44 h 180"/>
              <a:gd name="T78" fmla="*/ 120 w 186"/>
              <a:gd name="T79" fmla="*/ 144 h 180"/>
              <a:gd name="T80" fmla="*/ 110 w 186"/>
              <a:gd name="T81" fmla="*/ 152 h 180"/>
              <a:gd name="T82" fmla="*/ 90 w 186"/>
              <a:gd name="T83" fmla="*/ 170 h 180"/>
              <a:gd name="T84" fmla="*/ 98 w 186"/>
              <a:gd name="T85" fmla="*/ 152 h 180"/>
              <a:gd name="T86" fmla="*/ 100 w 186"/>
              <a:gd name="T87" fmla="*/ 138 h 180"/>
              <a:gd name="T88" fmla="*/ 92 w 186"/>
              <a:gd name="T89" fmla="*/ 120 h 180"/>
              <a:gd name="T90" fmla="*/ 104 w 186"/>
              <a:gd name="T91" fmla="*/ 114 h 180"/>
              <a:gd name="T92" fmla="*/ 48 w 186"/>
              <a:gd name="T93" fmla="*/ 104 h 180"/>
              <a:gd name="T94" fmla="*/ 62 w 186"/>
              <a:gd name="T95" fmla="*/ 112 h 180"/>
              <a:gd name="T96" fmla="*/ 78 w 186"/>
              <a:gd name="T97" fmla="*/ 124 h 180"/>
              <a:gd name="T98" fmla="*/ 62 w 186"/>
              <a:gd name="T99" fmla="*/ 132 h 180"/>
              <a:gd name="T100" fmla="*/ 52 w 186"/>
              <a:gd name="T101" fmla="*/ 114 h 180"/>
              <a:gd name="T102" fmla="*/ 20 w 186"/>
              <a:gd name="T103" fmla="*/ 56 h 180"/>
              <a:gd name="T104" fmla="*/ 30 w 186"/>
              <a:gd name="T105" fmla="*/ 5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6" h="180">
                <a:moveTo>
                  <a:pt x="8" y="60"/>
                </a:moveTo>
                <a:lnTo>
                  <a:pt x="8" y="60"/>
                </a:lnTo>
                <a:lnTo>
                  <a:pt x="4" y="62"/>
                </a:lnTo>
                <a:lnTo>
                  <a:pt x="0" y="64"/>
                </a:lnTo>
                <a:lnTo>
                  <a:pt x="0" y="64"/>
                </a:lnTo>
                <a:lnTo>
                  <a:pt x="0" y="70"/>
                </a:lnTo>
                <a:lnTo>
                  <a:pt x="2" y="74"/>
                </a:lnTo>
                <a:lnTo>
                  <a:pt x="6" y="78"/>
                </a:lnTo>
                <a:lnTo>
                  <a:pt x="6" y="78"/>
                </a:lnTo>
                <a:lnTo>
                  <a:pt x="12" y="80"/>
                </a:lnTo>
                <a:lnTo>
                  <a:pt x="16" y="80"/>
                </a:lnTo>
                <a:lnTo>
                  <a:pt x="20" y="80"/>
                </a:lnTo>
                <a:lnTo>
                  <a:pt x="24" y="72"/>
                </a:lnTo>
                <a:lnTo>
                  <a:pt x="24" y="72"/>
                </a:lnTo>
                <a:lnTo>
                  <a:pt x="32" y="72"/>
                </a:lnTo>
                <a:lnTo>
                  <a:pt x="44" y="68"/>
                </a:lnTo>
                <a:lnTo>
                  <a:pt x="44" y="68"/>
                </a:lnTo>
                <a:lnTo>
                  <a:pt x="48" y="66"/>
                </a:lnTo>
                <a:lnTo>
                  <a:pt x="48" y="66"/>
                </a:lnTo>
                <a:lnTo>
                  <a:pt x="46" y="74"/>
                </a:lnTo>
                <a:lnTo>
                  <a:pt x="42" y="76"/>
                </a:lnTo>
                <a:lnTo>
                  <a:pt x="38" y="80"/>
                </a:lnTo>
                <a:lnTo>
                  <a:pt x="38" y="80"/>
                </a:lnTo>
                <a:lnTo>
                  <a:pt x="28" y="86"/>
                </a:lnTo>
                <a:lnTo>
                  <a:pt x="26" y="90"/>
                </a:lnTo>
                <a:lnTo>
                  <a:pt x="26" y="92"/>
                </a:lnTo>
                <a:lnTo>
                  <a:pt x="26" y="92"/>
                </a:lnTo>
                <a:lnTo>
                  <a:pt x="30" y="108"/>
                </a:lnTo>
                <a:lnTo>
                  <a:pt x="30" y="116"/>
                </a:lnTo>
                <a:lnTo>
                  <a:pt x="30" y="120"/>
                </a:lnTo>
                <a:lnTo>
                  <a:pt x="30" y="120"/>
                </a:lnTo>
                <a:lnTo>
                  <a:pt x="28" y="122"/>
                </a:lnTo>
                <a:lnTo>
                  <a:pt x="28" y="128"/>
                </a:lnTo>
                <a:lnTo>
                  <a:pt x="30" y="132"/>
                </a:lnTo>
                <a:lnTo>
                  <a:pt x="32" y="136"/>
                </a:lnTo>
                <a:lnTo>
                  <a:pt x="32" y="136"/>
                </a:lnTo>
                <a:lnTo>
                  <a:pt x="36" y="136"/>
                </a:lnTo>
                <a:lnTo>
                  <a:pt x="40" y="134"/>
                </a:lnTo>
                <a:lnTo>
                  <a:pt x="46" y="128"/>
                </a:lnTo>
                <a:lnTo>
                  <a:pt x="46" y="128"/>
                </a:lnTo>
                <a:lnTo>
                  <a:pt x="38" y="120"/>
                </a:lnTo>
                <a:lnTo>
                  <a:pt x="38" y="120"/>
                </a:lnTo>
                <a:lnTo>
                  <a:pt x="40" y="118"/>
                </a:lnTo>
                <a:lnTo>
                  <a:pt x="40" y="114"/>
                </a:lnTo>
                <a:lnTo>
                  <a:pt x="40" y="114"/>
                </a:lnTo>
                <a:lnTo>
                  <a:pt x="38" y="108"/>
                </a:lnTo>
                <a:lnTo>
                  <a:pt x="36" y="100"/>
                </a:lnTo>
                <a:lnTo>
                  <a:pt x="36" y="100"/>
                </a:lnTo>
                <a:lnTo>
                  <a:pt x="38" y="96"/>
                </a:lnTo>
                <a:lnTo>
                  <a:pt x="38" y="96"/>
                </a:lnTo>
                <a:lnTo>
                  <a:pt x="42" y="98"/>
                </a:lnTo>
                <a:lnTo>
                  <a:pt x="48" y="100"/>
                </a:lnTo>
                <a:lnTo>
                  <a:pt x="56" y="102"/>
                </a:lnTo>
                <a:lnTo>
                  <a:pt x="56" y="102"/>
                </a:lnTo>
                <a:lnTo>
                  <a:pt x="66" y="100"/>
                </a:lnTo>
                <a:lnTo>
                  <a:pt x="72" y="96"/>
                </a:lnTo>
                <a:lnTo>
                  <a:pt x="78" y="90"/>
                </a:lnTo>
                <a:lnTo>
                  <a:pt x="78" y="90"/>
                </a:lnTo>
                <a:lnTo>
                  <a:pt x="80" y="88"/>
                </a:lnTo>
                <a:lnTo>
                  <a:pt x="80" y="88"/>
                </a:lnTo>
                <a:lnTo>
                  <a:pt x="82" y="86"/>
                </a:lnTo>
                <a:lnTo>
                  <a:pt x="82" y="82"/>
                </a:lnTo>
                <a:lnTo>
                  <a:pt x="84" y="76"/>
                </a:lnTo>
                <a:lnTo>
                  <a:pt x="86" y="76"/>
                </a:lnTo>
                <a:lnTo>
                  <a:pt x="86" y="76"/>
                </a:lnTo>
                <a:lnTo>
                  <a:pt x="86" y="80"/>
                </a:lnTo>
                <a:lnTo>
                  <a:pt x="86" y="88"/>
                </a:lnTo>
                <a:lnTo>
                  <a:pt x="86" y="88"/>
                </a:lnTo>
                <a:lnTo>
                  <a:pt x="80" y="96"/>
                </a:lnTo>
                <a:lnTo>
                  <a:pt x="80" y="96"/>
                </a:lnTo>
                <a:lnTo>
                  <a:pt x="94" y="100"/>
                </a:lnTo>
                <a:lnTo>
                  <a:pt x="94" y="100"/>
                </a:lnTo>
                <a:lnTo>
                  <a:pt x="94" y="104"/>
                </a:lnTo>
                <a:lnTo>
                  <a:pt x="96" y="110"/>
                </a:lnTo>
                <a:lnTo>
                  <a:pt x="96" y="110"/>
                </a:lnTo>
                <a:lnTo>
                  <a:pt x="100" y="110"/>
                </a:lnTo>
                <a:lnTo>
                  <a:pt x="110" y="110"/>
                </a:lnTo>
                <a:lnTo>
                  <a:pt x="110" y="110"/>
                </a:lnTo>
                <a:lnTo>
                  <a:pt x="108" y="114"/>
                </a:lnTo>
                <a:lnTo>
                  <a:pt x="108" y="122"/>
                </a:lnTo>
                <a:lnTo>
                  <a:pt x="108" y="122"/>
                </a:lnTo>
                <a:lnTo>
                  <a:pt x="110" y="126"/>
                </a:lnTo>
                <a:lnTo>
                  <a:pt x="114" y="130"/>
                </a:lnTo>
                <a:lnTo>
                  <a:pt x="124" y="136"/>
                </a:lnTo>
                <a:lnTo>
                  <a:pt x="136" y="140"/>
                </a:lnTo>
                <a:lnTo>
                  <a:pt x="136" y="140"/>
                </a:lnTo>
                <a:lnTo>
                  <a:pt x="136" y="146"/>
                </a:lnTo>
                <a:lnTo>
                  <a:pt x="132" y="156"/>
                </a:lnTo>
                <a:lnTo>
                  <a:pt x="132" y="156"/>
                </a:lnTo>
                <a:lnTo>
                  <a:pt x="130" y="160"/>
                </a:lnTo>
                <a:lnTo>
                  <a:pt x="128" y="166"/>
                </a:lnTo>
                <a:lnTo>
                  <a:pt x="128" y="166"/>
                </a:lnTo>
                <a:lnTo>
                  <a:pt x="128" y="174"/>
                </a:lnTo>
                <a:lnTo>
                  <a:pt x="126" y="178"/>
                </a:lnTo>
                <a:lnTo>
                  <a:pt x="126" y="178"/>
                </a:lnTo>
                <a:lnTo>
                  <a:pt x="134" y="180"/>
                </a:lnTo>
                <a:lnTo>
                  <a:pt x="140" y="180"/>
                </a:lnTo>
                <a:lnTo>
                  <a:pt x="142" y="178"/>
                </a:lnTo>
                <a:lnTo>
                  <a:pt x="142" y="178"/>
                </a:lnTo>
                <a:lnTo>
                  <a:pt x="142" y="176"/>
                </a:lnTo>
                <a:lnTo>
                  <a:pt x="140" y="174"/>
                </a:lnTo>
                <a:lnTo>
                  <a:pt x="140" y="170"/>
                </a:lnTo>
                <a:lnTo>
                  <a:pt x="140" y="168"/>
                </a:lnTo>
                <a:lnTo>
                  <a:pt x="140" y="168"/>
                </a:lnTo>
                <a:lnTo>
                  <a:pt x="140" y="166"/>
                </a:lnTo>
                <a:lnTo>
                  <a:pt x="142" y="166"/>
                </a:lnTo>
                <a:lnTo>
                  <a:pt x="144" y="168"/>
                </a:lnTo>
                <a:lnTo>
                  <a:pt x="144" y="166"/>
                </a:lnTo>
                <a:lnTo>
                  <a:pt x="144" y="166"/>
                </a:lnTo>
                <a:lnTo>
                  <a:pt x="144" y="160"/>
                </a:lnTo>
                <a:lnTo>
                  <a:pt x="144" y="156"/>
                </a:lnTo>
                <a:lnTo>
                  <a:pt x="144" y="156"/>
                </a:lnTo>
                <a:lnTo>
                  <a:pt x="146" y="148"/>
                </a:lnTo>
                <a:lnTo>
                  <a:pt x="148" y="144"/>
                </a:lnTo>
                <a:lnTo>
                  <a:pt x="150" y="140"/>
                </a:lnTo>
                <a:lnTo>
                  <a:pt x="150" y="140"/>
                </a:lnTo>
                <a:lnTo>
                  <a:pt x="152" y="136"/>
                </a:lnTo>
                <a:lnTo>
                  <a:pt x="154" y="134"/>
                </a:lnTo>
                <a:lnTo>
                  <a:pt x="152" y="132"/>
                </a:lnTo>
                <a:lnTo>
                  <a:pt x="150" y="130"/>
                </a:lnTo>
                <a:lnTo>
                  <a:pt x="150" y="130"/>
                </a:lnTo>
                <a:lnTo>
                  <a:pt x="144" y="128"/>
                </a:lnTo>
                <a:lnTo>
                  <a:pt x="142" y="124"/>
                </a:lnTo>
                <a:lnTo>
                  <a:pt x="140" y="122"/>
                </a:lnTo>
                <a:lnTo>
                  <a:pt x="140" y="122"/>
                </a:lnTo>
                <a:lnTo>
                  <a:pt x="142" y="120"/>
                </a:lnTo>
                <a:lnTo>
                  <a:pt x="142" y="120"/>
                </a:lnTo>
                <a:lnTo>
                  <a:pt x="152" y="118"/>
                </a:lnTo>
                <a:lnTo>
                  <a:pt x="162" y="112"/>
                </a:lnTo>
                <a:lnTo>
                  <a:pt x="168" y="106"/>
                </a:lnTo>
                <a:lnTo>
                  <a:pt x="170" y="98"/>
                </a:lnTo>
                <a:lnTo>
                  <a:pt x="170" y="98"/>
                </a:lnTo>
                <a:lnTo>
                  <a:pt x="178" y="102"/>
                </a:lnTo>
                <a:lnTo>
                  <a:pt x="180" y="106"/>
                </a:lnTo>
                <a:lnTo>
                  <a:pt x="180" y="110"/>
                </a:lnTo>
                <a:lnTo>
                  <a:pt x="180" y="110"/>
                </a:lnTo>
                <a:lnTo>
                  <a:pt x="176" y="114"/>
                </a:lnTo>
                <a:lnTo>
                  <a:pt x="170" y="118"/>
                </a:lnTo>
                <a:lnTo>
                  <a:pt x="170" y="118"/>
                </a:lnTo>
                <a:lnTo>
                  <a:pt x="166" y="122"/>
                </a:lnTo>
                <a:lnTo>
                  <a:pt x="160" y="128"/>
                </a:lnTo>
                <a:lnTo>
                  <a:pt x="158" y="134"/>
                </a:lnTo>
                <a:lnTo>
                  <a:pt x="158" y="140"/>
                </a:lnTo>
                <a:lnTo>
                  <a:pt x="158" y="140"/>
                </a:lnTo>
                <a:lnTo>
                  <a:pt x="164" y="148"/>
                </a:lnTo>
                <a:lnTo>
                  <a:pt x="172" y="152"/>
                </a:lnTo>
                <a:lnTo>
                  <a:pt x="180" y="156"/>
                </a:lnTo>
                <a:lnTo>
                  <a:pt x="180" y="156"/>
                </a:lnTo>
                <a:lnTo>
                  <a:pt x="184" y="152"/>
                </a:lnTo>
                <a:lnTo>
                  <a:pt x="186" y="148"/>
                </a:lnTo>
                <a:lnTo>
                  <a:pt x="186" y="142"/>
                </a:lnTo>
                <a:lnTo>
                  <a:pt x="182" y="136"/>
                </a:lnTo>
                <a:lnTo>
                  <a:pt x="182" y="136"/>
                </a:lnTo>
                <a:lnTo>
                  <a:pt x="176" y="138"/>
                </a:lnTo>
                <a:lnTo>
                  <a:pt x="170" y="138"/>
                </a:lnTo>
                <a:lnTo>
                  <a:pt x="168" y="136"/>
                </a:lnTo>
                <a:lnTo>
                  <a:pt x="166" y="134"/>
                </a:lnTo>
                <a:lnTo>
                  <a:pt x="166" y="134"/>
                </a:lnTo>
                <a:lnTo>
                  <a:pt x="166" y="130"/>
                </a:lnTo>
                <a:lnTo>
                  <a:pt x="168" y="128"/>
                </a:lnTo>
                <a:lnTo>
                  <a:pt x="174" y="122"/>
                </a:lnTo>
                <a:lnTo>
                  <a:pt x="174" y="122"/>
                </a:lnTo>
                <a:lnTo>
                  <a:pt x="178" y="118"/>
                </a:lnTo>
                <a:lnTo>
                  <a:pt x="184" y="112"/>
                </a:lnTo>
                <a:lnTo>
                  <a:pt x="184" y="112"/>
                </a:lnTo>
                <a:lnTo>
                  <a:pt x="184" y="108"/>
                </a:lnTo>
                <a:lnTo>
                  <a:pt x="184" y="106"/>
                </a:lnTo>
                <a:lnTo>
                  <a:pt x="182" y="100"/>
                </a:lnTo>
                <a:lnTo>
                  <a:pt x="176" y="96"/>
                </a:lnTo>
                <a:lnTo>
                  <a:pt x="172" y="92"/>
                </a:lnTo>
                <a:lnTo>
                  <a:pt x="172" y="92"/>
                </a:lnTo>
                <a:lnTo>
                  <a:pt x="170" y="86"/>
                </a:lnTo>
                <a:lnTo>
                  <a:pt x="168" y="82"/>
                </a:lnTo>
                <a:lnTo>
                  <a:pt x="166" y="76"/>
                </a:lnTo>
                <a:lnTo>
                  <a:pt x="160" y="72"/>
                </a:lnTo>
                <a:lnTo>
                  <a:pt x="160" y="72"/>
                </a:lnTo>
                <a:lnTo>
                  <a:pt x="156" y="72"/>
                </a:lnTo>
                <a:lnTo>
                  <a:pt x="152" y="70"/>
                </a:lnTo>
                <a:lnTo>
                  <a:pt x="150" y="66"/>
                </a:lnTo>
                <a:lnTo>
                  <a:pt x="150" y="62"/>
                </a:lnTo>
                <a:lnTo>
                  <a:pt x="150" y="62"/>
                </a:lnTo>
                <a:lnTo>
                  <a:pt x="148" y="58"/>
                </a:lnTo>
                <a:lnTo>
                  <a:pt x="146" y="56"/>
                </a:lnTo>
                <a:lnTo>
                  <a:pt x="136" y="54"/>
                </a:lnTo>
                <a:lnTo>
                  <a:pt x="126" y="52"/>
                </a:lnTo>
                <a:lnTo>
                  <a:pt x="118" y="50"/>
                </a:lnTo>
                <a:lnTo>
                  <a:pt x="118" y="50"/>
                </a:lnTo>
                <a:lnTo>
                  <a:pt x="110" y="40"/>
                </a:lnTo>
                <a:lnTo>
                  <a:pt x="100" y="28"/>
                </a:lnTo>
                <a:lnTo>
                  <a:pt x="88" y="16"/>
                </a:lnTo>
                <a:lnTo>
                  <a:pt x="82" y="12"/>
                </a:lnTo>
                <a:lnTo>
                  <a:pt x="74" y="8"/>
                </a:lnTo>
                <a:lnTo>
                  <a:pt x="74" y="8"/>
                </a:lnTo>
                <a:lnTo>
                  <a:pt x="66" y="10"/>
                </a:lnTo>
                <a:lnTo>
                  <a:pt x="56" y="12"/>
                </a:lnTo>
                <a:lnTo>
                  <a:pt x="44" y="18"/>
                </a:lnTo>
                <a:lnTo>
                  <a:pt x="34" y="24"/>
                </a:lnTo>
                <a:lnTo>
                  <a:pt x="34" y="22"/>
                </a:lnTo>
                <a:lnTo>
                  <a:pt x="34" y="22"/>
                </a:lnTo>
                <a:lnTo>
                  <a:pt x="30" y="24"/>
                </a:lnTo>
                <a:lnTo>
                  <a:pt x="30" y="24"/>
                </a:lnTo>
                <a:lnTo>
                  <a:pt x="24" y="20"/>
                </a:lnTo>
                <a:lnTo>
                  <a:pt x="20" y="16"/>
                </a:lnTo>
                <a:lnTo>
                  <a:pt x="16" y="10"/>
                </a:lnTo>
                <a:lnTo>
                  <a:pt x="14" y="0"/>
                </a:lnTo>
                <a:lnTo>
                  <a:pt x="12" y="0"/>
                </a:lnTo>
                <a:lnTo>
                  <a:pt x="12" y="0"/>
                </a:lnTo>
                <a:lnTo>
                  <a:pt x="12" y="10"/>
                </a:lnTo>
                <a:lnTo>
                  <a:pt x="14" y="18"/>
                </a:lnTo>
                <a:lnTo>
                  <a:pt x="16" y="24"/>
                </a:lnTo>
                <a:lnTo>
                  <a:pt x="20" y="30"/>
                </a:lnTo>
                <a:lnTo>
                  <a:pt x="20" y="30"/>
                </a:lnTo>
                <a:lnTo>
                  <a:pt x="16" y="30"/>
                </a:lnTo>
                <a:lnTo>
                  <a:pt x="16" y="30"/>
                </a:lnTo>
                <a:lnTo>
                  <a:pt x="12" y="28"/>
                </a:lnTo>
                <a:lnTo>
                  <a:pt x="12" y="28"/>
                </a:lnTo>
                <a:lnTo>
                  <a:pt x="10" y="24"/>
                </a:lnTo>
                <a:lnTo>
                  <a:pt x="8" y="20"/>
                </a:lnTo>
                <a:lnTo>
                  <a:pt x="6" y="12"/>
                </a:lnTo>
                <a:lnTo>
                  <a:pt x="4" y="12"/>
                </a:lnTo>
                <a:lnTo>
                  <a:pt x="4" y="12"/>
                </a:lnTo>
                <a:lnTo>
                  <a:pt x="2" y="20"/>
                </a:lnTo>
                <a:lnTo>
                  <a:pt x="4" y="28"/>
                </a:lnTo>
                <a:lnTo>
                  <a:pt x="6" y="34"/>
                </a:lnTo>
                <a:lnTo>
                  <a:pt x="6" y="34"/>
                </a:lnTo>
                <a:lnTo>
                  <a:pt x="4" y="36"/>
                </a:lnTo>
                <a:lnTo>
                  <a:pt x="4" y="36"/>
                </a:lnTo>
                <a:lnTo>
                  <a:pt x="4" y="40"/>
                </a:lnTo>
                <a:lnTo>
                  <a:pt x="6" y="44"/>
                </a:lnTo>
                <a:lnTo>
                  <a:pt x="8" y="46"/>
                </a:lnTo>
                <a:lnTo>
                  <a:pt x="10" y="44"/>
                </a:lnTo>
                <a:lnTo>
                  <a:pt x="14" y="44"/>
                </a:lnTo>
                <a:lnTo>
                  <a:pt x="14" y="44"/>
                </a:lnTo>
                <a:lnTo>
                  <a:pt x="14" y="44"/>
                </a:lnTo>
                <a:lnTo>
                  <a:pt x="8" y="60"/>
                </a:lnTo>
                <a:lnTo>
                  <a:pt x="8" y="60"/>
                </a:lnTo>
                <a:close/>
                <a:moveTo>
                  <a:pt x="120" y="138"/>
                </a:moveTo>
                <a:lnTo>
                  <a:pt x="120" y="138"/>
                </a:lnTo>
                <a:lnTo>
                  <a:pt x="120" y="142"/>
                </a:lnTo>
                <a:lnTo>
                  <a:pt x="120" y="144"/>
                </a:lnTo>
                <a:lnTo>
                  <a:pt x="118" y="146"/>
                </a:lnTo>
                <a:lnTo>
                  <a:pt x="118" y="146"/>
                </a:lnTo>
                <a:lnTo>
                  <a:pt x="114" y="148"/>
                </a:lnTo>
                <a:lnTo>
                  <a:pt x="110" y="150"/>
                </a:lnTo>
                <a:lnTo>
                  <a:pt x="110" y="152"/>
                </a:lnTo>
                <a:lnTo>
                  <a:pt x="110" y="152"/>
                </a:lnTo>
                <a:lnTo>
                  <a:pt x="108" y="158"/>
                </a:lnTo>
                <a:lnTo>
                  <a:pt x="106" y="162"/>
                </a:lnTo>
                <a:lnTo>
                  <a:pt x="106" y="162"/>
                </a:lnTo>
                <a:lnTo>
                  <a:pt x="106" y="166"/>
                </a:lnTo>
                <a:lnTo>
                  <a:pt x="106" y="170"/>
                </a:lnTo>
                <a:lnTo>
                  <a:pt x="90" y="170"/>
                </a:lnTo>
                <a:lnTo>
                  <a:pt x="90" y="170"/>
                </a:lnTo>
                <a:lnTo>
                  <a:pt x="90" y="164"/>
                </a:lnTo>
                <a:lnTo>
                  <a:pt x="90" y="160"/>
                </a:lnTo>
                <a:lnTo>
                  <a:pt x="92" y="156"/>
                </a:lnTo>
                <a:lnTo>
                  <a:pt x="92" y="156"/>
                </a:lnTo>
                <a:lnTo>
                  <a:pt x="98" y="152"/>
                </a:lnTo>
                <a:lnTo>
                  <a:pt x="102" y="148"/>
                </a:lnTo>
                <a:lnTo>
                  <a:pt x="102" y="148"/>
                </a:lnTo>
                <a:lnTo>
                  <a:pt x="108" y="142"/>
                </a:lnTo>
                <a:lnTo>
                  <a:pt x="108" y="142"/>
                </a:lnTo>
                <a:lnTo>
                  <a:pt x="104" y="140"/>
                </a:lnTo>
                <a:lnTo>
                  <a:pt x="100" y="138"/>
                </a:lnTo>
                <a:lnTo>
                  <a:pt x="98" y="134"/>
                </a:lnTo>
                <a:lnTo>
                  <a:pt x="98" y="134"/>
                </a:lnTo>
                <a:lnTo>
                  <a:pt x="98" y="130"/>
                </a:lnTo>
                <a:lnTo>
                  <a:pt x="96" y="126"/>
                </a:lnTo>
                <a:lnTo>
                  <a:pt x="92" y="124"/>
                </a:lnTo>
                <a:lnTo>
                  <a:pt x="92" y="120"/>
                </a:lnTo>
                <a:lnTo>
                  <a:pt x="92" y="120"/>
                </a:lnTo>
                <a:lnTo>
                  <a:pt x="94" y="112"/>
                </a:lnTo>
                <a:lnTo>
                  <a:pt x="94" y="112"/>
                </a:lnTo>
                <a:lnTo>
                  <a:pt x="98" y="114"/>
                </a:lnTo>
                <a:lnTo>
                  <a:pt x="104" y="114"/>
                </a:lnTo>
                <a:lnTo>
                  <a:pt x="104" y="114"/>
                </a:lnTo>
                <a:lnTo>
                  <a:pt x="106" y="126"/>
                </a:lnTo>
                <a:lnTo>
                  <a:pt x="108" y="132"/>
                </a:lnTo>
                <a:lnTo>
                  <a:pt x="114" y="136"/>
                </a:lnTo>
                <a:lnTo>
                  <a:pt x="120" y="138"/>
                </a:lnTo>
                <a:lnTo>
                  <a:pt x="120" y="138"/>
                </a:lnTo>
                <a:close/>
                <a:moveTo>
                  <a:pt x="48" y="104"/>
                </a:moveTo>
                <a:lnTo>
                  <a:pt x="48" y="104"/>
                </a:lnTo>
                <a:lnTo>
                  <a:pt x="56" y="106"/>
                </a:lnTo>
                <a:lnTo>
                  <a:pt x="62" y="104"/>
                </a:lnTo>
                <a:lnTo>
                  <a:pt x="62" y="104"/>
                </a:lnTo>
                <a:lnTo>
                  <a:pt x="62" y="112"/>
                </a:lnTo>
                <a:lnTo>
                  <a:pt x="62" y="112"/>
                </a:lnTo>
                <a:lnTo>
                  <a:pt x="66" y="118"/>
                </a:lnTo>
                <a:lnTo>
                  <a:pt x="70" y="124"/>
                </a:lnTo>
                <a:lnTo>
                  <a:pt x="70" y="124"/>
                </a:lnTo>
                <a:lnTo>
                  <a:pt x="74" y="124"/>
                </a:lnTo>
                <a:lnTo>
                  <a:pt x="78" y="124"/>
                </a:lnTo>
                <a:lnTo>
                  <a:pt x="78" y="124"/>
                </a:lnTo>
                <a:lnTo>
                  <a:pt x="76" y="130"/>
                </a:lnTo>
                <a:lnTo>
                  <a:pt x="74" y="138"/>
                </a:lnTo>
                <a:lnTo>
                  <a:pt x="74" y="138"/>
                </a:lnTo>
                <a:lnTo>
                  <a:pt x="70" y="136"/>
                </a:lnTo>
                <a:lnTo>
                  <a:pt x="66" y="134"/>
                </a:lnTo>
                <a:lnTo>
                  <a:pt x="62" y="132"/>
                </a:lnTo>
                <a:lnTo>
                  <a:pt x="60" y="128"/>
                </a:lnTo>
                <a:lnTo>
                  <a:pt x="60" y="128"/>
                </a:lnTo>
                <a:lnTo>
                  <a:pt x="60" y="122"/>
                </a:lnTo>
                <a:lnTo>
                  <a:pt x="58" y="116"/>
                </a:lnTo>
                <a:lnTo>
                  <a:pt x="58" y="116"/>
                </a:lnTo>
                <a:lnTo>
                  <a:pt x="52" y="114"/>
                </a:lnTo>
                <a:lnTo>
                  <a:pt x="48" y="110"/>
                </a:lnTo>
                <a:lnTo>
                  <a:pt x="48" y="110"/>
                </a:lnTo>
                <a:lnTo>
                  <a:pt x="48" y="104"/>
                </a:lnTo>
                <a:lnTo>
                  <a:pt x="48" y="104"/>
                </a:lnTo>
                <a:close/>
                <a:moveTo>
                  <a:pt x="20" y="56"/>
                </a:moveTo>
                <a:lnTo>
                  <a:pt x="20" y="56"/>
                </a:lnTo>
                <a:lnTo>
                  <a:pt x="24" y="52"/>
                </a:lnTo>
                <a:lnTo>
                  <a:pt x="28" y="46"/>
                </a:lnTo>
                <a:lnTo>
                  <a:pt x="28" y="46"/>
                </a:lnTo>
                <a:lnTo>
                  <a:pt x="30" y="48"/>
                </a:lnTo>
                <a:lnTo>
                  <a:pt x="30" y="54"/>
                </a:lnTo>
                <a:lnTo>
                  <a:pt x="30" y="54"/>
                </a:lnTo>
                <a:lnTo>
                  <a:pt x="24" y="56"/>
                </a:lnTo>
                <a:lnTo>
                  <a:pt x="20" y="56"/>
                </a:lnTo>
                <a:lnTo>
                  <a:pt x="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138"/>
          <p:cNvSpPr>
            <a:spLocks noEditPoints="1"/>
          </p:cNvSpPr>
          <p:nvPr/>
        </p:nvSpPr>
        <p:spPr bwMode="auto">
          <a:xfrm>
            <a:off x="8070242" y="2488447"/>
            <a:ext cx="862606" cy="832861"/>
          </a:xfrm>
          <a:custGeom>
            <a:avLst/>
            <a:gdLst>
              <a:gd name="T0" fmla="*/ 96 w 174"/>
              <a:gd name="T1" fmla="*/ 122 h 168"/>
              <a:gd name="T2" fmla="*/ 102 w 174"/>
              <a:gd name="T3" fmla="*/ 138 h 168"/>
              <a:gd name="T4" fmla="*/ 96 w 174"/>
              <a:gd name="T5" fmla="*/ 154 h 168"/>
              <a:gd name="T6" fmla="*/ 106 w 174"/>
              <a:gd name="T7" fmla="*/ 162 h 168"/>
              <a:gd name="T8" fmla="*/ 106 w 174"/>
              <a:gd name="T9" fmla="*/ 168 h 168"/>
              <a:gd name="T10" fmla="*/ 70 w 174"/>
              <a:gd name="T11" fmla="*/ 158 h 168"/>
              <a:gd name="T12" fmla="*/ 62 w 174"/>
              <a:gd name="T13" fmla="*/ 144 h 168"/>
              <a:gd name="T14" fmla="*/ 40 w 174"/>
              <a:gd name="T15" fmla="*/ 124 h 168"/>
              <a:gd name="T16" fmla="*/ 26 w 174"/>
              <a:gd name="T17" fmla="*/ 146 h 168"/>
              <a:gd name="T18" fmla="*/ 26 w 174"/>
              <a:gd name="T19" fmla="*/ 154 h 168"/>
              <a:gd name="T20" fmla="*/ 36 w 174"/>
              <a:gd name="T21" fmla="*/ 160 h 168"/>
              <a:gd name="T22" fmla="*/ 38 w 174"/>
              <a:gd name="T23" fmla="*/ 168 h 168"/>
              <a:gd name="T24" fmla="*/ 0 w 174"/>
              <a:gd name="T25" fmla="*/ 156 h 168"/>
              <a:gd name="T26" fmla="*/ 8 w 174"/>
              <a:gd name="T27" fmla="*/ 140 h 168"/>
              <a:gd name="T28" fmla="*/ 14 w 174"/>
              <a:gd name="T29" fmla="*/ 116 h 168"/>
              <a:gd name="T30" fmla="*/ 6 w 174"/>
              <a:gd name="T31" fmla="*/ 112 h 168"/>
              <a:gd name="T32" fmla="*/ 20 w 174"/>
              <a:gd name="T33" fmla="*/ 102 h 168"/>
              <a:gd name="T34" fmla="*/ 30 w 174"/>
              <a:gd name="T35" fmla="*/ 90 h 168"/>
              <a:gd name="T36" fmla="*/ 50 w 174"/>
              <a:gd name="T37" fmla="*/ 36 h 168"/>
              <a:gd name="T38" fmla="*/ 60 w 174"/>
              <a:gd name="T39" fmla="*/ 22 h 168"/>
              <a:gd name="T40" fmla="*/ 92 w 174"/>
              <a:gd name="T41" fmla="*/ 14 h 168"/>
              <a:gd name="T42" fmla="*/ 108 w 174"/>
              <a:gd name="T43" fmla="*/ 6 h 168"/>
              <a:gd name="T44" fmla="*/ 120 w 174"/>
              <a:gd name="T45" fmla="*/ 2 h 168"/>
              <a:gd name="T46" fmla="*/ 142 w 174"/>
              <a:gd name="T47" fmla="*/ 4 h 168"/>
              <a:gd name="T48" fmla="*/ 144 w 174"/>
              <a:gd name="T49" fmla="*/ 0 h 168"/>
              <a:gd name="T50" fmla="*/ 154 w 174"/>
              <a:gd name="T51" fmla="*/ 6 h 168"/>
              <a:gd name="T52" fmla="*/ 152 w 174"/>
              <a:gd name="T53" fmla="*/ 10 h 168"/>
              <a:gd name="T54" fmla="*/ 172 w 174"/>
              <a:gd name="T55" fmla="*/ 30 h 168"/>
              <a:gd name="T56" fmla="*/ 174 w 174"/>
              <a:gd name="T57" fmla="*/ 40 h 168"/>
              <a:gd name="T58" fmla="*/ 168 w 174"/>
              <a:gd name="T59" fmla="*/ 48 h 168"/>
              <a:gd name="T60" fmla="*/ 114 w 174"/>
              <a:gd name="T61" fmla="*/ 54 h 168"/>
              <a:gd name="T62" fmla="*/ 114 w 174"/>
              <a:gd name="T63" fmla="*/ 74 h 168"/>
              <a:gd name="T64" fmla="*/ 128 w 174"/>
              <a:gd name="T65" fmla="*/ 90 h 168"/>
              <a:gd name="T66" fmla="*/ 130 w 174"/>
              <a:gd name="T67" fmla="*/ 98 h 168"/>
              <a:gd name="T68" fmla="*/ 138 w 174"/>
              <a:gd name="T69" fmla="*/ 108 h 168"/>
              <a:gd name="T70" fmla="*/ 142 w 174"/>
              <a:gd name="T71" fmla="*/ 116 h 168"/>
              <a:gd name="T72" fmla="*/ 122 w 174"/>
              <a:gd name="T73" fmla="*/ 122 h 168"/>
              <a:gd name="T74" fmla="*/ 114 w 174"/>
              <a:gd name="T75" fmla="*/ 116 h 168"/>
              <a:gd name="T76" fmla="*/ 106 w 174"/>
              <a:gd name="T77" fmla="*/ 100 h 168"/>
              <a:gd name="T78" fmla="*/ 94 w 174"/>
              <a:gd name="T79" fmla="*/ 94 h 168"/>
              <a:gd name="T80" fmla="*/ 80 w 174"/>
              <a:gd name="T81" fmla="*/ 86 h 168"/>
              <a:gd name="T82" fmla="*/ 70 w 174"/>
              <a:gd name="T83" fmla="*/ 76 h 168"/>
              <a:gd name="T84" fmla="*/ 78 w 174"/>
              <a:gd name="T85" fmla="*/ 88 h 168"/>
              <a:gd name="T86" fmla="*/ 92 w 174"/>
              <a:gd name="T87" fmla="*/ 96 h 168"/>
              <a:gd name="T88" fmla="*/ 100 w 174"/>
              <a:gd name="T89" fmla="*/ 104 h 168"/>
              <a:gd name="T90" fmla="*/ 120 w 174"/>
              <a:gd name="T91" fmla="*/ 58 h 168"/>
              <a:gd name="T92" fmla="*/ 134 w 174"/>
              <a:gd name="T93" fmla="*/ 72 h 168"/>
              <a:gd name="T94" fmla="*/ 146 w 174"/>
              <a:gd name="T95" fmla="*/ 78 h 168"/>
              <a:gd name="T96" fmla="*/ 146 w 174"/>
              <a:gd name="T97" fmla="*/ 86 h 168"/>
              <a:gd name="T98" fmla="*/ 152 w 174"/>
              <a:gd name="T99" fmla="*/ 90 h 168"/>
              <a:gd name="T100" fmla="*/ 164 w 174"/>
              <a:gd name="T101" fmla="*/ 84 h 168"/>
              <a:gd name="T102" fmla="*/ 164 w 174"/>
              <a:gd name="T103" fmla="*/ 72 h 168"/>
              <a:gd name="T104" fmla="*/ 160 w 174"/>
              <a:gd name="T105" fmla="*/ 62 h 168"/>
              <a:gd name="T106" fmla="*/ 120 w 174"/>
              <a:gd name="T107" fmla="*/ 58 h 168"/>
              <a:gd name="T108" fmla="*/ 144 w 174"/>
              <a:gd name="T109" fmla="*/ 20 h 168"/>
              <a:gd name="T110" fmla="*/ 146 w 174"/>
              <a:gd name="T111" fmla="*/ 28 h 168"/>
              <a:gd name="T112" fmla="*/ 154 w 174"/>
              <a:gd name="T113" fmla="*/ 2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4" h="168">
                <a:moveTo>
                  <a:pt x="92" y="118"/>
                </a:moveTo>
                <a:lnTo>
                  <a:pt x="92" y="118"/>
                </a:lnTo>
                <a:lnTo>
                  <a:pt x="96" y="122"/>
                </a:lnTo>
                <a:lnTo>
                  <a:pt x="100" y="130"/>
                </a:lnTo>
                <a:lnTo>
                  <a:pt x="100" y="130"/>
                </a:lnTo>
                <a:lnTo>
                  <a:pt x="102" y="138"/>
                </a:lnTo>
                <a:lnTo>
                  <a:pt x="100" y="146"/>
                </a:lnTo>
                <a:lnTo>
                  <a:pt x="96" y="154"/>
                </a:lnTo>
                <a:lnTo>
                  <a:pt x="96" y="154"/>
                </a:lnTo>
                <a:lnTo>
                  <a:pt x="100" y="156"/>
                </a:lnTo>
                <a:lnTo>
                  <a:pt x="106" y="162"/>
                </a:lnTo>
                <a:lnTo>
                  <a:pt x="106" y="162"/>
                </a:lnTo>
                <a:lnTo>
                  <a:pt x="108" y="166"/>
                </a:lnTo>
                <a:lnTo>
                  <a:pt x="108" y="166"/>
                </a:lnTo>
                <a:lnTo>
                  <a:pt x="106" y="168"/>
                </a:lnTo>
                <a:lnTo>
                  <a:pt x="72" y="168"/>
                </a:lnTo>
                <a:lnTo>
                  <a:pt x="72" y="168"/>
                </a:lnTo>
                <a:lnTo>
                  <a:pt x="70" y="158"/>
                </a:lnTo>
                <a:lnTo>
                  <a:pt x="68" y="150"/>
                </a:lnTo>
                <a:lnTo>
                  <a:pt x="62" y="144"/>
                </a:lnTo>
                <a:lnTo>
                  <a:pt x="62" y="144"/>
                </a:lnTo>
                <a:lnTo>
                  <a:pt x="52" y="136"/>
                </a:lnTo>
                <a:lnTo>
                  <a:pt x="40" y="124"/>
                </a:lnTo>
                <a:lnTo>
                  <a:pt x="40" y="124"/>
                </a:lnTo>
                <a:lnTo>
                  <a:pt x="48" y="136"/>
                </a:lnTo>
                <a:lnTo>
                  <a:pt x="48" y="136"/>
                </a:lnTo>
                <a:lnTo>
                  <a:pt x="26" y="146"/>
                </a:lnTo>
                <a:lnTo>
                  <a:pt x="26" y="146"/>
                </a:lnTo>
                <a:lnTo>
                  <a:pt x="26" y="150"/>
                </a:lnTo>
                <a:lnTo>
                  <a:pt x="26" y="154"/>
                </a:lnTo>
                <a:lnTo>
                  <a:pt x="26" y="154"/>
                </a:lnTo>
                <a:lnTo>
                  <a:pt x="30" y="156"/>
                </a:lnTo>
                <a:lnTo>
                  <a:pt x="36" y="160"/>
                </a:lnTo>
                <a:lnTo>
                  <a:pt x="36" y="160"/>
                </a:lnTo>
                <a:lnTo>
                  <a:pt x="38" y="166"/>
                </a:lnTo>
                <a:lnTo>
                  <a:pt x="38" y="168"/>
                </a:lnTo>
                <a:lnTo>
                  <a:pt x="8" y="168"/>
                </a:lnTo>
                <a:lnTo>
                  <a:pt x="0" y="156"/>
                </a:lnTo>
                <a:lnTo>
                  <a:pt x="0" y="156"/>
                </a:lnTo>
                <a:lnTo>
                  <a:pt x="4" y="152"/>
                </a:lnTo>
                <a:lnTo>
                  <a:pt x="6" y="148"/>
                </a:lnTo>
                <a:lnTo>
                  <a:pt x="8" y="140"/>
                </a:lnTo>
                <a:lnTo>
                  <a:pt x="8" y="140"/>
                </a:lnTo>
                <a:lnTo>
                  <a:pt x="14" y="116"/>
                </a:lnTo>
                <a:lnTo>
                  <a:pt x="14" y="116"/>
                </a:lnTo>
                <a:lnTo>
                  <a:pt x="8" y="114"/>
                </a:lnTo>
                <a:lnTo>
                  <a:pt x="6" y="112"/>
                </a:lnTo>
                <a:lnTo>
                  <a:pt x="6" y="112"/>
                </a:lnTo>
                <a:lnTo>
                  <a:pt x="8" y="110"/>
                </a:lnTo>
                <a:lnTo>
                  <a:pt x="12" y="106"/>
                </a:lnTo>
                <a:lnTo>
                  <a:pt x="20" y="102"/>
                </a:lnTo>
                <a:lnTo>
                  <a:pt x="20" y="102"/>
                </a:lnTo>
                <a:lnTo>
                  <a:pt x="24" y="98"/>
                </a:lnTo>
                <a:lnTo>
                  <a:pt x="30" y="90"/>
                </a:lnTo>
                <a:lnTo>
                  <a:pt x="30" y="90"/>
                </a:lnTo>
                <a:lnTo>
                  <a:pt x="38" y="68"/>
                </a:lnTo>
                <a:lnTo>
                  <a:pt x="50" y="36"/>
                </a:lnTo>
                <a:lnTo>
                  <a:pt x="50" y="36"/>
                </a:lnTo>
                <a:lnTo>
                  <a:pt x="54" y="28"/>
                </a:lnTo>
                <a:lnTo>
                  <a:pt x="60" y="22"/>
                </a:lnTo>
                <a:lnTo>
                  <a:pt x="70" y="18"/>
                </a:lnTo>
                <a:lnTo>
                  <a:pt x="78" y="16"/>
                </a:lnTo>
                <a:lnTo>
                  <a:pt x="92" y="14"/>
                </a:lnTo>
                <a:lnTo>
                  <a:pt x="100" y="14"/>
                </a:lnTo>
                <a:lnTo>
                  <a:pt x="100" y="14"/>
                </a:lnTo>
                <a:lnTo>
                  <a:pt x="108" y="6"/>
                </a:lnTo>
                <a:lnTo>
                  <a:pt x="112" y="4"/>
                </a:lnTo>
                <a:lnTo>
                  <a:pt x="120" y="2"/>
                </a:lnTo>
                <a:lnTo>
                  <a:pt x="120" y="2"/>
                </a:lnTo>
                <a:lnTo>
                  <a:pt x="130" y="4"/>
                </a:lnTo>
                <a:lnTo>
                  <a:pt x="142" y="4"/>
                </a:lnTo>
                <a:lnTo>
                  <a:pt x="142" y="4"/>
                </a:lnTo>
                <a:lnTo>
                  <a:pt x="142" y="2"/>
                </a:lnTo>
                <a:lnTo>
                  <a:pt x="144" y="0"/>
                </a:lnTo>
                <a:lnTo>
                  <a:pt x="144" y="0"/>
                </a:lnTo>
                <a:lnTo>
                  <a:pt x="152" y="2"/>
                </a:lnTo>
                <a:lnTo>
                  <a:pt x="154" y="4"/>
                </a:lnTo>
                <a:lnTo>
                  <a:pt x="154" y="6"/>
                </a:lnTo>
                <a:lnTo>
                  <a:pt x="154" y="6"/>
                </a:lnTo>
                <a:lnTo>
                  <a:pt x="152" y="10"/>
                </a:lnTo>
                <a:lnTo>
                  <a:pt x="152" y="10"/>
                </a:lnTo>
                <a:lnTo>
                  <a:pt x="156" y="16"/>
                </a:lnTo>
                <a:lnTo>
                  <a:pt x="160" y="24"/>
                </a:lnTo>
                <a:lnTo>
                  <a:pt x="172" y="30"/>
                </a:lnTo>
                <a:lnTo>
                  <a:pt x="172" y="30"/>
                </a:lnTo>
                <a:lnTo>
                  <a:pt x="174" y="36"/>
                </a:lnTo>
                <a:lnTo>
                  <a:pt x="174" y="40"/>
                </a:lnTo>
                <a:lnTo>
                  <a:pt x="172" y="44"/>
                </a:lnTo>
                <a:lnTo>
                  <a:pt x="168" y="48"/>
                </a:lnTo>
                <a:lnTo>
                  <a:pt x="168" y="48"/>
                </a:lnTo>
                <a:lnTo>
                  <a:pt x="154" y="48"/>
                </a:lnTo>
                <a:lnTo>
                  <a:pt x="140" y="48"/>
                </a:lnTo>
                <a:lnTo>
                  <a:pt x="114" y="54"/>
                </a:lnTo>
                <a:lnTo>
                  <a:pt x="114" y="54"/>
                </a:lnTo>
                <a:lnTo>
                  <a:pt x="114" y="60"/>
                </a:lnTo>
                <a:lnTo>
                  <a:pt x="114" y="74"/>
                </a:lnTo>
                <a:lnTo>
                  <a:pt x="114" y="74"/>
                </a:lnTo>
                <a:lnTo>
                  <a:pt x="124" y="84"/>
                </a:lnTo>
                <a:lnTo>
                  <a:pt x="128" y="90"/>
                </a:lnTo>
                <a:lnTo>
                  <a:pt x="128" y="90"/>
                </a:lnTo>
                <a:lnTo>
                  <a:pt x="130" y="94"/>
                </a:lnTo>
                <a:lnTo>
                  <a:pt x="130" y="98"/>
                </a:lnTo>
                <a:lnTo>
                  <a:pt x="130" y="102"/>
                </a:lnTo>
                <a:lnTo>
                  <a:pt x="130" y="102"/>
                </a:lnTo>
                <a:lnTo>
                  <a:pt x="138" y="108"/>
                </a:lnTo>
                <a:lnTo>
                  <a:pt x="142" y="112"/>
                </a:lnTo>
                <a:lnTo>
                  <a:pt x="142" y="116"/>
                </a:lnTo>
                <a:lnTo>
                  <a:pt x="142" y="116"/>
                </a:lnTo>
                <a:lnTo>
                  <a:pt x="138" y="118"/>
                </a:lnTo>
                <a:lnTo>
                  <a:pt x="130" y="120"/>
                </a:lnTo>
                <a:lnTo>
                  <a:pt x="122" y="122"/>
                </a:lnTo>
                <a:lnTo>
                  <a:pt x="116" y="120"/>
                </a:lnTo>
                <a:lnTo>
                  <a:pt x="116" y="120"/>
                </a:lnTo>
                <a:lnTo>
                  <a:pt x="114" y="116"/>
                </a:lnTo>
                <a:lnTo>
                  <a:pt x="110" y="110"/>
                </a:lnTo>
                <a:lnTo>
                  <a:pt x="108" y="104"/>
                </a:lnTo>
                <a:lnTo>
                  <a:pt x="106" y="100"/>
                </a:lnTo>
                <a:lnTo>
                  <a:pt x="106" y="100"/>
                </a:lnTo>
                <a:lnTo>
                  <a:pt x="100" y="98"/>
                </a:lnTo>
                <a:lnTo>
                  <a:pt x="94" y="94"/>
                </a:lnTo>
                <a:lnTo>
                  <a:pt x="86" y="90"/>
                </a:lnTo>
                <a:lnTo>
                  <a:pt x="80" y="86"/>
                </a:lnTo>
                <a:lnTo>
                  <a:pt x="80" y="86"/>
                </a:lnTo>
                <a:lnTo>
                  <a:pt x="76" y="82"/>
                </a:lnTo>
                <a:lnTo>
                  <a:pt x="74" y="76"/>
                </a:lnTo>
                <a:lnTo>
                  <a:pt x="70" y="76"/>
                </a:lnTo>
                <a:lnTo>
                  <a:pt x="70" y="76"/>
                </a:lnTo>
                <a:lnTo>
                  <a:pt x="74" y="82"/>
                </a:lnTo>
                <a:lnTo>
                  <a:pt x="78" y="88"/>
                </a:lnTo>
                <a:lnTo>
                  <a:pt x="82" y="90"/>
                </a:lnTo>
                <a:lnTo>
                  <a:pt x="82" y="90"/>
                </a:lnTo>
                <a:lnTo>
                  <a:pt x="92" y="96"/>
                </a:lnTo>
                <a:lnTo>
                  <a:pt x="96" y="100"/>
                </a:lnTo>
                <a:lnTo>
                  <a:pt x="100" y="104"/>
                </a:lnTo>
                <a:lnTo>
                  <a:pt x="100" y="104"/>
                </a:lnTo>
                <a:lnTo>
                  <a:pt x="92" y="118"/>
                </a:lnTo>
                <a:lnTo>
                  <a:pt x="92" y="118"/>
                </a:lnTo>
                <a:close/>
                <a:moveTo>
                  <a:pt x="120" y="58"/>
                </a:moveTo>
                <a:lnTo>
                  <a:pt x="118" y="68"/>
                </a:lnTo>
                <a:lnTo>
                  <a:pt x="118" y="68"/>
                </a:lnTo>
                <a:lnTo>
                  <a:pt x="134" y="72"/>
                </a:lnTo>
                <a:lnTo>
                  <a:pt x="142" y="74"/>
                </a:lnTo>
                <a:lnTo>
                  <a:pt x="146" y="76"/>
                </a:lnTo>
                <a:lnTo>
                  <a:pt x="146" y="78"/>
                </a:lnTo>
                <a:lnTo>
                  <a:pt x="146" y="78"/>
                </a:lnTo>
                <a:lnTo>
                  <a:pt x="144" y="82"/>
                </a:lnTo>
                <a:lnTo>
                  <a:pt x="146" y="86"/>
                </a:lnTo>
                <a:lnTo>
                  <a:pt x="148" y="88"/>
                </a:lnTo>
                <a:lnTo>
                  <a:pt x="148" y="88"/>
                </a:lnTo>
                <a:lnTo>
                  <a:pt x="152" y="90"/>
                </a:lnTo>
                <a:lnTo>
                  <a:pt x="158" y="88"/>
                </a:lnTo>
                <a:lnTo>
                  <a:pt x="164" y="86"/>
                </a:lnTo>
                <a:lnTo>
                  <a:pt x="164" y="84"/>
                </a:lnTo>
                <a:lnTo>
                  <a:pt x="164" y="84"/>
                </a:lnTo>
                <a:lnTo>
                  <a:pt x="164" y="84"/>
                </a:lnTo>
                <a:lnTo>
                  <a:pt x="164" y="72"/>
                </a:lnTo>
                <a:lnTo>
                  <a:pt x="162" y="66"/>
                </a:lnTo>
                <a:lnTo>
                  <a:pt x="160" y="62"/>
                </a:lnTo>
                <a:lnTo>
                  <a:pt x="160" y="62"/>
                </a:lnTo>
                <a:lnTo>
                  <a:pt x="146" y="58"/>
                </a:lnTo>
                <a:lnTo>
                  <a:pt x="136" y="54"/>
                </a:lnTo>
                <a:lnTo>
                  <a:pt x="120" y="58"/>
                </a:lnTo>
                <a:lnTo>
                  <a:pt x="120" y="58"/>
                </a:lnTo>
                <a:close/>
                <a:moveTo>
                  <a:pt x="144" y="20"/>
                </a:moveTo>
                <a:lnTo>
                  <a:pt x="144" y="20"/>
                </a:lnTo>
                <a:lnTo>
                  <a:pt x="144" y="22"/>
                </a:lnTo>
                <a:lnTo>
                  <a:pt x="146" y="26"/>
                </a:lnTo>
                <a:lnTo>
                  <a:pt x="146" y="28"/>
                </a:lnTo>
                <a:lnTo>
                  <a:pt x="146" y="28"/>
                </a:lnTo>
                <a:lnTo>
                  <a:pt x="152" y="26"/>
                </a:lnTo>
                <a:lnTo>
                  <a:pt x="154" y="26"/>
                </a:lnTo>
                <a:lnTo>
                  <a:pt x="144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139"/>
          <p:cNvSpPr>
            <a:spLocks noEditPoints="1"/>
          </p:cNvSpPr>
          <p:nvPr/>
        </p:nvSpPr>
        <p:spPr bwMode="auto">
          <a:xfrm>
            <a:off x="8010752" y="3661020"/>
            <a:ext cx="932011" cy="832861"/>
          </a:xfrm>
          <a:custGeom>
            <a:avLst/>
            <a:gdLst>
              <a:gd name="T0" fmla="*/ 126 w 188"/>
              <a:gd name="T1" fmla="*/ 32 h 168"/>
              <a:gd name="T2" fmla="*/ 126 w 188"/>
              <a:gd name="T3" fmla="*/ 0 h 168"/>
              <a:gd name="T4" fmla="*/ 170 w 188"/>
              <a:gd name="T5" fmla="*/ 78 h 168"/>
              <a:gd name="T6" fmla="*/ 166 w 188"/>
              <a:gd name="T7" fmla="*/ 124 h 168"/>
              <a:gd name="T8" fmla="*/ 170 w 188"/>
              <a:gd name="T9" fmla="*/ 130 h 168"/>
              <a:gd name="T10" fmla="*/ 180 w 188"/>
              <a:gd name="T11" fmla="*/ 148 h 168"/>
              <a:gd name="T12" fmla="*/ 188 w 188"/>
              <a:gd name="T13" fmla="*/ 168 h 168"/>
              <a:gd name="T14" fmla="*/ 0 w 188"/>
              <a:gd name="T15" fmla="*/ 148 h 168"/>
              <a:gd name="T16" fmla="*/ 2 w 188"/>
              <a:gd name="T17" fmla="*/ 130 h 168"/>
              <a:gd name="T18" fmla="*/ 16 w 188"/>
              <a:gd name="T19" fmla="*/ 104 h 168"/>
              <a:gd name="T20" fmla="*/ 12 w 188"/>
              <a:gd name="T21" fmla="*/ 102 h 168"/>
              <a:gd name="T22" fmla="*/ 8 w 188"/>
              <a:gd name="T23" fmla="*/ 90 h 168"/>
              <a:gd name="T24" fmla="*/ 12 w 188"/>
              <a:gd name="T25" fmla="*/ 80 h 168"/>
              <a:gd name="T26" fmla="*/ 14 w 188"/>
              <a:gd name="T27" fmla="*/ 78 h 168"/>
              <a:gd name="T28" fmla="*/ 36 w 188"/>
              <a:gd name="T29" fmla="*/ 130 h 168"/>
              <a:gd name="T30" fmla="*/ 66 w 188"/>
              <a:gd name="T31" fmla="*/ 148 h 168"/>
              <a:gd name="T32" fmla="*/ 74 w 188"/>
              <a:gd name="T33" fmla="*/ 84 h 168"/>
              <a:gd name="T34" fmla="*/ 24 w 188"/>
              <a:gd name="T35" fmla="*/ 104 h 168"/>
              <a:gd name="T36" fmla="*/ 24 w 188"/>
              <a:gd name="T37" fmla="*/ 130 h 168"/>
              <a:gd name="T38" fmla="*/ 160 w 188"/>
              <a:gd name="T39" fmla="*/ 84 h 168"/>
              <a:gd name="T40" fmla="*/ 138 w 188"/>
              <a:gd name="T41" fmla="*/ 58 h 168"/>
              <a:gd name="T42" fmla="*/ 110 w 188"/>
              <a:gd name="T43" fmla="*/ 72 h 168"/>
              <a:gd name="T44" fmla="*/ 114 w 188"/>
              <a:gd name="T45" fmla="*/ 78 h 168"/>
              <a:gd name="T46" fmla="*/ 124 w 188"/>
              <a:gd name="T47" fmla="*/ 148 h 168"/>
              <a:gd name="T48" fmla="*/ 146 w 188"/>
              <a:gd name="T49" fmla="*/ 130 h 168"/>
              <a:gd name="T50" fmla="*/ 154 w 188"/>
              <a:gd name="T51" fmla="*/ 124 h 168"/>
              <a:gd name="T52" fmla="*/ 160 w 188"/>
              <a:gd name="T53" fmla="*/ 84 h 168"/>
              <a:gd name="T54" fmla="*/ 106 w 188"/>
              <a:gd name="T55" fmla="*/ 86 h 168"/>
              <a:gd name="T56" fmla="*/ 106 w 188"/>
              <a:gd name="T57" fmla="*/ 98 h 168"/>
              <a:gd name="T58" fmla="*/ 106 w 188"/>
              <a:gd name="T59" fmla="*/ 86 h 168"/>
              <a:gd name="T60" fmla="*/ 90 w 188"/>
              <a:gd name="T61" fmla="*/ 124 h 168"/>
              <a:gd name="T62" fmla="*/ 108 w 188"/>
              <a:gd name="T63" fmla="*/ 110 h 168"/>
              <a:gd name="T64" fmla="*/ 112 w 188"/>
              <a:gd name="T65" fmla="*/ 134 h 168"/>
              <a:gd name="T66" fmla="*/ 76 w 188"/>
              <a:gd name="T67" fmla="*/ 144 h 168"/>
              <a:gd name="T68" fmla="*/ 112 w 188"/>
              <a:gd name="T69" fmla="*/ 134 h 168"/>
              <a:gd name="T70" fmla="*/ 80 w 188"/>
              <a:gd name="T71" fmla="*/ 120 h 168"/>
              <a:gd name="T72" fmla="*/ 80 w 188"/>
              <a:gd name="T73" fmla="*/ 108 h 168"/>
              <a:gd name="T74" fmla="*/ 80 w 188"/>
              <a:gd name="T75" fmla="*/ 120 h 168"/>
              <a:gd name="T76" fmla="*/ 96 w 188"/>
              <a:gd name="T77" fmla="*/ 82 h 168"/>
              <a:gd name="T78" fmla="*/ 82 w 188"/>
              <a:gd name="T79" fmla="*/ 94 h 168"/>
              <a:gd name="T80" fmla="*/ 92 w 188"/>
              <a:gd name="T81" fmla="*/ 58 h 168"/>
              <a:gd name="T82" fmla="*/ 88 w 188"/>
              <a:gd name="T83" fmla="*/ 60 h 168"/>
              <a:gd name="T84" fmla="*/ 86 w 188"/>
              <a:gd name="T85" fmla="*/ 64 h 168"/>
              <a:gd name="T86" fmla="*/ 92 w 188"/>
              <a:gd name="T87" fmla="*/ 70 h 168"/>
              <a:gd name="T88" fmla="*/ 94 w 188"/>
              <a:gd name="T89" fmla="*/ 68 h 168"/>
              <a:gd name="T90" fmla="*/ 96 w 188"/>
              <a:gd name="T91" fmla="*/ 64 h 168"/>
              <a:gd name="T92" fmla="*/ 92 w 188"/>
              <a:gd name="T93" fmla="*/ 5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68">
                <a:moveTo>
                  <a:pt x="14" y="78"/>
                </a:moveTo>
                <a:lnTo>
                  <a:pt x="126" y="32"/>
                </a:lnTo>
                <a:lnTo>
                  <a:pt x="116" y="16"/>
                </a:lnTo>
                <a:lnTo>
                  <a:pt x="126" y="0"/>
                </a:lnTo>
                <a:lnTo>
                  <a:pt x="158" y="10"/>
                </a:lnTo>
                <a:lnTo>
                  <a:pt x="170" y="78"/>
                </a:lnTo>
                <a:lnTo>
                  <a:pt x="166" y="80"/>
                </a:lnTo>
                <a:lnTo>
                  <a:pt x="166" y="124"/>
                </a:lnTo>
                <a:lnTo>
                  <a:pt x="170" y="124"/>
                </a:lnTo>
                <a:lnTo>
                  <a:pt x="170" y="130"/>
                </a:lnTo>
                <a:lnTo>
                  <a:pt x="180" y="130"/>
                </a:lnTo>
                <a:lnTo>
                  <a:pt x="180" y="148"/>
                </a:lnTo>
                <a:lnTo>
                  <a:pt x="188" y="148"/>
                </a:lnTo>
                <a:lnTo>
                  <a:pt x="188" y="168"/>
                </a:lnTo>
                <a:lnTo>
                  <a:pt x="0" y="168"/>
                </a:lnTo>
                <a:lnTo>
                  <a:pt x="0" y="148"/>
                </a:lnTo>
                <a:lnTo>
                  <a:pt x="2" y="148"/>
                </a:lnTo>
                <a:lnTo>
                  <a:pt x="2" y="130"/>
                </a:lnTo>
                <a:lnTo>
                  <a:pt x="16" y="130"/>
                </a:lnTo>
                <a:lnTo>
                  <a:pt x="16" y="104"/>
                </a:lnTo>
                <a:lnTo>
                  <a:pt x="16" y="104"/>
                </a:lnTo>
                <a:lnTo>
                  <a:pt x="12" y="102"/>
                </a:lnTo>
                <a:lnTo>
                  <a:pt x="10" y="98"/>
                </a:lnTo>
                <a:lnTo>
                  <a:pt x="8" y="90"/>
                </a:lnTo>
                <a:lnTo>
                  <a:pt x="10" y="82"/>
                </a:lnTo>
                <a:lnTo>
                  <a:pt x="12" y="80"/>
                </a:lnTo>
                <a:lnTo>
                  <a:pt x="14" y="78"/>
                </a:lnTo>
                <a:lnTo>
                  <a:pt x="14" y="78"/>
                </a:lnTo>
                <a:close/>
                <a:moveTo>
                  <a:pt x="24" y="130"/>
                </a:moveTo>
                <a:lnTo>
                  <a:pt x="36" y="130"/>
                </a:lnTo>
                <a:lnTo>
                  <a:pt x="36" y="148"/>
                </a:lnTo>
                <a:lnTo>
                  <a:pt x="66" y="148"/>
                </a:lnTo>
                <a:lnTo>
                  <a:pt x="66" y="148"/>
                </a:lnTo>
                <a:lnTo>
                  <a:pt x="74" y="84"/>
                </a:lnTo>
                <a:lnTo>
                  <a:pt x="24" y="104"/>
                </a:lnTo>
                <a:lnTo>
                  <a:pt x="24" y="104"/>
                </a:lnTo>
                <a:lnTo>
                  <a:pt x="24" y="104"/>
                </a:lnTo>
                <a:lnTo>
                  <a:pt x="24" y="130"/>
                </a:lnTo>
                <a:lnTo>
                  <a:pt x="24" y="130"/>
                </a:lnTo>
                <a:close/>
                <a:moveTo>
                  <a:pt x="160" y="84"/>
                </a:moveTo>
                <a:lnTo>
                  <a:pt x="154" y="86"/>
                </a:lnTo>
                <a:lnTo>
                  <a:pt x="138" y="58"/>
                </a:lnTo>
                <a:lnTo>
                  <a:pt x="100" y="72"/>
                </a:lnTo>
                <a:lnTo>
                  <a:pt x="110" y="72"/>
                </a:lnTo>
                <a:lnTo>
                  <a:pt x="114" y="72"/>
                </a:lnTo>
                <a:lnTo>
                  <a:pt x="114" y="78"/>
                </a:lnTo>
                <a:lnTo>
                  <a:pt x="124" y="148"/>
                </a:lnTo>
                <a:lnTo>
                  <a:pt x="124" y="148"/>
                </a:lnTo>
                <a:lnTo>
                  <a:pt x="146" y="148"/>
                </a:lnTo>
                <a:lnTo>
                  <a:pt x="146" y="130"/>
                </a:lnTo>
                <a:lnTo>
                  <a:pt x="154" y="130"/>
                </a:lnTo>
                <a:lnTo>
                  <a:pt x="154" y="124"/>
                </a:lnTo>
                <a:lnTo>
                  <a:pt x="160" y="124"/>
                </a:lnTo>
                <a:lnTo>
                  <a:pt x="160" y="84"/>
                </a:lnTo>
                <a:lnTo>
                  <a:pt x="160" y="84"/>
                </a:lnTo>
                <a:close/>
                <a:moveTo>
                  <a:pt x="106" y="86"/>
                </a:moveTo>
                <a:lnTo>
                  <a:pt x="94" y="98"/>
                </a:lnTo>
                <a:lnTo>
                  <a:pt x="106" y="98"/>
                </a:lnTo>
                <a:lnTo>
                  <a:pt x="106" y="86"/>
                </a:lnTo>
                <a:lnTo>
                  <a:pt x="106" y="86"/>
                </a:lnTo>
                <a:close/>
                <a:moveTo>
                  <a:pt x="108" y="110"/>
                </a:moveTo>
                <a:lnTo>
                  <a:pt x="90" y="124"/>
                </a:lnTo>
                <a:lnTo>
                  <a:pt x="110" y="124"/>
                </a:lnTo>
                <a:lnTo>
                  <a:pt x="108" y="110"/>
                </a:lnTo>
                <a:lnTo>
                  <a:pt x="108" y="110"/>
                </a:lnTo>
                <a:close/>
                <a:moveTo>
                  <a:pt x="112" y="134"/>
                </a:moveTo>
                <a:lnTo>
                  <a:pt x="78" y="134"/>
                </a:lnTo>
                <a:lnTo>
                  <a:pt x="76" y="144"/>
                </a:lnTo>
                <a:lnTo>
                  <a:pt x="114" y="144"/>
                </a:lnTo>
                <a:lnTo>
                  <a:pt x="112" y="134"/>
                </a:lnTo>
                <a:lnTo>
                  <a:pt x="112" y="134"/>
                </a:lnTo>
                <a:close/>
                <a:moveTo>
                  <a:pt x="80" y="120"/>
                </a:moveTo>
                <a:lnTo>
                  <a:pt x="96" y="108"/>
                </a:lnTo>
                <a:lnTo>
                  <a:pt x="80" y="108"/>
                </a:lnTo>
                <a:lnTo>
                  <a:pt x="80" y="120"/>
                </a:lnTo>
                <a:lnTo>
                  <a:pt x="80" y="120"/>
                </a:lnTo>
                <a:close/>
                <a:moveTo>
                  <a:pt x="82" y="94"/>
                </a:moveTo>
                <a:lnTo>
                  <a:pt x="96" y="82"/>
                </a:lnTo>
                <a:lnTo>
                  <a:pt x="84" y="82"/>
                </a:lnTo>
                <a:lnTo>
                  <a:pt x="82" y="94"/>
                </a:lnTo>
                <a:lnTo>
                  <a:pt x="82" y="94"/>
                </a:lnTo>
                <a:close/>
                <a:moveTo>
                  <a:pt x="92" y="58"/>
                </a:moveTo>
                <a:lnTo>
                  <a:pt x="92" y="58"/>
                </a:lnTo>
                <a:lnTo>
                  <a:pt x="88" y="60"/>
                </a:lnTo>
                <a:lnTo>
                  <a:pt x="86" y="64"/>
                </a:lnTo>
                <a:lnTo>
                  <a:pt x="86" y="64"/>
                </a:lnTo>
                <a:lnTo>
                  <a:pt x="88" y="68"/>
                </a:lnTo>
                <a:lnTo>
                  <a:pt x="92" y="70"/>
                </a:lnTo>
                <a:lnTo>
                  <a:pt x="92" y="70"/>
                </a:lnTo>
                <a:lnTo>
                  <a:pt x="94" y="68"/>
                </a:lnTo>
                <a:lnTo>
                  <a:pt x="96" y="64"/>
                </a:lnTo>
                <a:lnTo>
                  <a:pt x="96" y="64"/>
                </a:lnTo>
                <a:lnTo>
                  <a:pt x="94" y="60"/>
                </a:lnTo>
                <a:lnTo>
                  <a:pt x="92" y="58"/>
                </a:lnTo>
                <a:lnTo>
                  <a:pt x="92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140"/>
          <p:cNvSpPr>
            <a:spLocks noEditPoints="1"/>
          </p:cNvSpPr>
          <p:nvPr/>
        </p:nvSpPr>
        <p:spPr bwMode="auto">
          <a:xfrm>
            <a:off x="9061742" y="3680851"/>
            <a:ext cx="1041076" cy="813030"/>
          </a:xfrm>
          <a:custGeom>
            <a:avLst/>
            <a:gdLst>
              <a:gd name="T0" fmla="*/ 106 w 210"/>
              <a:gd name="T1" fmla="*/ 22 h 164"/>
              <a:gd name="T2" fmla="*/ 116 w 210"/>
              <a:gd name="T3" fmla="*/ 22 h 164"/>
              <a:gd name="T4" fmla="*/ 130 w 210"/>
              <a:gd name="T5" fmla="*/ 18 h 164"/>
              <a:gd name="T6" fmla="*/ 148 w 210"/>
              <a:gd name="T7" fmla="*/ 22 h 164"/>
              <a:gd name="T8" fmla="*/ 162 w 210"/>
              <a:gd name="T9" fmla="*/ 28 h 164"/>
              <a:gd name="T10" fmla="*/ 180 w 210"/>
              <a:gd name="T11" fmla="*/ 22 h 164"/>
              <a:gd name="T12" fmla="*/ 180 w 210"/>
              <a:gd name="T13" fmla="*/ 32 h 164"/>
              <a:gd name="T14" fmla="*/ 210 w 210"/>
              <a:gd name="T15" fmla="*/ 68 h 164"/>
              <a:gd name="T16" fmla="*/ 210 w 210"/>
              <a:gd name="T17" fmla="*/ 74 h 164"/>
              <a:gd name="T18" fmla="*/ 188 w 210"/>
              <a:gd name="T19" fmla="*/ 84 h 164"/>
              <a:gd name="T20" fmla="*/ 160 w 210"/>
              <a:gd name="T21" fmla="*/ 84 h 164"/>
              <a:gd name="T22" fmla="*/ 138 w 210"/>
              <a:gd name="T23" fmla="*/ 74 h 164"/>
              <a:gd name="T24" fmla="*/ 138 w 210"/>
              <a:gd name="T25" fmla="*/ 68 h 164"/>
              <a:gd name="T26" fmla="*/ 168 w 210"/>
              <a:gd name="T27" fmla="*/ 36 h 164"/>
              <a:gd name="T28" fmla="*/ 144 w 210"/>
              <a:gd name="T29" fmla="*/ 32 h 164"/>
              <a:gd name="T30" fmla="*/ 130 w 210"/>
              <a:gd name="T31" fmla="*/ 36 h 164"/>
              <a:gd name="T32" fmla="*/ 114 w 210"/>
              <a:gd name="T33" fmla="*/ 42 h 164"/>
              <a:gd name="T34" fmla="*/ 102 w 210"/>
              <a:gd name="T35" fmla="*/ 48 h 164"/>
              <a:gd name="T36" fmla="*/ 88 w 210"/>
              <a:gd name="T37" fmla="*/ 48 h 164"/>
              <a:gd name="T38" fmla="*/ 72 w 210"/>
              <a:gd name="T39" fmla="*/ 48 h 164"/>
              <a:gd name="T40" fmla="*/ 54 w 210"/>
              <a:gd name="T41" fmla="*/ 64 h 164"/>
              <a:gd name="T42" fmla="*/ 66 w 210"/>
              <a:gd name="T43" fmla="*/ 104 h 164"/>
              <a:gd name="T44" fmla="*/ 74 w 210"/>
              <a:gd name="T45" fmla="*/ 106 h 164"/>
              <a:gd name="T46" fmla="*/ 70 w 210"/>
              <a:gd name="T47" fmla="*/ 112 h 164"/>
              <a:gd name="T48" fmla="*/ 36 w 210"/>
              <a:gd name="T49" fmla="*/ 122 h 164"/>
              <a:gd name="T50" fmla="*/ 10 w 210"/>
              <a:gd name="T51" fmla="*/ 116 h 164"/>
              <a:gd name="T52" fmla="*/ 0 w 210"/>
              <a:gd name="T53" fmla="*/ 106 h 164"/>
              <a:gd name="T54" fmla="*/ 10 w 210"/>
              <a:gd name="T55" fmla="*/ 104 h 164"/>
              <a:gd name="T56" fmla="*/ 28 w 210"/>
              <a:gd name="T57" fmla="*/ 68 h 164"/>
              <a:gd name="T58" fmla="*/ 36 w 210"/>
              <a:gd name="T59" fmla="*/ 62 h 164"/>
              <a:gd name="T60" fmla="*/ 48 w 210"/>
              <a:gd name="T61" fmla="*/ 58 h 164"/>
              <a:gd name="T62" fmla="*/ 58 w 210"/>
              <a:gd name="T63" fmla="*/ 46 h 164"/>
              <a:gd name="T64" fmla="*/ 80 w 210"/>
              <a:gd name="T65" fmla="*/ 30 h 164"/>
              <a:gd name="T66" fmla="*/ 92 w 210"/>
              <a:gd name="T67" fmla="*/ 30 h 164"/>
              <a:gd name="T68" fmla="*/ 102 w 210"/>
              <a:gd name="T69" fmla="*/ 22 h 164"/>
              <a:gd name="T70" fmla="*/ 196 w 210"/>
              <a:gd name="T71" fmla="*/ 68 h 164"/>
              <a:gd name="T72" fmla="*/ 154 w 210"/>
              <a:gd name="T73" fmla="*/ 68 h 164"/>
              <a:gd name="T74" fmla="*/ 38 w 210"/>
              <a:gd name="T75" fmla="*/ 72 h 164"/>
              <a:gd name="T76" fmla="*/ 94 w 210"/>
              <a:gd name="T77" fmla="*/ 20 h 164"/>
              <a:gd name="T78" fmla="*/ 104 w 210"/>
              <a:gd name="T79" fmla="*/ 18 h 164"/>
              <a:gd name="T80" fmla="*/ 104 w 210"/>
              <a:gd name="T81" fmla="*/ 0 h 164"/>
              <a:gd name="T82" fmla="*/ 114 w 210"/>
              <a:gd name="T83" fmla="*/ 54 h 164"/>
              <a:gd name="T84" fmla="*/ 92 w 210"/>
              <a:gd name="T85" fmla="*/ 54 h 164"/>
              <a:gd name="T86" fmla="*/ 114 w 210"/>
              <a:gd name="T87" fmla="*/ 54 h 164"/>
              <a:gd name="T88" fmla="*/ 102 w 210"/>
              <a:gd name="T89" fmla="*/ 26 h 164"/>
              <a:gd name="T90" fmla="*/ 96 w 210"/>
              <a:gd name="T91" fmla="*/ 32 h 164"/>
              <a:gd name="T92" fmla="*/ 96 w 210"/>
              <a:gd name="T93" fmla="*/ 38 h 164"/>
              <a:gd name="T94" fmla="*/ 102 w 210"/>
              <a:gd name="T95" fmla="*/ 44 h 164"/>
              <a:gd name="T96" fmla="*/ 108 w 210"/>
              <a:gd name="T97" fmla="*/ 40 h 164"/>
              <a:gd name="T98" fmla="*/ 112 w 210"/>
              <a:gd name="T99" fmla="*/ 36 h 164"/>
              <a:gd name="T100" fmla="*/ 106 w 210"/>
              <a:gd name="T101" fmla="*/ 2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64">
                <a:moveTo>
                  <a:pt x="102" y="22"/>
                </a:moveTo>
                <a:lnTo>
                  <a:pt x="102" y="22"/>
                </a:lnTo>
                <a:lnTo>
                  <a:pt x="106" y="22"/>
                </a:lnTo>
                <a:lnTo>
                  <a:pt x="110" y="24"/>
                </a:lnTo>
                <a:lnTo>
                  <a:pt x="110" y="24"/>
                </a:lnTo>
                <a:lnTo>
                  <a:pt x="116" y="22"/>
                </a:lnTo>
                <a:lnTo>
                  <a:pt x="124" y="20"/>
                </a:lnTo>
                <a:lnTo>
                  <a:pt x="124" y="20"/>
                </a:lnTo>
                <a:lnTo>
                  <a:pt x="130" y="18"/>
                </a:lnTo>
                <a:lnTo>
                  <a:pt x="136" y="18"/>
                </a:lnTo>
                <a:lnTo>
                  <a:pt x="148" y="22"/>
                </a:lnTo>
                <a:lnTo>
                  <a:pt x="148" y="22"/>
                </a:lnTo>
                <a:lnTo>
                  <a:pt x="156" y="26"/>
                </a:lnTo>
                <a:lnTo>
                  <a:pt x="162" y="28"/>
                </a:lnTo>
                <a:lnTo>
                  <a:pt x="162" y="28"/>
                </a:lnTo>
                <a:lnTo>
                  <a:pt x="170" y="28"/>
                </a:lnTo>
                <a:lnTo>
                  <a:pt x="176" y="26"/>
                </a:lnTo>
                <a:lnTo>
                  <a:pt x="180" y="22"/>
                </a:lnTo>
                <a:lnTo>
                  <a:pt x="186" y="28"/>
                </a:lnTo>
                <a:lnTo>
                  <a:pt x="186" y="28"/>
                </a:lnTo>
                <a:lnTo>
                  <a:pt x="180" y="32"/>
                </a:lnTo>
                <a:lnTo>
                  <a:pt x="202" y="68"/>
                </a:lnTo>
                <a:lnTo>
                  <a:pt x="210" y="68"/>
                </a:lnTo>
                <a:lnTo>
                  <a:pt x="210" y="68"/>
                </a:lnTo>
                <a:lnTo>
                  <a:pt x="210" y="70"/>
                </a:lnTo>
                <a:lnTo>
                  <a:pt x="210" y="70"/>
                </a:lnTo>
                <a:lnTo>
                  <a:pt x="210" y="74"/>
                </a:lnTo>
                <a:lnTo>
                  <a:pt x="208" y="76"/>
                </a:lnTo>
                <a:lnTo>
                  <a:pt x="200" y="82"/>
                </a:lnTo>
                <a:lnTo>
                  <a:pt x="188" y="84"/>
                </a:lnTo>
                <a:lnTo>
                  <a:pt x="174" y="86"/>
                </a:lnTo>
                <a:lnTo>
                  <a:pt x="174" y="86"/>
                </a:lnTo>
                <a:lnTo>
                  <a:pt x="160" y="84"/>
                </a:lnTo>
                <a:lnTo>
                  <a:pt x="148" y="82"/>
                </a:lnTo>
                <a:lnTo>
                  <a:pt x="140" y="76"/>
                </a:lnTo>
                <a:lnTo>
                  <a:pt x="138" y="74"/>
                </a:lnTo>
                <a:lnTo>
                  <a:pt x="138" y="70"/>
                </a:lnTo>
                <a:lnTo>
                  <a:pt x="138" y="70"/>
                </a:lnTo>
                <a:lnTo>
                  <a:pt x="138" y="68"/>
                </a:lnTo>
                <a:lnTo>
                  <a:pt x="146" y="68"/>
                </a:lnTo>
                <a:lnTo>
                  <a:pt x="168" y="36"/>
                </a:lnTo>
                <a:lnTo>
                  <a:pt x="168" y="36"/>
                </a:lnTo>
                <a:lnTo>
                  <a:pt x="162" y="36"/>
                </a:lnTo>
                <a:lnTo>
                  <a:pt x="162" y="36"/>
                </a:lnTo>
                <a:lnTo>
                  <a:pt x="144" y="32"/>
                </a:lnTo>
                <a:lnTo>
                  <a:pt x="138" y="32"/>
                </a:lnTo>
                <a:lnTo>
                  <a:pt x="130" y="36"/>
                </a:lnTo>
                <a:lnTo>
                  <a:pt x="130" y="36"/>
                </a:lnTo>
                <a:lnTo>
                  <a:pt x="122" y="40"/>
                </a:lnTo>
                <a:lnTo>
                  <a:pt x="114" y="42"/>
                </a:lnTo>
                <a:lnTo>
                  <a:pt x="114" y="42"/>
                </a:lnTo>
                <a:lnTo>
                  <a:pt x="110" y="46"/>
                </a:lnTo>
                <a:lnTo>
                  <a:pt x="102" y="48"/>
                </a:lnTo>
                <a:lnTo>
                  <a:pt x="102" y="48"/>
                </a:lnTo>
                <a:lnTo>
                  <a:pt x="96" y="46"/>
                </a:lnTo>
                <a:lnTo>
                  <a:pt x="96" y="46"/>
                </a:lnTo>
                <a:lnTo>
                  <a:pt x="88" y="48"/>
                </a:lnTo>
                <a:lnTo>
                  <a:pt x="80" y="48"/>
                </a:lnTo>
                <a:lnTo>
                  <a:pt x="80" y="48"/>
                </a:lnTo>
                <a:lnTo>
                  <a:pt x="72" y="48"/>
                </a:lnTo>
                <a:lnTo>
                  <a:pt x="66" y="52"/>
                </a:lnTo>
                <a:lnTo>
                  <a:pt x="54" y="64"/>
                </a:lnTo>
                <a:lnTo>
                  <a:pt x="54" y="64"/>
                </a:lnTo>
                <a:lnTo>
                  <a:pt x="48" y="66"/>
                </a:lnTo>
                <a:lnTo>
                  <a:pt x="44" y="68"/>
                </a:lnTo>
                <a:lnTo>
                  <a:pt x="66" y="104"/>
                </a:lnTo>
                <a:lnTo>
                  <a:pt x="74" y="104"/>
                </a:lnTo>
                <a:lnTo>
                  <a:pt x="74" y="104"/>
                </a:lnTo>
                <a:lnTo>
                  <a:pt x="74" y="106"/>
                </a:lnTo>
                <a:lnTo>
                  <a:pt x="74" y="106"/>
                </a:lnTo>
                <a:lnTo>
                  <a:pt x="72" y="108"/>
                </a:lnTo>
                <a:lnTo>
                  <a:pt x="70" y="112"/>
                </a:lnTo>
                <a:lnTo>
                  <a:pt x="62" y="116"/>
                </a:lnTo>
                <a:lnTo>
                  <a:pt x="50" y="120"/>
                </a:lnTo>
                <a:lnTo>
                  <a:pt x="36" y="122"/>
                </a:lnTo>
                <a:lnTo>
                  <a:pt x="36" y="122"/>
                </a:lnTo>
                <a:lnTo>
                  <a:pt x="22" y="120"/>
                </a:lnTo>
                <a:lnTo>
                  <a:pt x="10" y="116"/>
                </a:lnTo>
                <a:lnTo>
                  <a:pt x="2" y="112"/>
                </a:lnTo>
                <a:lnTo>
                  <a:pt x="0" y="108"/>
                </a:lnTo>
                <a:lnTo>
                  <a:pt x="0" y="106"/>
                </a:lnTo>
                <a:lnTo>
                  <a:pt x="0" y="106"/>
                </a:lnTo>
                <a:lnTo>
                  <a:pt x="0" y="104"/>
                </a:lnTo>
                <a:lnTo>
                  <a:pt x="10" y="104"/>
                </a:lnTo>
                <a:lnTo>
                  <a:pt x="32" y="68"/>
                </a:lnTo>
                <a:lnTo>
                  <a:pt x="32" y="68"/>
                </a:lnTo>
                <a:lnTo>
                  <a:pt x="28" y="68"/>
                </a:lnTo>
                <a:lnTo>
                  <a:pt x="32" y="60"/>
                </a:lnTo>
                <a:lnTo>
                  <a:pt x="32" y="60"/>
                </a:lnTo>
                <a:lnTo>
                  <a:pt x="36" y="62"/>
                </a:lnTo>
                <a:lnTo>
                  <a:pt x="42" y="60"/>
                </a:lnTo>
                <a:lnTo>
                  <a:pt x="48" y="58"/>
                </a:lnTo>
                <a:lnTo>
                  <a:pt x="48" y="58"/>
                </a:lnTo>
                <a:lnTo>
                  <a:pt x="54" y="52"/>
                </a:lnTo>
                <a:lnTo>
                  <a:pt x="58" y="46"/>
                </a:lnTo>
                <a:lnTo>
                  <a:pt x="58" y="46"/>
                </a:lnTo>
                <a:lnTo>
                  <a:pt x="68" y="36"/>
                </a:lnTo>
                <a:lnTo>
                  <a:pt x="74" y="32"/>
                </a:lnTo>
                <a:lnTo>
                  <a:pt x="80" y="30"/>
                </a:lnTo>
                <a:lnTo>
                  <a:pt x="80" y="30"/>
                </a:lnTo>
                <a:lnTo>
                  <a:pt x="86" y="30"/>
                </a:lnTo>
                <a:lnTo>
                  <a:pt x="92" y="30"/>
                </a:lnTo>
                <a:lnTo>
                  <a:pt x="92" y="30"/>
                </a:lnTo>
                <a:lnTo>
                  <a:pt x="96" y="24"/>
                </a:lnTo>
                <a:lnTo>
                  <a:pt x="102" y="22"/>
                </a:lnTo>
                <a:lnTo>
                  <a:pt x="102" y="22"/>
                </a:lnTo>
                <a:close/>
                <a:moveTo>
                  <a:pt x="154" y="68"/>
                </a:moveTo>
                <a:lnTo>
                  <a:pt x="196" y="68"/>
                </a:lnTo>
                <a:lnTo>
                  <a:pt x="176" y="36"/>
                </a:lnTo>
                <a:lnTo>
                  <a:pt x="154" y="68"/>
                </a:lnTo>
                <a:lnTo>
                  <a:pt x="154" y="68"/>
                </a:lnTo>
                <a:close/>
                <a:moveTo>
                  <a:pt x="16" y="104"/>
                </a:moveTo>
                <a:lnTo>
                  <a:pt x="58" y="104"/>
                </a:lnTo>
                <a:lnTo>
                  <a:pt x="38" y="72"/>
                </a:lnTo>
                <a:lnTo>
                  <a:pt x="16" y="104"/>
                </a:lnTo>
                <a:lnTo>
                  <a:pt x="16" y="104"/>
                </a:lnTo>
                <a:close/>
                <a:moveTo>
                  <a:pt x="94" y="20"/>
                </a:moveTo>
                <a:lnTo>
                  <a:pt x="94" y="20"/>
                </a:lnTo>
                <a:lnTo>
                  <a:pt x="98" y="18"/>
                </a:lnTo>
                <a:lnTo>
                  <a:pt x="104" y="18"/>
                </a:lnTo>
                <a:lnTo>
                  <a:pt x="108" y="18"/>
                </a:lnTo>
                <a:lnTo>
                  <a:pt x="112" y="20"/>
                </a:lnTo>
                <a:lnTo>
                  <a:pt x="104" y="0"/>
                </a:lnTo>
                <a:lnTo>
                  <a:pt x="94" y="20"/>
                </a:lnTo>
                <a:lnTo>
                  <a:pt x="94" y="20"/>
                </a:lnTo>
                <a:close/>
                <a:moveTo>
                  <a:pt x="114" y="54"/>
                </a:moveTo>
                <a:lnTo>
                  <a:pt x="114" y="54"/>
                </a:lnTo>
                <a:lnTo>
                  <a:pt x="104" y="56"/>
                </a:lnTo>
                <a:lnTo>
                  <a:pt x="92" y="54"/>
                </a:lnTo>
                <a:lnTo>
                  <a:pt x="82" y="164"/>
                </a:lnTo>
                <a:lnTo>
                  <a:pt x="126" y="164"/>
                </a:lnTo>
                <a:lnTo>
                  <a:pt x="114" y="54"/>
                </a:lnTo>
                <a:lnTo>
                  <a:pt x="114" y="54"/>
                </a:lnTo>
                <a:close/>
                <a:moveTo>
                  <a:pt x="102" y="26"/>
                </a:moveTo>
                <a:lnTo>
                  <a:pt x="102" y="26"/>
                </a:lnTo>
                <a:lnTo>
                  <a:pt x="100" y="28"/>
                </a:lnTo>
                <a:lnTo>
                  <a:pt x="98" y="30"/>
                </a:lnTo>
                <a:lnTo>
                  <a:pt x="96" y="32"/>
                </a:lnTo>
                <a:lnTo>
                  <a:pt x="94" y="36"/>
                </a:lnTo>
                <a:lnTo>
                  <a:pt x="94" y="36"/>
                </a:lnTo>
                <a:lnTo>
                  <a:pt x="96" y="38"/>
                </a:lnTo>
                <a:lnTo>
                  <a:pt x="98" y="40"/>
                </a:lnTo>
                <a:lnTo>
                  <a:pt x="100" y="42"/>
                </a:lnTo>
                <a:lnTo>
                  <a:pt x="102" y="44"/>
                </a:lnTo>
                <a:lnTo>
                  <a:pt x="102" y="44"/>
                </a:lnTo>
                <a:lnTo>
                  <a:pt x="106" y="42"/>
                </a:lnTo>
                <a:lnTo>
                  <a:pt x="108" y="40"/>
                </a:lnTo>
                <a:lnTo>
                  <a:pt x="110" y="38"/>
                </a:lnTo>
                <a:lnTo>
                  <a:pt x="112" y="36"/>
                </a:lnTo>
                <a:lnTo>
                  <a:pt x="112" y="36"/>
                </a:lnTo>
                <a:lnTo>
                  <a:pt x="110" y="32"/>
                </a:lnTo>
                <a:lnTo>
                  <a:pt x="108" y="30"/>
                </a:lnTo>
                <a:lnTo>
                  <a:pt x="106" y="28"/>
                </a:lnTo>
                <a:lnTo>
                  <a:pt x="102" y="26"/>
                </a:lnTo>
                <a:lnTo>
                  <a:pt x="102" y="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Rectangle 141"/>
          <p:cNvSpPr>
            <a:spLocks noChangeArrowheads="1"/>
          </p:cNvSpPr>
          <p:nvPr/>
        </p:nvSpPr>
        <p:spPr bwMode="auto">
          <a:xfrm>
            <a:off x="6830867" y="3311392"/>
            <a:ext cx="951840" cy="594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142"/>
          <p:cNvSpPr/>
          <p:nvPr/>
        </p:nvSpPr>
        <p:spPr bwMode="auto">
          <a:xfrm>
            <a:off x="6969677" y="2468617"/>
            <a:ext cx="703965" cy="356941"/>
          </a:xfrm>
          <a:custGeom>
            <a:avLst/>
            <a:gdLst>
              <a:gd name="T0" fmla="*/ 0 w 142"/>
              <a:gd name="T1" fmla="*/ 64 h 72"/>
              <a:gd name="T2" fmla="*/ 0 w 142"/>
              <a:gd name="T3" fmla="*/ 64 h 72"/>
              <a:gd name="T4" fmla="*/ 0 w 142"/>
              <a:gd name="T5" fmla="*/ 72 h 72"/>
              <a:gd name="T6" fmla="*/ 0 w 142"/>
              <a:gd name="T7" fmla="*/ 72 h 72"/>
              <a:gd name="T8" fmla="*/ 32 w 142"/>
              <a:gd name="T9" fmla="*/ 72 h 72"/>
              <a:gd name="T10" fmla="*/ 64 w 142"/>
              <a:gd name="T11" fmla="*/ 66 h 72"/>
              <a:gd name="T12" fmla="*/ 78 w 142"/>
              <a:gd name="T13" fmla="*/ 62 h 72"/>
              <a:gd name="T14" fmla="*/ 90 w 142"/>
              <a:gd name="T15" fmla="*/ 58 h 72"/>
              <a:gd name="T16" fmla="*/ 100 w 142"/>
              <a:gd name="T17" fmla="*/ 52 h 72"/>
              <a:gd name="T18" fmla="*/ 110 w 142"/>
              <a:gd name="T19" fmla="*/ 46 h 72"/>
              <a:gd name="T20" fmla="*/ 118 w 142"/>
              <a:gd name="T21" fmla="*/ 58 h 72"/>
              <a:gd name="T22" fmla="*/ 142 w 142"/>
              <a:gd name="T23" fmla="*/ 0 h 72"/>
              <a:gd name="T24" fmla="*/ 82 w 142"/>
              <a:gd name="T25" fmla="*/ 4 h 72"/>
              <a:gd name="T26" fmla="*/ 92 w 142"/>
              <a:gd name="T27" fmla="*/ 20 h 72"/>
              <a:gd name="T28" fmla="*/ 92 w 142"/>
              <a:gd name="T29" fmla="*/ 20 h 72"/>
              <a:gd name="T30" fmla="*/ 70 w 142"/>
              <a:gd name="T31" fmla="*/ 36 h 72"/>
              <a:gd name="T32" fmla="*/ 48 w 142"/>
              <a:gd name="T33" fmla="*/ 48 h 72"/>
              <a:gd name="T34" fmla="*/ 24 w 142"/>
              <a:gd name="T35" fmla="*/ 58 h 72"/>
              <a:gd name="T36" fmla="*/ 0 w 142"/>
              <a:gd name="T37" fmla="*/ 64 h 72"/>
              <a:gd name="T38" fmla="*/ 0 w 142"/>
              <a:gd name="T39" fmla="*/ 6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2" h="72">
                <a:moveTo>
                  <a:pt x="0" y="64"/>
                </a:moveTo>
                <a:lnTo>
                  <a:pt x="0" y="64"/>
                </a:lnTo>
                <a:lnTo>
                  <a:pt x="0" y="72"/>
                </a:lnTo>
                <a:lnTo>
                  <a:pt x="0" y="72"/>
                </a:lnTo>
                <a:lnTo>
                  <a:pt x="32" y="72"/>
                </a:lnTo>
                <a:lnTo>
                  <a:pt x="64" y="66"/>
                </a:lnTo>
                <a:lnTo>
                  <a:pt x="78" y="62"/>
                </a:lnTo>
                <a:lnTo>
                  <a:pt x="90" y="58"/>
                </a:lnTo>
                <a:lnTo>
                  <a:pt x="100" y="52"/>
                </a:lnTo>
                <a:lnTo>
                  <a:pt x="110" y="46"/>
                </a:lnTo>
                <a:lnTo>
                  <a:pt x="118" y="58"/>
                </a:lnTo>
                <a:lnTo>
                  <a:pt x="142" y="0"/>
                </a:lnTo>
                <a:lnTo>
                  <a:pt x="82" y="4"/>
                </a:lnTo>
                <a:lnTo>
                  <a:pt x="92" y="20"/>
                </a:lnTo>
                <a:lnTo>
                  <a:pt x="92" y="20"/>
                </a:lnTo>
                <a:lnTo>
                  <a:pt x="70" y="36"/>
                </a:lnTo>
                <a:lnTo>
                  <a:pt x="48" y="48"/>
                </a:lnTo>
                <a:lnTo>
                  <a:pt x="24" y="58"/>
                </a:lnTo>
                <a:lnTo>
                  <a:pt x="0" y="64"/>
                </a:lnTo>
                <a:lnTo>
                  <a:pt x="0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143"/>
          <p:cNvSpPr>
            <a:spLocks noEditPoints="1"/>
          </p:cNvSpPr>
          <p:nvPr/>
        </p:nvSpPr>
        <p:spPr bwMode="auto">
          <a:xfrm>
            <a:off x="10330863" y="2805727"/>
            <a:ext cx="723796" cy="466005"/>
          </a:xfrm>
          <a:custGeom>
            <a:avLst/>
            <a:gdLst>
              <a:gd name="T0" fmla="*/ 14 w 146"/>
              <a:gd name="T1" fmla="*/ 94 h 94"/>
              <a:gd name="T2" fmla="*/ 10 w 146"/>
              <a:gd name="T3" fmla="*/ 94 h 94"/>
              <a:gd name="T4" fmla="*/ 2 w 146"/>
              <a:gd name="T5" fmla="*/ 86 h 94"/>
              <a:gd name="T6" fmla="*/ 0 w 146"/>
              <a:gd name="T7" fmla="*/ 14 h 94"/>
              <a:gd name="T8" fmla="*/ 2 w 146"/>
              <a:gd name="T9" fmla="*/ 8 h 94"/>
              <a:gd name="T10" fmla="*/ 10 w 146"/>
              <a:gd name="T11" fmla="*/ 0 h 94"/>
              <a:gd name="T12" fmla="*/ 26 w 146"/>
              <a:gd name="T13" fmla="*/ 0 h 94"/>
              <a:gd name="T14" fmla="*/ 32 w 146"/>
              <a:gd name="T15" fmla="*/ 0 h 94"/>
              <a:gd name="T16" fmla="*/ 38 w 146"/>
              <a:gd name="T17" fmla="*/ 8 h 94"/>
              <a:gd name="T18" fmla="*/ 40 w 146"/>
              <a:gd name="T19" fmla="*/ 80 h 94"/>
              <a:gd name="T20" fmla="*/ 38 w 146"/>
              <a:gd name="T21" fmla="*/ 86 h 94"/>
              <a:gd name="T22" fmla="*/ 32 w 146"/>
              <a:gd name="T23" fmla="*/ 94 h 94"/>
              <a:gd name="T24" fmla="*/ 26 w 146"/>
              <a:gd name="T25" fmla="*/ 94 h 94"/>
              <a:gd name="T26" fmla="*/ 132 w 146"/>
              <a:gd name="T27" fmla="*/ 44 h 94"/>
              <a:gd name="T28" fmla="*/ 140 w 146"/>
              <a:gd name="T29" fmla="*/ 52 h 94"/>
              <a:gd name="T30" fmla="*/ 140 w 146"/>
              <a:gd name="T31" fmla="*/ 80 h 94"/>
              <a:gd name="T32" fmla="*/ 132 w 146"/>
              <a:gd name="T33" fmla="*/ 88 h 94"/>
              <a:gd name="T34" fmla="*/ 132 w 146"/>
              <a:gd name="T35" fmla="*/ 44 h 94"/>
              <a:gd name="T36" fmla="*/ 26 w 146"/>
              <a:gd name="T37" fmla="*/ 88 h 94"/>
              <a:gd name="T38" fmla="*/ 30 w 146"/>
              <a:gd name="T39" fmla="*/ 86 h 94"/>
              <a:gd name="T40" fmla="*/ 34 w 146"/>
              <a:gd name="T41" fmla="*/ 14 h 94"/>
              <a:gd name="T42" fmla="*/ 30 w 146"/>
              <a:gd name="T43" fmla="*/ 8 h 94"/>
              <a:gd name="T44" fmla="*/ 26 w 146"/>
              <a:gd name="T45" fmla="*/ 6 h 94"/>
              <a:gd name="T46" fmla="*/ 78 w 146"/>
              <a:gd name="T47" fmla="*/ 26 h 94"/>
              <a:gd name="T48" fmla="*/ 84 w 146"/>
              <a:gd name="T49" fmla="*/ 34 h 94"/>
              <a:gd name="T50" fmla="*/ 84 w 146"/>
              <a:gd name="T51" fmla="*/ 80 h 94"/>
              <a:gd name="T52" fmla="*/ 78 w 146"/>
              <a:gd name="T53" fmla="*/ 88 h 94"/>
              <a:gd name="T54" fmla="*/ 78 w 146"/>
              <a:gd name="T55" fmla="*/ 26 h 94"/>
              <a:gd name="T56" fmla="*/ 132 w 146"/>
              <a:gd name="T57" fmla="*/ 94 h 94"/>
              <a:gd name="T58" fmla="*/ 142 w 146"/>
              <a:gd name="T59" fmla="*/ 90 h 94"/>
              <a:gd name="T60" fmla="*/ 146 w 146"/>
              <a:gd name="T61" fmla="*/ 80 h 94"/>
              <a:gd name="T62" fmla="*/ 146 w 146"/>
              <a:gd name="T63" fmla="*/ 52 h 94"/>
              <a:gd name="T64" fmla="*/ 142 w 146"/>
              <a:gd name="T65" fmla="*/ 42 h 94"/>
              <a:gd name="T66" fmla="*/ 132 w 146"/>
              <a:gd name="T67" fmla="*/ 38 h 94"/>
              <a:gd name="T68" fmla="*/ 120 w 146"/>
              <a:gd name="T69" fmla="*/ 38 h 94"/>
              <a:gd name="T70" fmla="*/ 110 w 146"/>
              <a:gd name="T71" fmla="*/ 42 h 94"/>
              <a:gd name="T72" fmla="*/ 106 w 146"/>
              <a:gd name="T73" fmla="*/ 52 h 94"/>
              <a:gd name="T74" fmla="*/ 106 w 146"/>
              <a:gd name="T75" fmla="*/ 80 h 94"/>
              <a:gd name="T76" fmla="*/ 110 w 146"/>
              <a:gd name="T77" fmla="*/ 90 h 94"/>
              <a:gd name="T78" fmla="*/ 120 w 146"/>
              <a:gd name="T79" fmla="*/ 94 h 94"/>
              <a:gd name="T80" fmla="*/ 132 w 146"/>
              <a:gd name="T81" fmla="*/ 94 h 94"/>
              <a:gd name="T82" fmla="*/ 78 w 146"/>
              <a:gd name="T83" fmla="*/ 94 h 94"/>
              <a:gd name="T84" fmla="*/ 88 w 146"/>
              <a:gd name="T85" fmla="*/ 90 h 94"/>
              <a:gd name="T86" fmla="*/ 92 w 146"/>
              <a:gd name="T87" fmla="*/ 80 h 94"/>
              <a:gd name="T88" fmla="*/ 92 w 146"/>
              <a:gd name="T89" fmla="*/ 34 h 94"/>
              <a:gd name="T90" fmla="*/ 88 w 146"/>
              <a:gd name="T91" fmla="*/ 24 h 94"/>
              <a:gd name="T92" fmla="*/ 78 w 146"/>
              <a:gd name="T93" fmla="*/ 20 h 94"/>
              <a:gd name="T94" fmla="*/ 66 w 146"/>
              <a:gd name="T95" fmla="*/ 20 h 94"/>
              <a:gd name="T96" fmla="*/ 56 w 146"/>
              <a:gd name="T97" fmla="*/ 24 h 94"/>
              <a:gd name="T98" fmla="*/ 52 w 146"/>
              <a:gd name="T99" fmla="*/ 34 h 94"/>
              <a:gd name="T100" fmla="*/ 52 w 146"/>
              <a:gd name="T101" fmla="*/ 80 h 94"/>
              <a:gd name="T102" fmla="*/ 56 w 146"/>
              <a:gd name="T103" fmla="*/ 90 h 94"/>
              <a:gd name="T104" fmla="*/ 66 w 146"/>
              <a:gd name="T10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94">
                <a:moveTo>
                  <a:pt x="26" y="94"/>
                </a:moveTo>
                <a:lnTo>
                  <a:pt x="14" y="94"/>
                </a:lnTo>
                <a:lnTo>
                  <a:pt x="14" y="94"/>
                </a:lnTo>
                <a:lnTo>
                  <a:pt x="10" y="94"/>
                </a:lnTo>
                <a:lnTo>
                  <a:pt x="4" y="90"/>
                </a:lnTo>
                <a:lnTo>
                  <a:pt x="2" y="86"/>
                </a:lnTo>
                <a:lnTo>
                  <a:pt x="0" y="80"/>
                </a:lnTo>
                <a:lnTo>
                  <a:pt x="0" y="14"/>
                </a:lnTo>
                <a:lnTo>
                  <a:pt x="0" y="14"/>
                </a:lnTo>
                <a:lnTo>
                  <a:pt x="2" y="8"/>
                </a:lnTo>
                <a:lnTo>
                  <a:pt x="4" y="4"/>
                </a:lnTo>
                <a:lnTo>
                  <a:pt x="10" y="0"/>
                </a:lnTo>
                <a:lnTo>
                  <a:pt x="14" y="0"/>
                </a:lnTo>
                <a:lnTo>
                  <a:pt x="26" y="0"/>
                </a:lnTo>
                <a:lnTo>
                  <a:pt x="26" y="0"/>
                </a:lnTo>
                <a:lnTo>
                  <a:pt x="32" y="0"/>
                </a:lnTo>
                <a:lnTo>
                  <a:pt x="36" y="4"/>
                </a:lnTo>
                <a:lnTo>
                  <a:pt x="38" y="8"/>
                </a:lnTo>
                <a:lnTo>
                  <a:pt x="40" y="14"/>
                </a:lnTo>
                <a:lnTo>
                  <a:pt x="40" y="80"/>
                </a:lnTo>
                <a:lnTo>
                  <a:pt x="40" y="80"/>
                </a:lnTo>
                <a:lnTo>
                  <a:pt x="38" y="86"/>
                </a:lnTo>
                <a:lnTo>
                  <a:pt x="36" y="90"/>
                </a:lnTo>
                <a:lnTo>
                  <a:pt x="32" y="94"/>
                </a:lnTo>
                <a:lnTo>
                  <a:pt x="26" y="94"/>
                </a:lnTo>
                <a:lnTo>
                  <a:pt x="26" y="94"/>
                </a:lnTo>
                <a:close/>
                <a:moveTo>
                  <a:pt x="132" y="44"/>
                </a:moveTo>
                <a:lnTo>
                  <a:pt x="132" y="44"/>
                </a:lnTo>
                <a:lnTo>
                  <a:pt x="138" y="46"/>
                </a:lnTo>
                <a:lnTo>
                  <a:pt x="140" y="52"/>
                </a:lnTo>
                <a:lnTo>
                  <a:pt x="140" y="80"/>
                </a:lnTo>
                <a:lnTo>
                  <a:pt x="140" y="80"/>
                </a:lnTo>
                <a:lnTo>
                  <a:pt x="138" y="86"/>
                </a:lnTo>
                <a:lnTo>
                  <a:pt x="132" y="88"/>
                </a:lnTo>
                <a:lnTo>
                  <a:pt x="132" y="44"/>
                </a:lnTo>
                <a:lnTo>
                  <a:pt x="132" y="44"/>
                </a:lnTo>
                <a:close/>
                <a:moveTo>
                  <a:pt x="26" y="6"/>
                </a:moveTo>
                <a:lnTo>
                  <a:pt x="26" y="88"/>
                </a:lnTo>
                <a:lnTo>
                  <a:pt x="26" y="88"/>
                </a:lnTo>
                <a:lnTo>
                  <a:pt x="30" y="86"/>
                </a:lnTo>
                <a:lnTo>
                  <a:pt x="34" y="80"/>
                </a:lnTo>
                <a:lnTo>
                  <a:pt x="34" y="14"/>
                </a:lnTo>
                <a:lnTo>
                  <a:pt x="34" y="14"/>
                </a:lnTo>
                <a:lnTo>
                  <a:pt x="30" y="8"/>
                </a:lnTo>
                <a:lnTo>
                  <a:pt x="26" y="6"/>
                </a:lnTo>
                <a:lnTo>
                  <a:pt x="26" y="6"/>
                </a:lnTo>
                <a:close/>
                <a:moveTo>
                  <a:pt x="78" y="26"/>
                </a:moveTo>
                <a:lnTo>
                  <a:pt x="78" y="26"/>
                </a:lnTo>
                <a:lnTo>
                  <a:pt x="82" y="28"/>
                </a:lnTo>
                <a:lnTo>
                  <a:pt x="84" y="34"/>
                </a:lnTo>
                <a:lnTo>
                  <a:pt x="84" y="80"/>
                </a:lnTo>
                <a:lnTo>
                  <a:pt x="84" y="80"/>
                </a:lnTo>
                <a:lnTo>
                  <a:pt x="82" y="86"/>
                </a:lnTo>
                <a:lnTo>
                  <a:pt x="78" y="88"/>
                </a:lnTo>
                <a:lnTo>
                  <a:pt x="78" y="26"/>
                </a:lnTo>
                <a:lnTo>
                  <a:pt x="78" y="26"/>
                </a:lnTo>
                <a:close/>
                <a:moveTo>
                  <a:pt x="132" y="94"/>
                </a:moveTo>
                <a:lnTo>
                  <a:pt x="132" y="94"/>
                </a:lnTo>
                <a:lnTo>
                  <a:pt x="138" y="94"/>
                </a:lnTo>
                <a:lnTo>
                  <a:pt x="142" y="90"/>
                </a:lnTo>
                <a:lnTo>
                  <a:pt x="144" y="86"/>
                </a:lnTo>
                <a:lnTo>
                  <a:pt x="146" y="80"/>
                </a:lnTo>
                <a:lnTo>
                  <a:pt x="146" y="52"/>
                </a:lnTo>
                <a:lnTo>
                  <a:pt x="146" y="52"/>
                </a:lnTo>
                <a:lnTo>
                  <a:pt x="144" y="46"/>
                </a:lnTo>
                <a:lnTo>
                  <a:pt x="142" y="42"/>
                </a:lnTo>
                <a:lnTo>
                  <a:pt x="138" y="40"/>
                </a:lnTo>
                <a:lnTo>
                  <a:pt x="132" y="38"/>
                </a:lnTo>
                <a:lnTo>
                  <a:pt x="120" y="38"/>
                </a:lnTo>
                <a:lnTo>
                  <a:pt x="120" y="38"/>
                </a:lnTo>
                <a:lnTo>
                  <a:pt x="116" y="40"/>
                </a:lnTo>
                <a:lnTo>
                  <a:pt x="110" y="42"/>
                </a:lnTo>
                <a:lnTo>
                  <a:pt x="108" y="46"/>
                </a:lnTo>
                <a:lnTo>
                  <a:pt x="106" y="52"/>
                </a:lnTo>
                <a:lnTo>
                  <a:pt x="106" y="80"/>
                </a:lnTo>
                <a:lnTo>
                  <a:pt x="106" y="80"/>
                </a:lnTo>
                <a:lnTo>
                  <a:pt x="108" y="86"/>
                </a:lnTo>
                <a:lnTo>
                  <a:pt x="110" y="90"/>
                </a:lnTo>
                <a:lnTo>
                  <a:pt x="116" y="94"/>
                </a:lnTo>
                <a:lnTo>
                  <a:pt x="120" y="94"/>
                </a:lnTo>
                <a:lnTo>
                  <a:pt x="132" y="94"/>
                </a:lnTo>
                <a:lnTo>
                  <a:pt x="132" y="94"/>
                </a:lnTo>
                <a:close/>
                <a:moveTo>
                  <a:pt x="78" y="94"/>
                </a:moveTo>
                <a:lnTo>
                  <a:pt x="78" y="94"/>
                </a:lnTo>
                <a:lnTo>
                  <a:pt x="82" y="94"/>
                </a:lnTo>
                <a:lnTo>
                  <a:pt x="88" y="90"/>
                </a:lnTo>
                <a:lnTo>
                  <a:pt x="90" y="86"/>
                </a:lnTo>
                <a:lnTo>
                  <a:pt x="92" y="80"/>
                </a:lnTo>
                <a:lnTo>
                  <a:pt x="92" y="34"/>
                </a:lnTo>
                <a:lnTo>
                  <a:pt x="92" y="34"/>
                </a:lnTo>
                <a:lnTo>
                  <a:pt x="90" y="28"/>
                </a:lnTo>
                <a:lnTo>
                  <a:pt x="88" y="24"/>
                </a:lnTo>
                <a:lnTo>
                  <a:pt x="82" y="22"/>
                </a:lnTo>
                <a:lnTo>
                  <a:pt x="78" y="20"/>
                </a:lnTo>
                <a:lnTo>
                  <a:pt x="66" y="20"/>
                </a:lnTo>
                <a:lnTo>
                  <a:pt x="66" y="20"/>
                </a:lnTo>
                <a:lnTo>
                  <a:pt x="60" y="22"/>
                </a:lnTo>
                <a:lnTo>
                  <a:pt x="56" y="24"/>
                </a:lnTo>
                <a:lnTo>
                  <a:pt x="54" y="28"/>
                </a:lnTo>
                <a:lnTo>
                  <a:pt x="52" y="34"/>
                </a:lnTo>
                <a:lnTo>
                  <a:pt x="52" y="80"/>
                </a:lnTo>
                <a:lnTo>
                  <a:pt x="52" y="80"/>
                </a:lnTo>
                <a:lnTo>
                  <a:pt x="54" y="86"/>
                </a:lnTo>
                <a:lnTo>
                  <a:pt x="56" y="90"/>
                </a:lnTo>
                <a:lnTo>
                  <a:pt x="60" y="94"/>
                </a:lnTo>
                <a:lnTo>
                  <a:pt x="66" y="94"/>
                </a:lnTo>
                <a:lnTo>
                  <a:pt x="78" y="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Rectangle 144"/>
          <p:cNvSpPr>
            <a:spLocks noChangeArrowheads="1"/>
          </p:cNvSpPr>
          <p:nvPr/>
        </p:nvSpPr>
        <p:spPr bwMode="auto">
          <a:xfrm>
            <a:off x="10231713" y="3311392"/>
            <a:ext cx="961756" cy="594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145"/>
          <p:cNvSpPr/>
          <p:nvPr/>
        </p:nvSpPr>
        <p:spPr bwMode="auto">
          <a:xfrm>
            <a:off x="10380439" y="2597511"/>
            <a:ext cx="773370" cy="386686"/>
          </a:xfrm>
          <a:custGeom>
            <a:avLst/>
            <a:gdLst>
              <a:gd name="T0" fmla="*/ 6 w 156"/>
              <a:gd name="T1" fmla="*/ 0 h 78"/>
              <a:gd name="T2" fmla="*/ 6 w 156"/>
              <a:gd name="T3" fmla="*/ 0 h 78"/>
              <a:gd name="T4" fmla="*/ 0 w 156"/>
              <a:gd name="T5" fmla="*/ 6 h 78"/>
              <a:gd name="T6" fmla="*/ 0 w 156"/>
              <a:gd name="T7" fmla="*/ 6 h 78"/>
              <a:gd name="T8" fmla="*/ 26 w 156"/>
              <a:gd name="T9" fmla="*/ 26 h 78"/>
              <a:gd name="T10" fmla="*/ 52 w 156"/>
              <a:gd name="T11" fmla="*/ 44 h 78"/>
              <a:gd name="T12" fmla="*/ 66 w 156"/>
              <a:gd name="T13" fmla="*/ 50 h 78"/>
              <a:gd name="T14" fmla="*/ 78 w 156"/>
              <a:gd name="T15" fmla="*/ 54 h 78"/>
              <a:gd name="T16" fmla="*/ 90 w 156"/>
              <a:gd name="T17" fmla="*/ 58 h 78"/>
              <a:gd name="T18" fmla="*/ 102 w 156"/>
              <a:gd name="T19" fmla="*/ 58 h 78"/>
              <a:gd name="T20" fmla="*/ 100 w 156"/>
              <a:gd name="T21" fmla="*/ 78 h 78"/>
              <a:gd name="T22" fmla="*/ 156 w 156"/>
              <a:gd name="T23" fmla="*/ 46 h 78"/>
              <a:gd name="T24" fmla="*/ 108 w 156"/>
              <a:gd name="T25" fmla="*/ 8 h 78"/>
              <a:gd name="T26" fmla="*/ 106 w 156"/>
              <a:gd name="T27" fmla="*/ 28 h 78"/>
              <a:gd name="T28" fmla="*/ 106 w 156"/>
              <a:gd name="T29" fmla="*/ 28 h 78"/>
              <a:gd name="T30" fmla="*/ 78 w 156"/>
              <a:gd name="T31" fmla="*/ 24 h 78"/>
              <a:gd name="T32" fmla="*/ 54 w 156"/>
              <a:gd name="T33" fmla="*/ 18 h 78"/>
              <a:gd name="T34" fmla="*/ 30 w 156"/>
              <a:gd name="T35" fmla="*/ 10 h 78"/>
              <a:gd name="T36" fmla="*/ 6 w 156"/>
              <a:gd name="T37" fmla="*/ 0 h 78"/>
              <a:gd name="T38" fmla="*/ 6 w 156"/>
              <a:gd name="T3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78">
                <a:moveTo>
                  <a:pt x="6" y="0"/>
                </a:moveTo>
                <a:lnTo>
                  <a:pt x="6" y="0"/>
                </a:lnTo>
                <a:lnTo>
                  <a:pt x="0" y="6"/>
                </a:lnTo>
                <a:lnTo>
                  <a:pt x="0" y="6"/>
                </a:lnTo>
                <a:lnTo>
                  <a:pt x="26" y="26"/>
                </a:lnTo>
                <a:lnTo>
                  <a:pt x="52" y="44"/>
                </a:lnTo>
                <a:lnTo>
                  <a:pt x="66" y="50"/>
                </a:lnTo>
                <a:lnTo>
                  <a:pt x="78" y="54"/>
                </a:lnTo>
                <a:lnTo>
                  <a:pt x="90" y="58"/>
                </a:lnTo>
                <a:lnTo>
                  <a:pt x="102" y="58"/>
                </a:lnTo>
                <a:lnTo>
                  <a:pt x="100" y="78"/>
                </a:lnTo>
                <a:lnTo>
                  <a:pt x="156" y="46"/>
                </a:lnTo>
                <a:lnTo>
                  <a:pt x="108" y="8"/>
                </a:lnTo>
                <a:lnTo>
                  <a:pt x="106" y="28"/>
                </a:lnTo>
                <a:lnTo>
                  <a:pt x="106" y="28"/>
                </a:lnTo>
                <a:lnTo>
                  <a:pt x="78" y="24"/>
                </a:lnTo>
                <a:lnTo>
                  <a:pt x="54" y="18"/>
                </a:lnTo>
                <a:lnTo>
                  <a:pt x="30" y="10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Freeform 146"/>
          <p:cNvSpPr>
            <a:spLocks noEditPoints="1"/>
          </p:cNvSpPr>
          <p:nvPr/>
        </p:nvSpPr>
        <p:spPr bwMode="auto">
          <a:xfrm>
            <a:off x="6761462" y="3700680"/>
            <a:ext cx="1031161" cy="813030"/>
          </a:xfrm>
          <a:custGeom>
            <a:avLst/>
            <a:gdLst>
              <a:gd name="T0" fmla="*/ 6 w 208"/>
              <a:gd name="T1" fmla="*/ 86 h 164"/>
              <a:gd name="T2" fmla="*/ 200 w 208"/>
              <a:gd name="T3" fmla="*/ 24 h 164"/>
              <a:gd name="T4" fmla="*/ 92 w 208"/>
              <a:gd name="T5" fmla="*/ 116 h 164"/>
              <a:gd name="T6" fmla="*/ 0 w 208"/>
              <a:gd name="T7" fmla="*/ 130 h 164"/>
              <a:gd name="T8" fmla="*/ 92 w 208"/>
              <a:gd name="T9" fmla="*/ 164 h 164"/>
              <a:gd name="T10" fmla="*/ 192 w 208"/>
              <a:gd name="T11" fmla="*/ 76 h 164"/>
              <a:gd name="T12" fmla="*/ 0 w 208"/>
              <a:gd name="T13" fmla="*/ 114 h 164"/>
              <a:gd name="T14" fmla="*/ 92 w 208"/>
              <a:gd name="T15" fmla="*/ 148 h 164"/>
              <a:gd name="T16" fmla="*/ 192 w 208"/>
              <a:gd name="T17" fmla="*/ 60 h 164"/>
              <a:gd name="T18" fmla="*/ 0 w 208"/>
              <a:gd name="T19" fmla="*/ 100 h 164"/>
              <a:gd name="T20" fmla="*/ 92 w 208"/>
              <a:gd name="T21" fmla="*/ 132 h 164"/>
              <a:gd name="T22" fmla="*/ 192 w 208"/>
              <a:gd name="T23" fmla="*/ 46 h 164"/>
              <a:gd name="T24" fmla="*/ 144 w 208"/>
              <a:gd name="T25" fmla="*/ 14 h 164"/>
              <a:gd name="T26" fmla="*/ 116 w 208"/>
              <a:gd name="T27" fmla="*/ 18 h 164"/>
              <a:gd name="T28" fmla="*/ 36 w 208"/>
              <a:gd name="T29" fmla="*/ 76 h 164"/>
              <a:gd name="T30" fmla="*/ 42 w 208"/>
              <a:gd name="T31" fmla="*/ 92 h 164"/>
              <a:gd name="T32" fmla="*/ 70 w 208"/>
              <a:gd name="T33" fmla="*/ 100 h 164"/>
              <a:gd name="T34" fmla="*/ 92 w 208"/>
              <a:gd name="T35" fmla="*/ 96 h 164"/>
              <a:gd name="T36" fmla="*/ 138 w 208"/>
              <a:gd name="T37" fmla="*/ 66 h 164"/>
              <a:gd name="T38" fmla="*/ 168 w 208"/>
              <a:gd name="T39" fmla="*/ 30 h 164"/>
              <a:gd name="T40" fmla="*/ 156 w 208"/>
              <a:gd name="T41" fmla="*/ 18 h 164"/>
              <a:gd name="T42" fmla="*/ 102 w 208"/>
              <a:gd name="T43" fmla="*/ 34 h 164"/>
              <a:gd name="T44" fmla="*/ 88 w 208"/>
              <a:gd name="T45" fmla="*/ 46 h 164"/>
              <a:gd name="T46" fmla="*/ 108 w 208"/>
              <a:gd name="T47" fmla="*/ 44 h 164"/>
              <a:gd name="T48" fmla="*/ 102 w 208"/>
              <a:gd name="T49" fmla="*/ 50 h 164"/>
              <a:gd name="T50" fmla="*/ 96 w 208"/>
              <a:gd name="T51" fmla="*/ 50 h 164"/>
              <a:gd name="T52" fmla="*/ 94 w 208"/>
              <a:gd name="T53" fmla="*/ 50 h 164"/>
              <a:gd name="T54" fmla="*/ 100 w 208"/>
              <a:gd name="T55" fmla="*/ 52 h 164"/>
              <a:gd name="T56" fmla="*/ 116 w 208"/>
              <a:gd name="T57" fmla="*/ 48 h 164"/>
              <a:gd name="T58" fmla="*/ 130 w 208"/>
              <a:gd name="T59" fmla="*/ 50 h 164"/>
              <a:gd name="T60" fmla="*/ 138 w 208"/>
              <a:gd name="T61" fmla="*/ 54 h 164"/>
              <a:gd name="T62" fmla="*/ 138 w 208"/>
              <a:gd name="T63" fmla="*/ 62 h 164"/>
              <a:gd name="T64" fmla="*/ 142 w 208"/>
              <a:gd name="T65" fmla="*/ 44 h 164"/>
              <a:gd name="T66" fmla="*/ 116 w 208"/>
              <a:gd name="T67" fmla="*/ 36 h 164"/>
              <a:gd name="T68" fmla="*/ 134 w 208"/>
              <a:gd name="T69" fmla="*/ 64 h 164"/>
              <a:gd name="T70" fmla="*/ 122 w 208"/>
              <a:gd name="T71" fmla="*/ 66 h 164"/>
              <a:gd name="T72" fmla="*/ 108 w 208"/>
              <a:gd name="T73" fmla="*/ 66 h 164"/>
              <a:gd name="T74" fmla="*/ 114 w 208"/>
              <a:gd name="T75" fmla="*/ 58 h 164"/>
              <a:gd name="T76" fmla="*/ 124 w 208"/>
              <a:gd name="T77" fmla="*/ 60 h 164"/>
              <a:gd name="T78" fmla="*/ 126 w 208"/>
              <a:gd name="T79" fmla="*/ 58 h 164"/>
              <a:gd name="T80" fmla="*/ 118 w 208"/>
              <a:gd name="T81" fmla="*/ 56 h 164"/>
              <a:gd name="T82" fmla="*/ 102 w 208"/>
              <a:gd name="T83" fmla="*/ 60 h 164"/>
              <a:gd name="T84" fmla="*/ 88 w 208"/>
              <a:gd name="T85" fmla="*/ 58 h 164"/>
              <a:gd name="T86" fmla="*/ 82 w 208"/>
              <a:gd name="T87" fmla="*/ 52 h 164"/>
              <a:gd name="T88" fmla="*/ 82 w 208"/>
              <a:gd name="T89" fmla="*/ 48 h 164"/>
              <a:gd name="T90" fmla="*/ 74 w 208"/>
              <a:gd name="T91" fmla="*/ 66 h 164"/>
              <a:gd name="T92" fmla="*/ 104 w 208"/>
              <a:gd name="T93" fmla="*/ 74 h 164"/>
              <a:gd name="T94" fmla="*/ 134 w 208"/>
              <a:gd name="T95" fmla="*/ 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164">
                <a:moveTo>
                  <a:pt x="90" y="116"/>
                </a:moveTo>
                <a:lnTo>
                  <a:pt x="8" y="92"/>
                </a:lnTo>
                <a:lnTo>
                  <a:pt x="2" y="90"/>
                </a:lnTo>
                <a:lnTo>
                  <a:pt x="6" y="86"/>
                </a:lnTo>
                <a:lnTo>
                  <a:pt x="124" y="2"/>
                </a:lnTo>
                <a:lnTo>
                  <a:pt x="124" y="0"/>
                </a:lnTo>
                <a:lnTo>
                  <a:pt x="126" y="0"/>
                </a:lnTo>
                <a:lnTo>
                  <a:pt x="200" y="24"/>
                </a:lnTo>
                <a:lnTo>
                  <a:pt x="206" y="26"/>
                </a:lnTo>
                <a:lnTo>
                  <a:pt x="202" y="30"/>
                </a:lnTo>
                <a:lnTo>
                  <a:pt x="92" y="116"/>
                </a:lnTo>
                <a:lnTo>
                  <a:pt x="92" y="116"/>
                </a:lnTo>
                <a:lnTo>
                  <a:pt x="90" y="116"/>
                </a:lnTo>
                <a:lnTo>
                  <a:pt x="90" y="116"/>
                </a:lnTo>
                <a:close/>
                <a:moveTo>
                  <a:pt x="90" y="156"/>
                </a:moveTo>
                <a:lnTo>
                  <a:pt x="0" y="130"/>
                </a:lnTo>
                <a:lnTo>
                  <a:pt x="0" y="136"/>
                </a:lnTo>
                <a:lnTo>
                  <a:pt x="8" y="140"/>
                </a:lnTo>
                <a:lnTo>
                  <a:pt x="90" y="164"/>
                </a:lnTo>
                <a:lnTo>
                  <a:pt x="92" y="164"/>
                </a:lnTo>
                <a:lnTo>
                  <a:pt x="92" y="162"/>
                </a:lnTo>
                <a:lnTo>
                  <a:pt x="206" y="74"/>
                </a:lnTo>
                <a:lnTo>
                  <a:pt x="208" y="64"/>
                </a:lnTo>
                <a:lnTo>
                  <a:pt x="192" y="76"/>
                </a:lnTo>
                <a:lnTo>
                  <a:pt x="90" y="156"/>
                </a:lnTo>
                <a:lnTo>
                  <a:pt x="90" y="156"/>
                </a:lnTo>
                <a:close/>
                <a:moveTo>
                  <a:pt x="90" y="142"/>
                </a:moveTo>
                <a:lnTo>
                  <a:pt x="0" y="114"/>
                </a:lnTo>
                <a:lnTo>
                  <a:pt x="0" y="122"/>
                </a:lnTo>
                <a:lnTo>
                  <a:pt x="8" y="124"/>
                </a:lnTo>
                <a:lnTo>
                  <a:pt x="90" y="148"/>
                </a:lnTo>
                <a:lnTo>
                  <a:pt x="92" y="148"/>
                </a:lnTo>
                <a:lnTo>
                  <a:pt x="92" y="148"/>
                </a:lnTo>
                <a:lnTo>
                  <a:pt x="206" y="58"/>
                </a:lnTo>
                <a:lnTo>
                  <a:pt x="208" y="50"/>
                </a:lnTo>
                <a:lnTo>
                  <a:pt x="192" y="60"/>
                </a:lnTo>
                <a:lnTo>
                  <a:pt x="90" y="142"/>
                </a:lnTo>
                <a:lnTo>
                  <a:pt x="90" y="142"/>
                </a:lnTo>
                <a:close/>
                <a:moveTo>
                  <a:pt x="90" y="126"/>
                </a:moveTo>
                <a:lnTo>
                  <a:pt x="0" y="100"/>
                </a:lnTo>
                <a:lnTo>
                  <a:pt x="0" y="106"/>
                </a:lnTo>
                <a:lnTo>
                  <a:pt x="8" y="108"/>
                </a:lnTo>
                <a:lnTo>
                  <a:pt x="90" y="132"/>
                </a:lnTo>
                <a:lnTo>
                  <a:pt x="92" y="132"/>
                </a:lnTo>
                <a:lnTo>
                  <a:pt x="92" y="132"/>
                </a:lnTo>
                <a:lnTo>
                  <a:pt x="206" y="42"/>
                </a:lnTo>
                <a:lnTo>
                  <a:pt x="208" y="34"/>
                </a:lnTo>
                <a:lnTo>
                  <a:pt x="192" y="46"/>
                </a:lnTo>
                <a:lnTo>
                  <a:pt x="90" y="126"/>
                </a:lnTo>
                <a:lnTo>
                  <a:pt x="90" y="126"/>
                </a:lnTo>
                <a:close/>
                <a:moveTo>
                  <a:pt x="144" y="14"/>
                </a:moveTo>
                <a:lnTo>
                  <a:pt x="144" y="14"/>
                </a:lnTo>
                <a:lnTo>
                  <a:pt x="138" y="18"/>
                </a:lnTo>
                <a:lnTo>
                  <a:pt x="130" y="18"/>
                </a:lnTo>
                <a:lnTo>
                  <a:pt x="116" y="18"/>
                </a:lnTo>
                <a:lnTo>
                  <a:pt x="116" y="18"/>
                </a:lnTo>
                <a:lnTo>
                  <a:pt x="76" y="46"/>
                </a:lnTo>
                <a:lnTo>
                  <a:pt x="76" y="46"/>
                </a:lnTo>
                <a:lnTo>
                  <a:pt x="36" y="76"/>
                </a:lnTo>
                <a:lnTo>
                  <a:pt x="36" y="76"/>
                </a:lnTo>
                <a:lnTo>
                  <a:pt x="40" y="80"/>
                </a:lnTo>
                <a:lnTo>
                  <a:pt x="44" y="84"/>
                </a:lnTo>
                <a:lnTo>
                  <a:pt x="44" y="88"/>
                </a:lnTo>
                <a:lnTo>
                  <a:pt x="42" y="92"/>
                </a:lnTo>
                <a:lnTo>
                  <a:pt x="42" y="92"/>
                </a:lnTo>
                <a:lnTo>
                  <a:pt x="56" y="96"/>
                </a:lnTo>
                <a:lnTo>
                  <a:pt x="56" y="96"/>
                </a:lnTo>
                <a:lnTo>
                  <a:pt x="70" y="100"/>
                </a:lnTo>
                <a:lnTo>
                  <a:pt x="70" y="100"/>
                </a:lnTo>
                <a:lnTo>
                  <a:pt x="76" y="98"/>
                </a:lnTo>
                <a:lnTo>
                  <a:pt x="84" y="96"/>
                </a:lnTo>
                <a:lnTo>
                  <a:pt x="92" y="96"/>
                </a:lnTo>
                <a:lnTo>
                  <a:pt x="100" y="96"/>
                </a:lnTo>
                <a:lnTo>
                  <a:pt x="100" y="96"/>
                </a:lnTo>
                <a:lnTo>
                  <a:pt x="138" y="66"/>
                </a:lnTo>
                <a:lnTo>
                  <a:pt x="138" y="66"/>
                </a:lnTo>
                <a:lnTo>
                  <a:pt x="176" y="36"/>
                </a:lnTo>
                <a:lnTo>
                  <a:pt x="176" y="36"/>
                </a:lnTo>
                <a:lnTo>
                  <a:pt x="172" y="34"/>
                </a:lnTo>
                <a:lnTo>
                  <a:pt x="168" y="30"/>
                </a:lnTo>
                <a:lnTo>
                  <a:pt x="168" y="26"/>
                </a:lnTo>
                <a:lnTo>
                  <a:pt x="170" y="22"/>
                </a:lnTo>
                <a:lnTo>
                  <a:pt x="170" y="22"/>
                </a:lnTo>
                <a:lnTo>
                  <a:pt x="156" y="18"/>
                </a:lnTo>
                <a:lnTo>
                  <a:pt x="156" y="18"/>
                </a:lnTo>
                <a:lnTo>
                  <a:pt x="144" y="14"/>
                </a:lnTo>
                <a:lnTo>
                  <a:pt x="144" y="14"/>
                </a:lnTo>
                <a:close/>
                <a:moveTo>
                  <a:pt x="102" y="34"/>
                </a:moveTo>
                <a:lnTo>
                  <a:pt x="102" y="34"/>
                </a:lnTo>
                <a:lnTo>
                  <a:pt x="86" y="46"/>
                </a:lnTo>
                <a:lnTo>
                  <a:pt x="86" y="46"/>
                </a:lnTo>
                <a:lnTo>
                  <a:pt x="88" y="46"/>
                </a:lnTo>
                <a:lnTo>
                  <a:pt x="88" y="46"/>
                </a:lnTo>
                <a:lnTo>
                  <a:pt x="98" y="42"/>
                </a:lnTo>
                <a:lnTo>
                  <a:pt x="98" y="42"/>
                </a:lnTo>
                <a:lnTo>
                  <a:pt x="108" y="44"/>
                </a:lnTo>
                <a:lnTo>
                  <a:pt x="108" y="44"/>
                </a:lnTo>
                <a:lnTo>
                  <a:pt x="110" y="44"/>
                </a:lnTo>
                <a:lnTo>
                  <a:pt x="110" y="44"/>
                </a:lnTo>
                <a:lnTo>
                  <a:pt x="102" y="50"/>
                </a:lnTo>
                <a:lnTo>
                  <a:pt x="102" y="50"/>
                </a:lnTo>
                <a:lnTo>
                  <a:pt x="100" y="50"/>
                </a:lnTo>
                <a:lnTo>
                  <a:pt x="100" y="50"/>
                </a:lnTo>
                <a:lnTo>
                  <a:pt x="96" y="50"/>
                </a:lnTo>
                <a:lnTo>
                  <a:pt x="96" y="50"/>
                </a:lnTo>
                <a:lnTo>
                  <a:pt x="94" y="50"/>
                </a:lnTo>
                <a:lnTo>
                  <a:pt x="94" y="50"/>
                </a:lnTo>
                <a:lnTo>
                  <a:pt x="94" y="50"/>
                </a:lnTo>
                <a:lnTo>
                  <a:pt x="94" y="50"/>
                </a:lnTo>
                <a:lnTo>
                  <a:pt x="96" y="52"/>
                </a:lnTo>
                <a:lnTo>
                  <a:pt x="96" y="52"/>
                </a:lnTo>
                <a:lnTo>
                  <a:pt x="100" y="52"/>
                </a:lnTo>
                <a:lnTo>
                  <a:pt x="100" y="52"/>
                </a:lnTo>
                <a:lnTo>
                  <a:pt x="108" y="50"/>
                </a:lnTo>
                <a:lnTo>
                  <a:pt x="108" y="50"/>
                </a:lnTo>
                <a:lnTo>
                  <a:pt x="116" y="48"/>
                </a:lnTo>
                <a:lnTo>
                  <a:pt x="116" y="48"/>
                </a:lnTo>
                <a:lnTo>
                  <a:pt x="122" y="48"/>
                </a:lnTo>
                <a:lnTo>
                  <a:pt x="122" y="48"/>
                </a:lnTo>
                <a:lnTo>
                  <a:pt x="130" y="50"/>
                </a:lnTo>
                <a:lnTo>
                  <a:pt x="130" y="50"/>
                </a:lnTo>
                <a:lnTo>
                  <a:pt x="134" y="52"/>
                </a:lnTo>
                <a:lnTo>
                  <a:pt x="138" y="54"/>
                </a:lnTo>
                <a:lnTo>
                  <a:pt x="138" y="54"/>
                </a:lnTo>
                <a:lnTo>
                  <a:pt x="138" y="58"/>
                </a:lnTo>
                <a:lnTo>
                  <a:pt x="136" y="60"/>
                </a:lnTo>
                <a:lnTo>
                  <a:pt x="136" y="60"/>
                </a:lnTo>
                <a:lnTo>
                  <a:pt x="138" y="62"/>
                </a:lnTo>
                <a:lnTo>
                  <a:pt x="138" y="62"/>
                </a:lnTo>
                <a:lnTo>
                  <a:pt x="152" y="52"/>
                </a:lnTo>
                <a:lnTo>
                  <a:pt x="152" y="52"/>
                </a:lnTo>
                <a:lnTo>
                  <a:pt x="142" y="44"/>
                </a:lnTo>
                <a:lnTo>
                  <a:pt x="142" y="44"/>
                </a:lnTo>
                <a:lnTo>
                  <a:pt x="128" y="38"/>
                </a:lnTo>
                <a:lnTo>
                  <a:pt x="128" y="38"/>
                </a:lnTo>
                <a:lnTo>
                  <a:pt x="116" y="36"/>
                </a:lnTo>
                <a:lnTo>
                  <a:pt x="116" y="36"/>
                </a:lnTo>
                <a:lnTo>
                  <a:pt x="102" y="34"/>
                </a:lnTo>
                <a:lnTo>
                  <a:pt x="102" y="34"/>
                </a:lnTo>
                <a:close/>
                <a:moveTo>
                  <a:pt x="134" y="64"/>
                </a:moveTo>
                <a:lnTo>
                  <a:pt x="134" y="64"/>
                </a:lnTo>
                <a:lnTo>
                  <a:pt x="132" y="64"/>
                </a:lnTo>
                <a:lnTo>
                  <a:pt x="132" y="64"/>
                </a:lnTo>
                <a:lnTo>
                  <a:pt x="122" y="66"/>
                </a:lnTo>
                <a:lnTo>
                  <a:pt x="122" y="66"/>
                </a:lnTo>
                <a:lnTo>
                  <a:pt x="116" y="66"/>
                </a:lnTo>
                <a:lnTo>
                  <a:pt x="108" y="66"/>
                </a:lnTo>
                <a:lnTo>
                  <a:pt x="108" y="66"/>
                </a:lnTo>
                <a:lnTo>
                  <a:pt x="106" y="64"/>
                </a:lnTo>
                <a:lnTo>
                  <a:pt x="106" y="64"/>
                </a:lnTo>
                <a:lnTo>
                  <a:pt x="114" y="58"/>
                </a:lnTo>
                <a:lnTo>
                  <a:pt x="114" y="58"/>
                </a:lnTo>
                <a:lnTo>
                  <a:pt x="118" y="60"/>
                </a:lnTo>
                <a:lnTo>
                  <a:pt x="118" y="60"/>
                </a:lnTo>
                <a:lnTo>
                  <a:pt x="124" y="60"/>
                </a:lnTo>
                <a:lnTo>
                  <a:pt x="124" y="60"/>
                </a:lnTo>
                <a:lnTo>
                  <a:pt x="126" y="60"/>
                </a:lnTo>
                <a:lnTo>
                  <a:pt x="126" y="60"/>
                </a:lnTo>
                <a:lnTo>
                  <a:pt x="126" y="58"/>
                </a:lnTo>
                <a:lnTo>
                  <a:pt x="126" y="58"/>
                </a:lnTo>
                <a:lnTo>
                  <a:pt x="124" y="58"/>
                </a:lnTo>
                <a:lnTo>
                  <a:pt x="124" y="58"/>
                </a:lnTo>
                <a:lnTo>
                  <a:pt x="118" y="56"/>
                </a:lnTo>
                <a:lnTo>
                  <a:pt x="118" y="56"/>
                </a:lnTo>
                <a:lnTo>
                  <a:pt x="112" y="58"/>
                </a:lnTo>
                <a:lnTo>
                  <a:pt x="112" y="58"/>
                </a:lnTo>
                <a:lnTo>
                  <a:pt x="102" y="60"/>
                </a:lnTo>
                <a:lnTo>
                  <a:pt x="102" y="60"/>
                </a:lnTo>
                <a:lnTo>
                  <a:pt x="96" y="60"/>
                </a:lnTo>
                <a:lnTo>
                  <a:pt x="96" y="60"/>
                </a:lnTo>
                <a:lnTo>
                  <a:pt x="88" y="58"/>
                </a:lnTo>
                <a:lnTo>
                  <a:pt x="88" y="58"/>
                </a:lnTo>
                <a:lnTo>
                  <a:pt x="84" y="58"/>
                </a:lnTo>
                <a:lnTo>
                  <a:pt x="82" y="54"/>
                </a:lnTo>
                <a:lnTo>
                  <a:pt x="82" y="54"/>
                </a:lnTo>
                <a:lnTo>
                  <a:pt x="82" y="52"/>
                </a:lnTo>
                <a:lnTo>
                  <a:pt x="86" y="48"/>
                </a:lnTo>
                <a:lnTo>
                  <a:pt x="86" y="48"/>
                </a:lnTo>
                <a:lnTo>
                  <a:pt x="82" y="48"/>
                </a:lnTo>
                <a:lnTo>
                  <a:pt x="82" y="48"/>
                </a:lnTo>
                <a:lnTo>
                  <a:pt x="66" y="60"/>
                </a:lnTo>
                <a:lnTo>
                  <a:pt x="66" y="60"/>
                </a:lnTo>
                <a:lnTo>
                  <a:pt x="74" y="66"/>
                </a:lnTo>
                <a:lnTo>
                  <a:pt x="74" y="66"/>
                </a:lnTo>
                <a:lnTo>
                  <a:pt x="86" y="70"/>
                </a:lnTo>
                <a:lnTo>
                  <a:pt x="86" y="70"/>
                </a:lnTo>
                <a:lnTo>
                  <a:pt x="104" y="74"/>
                </a:lnTo>
                <a:lnTo>
                  <a:pt x="104" y="74"/>
                </a:lnTo>
                <a:lnTo>
                  <a:pt x="120" y="76"/>
                </a:lnTo>
                <a:lnTo>
                  <a:pt x="120" y="76"/>
                </a:lnTo>
                <a:lnTo>
                  <a:pt x="134" y="64"/>
                </a:lnTo>
                <a:lnTo>
                  <a:pt x="134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Freeform 147"/>
          <p:cNvSpPr>
            <a:spLocks noEditPoints="1"/>
          </p:cNvSpPr>
          <p:nvPr/>
        </p:nvSpPr>
        <p:spPr bwMode="auto">
          <a:xfrm>
            <a:off x="6850697" y="1554258"/>
            <a:ext cx="941925" cy="733710"/>
          </a:xfrm>
          <a:custGeom>
            <a:avLst/>
            <a:gdLst>
              <a:gd name="T0" fmla="*/ 10 w 190"/>
              <a:gd name="T1" fmla="*/ 122 h 148"/>
              <a:gd name="T2" fmla="*/ 10 w 190"/>
              <a:gd name="T3" fmla="*/ 10 h 148"/>
              <a:gd name="T4" fmla="*/ 86 w 190"/>
              <a:gd name="T5" fmla="*/ 10 h 148"/>
              <a:gd name="T6" fmla="*/ 66 w 190"/>
              <a:gd name="T7" fmla="*/ 42 h 148"/>
              <a:gd name="T8" fmla="*/ 70 w 190"/>
              <a:gd name="T9" fmla="*/ 72 h 148"/>
              <a:gd name="T10" fmla="*/ 90 w 190"/>
              <a:gd name="T11" fmla="*/ 94 h 148"/>
              <a:gd name="T12" fmla="*/ 116 w 190"/>
              <a:gd name="T13" fmla="*/ 102 h 148"/>
              <a:gd name="T14" fmla="*/ 144 w 190"/>
              <a:gd name="T15" fmla="*/ 102 h 148"/>
              <a:gd name="T16" fmla="*/ 140 w 190"/>
              <a:gd name="T17" fmla="*/ 112 h 148"/>
              <a:gd name="T18" fmla="*/ 174 w 190"/>
              <a:gd name="T19" fmla="*/ 146 h 148"/>
              <a:gd name="T20" fmla="*/ 188 w 190"/>
              <a:gd name="T21" fmla="*/ 128 h 148"/>
              <a:gd name="T22" fmla="*/ 154 w 190"/>
              <a:gd name="T23" fmla="*/ 94 h 148"/>
              <a:gd name="T24" fmla="*/ 156 w 190"/>
              <a:gd name="T25" fmla="*/ 82 h 148"/>
              <a:gd name="T26" fmla="*/ 166 w 190"/>
              <a:gd name="T27" fmla="*/ 60 h 148"/>
              <a:gd name="T28" fmla="*/ 158 w 190"/>
              <a:gd name="T29" fmla="*/ 22 h 148"/>
              <a:gd name="T30" fmla="*/ 134 w 190"/>
              <a:gd name="T31" fmla="*/ 4 h 148"/>
              <a:gd name="T32" fmla="*/ 106 w 190"/>
              <a:gd name="T33" fmla="*/ 2 h 148"/>
              <a:gd name="T34" fmla="*/ 122 w 190"/>
              <a:gd name="T35" fmla="*/ 18 h 148"/>
              <a:gd name="T36" fmla="*/ 102 w 190"/>
              <a:gd name="T37" fmla="*/ 20 h 148"/>
              <a:gd name="T38" fmla="*/ 86 w 190"/>
              <a:gd name="T39" fmla="*/ 34 h 148"/>
              <a:gd name="T40" fmla="*/ 82 w 190"/>
              <a:gd name="T41" fmla="*/ 52 h 148"/>
              <a:gd name="T42" fmla="*/ 88 w 190"/>
              <a:gd name="T43" fmla="*/ 72 h 148"/>
              <a:gd name="T44" fmla="*/ 110 w 190"/>
              <a:gd name="T45" fmla="*/ 84 h 148"/>
              <a:gd name="T46" fmla="*/ 130 w 190"/>
              <a:gd name="T47" fmla="*/ 82 h 148"/>
              <a:gd name="T48" fmla="*/ 146 w 190"/>
              <a:gd name="T49" fmla="*/ 70 h 148"/>
              <a:gd name="T50" fmla="*/ 150 w 190"/>
              <a:gd name="T51" fmla="*/ 50 h 148"/>
              <a:gd name="T52" fmla="*/ 144 w 190"/>
              <a:gd name="T53" fmla="*/ 32 h 148"/>
              <a:gd name="T54" fmla="*/ 122 w 190"/>
              <a:gd name="T55" fmla="*/ 18 h 148"/>
              <a:gd name="T56" fmla="*/ 108 w 190"/>
              <a:gd name="T57" fmla="*/ 38 h 148"/>
              <a:gd name="T58" fmla="*/ 86 w 190"/>
              <a:gd name="T59" fmla="*/ 50 h 148"/>
              <a:gd name="T60" fmla="*/ 102 w 190"/>
              <a:gd name="T61" fmla="*/ 46 h 148"/>
              <a:gd name="T62" fmla="*/ 146 w 190"/>
              <a:gd name="T63" fmla="*/ 48 h 148"/>
              <a:gd name="T64" fmla="*/ 140 w 190"/>
              <a:gd name="T65" fmla="*/ 70 h 148"/>
              <a:gd name="T66" fmla="*/ 132 w 190"/>
              <a:gd name="T67" fmla="*/ 76 h 148"/>
              <a:gd name="T68" fmla="*/ 122 w 190"/>
              <a:gd name="T69" fmla="*/ 68 h 148"/>
              <a:gd name="T70" fmla="*/ 116 w 190"/>
              <a:gd name="T71" fmla="*/ 82 h 148"/>
              <a:gd name="T72" fmla="*/ 104 w 190"/>
              <a:gd name="T73" fmla="*/ 78 h 148"/>
              <a:gd name="T74" fmla="*/ 96 w 190"/>
              <a:gd name="T75" fmla="*/ 74 h 148"/>
              <a:gd name="T76" fmla="*/ 34 w 190"/>
              <a:gd name="T77" fmla="*/ 110 h 148"/>
              <a:gd name="T78" fmla="*/ 36 w 190"/>
              <a:gd name="T79" fmla="*/ 68 h 148"/>
              <a:gd name="T80" fmla="*/ 14 w 190"/>
              <a:gd name="T81" fmla="*/ 68 h 148"/>
              <a:gd name="T82" fmla="*/ 46 w 190"/>
              <a:gd name="T83" fmla="*/ 72 h 148"/>
              <a:gd name="T84" fmla="*/ 60 w 190"/>
              <a:gd name="T85" fmla="*/ 56 h 148"/>
              <a:gd name="T86" fmla="*/ 36 w 190"/>
              <a:gd name="T87" fmla="*/ 54 h 148"/>
              <a:gd name="T88" fmla="*/ 26 w 190"/>
              <a:gd name="T89" fmla="*/ 110 h 148"/>
              <a:gd name="T90" fmla="*/ 22 w 190"/>
              <a:gd name="T91" fmla="*/ 110 h 148"/>
              <a:gd name="T92" fmla="*/ 50 w 190"/>
              <a:gd name="T93" fmla="*/ 78 h 148"/>
              <a:gd name="T94" fmla="*/ 44 w 190"/>
              <a:gd name="T95" fmla="*/ 110 h 148"/>
              <a:gd name="T96" fmla="*/ 60 w 190"/>
              <a:gd name="T97" fmla="*/ 70 h 148"/>
              <a:gd name="T98" fmla="*/ 68 w 190"/>
              <a:gd name="T99" fmla="*/ 110 h 148"/>
              <a:gd name="T100" fmla="*/ 72 w 190"/>
              <a:gd name="T101" fmla="*/ 88 h 148"/>
              <a:gd name="T102" fmla="*/ 68 w 190"/>
              <a:gd name="T103" fmla="*/ 110 h 148"/>
              <a:gd name="T104" fmla="*/ 84 w 190"/>
              <a:gd name="T105" fmla="*/ 110 h 148"/>
              <a:gd name="T106" fmla="*/ 78 w 190"/>
              <a:gd name="T107" fmla="*/ 110 h 148"/>
              <a:gd name="T108" fmla="*/ 94 w 190"/>
              <a:gd name="T109" fmla="*/ 110 h 148"/>
              <a:gd name="T110" fmla="*/ 90 w 190"/>
              <a:gd name="T111" fmla="*/ 110 h 148"/>
              <a:gd name="T112" fmla="*/ 106 w 190"/>
              <a:gd name="T113" fmla="*/ 110 h 148"/>
              <a:gd name="T114" fmla="*/ 102 w 190"/>
              <a:gd name="T115" fmla="*/ 110 h 148"/>
              <a:gd name="T116" fmla="*/ 118 w 190"/>
              <a:gd name="T117" fmla="*/ 110 h 148"/>
              <a:gd name="T118" fmla="*/ 112 w 190"/>
              <a:gd name="T119" fmla="*/ 110 h 148"/>
              <a:gd name="T120" fmla="*/ 128 w 190"/>
              <a:gd name="T121" fmla="*/ 110 h 148"/>
              <a:gd name="T122" fmla="*/ 124 w 190"/>
              <a:gd name="T123" fmla="*/ 11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0" h="148">
                <a:moveTo>
                  <a:pt x="10" y="114"/>
                </a:moveTo>
                <a:lnTo>
                  <a:pt x="136" y="114"/>
                </a:lnTo>
                <a:lnTo>
                  <a:pt x="142" y="122"/>
                </a:lnTo>
                <a:lnTo>
                  <a:pt x="10" y="122"/>
                </a:lnTo>
                <a:lnTo>
                  <a:pt x="0" y="122"/>
                </a:lnTo>
                <a:lnTo>
                  <a:pt x="0" y="114"/>
                </a:lnTo>
                <a:lnTo>
                  <a:pt x="0" y="10"/>
                </a:lnTo>
                <a:lnTo>
                  <a:pt x="10" y="10"/>
                </a:lnTo>
                <a:lnTo>
                  <a:pt x="10" y="114"/>
                </a:lnTo>
                <a:lnTo>
                  <a:pt x="10" y="114"/>
                </a:lnTo>
                <a:close/>
                <a:moveTo>
                  <a:pt x="86" y="10"/>
                </a:moveTo>
                <a:lnTo>
                  <a:pt x="86" y="10"/>
                </a:lnTo>
                <a:lnTo>
                  <a:pt x="78" y="16"/>
                </a:lnTo>
                <a:lnTo>
                  <a:pt x="72" y="24"/>
                </a:lnTo>
                <a:lnTo>
                  <a:pt x="68" y="34"/>
                </a:lnTo>
                <a:lnTo>
                  <a:pt x="66" y="42"/>
                </a:lnTo>
                <a:lnTo>
                  <a:pt x="66" y="42"/>
                </a:lnTo>
                <a:lnTo>
                  <a:pt x="66" y="52"/>
                </a:lnTo>
                <a:lnTo>
                  <a:pt x="66" y="62"/>
                </a:lnTo>
                <a:lnTo>
                  <a:pt x="70" y="72"/>
                </a:lnTo>
                <a:lnTo>
                  <a:pt x="74" y="80"/>
                </a:lnTo>
                <a:lnTo>
                  <a:pt x="74" y="80"/>
                </a:lnTo>
                <a:lnTo>
                  <a:pt x="82" y="88"/>
                </a:lnTo>
                <a:lnTo>
                  <a:pt x="90" y="94"/>
                </a:lnTo>
                <a:lnTo>
                  <a:pt x="98" y="98"/>
                </a:lnTo>
                <a:lnTo>
                  <a:pt x="108" y="102"/>
                </a:lnTo>
                <a:lnTo>
                  <a:pt x="108" y="102"/>
                </a:lnTo>
                <a:lnTo>
                  <a:pt x="116" y="102"/>
                </a:lnTo>
                <a:lnTo>
                  <a:pt x="124" y="102"/>
                </a:lnTo>
                <a:lnTo>
                  <a:pt x="132" y="100"/>
                </a:lnTo>
                <a:lnTo>
                  <a:pt x="140" y="96"/>
                </a:lnTo>
                <a:lnTo>
                  <a:pt x="144" y="102"/>
                </a:lnTo>
                <a:lnTo>
                  <a:pt x="142" y="102"/>
                </a:lnTo>
                <a:lnTo>
                  <a:pt x="142" y="102"/>
                </a:lnTo>
                <a:lnTo>
                  <a:pt x="140" y="106"/>
                </a:lnTo>
                <a:lnTo>
                  <a:pt x="140" y="112"/>
                </a:lnTo>
                <a:lnTo>
                  <a:pt x="164" y="144"/>
                </a:lnTo>
                <a:lnTo>
                  <a:pt x="164" y="144"/>
                </a:lnTo>
                <a:lnTo>
                  <a:pt x="170" y="148"/>
                </a:lnTo>
                <a:lnTo>
                  <a:pt x="174" y="146"/>
                </a:lnTo>
                <a:lnTo>
                  <a:pt x="186" y="138"/>
                </a:lnTo>
                <a:lnTo>
                  <a:pt x="186" y="138"/>
                </a:lnTo>
                <a:lnTo>
                  <a:pt x="190" y="134"/>
                </a:lnTo>
                <a:lnTo>
                  <a:pt x="188" y="128"/>
                </a:lnTo>
                <a:lnTo>
                  <a:pt x="164" y="94"/>
                </a:lnTo>
                <a:lnTo>
                  <a:pt x="164" y="94"/>
                </a:lnTo>
                <a:lnTo>
                  <a:pt x="160" y="92"/>
                </a:lnTo>
                <a:lnTo>
                  <a:pt x="154" y="94"/>
                </a:lnTo>
                <a:lnTo>
                  <a:pt x="154" y="94"/>
                </a:lnTo>
                <a:lnTo>
                  <a:pt x="150" y="88"/>
                </a:lnTo>
                <a:lnTo>
                  <a:pt x="150" y="88"/>
                </a:lnTo>
                <a:lnTo>
                  <a:pt x="156" y="82"/>
                </a:lnTo>
                <a:lnTo>
                  <a:pt x="160" y="74"/>
                </a:lnTo>
                <a:lnTo>
                  <a:pt x="164" y="68"/>
                </a:lnTo>
                <a:lnTo>
                  <a:pt x="166" y="60"/>
                </a:lnTo>
                <a:lnTo>
                  <a:pt x="166" y="60"/>
                </a:lnTo>
                <a:lnTo>
                  <a:pt x="166" y="50"/>
                </a:lnTo>
                <a:lnTo>
                  <a:pt x="166" y="40"/>
                </a:lnTo>
                <a:lnTo>
                  <a:pt x="162" y="30"/>
                </a:lnTo>
                <a:lnTo>
                  <a:pt x="158" y="22"/>
                </a:lnTo>
                <a:lnTo>
                  <a:pt x="158" y="22"/>
                </a:lnTo>
                <a:lnTo>
                  <a:pt x="150" y="14"/>
                </a:lnTo>
                <a:lnTo>
                  <a:pt x="142" y="8"/>
                </a:lnTo>
                <a:lnTo>
                  <a:pt x="134" y="4"/>
                </a:lnTo>
                <a:lnTo>
                  <a:pt x="124" y="2"/>
                </a:lnTo>
                <a:lnTo>
                  <a:pt x="124" y="2"/>
                </a:lnTo>
                <a:lnTo>
                  <a:pt x="114" y="0"/>
                </a:lnTo>
                <a:lnTo>
                  <a:pt x="106" y="2"/>
                </a:lnTo>
                <a:lnTo>
                  <a:pt x="96" y="4"/>
                </a:lnTo>
                <a:lnTo>
                  <a:pt x="86" y="10"/>
                </a:lnTo>
                <a:lnTo>
                  <a:pt x="86" y="10"/>
                </a:lnTo>
                <a:close/>
                <a:moveTo>
                  <a:pt x="122" y="18"/>
                </a:moveTo>
                <a:lnTo>
                  <a:pt x="122" y="18"/>
                </a:lnTo>
                <a:lnTo>
                  <a:pt x="116" y="16"/>
                </a:lnTo>
                <a:lnTo>
                  <a:pt x="108" y="18"/>
                </a:lnTo>
                <a:lnTo>
                  <a:pt x="102" y="20"/>
                </a:lnTo>
                <a:lnTo>
                  <a:pt x="96" y="24"/>
                </a:lnTo>
                <a:lnTo>
                  <a:pt x="96" y="24"/>
                </a:lnTo>
                <a:lnTo>
                  <a:pt x="90" y="28"/>
                </a:lnTo>
                <a:lnTo>
                  <a:pt x="86" y="34"/>
                </a:lnTo>
                <a:lnTo>
                  <a:pt x="84" y="40"/>
                </a:lnTo>
                <a:lnTo>
                  <a:pt x="82" y="46"/>
                </a:lnTo>
                <a:lnTo>
                  <a:pt x="82" y="46"/>
                </a:lnTo>
                <a:lnTo>
                  <a:pt x="82" y="52"/>
                </a:lnTo>
                <a:lnTo>
                  <a:pt x="82" y="58"/>
                </a:lnTo>
                <a:lnTo>
                  <a:pt x="84" y="66"/>
                </a:lnTo>
                <a:lnTo>
                  <a:pt x="88" y="72"/>
                </a:lnTo>
                <a:lnTo>
                  <a:pt x="88" y="72"/>
                </a:lnTo>
                <a:lnTo>
                  <a:pt x="92" y="76"/>
                </a:lnTo>
                <a:lnTo>
                  <a:pt x="98" y="80"/>
                </a:lnTo>
                <a:lnTo>
                  <a:pt x="104" y="84"/>
                </a:lnTo>
                <a:lnTo>
                  <a:pt x="110" y="84"/>
                </a:lnTo>
                <a:lnTo>
                  <a:pt x="110" y="84"/>
                </a:lnTo>
                <a:lnTo>
                  <a:pt x="116" y="86"/>
                </a:lnTo>
                <a:lnTo>
                  <a:pt x="124" y="84"/>
                </a:lnTo>
                <a:lnTo>
                  <a:pt x="130" y="82"/>
                </a:lnTo>
                <a:lnTo>
                  <a:pt x="136" y="80"/>
                </a:lnTo>
                <a:lnTo>
                  <a:pt x="136" y="80"/>
                </a:lnTo>
                <a:lnTo>
                  <a:pt x="142" y="74"/>
                </a:lnTo>
                <a:lnTo>
                  <a:pt x="146" y="70"/>
                </a:lnTo>
                <a:lnTo>
                  <a:pt x="148" y="64"/>
                </a:lnTo>
                <a:lnTo>
                  <a:pt x="150" y="56"/>
                </a:lnTo>
                <a:lnTo>
                  <a:pt x="150" y="56"/>
                </a:lnTo>
                <a:lnTo>
                  <a:pt x="150" y="50"/>
                </a:lnTo>
                <a:lnTo>
                  <a:pt x="150" y="44"/>
                </a:lnTo>
                <a:lnTo>
                  <a:pt x="148" y="38"/>
                </a:lnTo>
                <a:lnTo>
                  <a:pt x="144" y="32"/>
                </a:lnTo>
                <a:lnTo>
                  <a:pt x="144" y="32"/>
                </a:lnTo>
                <a:lnTo>
                  <a:pt x="140" y="26"/>
                </a:lnTo>
                <a:lnTo>
                  <a:pt x="134" y="22"/>
                </a:lnTo>
                <a:lnTo>
                  <a:pt x="128" y="20"/>
                </a:lnTo>
                <a:lnTo>
                  <a:pt x="122" y="18"/>
                </a:lnTo>
                <a:lnTo>
                  <a:pt x="122" y="18"/>
                </a:lnTo>
                <a:close/>
                <a:moveTo>
                  <a:pt x="144" y="40"/>
                </a:moveTo>
                <a:lnTo>
                  <a:pt x="116" y="52"/>
                </a:lnTo>
                <a:lnTo>
                  <a:pt x="108" y="38"/>
                </a:lnTo>
                <a:lnTo>
                  <a:pt x="104" y="34"/>
                </a:lnTo>
                <a:lnTo>
                  <a:pt x="100" y="36"/>
                </a:lnTo>
                <a:lnTo>
                  <a:pt x="86" y="50"/>
                </a:lnTo>
                <a:lnTo>
                  <a:pt x="86" y="50"/>
                </a:lnTo>
                <a:lnTo>
                  <a:pt x="86" y="50"/>
                </a:lnTo>
                <a:lnTo>
                  <a:pt x="86" y="50"/>
                </a:lnTo>
                <a:lnTo>
                  <a:pt x="86" y="60"/>
                </a:lnTo>
                <a:lnTo>
                  <a:pt x="102" y="46"/>
                </a:lnTo>
                <a:lnTo>
                  <a:pt x="112" y="60"/>
                </a:lnTo>
                <a:lnTo>
                  <a:pt x="114" y="62"/>
                </a:lnTo>
                <a:lnTo>
                  <a:pt x="118" y="60"/>
                </a:lnTo>
                <a:lnTo>
                  <a:pt x="146" y="48"/>
                </a:lnTo>
                <a:lnTo>
                  <a:pt x="146" y="48"/>
                </a:lnTo>
                <a:lnTo>
                  <a:pt x="144" y="40"/>
                </a:lnTo>
                <a:lnTo>
                  <a:pt x="144" y="40"/>
                </a:lnTo>
                <a:close/>
                <a:moveTo>
                  <a:pt x="140" y="70"/>
                </a:moveTo>
                <a:lnTo>
                  <a:pt x="140" y="60"/>
                </a:lnTo>
                <a:lnTo>
                  <a:pt x="132" y="64"/>
                </a:lnTo>
                <a:lnTo>
                  <a:pt x="132" y="76"/>
                </a:lnTo>
                <a:lnTo>
                  <a:pt x="132" y="76"/>
                </a:lnTo>
                <a:lnTo>
                  <a:pt x="140" y="70"/>
                </a:lnTo>
                <a:lnTo>
                  <a:pt x="140" y="70"/>
                </a:lnTo>
                <a:close/>
                <a:moveTo>
                  <a:pt x="122" y="80"/>
                </a:moveTo>
                <a:lnTo>
                  <a:pt x="122" y="68"/>
                </a:lnTo>
                <a:lnTo>
                  <a:pt x="114" y="72"/>
                </a:lnTo>
                <a:lnTo>
                  <a:pt x="114" y="82"/>
                </a:lnTo>
                <a:lnTo>
                  <a:pt x="114" y="82"/>
                </a:lnTo>
                <a:lnTo>
                  <a:pt x="116" y="82"/>
                </a:lnTo>
                <a:lnTo>
                  <a:pt x="116" y="82"/>
                </a:lnTo>
                <a:lnTo>
                  <a:pt x="122" y="80"/>
                </a:lnTo>
                <a:lnTo>
                  <a:pt x="122" y="80"/>
                </a:lnTo>
                <a:close/>
                <a:moveTo>
                  <a:pt x="104" y="78"/>
                </a:moveTo>
                <a:lnTo>
                  <a:pt x="104" y="62"/>
                </a:lnTo>
                <a:lnTo>
                  <a:pt x="102" y="60"/>
                </a:lnTo>
                <a:lnTo>
                  <a:pt x="96" y="64"/>
                </a:lnTo>
                <a:lnTo>
                  <a:pt x="96" y="74"/>
                </a:lnTo>
                <a:lnTo>
                  <a:pt x="96" y="74"/>
                </a:lnTo>
                <a:lnTo>
                  <a:pt x="104" y="78"/>
                </a:lnTo>
                <a:lnTo>
                  <a:pt x="104" y="78"/>
                </a:lnTo>
                <a:close/>
                <a:moveTo>
                  <a:pt x="34" y="110"/>
                </a:moveTo>
                <a:lnTo>
                  <a:pt x="34" y="110"/>
                </a:lnTo>
                <a:lnTo>
                  <a:pt x="38" y="110"/>
                </a:lnTo>
                <a:lnTo>
                  <a:pt x="38" y="70"/>
                </a:lnTo>
                <a:lnTo>
                  <a:pt x="36" y="68"/>
                </a:lnTo>
                <a:lnTo>
                  <a:pt x="34" y="70"/>
                </a:lnTo>
                <a:lnTo>
                  <a:pt x="34" y="110"/>
                </a:lnTo>
                <a:lnTo>
                  <a:pt x="34" y="110"/>
                </a:lnTo>
                <a:close/>
                <a:moveTo>
                  <a:pt x="14" y="68"/>
                </a:moveTo>
                <a:lnTo>
                  <a:pt x="18" y="74"/>
                </a:lnTo>
                <a:lnTo>
                  <a:pt x="38" y="60"/>
                </a:lnTo>
                <a:lnTo>
                  <a:pt x="44" y="70"/>
                </a:lnTo>
                <a:lnTo>
                  <a:pt x="46" y="72"/>
                </a:lnTo>
                <a:lnTo>
                  <a:pt x="48" y="72"/>
                </a:lnTo>
                <a:lnTo>
                  <a:pt x="60" y="62"/>
                </a:lnTo>
                <a:lnTo>
                  <a:pt x="60" y="62"/>
                </a:lnTo>
                <a:lnTo>
                  <a:pt x="60" y="56"/>
                </a:lnTo>
                <a:lnTo>
                  <a:pt x="48" y="66"/>
                </a:lnTo>
                <a:lnTo>
                  <a:pt x="40" y="56"/>
                </a:lnTo>
                <a:lnTo>
                  <a:pt x="40" y="54"/>
                </a:lnTo>
                <a:lnTo>
                  <a:pt x="36" y="54"/>
                </a:lnTo>
                <a:lnTo>
                  <a:pt x="14" y="68"/>
                </a:lnTo>
                <a:lnTo>
                  <a:pt x="14" y="68"/>
                </a:lnTo>
                <a:close/>
                <a:moveTo>
                  <a:pt x="22" y="110"/>
                </a:moveTo>
                <a:lnTo>
                  <a:pt x="26" y="110"/>
                </a:lnTo>
                <a:lnTo>
                  <a:pt x="26" y="74"/>
                </a:lnTo>
                <a:lnTo>
                  <a:pt x="22" y="78"/>
                </a:lnTo>
                <a:lnTo>
                  <a:pt x="22" y="110"/>
                </a:lnTo>
                <a:lnTo>
                  <a:pt x="22" y="110"/>
                </a:lnTo>
                <a:close/>
                <a:moveTo>
                  <a:pt x="44" y="110"/>
                </a:moveTo>
                <a:lnTo>
                  <a:pt x="44" y="110"/>
                </a:lnTo>
                <a:lnTo>
                  <a:pt x="50" y="110"/>
                </a:lnTo>
                <a:lnTo>
                  <a:pt x="50" y="78"/>
                </a:lnTo>
                <a:lnTo>
                  <a:pt x="46" y="80"/>
                </a:lnTo>
                <a:lnTo>
                  <a:pt x="44" y="80"/>
                </a:lnTo>
                <a:lnTo>
                  <a:pt x="44" y="110"/>
                </a:lnTo>
                <a:lnTo>
                  <a:pt x="44" y="110"/>
                </a:lnTo>
                <a:close/>
                <a:moveTo>
                  <a:pt x="56" y="110"/>
                </a:moveTo>
                <a:lnTo>
                  <a:pt x="56" y="110"/>
                </a:lnTo>
                <a:lnTo>
                  <a:pt x="60" y="110"/>
                </a:lnTo>
                <a:lnTo>
                  <a:pt x="60" y="70"/>
                </a:lnTo>
                <a:lnTo>
                  <a:pt x="56" y="72"/>
                </a:lnTo>
                <a:lnTo>
                  <a:pt x="56" y="110"/>
                </a:lnTo>
                <a:lnTo>
                  <a:pt x="56" y="110"/>
                </a:lnTo>
                <a:close/>
                <a:moveTo>
                  <a:pt x="68" y="110"/>
                </a:moveTo>
                <a:lnTo>
                  <a:pt x="68" y="110"/>
                </a:lnTo>
                <a:lnTo>
                  <a:pt x="72" y="110"/>
                </a:lnTo>
                <a:lnTo>
                  <a:pt x="72" y="88"/>
                </a:lnTo>
                <a:lnTo>
                  <a:pt x="72" y="88"/>
                </a:lnTo>
                <a:lnTo>
                  <a:pt x="70" y="84"/>
                </a:lnTo>
                <a:lnTo>
                  <a:pt x="70" y="84"/>
                </a:lnTo>
                <a:lnTo>
                  <a:pt x="68" y="80"/>
                </a:lnTo>
                <a:lnTo>
                  <a:pt x="68" y="110"/>
                </a:lnTo>
                <a:lnTo>
                  <a:pt x="68" y="110"/>
                </a:lnTo>
                <a:close/>
                <a:moveTo>
                  <a:pt x="78" y="110"/>
                </a:moveTo>
                <a:lnTo>
                  <a:pt x="78" y="110"/>
                </a:lnTo>
                <a:lnTo>
                  <a:pt x="84" y="110"/>
                </a:lnTo>
                <a:lnTo>
                  <a:pt x="84" y="98"/>
                </a:lnTo>
                <a:lnTo>
                  <a:pt x="84" y="98"/>
                </a:lnTo>
                <a:lnTo>
                  <a:pt x="78" y="94"/>
                </a:lnTo>
                <a:lnTo>
                  <a:pt x="78" y="110"/>
                </a:lnTo>
                <a:lnTo>
                  <a:pt x="78" y="110"/>
                </a:lnTo>
                <a:close/>
                <a:moveTo>
                  <a:pt x="90" y="110"/>
                </a:moveTo>
                <a:lnTo>
                  <a:pt x="90" y="110"/>
                </a:lnTo>
                <a:lnTo>
                  <a:pt x="94" y="110"/>
                </a:lnTo>
                <a:lnTo>
                  <a:pt x="94" y="104"/>
                </a:lnTo>
                <a:lnTo>
                  <a:pt x="94" y="104"/>
                </a:lnTo>
                <a:lnTo>
                  <a:pt x="90" y="102"/>
                </a:lnTo>
                <a:lnTo>
                  <a:pt x="90" y="110"/>
                </a:lnTo>
                <a:lnTo>
                  <a:pt x="90" y="110"/>
                </a:lnTo>
                <a:close/>
                <a:moveTo>
                  <a:pt x="102" y="110"/>
                </a:moveTo>
                <a:lnTo>
                  <a:pt x="102" y="110"/>
                </a:lnTo>
                <a:lnTo>
                  <a:pt x="106" y="110"/>
                </a:lnTo>
                <a:lnTo>
                  <a:pt x="106" y="108"/>
                </a:lnTo>
                <a:lnTo>
                  <a:pt x="106" y="108"/>
                </a:lnTo>
                <a:lnTo>
                  <a:pt x="102" y="106"/>
                </a:lnTo>
                <a:lnTo>
                  <a:pt x="102" y="110"/>
                </a:lnTo>
                <a:lnTo>
                  <a:pt x="102" y="110"/>
                </a:lnTo>
                <a:close/>
                <a:moveTo>
                  <a:pt x="112" y="110"/>
                </a:moveTo>
                <a:lnTo>
                  <a:pt x="112" y="110"/>
                </a:lnTo>
                <a:lnTo>
                  <a:pt x="118" y="110"/>
                </a:lnTo>
                <a:lnTo>
                  <a:pt x="118" y="108"/>
                </a:lnTo>
                <a:lnTo>
                  <a:pt x="118" y="108"/>
                </a:lnTo>
                <a:lnTo>
                  <a:pt x="112" y="108"/>
                </a:lnTo>
                <a:lnTo>
                  <a:pt x="112" y="110"/>
                </a:lnTo>
                <a:lnTo>
                  <a:pt x="112" y="110"/>
                </a:lnTo>
                <a:close/>
                <a:moveTo>
                  <a:pt x="124" y="110"/>
                </a:moveTo>
                <a:lnTo>
                  <a:pt x="124" y="110"/>
                </a:lnTo>
                <a:lnTo>
                  <a:pt x="128" y="110"/>
                </a:lnTo>
                <a:lnTo>
                  <a:pt x="128" y="106"/>
                </a:lnTo>
                <a:lnTo>
                  <a:pt x="128" y="106"/>
                </a:lnTo>
                <a:lnTo>
                  <a:pt x="124" y="108"/>
                </a:lnTo>
                <a:lnTo>
                  <a:pt x="124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Freeform 148"/>
          <p:cNvSpPr>
            <a:spLocks noEditPoints="1"/>
          </p:cNvSpPr>
          <p:nvPr/>
        </p:nvSpPr>
        <p:spPr bwMode="auto">
          <a:xfrm>
            <a:off x="7961178" y="1524513"/>
            <a:ext cx="981585" cy="674220"/>
          </a:xfrm>
          <a:custGeom>
            <a:avLst/>
            <a:gdLst>
              <a:gd name="T0" fmla="*/ 198 w 198"/>
              <a:gd name="T1" fmla="*/ 38 h 136"/>
              <a:gd name="T2" fmla="*/ 198 w 198"/>
              <a:gd name="T3" fmla="*/ 108 h 136"/>
              <a:gd name="T4" fmla="*/ 80 w 198"/>
              <a:gd name="T5" fmla="*/ 110 h 136"/>
              <a:gd name="T6" fmla="*/ 54 w 198"/>
              <a:gd name="T7" fmla="*/ 104 h 136"/>
              <a:gd name="T8" fmla="*/ 54 w 198"/>
              <a:gd name="T9" fmla="*/ 38 h 136"/>
              <a:gd name="T10" fmla="*/ 66 w 198"/>
              <a:gd name="T11" fmla="*/ 124 h 136"/>
              <a:gd name="T12" fmla="*/ 68 w 198"/>
              <a:gd name="T13" fmla="*/ 136 h 136"/>
              <a:gd name="T14" fmla="*/ 104 w 198"/>
              <a:gd name="T15" fmla="*/ 0 h 136"/>
              <a:gd name="T16" fmla="*/ 108 w 198"/>
              <a:gd name="T17" fmla="*/ 12 h 136"/>
              <a:gd name="T18" fmla="*/ 110 w 198"/>
              <a:gd name="T19" fmla="*/ 114 h 136"/>
              <a:gd name="T20" fmla="*/ 112 w 198"/>
              <a:gd name="T21" fmla="*/ 120 h 136"/>
              <a:gd name="T22" fmla="*/ 0 w 198"/>
              <a:gd name="T23" fmla="*/ 18 h 136"/>
              <a:gd name="T24" fmla="*/ 2 w 198"/>
              <a:gd name="T25" fmla="*/ 30 h 136"/>
              <a:gd name="T26" fmla="*/ 190 w 198"/>
              <a:gd name="T27" fmla="*/ 60 h 136"/>
              <a:gd name="T28" fmla="*/ 180 w 198"/>
              <a:gd name="T29" fmla="*/ 54 h 136"/>
              <a:gd name="T30" fmla="*/ 76 w 198"/>
              <a:gd name="T31" fmla="*/ 44 h 136"/>
              <a:gd name="T32" fmla="*/ 72 w 198"/>
              <a:gd name="T33" fmla="*/ 54 h 136"/>
              <a:gd name="T34" fmla="*/ 62 w 198"/>
              <a:gd name="T35" fmla="*/ 84 h 136"/>
              <a:gd name="T36" fmla="*/ 72 w 198"/>
              <a:gd name="T37" fmla="*/ 90 h 136"/>
              <a:gd name="T38" fmla="*/ 176 w 198"/>
              <a:gd name="T39" fmla="*/ 100 h 136"/>
              <a:gd name="T40" fmla="*/ 180 w 198"/>
              <a:gd name="T41" fmla="*/ 90 h 136"/>
              <a:gd name="T42" fmla="*/ 190 w 198"/>
              <a:gd name="T43" fmla="*/ 60 h 136"/>
              <a:gd name="T44" fmla="*/ 130 w 198"/>
              <a:gd name="T45" fmla="*/ 50 h 136"/>
              <a:gd name="T46" fmla="*/ 136 w 198"/>
              <a:gd name="T47" fmla="*/ 52 h 136"/>
              <a:gd name="T48" fmla="*/ 140 w 198"/>
              <a:gd name="T49" fmla="*/ 58 h 136"/>
              <a:gd name="T50" fmla="*/ 140 w 198"/>
              <a:gd name="T51" fmla="*/ 64 h 136"/>
              <a:gd name="T52" fmla="*/ 130 w 198"/>
              <a:gd name="T53" fmla="*/ 62 h 136"/>
              <a:gd name="T54" fmla="*/ 128 w 198"/>
              <a:gd name="T55" fmla="*/ 58 h 136"/>
              <a:gd name="T56" fmla="*/ 126 w 198"/>
              <a:gd name="T57" fmla="*/ 58 h 136"/>
              <a:gd name="T58" fmla="*/ 128 w 198"/>
              <a:gd name="T59" fmla="*/ 64 h 136"/>
              <a:gd name="T60" fmla="*/ 132 w 198"/>
              <a:gd name="T61" fmla="*/ 68 h 136"/>
              <a:gd name="T62" fmla="*/ 140 w 198"/>
              <a:gd name="T63" fmla="*/ 76 h 136"/>
              <a:gd name="T64" fmla="*/ 142 w 198"/>
              <a:gd name="T65" fmla="*/ 80 h 136"/>
              <a:gd name="T66" fmla="*/ 138 w 198"/>
              <a:gd name="T67" fmla="*/ 90 h 136"/>
              <a:gd name="T68" fmla="*/ 130 w 198"/>
              <a:gd name="T69" fmla="*/ 96 h 136"/>
              <a:gd name="T70" fmla="*/ 154 w 198"/>
              <a:gd name="T71" fmla="*/ 84 h 136"/>
              <a:gd name="T72" fmla="*/ 154 w 198"/>
              <a:gd name="T73" fmla="*/ 60 h 136"/>
              <a:gd name="T74" fmla="*/ 126 w 198"/>
              <a:gd name="T75" fmla="*/ 96 h 136"/>
              <a:gd name="T76" fmla="*/ 122 w 198"/>
              <a:gd name="T77" fmla="*/ 92 h 136"/>
              <a:gd name="T78" fmla="*/ 116 w 198"/>
              <a:gd name="T79" fmla="*/ 86 h 136"/>
              <a:gd name="T80" fmla="*/ 126 w 198"/>
              <a:gd name="T81" fmla="*/ 78 h 136"/>
              <a:gd name="T82" fmla="*/ 126 w 198"/>
              <a:gd name="T83" fmla="*/ 86 h 136"/>
              <a:gd name="T84" fmla="*/ 128 w 198"/>
              <a:gd name="T85" fmla="*/ 88 h 136"/>
              <a:gd name="T86" fmla="*/ 130 w 198"/>
              <a:gd name="T87" fmla="*/ 84 h 136"/>
              <a:gd name="T88" fmla="*/ 130 w 198"/>
              <a:gd name="T89" fmla="*/ 80 h 136"/>
              <a:gd name="T90" fmla="*/ 120 w 198"/>
              <a:gd name="T91" fmla="*/ 72 h 136"/>
              <a:gd name="T92" fmla="*/ 116 w 198"/>
              <a:gd name="T93" fmla="*/ 68 h 136"/>
              <a:gd name="T94" fmla="*/ 116 w 198"/>
              <a:gd name="T95" fmla="*/ 58 h 136"/>
              <a:gd name="T96" fmla="*/ 122 w 198"/>
              <a:gd name="T97" fmla="*/ 52 h 136"/>
              <a:gd name="T98" fmla="*/ 106 w 198"/>
              <a:gd name="T99" fmla="*/ 50 h 136"/>
              <a:gd name="T100" fmla="*/ 100 w 198"/>
              <a:gd name="T101" fmla="*/ 70 h 136"/>
              <a:gd name="T102" fmla="*/ 108 w 198"/>
              <a:gd name="T103" fmla="*/ 9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36">
                <a:moveTo>
                  <a:pt x="58" y="38"/>
                </a:moveTo>
                <a:lnTo>
                  <a:pt x="194" y="38"/>
                </a:lnTo>
                <a:lnTo>
                  <a:pt x="198" y="38"/>
                </a:lnTo>
                <a:lnTo>
                  <a:pt x="198" y="40"/>
                </a:lnTo>
                <a:lnTo>
                  <a:pt x="198" y="104"/>
                </a:lnTo>
                <a:lnTo>
                  <a:pt x="198" y="108"/>
                </a:lnTo>
                <a:lnTo>
                  <a:pt x="194" y="108"/>
                </a:lnTo>
                <a:lnTo>
                  <a:pt x="80" y="108"/>
                </a:lnTo>
                <a:lnTo>
                  <a:pt x="80" y="110"/>
                </a:lnTo>
                <a:lnTo>
                  <a:pt x="18" y="110"/>
                </a:lnTo>
                <a:lnTo>
                  <a:pt x="16" y="104"/>
                </a:lnTo>
                <a:lnTo>
                  <a:pt x="54" y="104"/>
                </a:lnTo>
                <a:lnTo>
                  <a:pt x="54" y="104"/>
                </a:lnTo>
                <a:lnTo>
                  <a:pt x="54" y="40"/>
                </a:lnTo>
                <a:lnTo>
                  <a:pt x="54" y="38"/>
                </a:lnTo>
                <a:lnTo>
                  <a:pt x="58" y="38"/>
                </a:lnTo>
                <a:lnTo>
                  <a:pt x="58" y="38"/>
                </a:lnTo>
                <a:close/>
                <a:moveTo>
                  <a:pt x="66" y="124"/>
                </a:moveTo>
                <a:lnTo>
                  <a:pt x="160" y="124"/>
                </a:lnTo>
                <a:lnTo>
                  <a:pt x="162" y="136"/>
                </a:lnTo>
                <a:lnTo>
                  <a:pt x="68" y="136"/>
                </a:lnTo>
                <a:lnTo>
                  <a:pt x="66" y="124"/>
                </a:lnTo>
                <a:lnTo>
                  <a:pt x="66" y="124"/>
                </a:lnTo>
                <a:close/>
                <a:moveTo>
                  <a:pt x="104" y="0"/>
                </a:moveTo>
                <a:lnTo>
                  <a:pt x="160" y="0"/>
                </a:lnTo>
                <a:lnTo>
                  <a:pt x="162" y="12"/>
                </a:lnTo>
                <a:lnTo>
                  <a:pt x="108" y="12"/>
                </a:lnTo>
                <a:lnTo>
                  <a:pt x="104" y="0"/>
                </a:lnTo>
                <a:lnTo>
                  <a:pt x="104" y="0"/>
                </a:lnTo>
                <a:close/>
                <a:moveTo>
                  <a:pt x="110" y="114"/>
                </a:moveTo>
                <a:lnTo>
                  <a:pt x="172" y="114"/>
                </a:lnTo>
                <a:lnTo>
                  <a:pt x="174" y="120"/>
                </a:lnTo>
                <a:lnTo>
                  <a:pt x="112" y="120"/>
                </a:lnTo>
                <a:lnTo>
                  <a:pt x="110" y="114"/>
                </a:lnTo>
                <a:lnTo>
                  <a:pt x="110" y="114"/>
                </a:lnTo>
                <a:close/>
                <a:moveTo>
                  <a:pt x="0" y="18"/>
                </a:moveTo>
                <a:lnTo>
                  <a:pt x="120" y="18"/>
                </a:lnTo>
                <a:lnTo>
                  <a:pt x="122" y="30"/>
                </a:lnTo>
                <a:lnTo>
                  <a:pt x="2" y="30"/>
                </a:lnTo>
                <a:lnTo>
                  <a:pt x="0" y="18"/>
                </a:lnTo>
                <a:lnTo>
                  <a:pt x="0" y="18"/>
                </a:lnTo>
                <a:close/>
                <a:moveTo>
                  <a:pt x="190" y="60"/>
                </a:moveTo>
                <a:lnTo>
                  <a:pt x="190" y="60"/>
                </a:lnTo>
                <a:lnTo>
                  <a:pt x="184" y="58"/>
                </a:lnTo>
                <a:lnTo>
                  <a:pt x="180" y="54"/>
                </a:lnTo>
                <a:lnTo>
                  <a:pt x="178" y="50"/>
                </a:lnTo>
                <a:lnTo>
                  <a:pt x="176" y="44"/>
                </a:lnTo>
                <a:lnTo>
                  <a:pt x="76" y="44"/>
                </a:lnTo>
                <a:lnTo>
                  <a:pt x="76" y="44"/>
                </a:lnTo>
                <a:lnTo>
                  <a:pt x="74" y="50"/>
                </a:lnTo>
                <a:lnTo>
                  <a:pt x="72" y="54"/>
                </a:lnTo>
                <a:lnTo>
                  <a:pt x="66" y="58"/>
                </a:lnTo>
                <a:lnTo>
                  <a:pt x="62" y="60"/>
                </a:lnTo>
                <a:lnTo>
                  <a:pt x="62" y="84"/>
                </a:lnTo>
                <a:lnTo>
                  <a:pt x="62" y="84"/>
                </a:lnTo>
                <a:lnTo>
                  <a:pt x="66" y="86"/>
                </a:lnTo>
                <a:lnTo>
                  <a:pt x="72" y="90"/>
                </a:lnTo>
                <a:lnTo>
                  <a:pt x="74" y="94"/>
                </a:lnTo>
                <a:lnTo>
                  <a:pt x="76" y="100"/>
                </a:lnTo>
                <a:lnTo>
                  <a:pt x="176" y="100"/>
                </a:lnTo>
                <a:lnTo>
                  <a:pt x="176" y="100"/>
                </a:lnTo>
                <a:lnTo>
                  <a:pt x="178" y="94"/>
                </a:lnTo>
                <a:lnTo>
                  <a:pt x="180" y="90"/>
                </a:lnTo>
                <a:lnTo>
                  <a:pt x="184" y="86"/>
                </a:lnTo>
                <a:lnTo>
                  <a:pt x="190" y="84"/>
                </a:lnTo>
                <a:lnTo>
                  <a:pt x="190" y="60"/>
                </a:lnTo>
                <a:lnTo>
                  <a:pt x="190" y="60"/>
                </a:lnTo>
                <a:close/>
                <a:moveTo>
                  <a:pt x="150" y="50"/>
                </a:moveTo>
                <a:lnTo>
                  <a:pt x="130" y="50"/>
                </a:lnTo>
                <a:lnTo>
                  <a:pt x="130" y="52"/>
                </a:lnTo>
                <a:lnTo>
                  <a:pt x="130" y="52"/>
                </a:lnTo>
                <a:lnTo>
                  <a:pt x="136" y="52"/>
                </a:lnTo>
                <a:lnTo>
                  <a:pt x="138" y="54"/>
                </a:lnTo>
                <a:lnTo>
                  <a:pt x="138" y="54"/>
                </a:lnTo>
                <a:lnTo>
                  <a:pt x="140" y="58"/>
                </a:lnTo>
                <a:lnTo>
                  <a:pt x="140" y="62"/>
                </a:lnTo>
                <a:lnTo>
                  <a:pt x="140" y="62"/>
                </a:lnTo>
                <a:lnTo>
                  <a:pt x="140" y="64"/>
                </a:lnTo>
                <a:lnTo>
                  <a:pt x="130" y="64"/>
                </a:lnTo>
                <a:lnTo>
                  <a:pt x="130" y="62"/>
                </a:lnTo>
                <a:lnTo>
                  <a:pt x="130" y="62"/>
                </a:lnTo>
                <a:lnTo>
                  <a:pt x="130" y="58"/>
                </a:lnTo>
                <a:lnTo>
                  <a:pt x="130" y="58"/>
                </a:lnTo>
                <a:lnTo>
                  <a:pt x="128" y="58"/>
                </a:lnTo>
                <a:lnTo>
                  <a:pt x="128" y="58"/>
                </a:lnTo>
                <a:lnTo>
                  <a:pt x="126" y="58"/>
                </a:lnTo>
                <a:lnTo>
                  <a:pt x="126" y="58"/>
                </a:lnTo>
                <a:lnTo>
                  <a:pt x="126" y="60"/>
                </a:lnTo>
                <a:lnTo>
                  <a:pt x="126" y="60"/>
                </a:lnTo>
                <a:lnTo>
                  <a:pt x="128" y="64"/>
                </a:lnTo>
                <a:lnTo>
                  <a:pt x="128" y="64"/>
                </a:lnTo>
                <a:lnTo>
                  <a:pt x="132" y="68"/>
                </a:lnTo>
                <a:lnTo>
                  <a:pt x="132" y="68"/>
                </a:lnTo>
                <a:lnTo>
                  <a:pt x="138" y="72"/>
                </a:lnTo>
                <a:lnTo>
                  <a:pt x="138" y="72"/>
                </a:lnTo>
                <a:lnTo>
                  <a:pt x="140" y="76"/>
                </a:lnTo>
                <a:lnTo>
                  <a:pt x="140" y="76"/>
                </a:lnTo>
                <a:lnTo>
                  <a:pt x="142" y="80"/>
                </a:lnTo>
                <a:lnTo>
                  <a:pt x="142" y="80"/>
                </a:lnTo>
                <a:lnTo>
                  <a:pt x="140" y="86"/>
                </a:lnTo>
                <a:lnTo>
                  <a:pt x="138" y="90"/>
                </a:lnTo>
                <a:lnTo>
                  <a:pt x="138" y="90"/>
                </a:lnTo>
                <a:lnTo>
                  <a:pt x="136" y="92"/>
                </a:lnTo>
                <a:lnTo>
                  <a:pt x="130" y="94"/>
                </a:lnTo>
                <a:lnTo>
                  <a:pt x="130" y="96"/>
                </a:lnTo>
                <a:lnTo>
                  <a:pt x="148" y="96"/>
                </a:lnTo>
                <a:lnTo>
                  <a:pt x="148" y="96"/>
                </a:lnTo>
                <a:lnTo>
                  <a:pt x="154" y="84"/>
                </a:lnTo>
                <a:lnTo>
                  <a:pt x="156" y="70"/>
                </a:lnTo>
                <a:lnTo>
                  <a:pt x="156" y="70"/>
                </a:lnTo>
                <a:lnTo>
                  <a:pt x="154" y="60"/>
                </a:lnTo>
                <a:lnTo>
                  <a:pt x="150" y="50"/>
                </a:lnTo>
                <a:lnTo>
                  <a:pt x="150" y="50"/>
                </a:lnTo>
                <a:close/>
                <a:moveTo>
                  <a:pt x="126" y="96"/>
                </a:moveTo>
                <a:lnTo>
                  <a:pt x="126" y="94"/>
                </a:lnTo>
                <a:lnTo>
                  <a:pt x="126" y="94"/>
                </a:lnTo>
                <a:lnTo>
                  <a:pt x="122" y="92"/>
                </a:lnTo>
                <a:lnTo>
                  <a:pt x="118" y="90"/>
                </a:lnTo>
                <a:lnTo>
                  <a:pt x="118" y="90"/>
                </a:lnTo>
                <a:lnTo>
                  <a:pt x="116" y="86"/>
                </a:lnTo>
                <a:lnTo>
                  <a:pt x="116" y="80"/>
                </a:lnTo>
                <a:lnTo>
                  <a:pt x="116" y="78"/>
                </a:lnTo>
                <a:lnTo>
                  <a:pt x="126" y="78"/>
                </a:lnTo>
                <a:lnTo>
                  <a:pt x="126" y="80"/>
                </a:lnTo>
                <a:lnTo>
                  <a:pt x="126" y="80"/>
                </a:lnTo>
                <a:lnTo>
                  <a:pt x="126" y="86"/>
                </a:lnTo>
                <a:lnTo>
                  <a:pt x="126" y="86"/>
                </a:lnTo>
                <a:lnTo>
                  <a:pt x="128" y="88"/>
                </a:lnTo>
                <a:lnTo>
                  <a:pt x="128" y="88"/>
                </a:lnTo>
                <a:lnTo>
                  <a:pt x="130" y="86"/>
                </a:lnTo>
                <a:lnTo>
                  <a:pt x="130" y="86"/>
                </a:lnTo>
                <a:lnTo>
                  <a:pt x="130" y="84"/>
                </a:lnTo>
                <a:lnTo>
                  <a:pt x="130" y="84"/>
                </a:lnTo>
                <a:lnTo>
                  <a:pt x="130" y="80"/>
                </a:lnTo>
                <a:lnTo>
                  <a:pt x="130" y="80"/>
                </a:lnTo>
                <a:lnTo>
                  <a:pt x="126" y="76"/>
                </a:lnTo>
                <a:lnTo>
                  <a:pt x="126" y="76"/>
                </a:lnTo>
                <a:lnTo>
                  <a:pt x="120" y="72"/>
                </a:lnTo>
                <a:lnTo>
                  <a:pt x="120" y="72"/>
                </a:lnTo>
                <a:lnTo>
                  <a:pt x="116" y="68"/>
                </a:lnTo>
                <a:lnTo>
                  <a:pt x="116" y="68"/>
                </a:lnTo>
                <a:lnTo>
                  <a:pt x="116" y="62"/>
                </a:lnTo>
                <a:lnTo>
                  <a:pt x="116" y="62"/>
                </a:lnTo>
                <a:lnTo>
                  <a:pt x="116" y="58"/>
                </a:lnTo>
                <a:lnTo>
                  <a:pt x="118" y="54"/>
                </a:lnTo>
                <a:lnTo>
                  <a:pt x="118" y="54"/>
                </a:lnTo>
                <a:lnTo>
                  <a:pt x="122" y="52"/>
                </a:lnTo>
                <a:lnTo>
                  <a:pt x="126" y="52"/>
                </a:lnTo>
                <a:lnTo>
                  <a:pt x="126" y="50"/>
                </a:lnTo>
                <a:lnTo>
                  <a:pt x="106" y="50"/>
                </a:lnTo>
                <a:lnTo>
                  <a:pt x="106" y="50"/>
                </a:lnTo>
                <a:lnTo>
                  <a:pt x="102" y="60"/>
                </a:lnTo>
                <a:lnTo>
                  <a:pt x="100" y="70"/>
                </a:lnTo>
                <a:lnTo>
                  <a:pt x="100" y="70"/>
                </a:lnTo>
                <a:lnTo>
                  <a:pt x="102" y="84"/>
                </a:lnTo>
                <a:lnTo>
                  <a:pt x="108" y="96"/>
                </a:lnTo>
                <a:lnTo>
                  <a:pt x="126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Freeform 149"/>
          <p:cNvSpPr>
            <a:spLocks noEditPoints="1"/>
          </p:cNvSpPr>
          <p:nvPr/>
        </p:nvSpPr>
        <p:spPr bwMode="auto">
          <a:xfrm>
            <a:off x="6801122" y="4744360"/>
            <a:ext cx="971671" cy="1050990"/>
          </a:xfrm>
          <a:custGeom>
            <a:avLst/>
            <a:gdLst>
              <a:gd name="T0" fmla="*/ 196 w 196"/>
              <a:gd name="T1" fmla="*/ 200 h 212"/>
              <a:gd name="T2" fmla="*/ 0 w 196"/>
              <a:gd name="T3" fmla="*/ 212 h 212"/>
              <a:gd name="T4" fmla="*/ 0 w 196"/>
              <a:gd name="T5" fmla="*/ 200 h 212"/>
              <a:gd name="T6" fmla="*/ 182 w 196"/>
              <a:gd name="T7" fmla="*/ 190 h 212"/>
              <a:gd name="T8" fmla="*/ 160 w 196"/>
              <a:gd name="T9" fmla="*/ 84 h 212"/>
              <a:gd name="T10" fmla="*/ 160 w 196"/>
              <a:gd name="T11" fmla="*/ 190 h 212"/>
              <a:gd name="T12" fmla="*/ 130 w 196"/>
              <a:gd name="T13" fmla="*/ 190 h 212"/>
              <a:gd name="T14" fmla="*/ 152 w 196"/>
              <a:gd name="T15" fmla="*/ 190 h 212"/>
              <a:gd name="T16" fmla="*/ 152 w 196"/>
              <a:gd name="T17" fmla="*/ 100 h 212"/>
              <a:gd name="T18" fmla="*/ 130 w 196"/>
              <a:gd name="T19" fmla="*/ 100 h 212"/>
              <a:gd name="T20" fmla="*/ 130 w 196"/>
              <a:gd name="T21" fmla="*/ 190 h 212"/>
              <a:gd name="T22" fmla="*/ 100 w 196"/>
              <a:gd name="T23" fmla="*/ 190 h 212"/>
              <a:gd name="T24" fmla="*/ 122 w 196"/>
              <a:gd name="T25" fmla="*/ 190 h 212"/>
              <a:gd name="T26" fmla="*/ 122 w 196"/>
              <a:gd name="T27" fmla="*/ 116 h 212"/>
              <a:gd name="T28" fmla="*/ 100 w 196"/>
              <a:gd name="T29" fmla="*/ 116 h 212"/>
              <a:gd name="T30" fmla="*/ 100 w 196"/>
              <a:gd name="T31" fmla="*/ 190 h 212"/>
              <a:gd name="T32" fmla="*/ 68 w 196"/>
              <a:gd name="T33" fmla="*/ 190 h 212"/>
              <a:gd name="T34" fmla="*/ 92 w 196"/>
              <a:gd name="T35" fmla="*/ 190 h 212"/>
              <a:gd name="T36" fmla="*/ 92 w 196"/>
              <a:gd name="T37" fmla="*/ 130 h 212"/>
              <a:gd name="T38" fmla="*/ 68 w 196"/>
              <a:gd name="T39" fmla="*/ 130 h 212"/>
              <a:gd name="T40" fmla="*/ 68 w 196"/>
              <a:gd name="T41" fmla="*/ 190 h 212"/>
              <a:gd name="T42" fmla="*/ 38 w 196"/>
              <a:gd name="T43" fmla="*/ 190 h 212"/>
              <a:gd name="T44" fmla="*/ 62 w 196"/>
              <a:gd name="T45" fmla="*/ 190 h 212"/>
              <a:gd name="T46" fmla="*/ 62 w 196"/>
              <a:gd name="T47" fmla="*/ 146 h 212"/>
              <a:gd name="T48" fmla="*/ 38 w 196"/>
              <a:gd name="T49" fmla="*/ 146 h 212"/>
              <a:gd name="T50" fmla="*/ 38 w 196"/>
              <a:gd name="T51" fmla="*/ 190 h 212"/>
              <a:gd name="T52" fmla="*/ 30 w 196"/>
              <a:gd name="T53" fmla="*/ 190 h 212"/>
              <a:gd name="T54" fmla="*/ 8 w 196"/>
              <a:gd name="T55" fmla="*/ 160 h 212"/>
              <a:gd name="T56" fmla="*/ 8 w 196"/>
              <a:gd name="T57" fmla="*/ 190 h 212"/>
              <a:gd name="T58" fmla="*/ 68 w 196"/>
              <a:gd name="T59" fmla="*/ 98 h 212"/>
              <a:gd name="T60" fmla="*/ 68 w 196"/>
              <a:gd name="T61" fmla="*/ 50 h 212"/>
              <a:gd name="T62" fmla="*/ 62 w 196"/>
              <a:gd name="T63" fmla="*/ 68 h 212"/>
              <a:gd name="T64" fmla="*/ 42 w 196"/>
              <a:gd name="T65" fmla="*/ 52 h 212"/>
              <a:gd name="T66" fmla="*/ 106 w 196"/>
              <a:gd name="T67" fmla="*/ 28 h 212"/>
              <a:gd name="T68" fmla="*/ 128 w 196"/>
              <a:gd name="T69" fmla="*/ 44 h 212"/>
              <a:gd name="T70" fmla="*/ 110 w 196"/>
              <a:gd name="T71" fmla="*/ 58 h 212"/>
              <a:gd name="T72" fmla="*/ 98 w 196"/>
              <a:gd name="T73" fmla="*/ 66 h 212"/>
              <a:gd name="T74" fmla="*/ 110 w 196"/>
              <a:gd name="T75" fmla="*/ 112 h 212"/>
              <a:gd name="T76" fmla="*/ 104 w 196"/>
              <a:gd name="T77" fmla="*/ 90 h 212"/>
              <a:gd name="T78" fmla="*/ 82 w 196"/>
              <a:gd name="T79" fmla="*/ 102 h 212"/>
              <a:gd name="T80" fmla="*/ 54 w 196"/>
              <a:gd name="T81" fmla="*/ 122 h 212"/>
              <a:gd name="T82" fmla="*/ 86 w 196"/>
              <a:gd name="T83" fmla="*/ 0 h 212"/>
              <a:gd name="T84" fmla="*/ 90 w 196"/>
              <a:gd name="T85" fmla="*/ 0 h 212"/>
              <a:gd name="T86" fmla="*/ 98 w 196"/>
              <a:gd name="T87" fmla="*/ 8 h 212"/>
              <a:gd name="T88" fmla="*/ 98 w 196"/>
              <a:gd name="T89" fmla="*/ 12 h 212"/>
              <a:gd name="T90" fmla="*/ 96 w 196"/>
              <a:gd name="T91" fmla="*/ 22 h 212"/>
              <a:gd name="T92" fmla="*/ 86 w 196"/>
              <a:gd name="T93" fmla="*/ 26 h 212"/>
              <a:gd name="T94" fmla="*/ 80 w 196"/>
              <a:gd name="T95" fmla="*/ 24 h 212"/>
              <a:gd name="T96" fmla="*/ 74 w 196"/>
              <a:gd name="T97" fmla="*/ 18 h 212"/>
              <a:gd name="T98" fmla="*/ 72 w 196"/>
              <a:gd name="T99" fmla="*/ 12 h 212"/>
              <a:gd name="T100" fmla="*/ 76 w 196"/>
              <a:gd name="T101" fmla="*/ 4 h 212"/>
              <a:gd name="T102" fmla="*/ 86 w 196"/>
              <a:gd name="T103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6" h="212">
                <a:moveTo>
                  <a:pt x="0" y="200"/>
                </a:moveTo>
                <a:lnTo>
                  <a:pt x="196" y="200"/>
                </a:lnTo>
                <a:lnTo>
                  <a:pt x="196" y="212"/>
                </a:lnTo>
                <a:lnTo>
                  <a:pt x="0" y="212"/>
                </a:lnTo>
                <a:lnTo>
                  <a:pt x="0" y="200"/>
                </a:lnTo>
                <a:lnTo>
                  <a:pt x="0" y="200"/>
                </a:lnTo>
                <a:close/>
                <a:moveTo>
                  <a:pt x="160" y="190"/>
                </a:moveTo>
                <a:lnTo>
                  <a:pt x="182" y="190"/>
                </a:lnTo>
                <a:lnTo>
                  <a:pt x="182" y="84"/>
                </a:lnTo>
                <a:lnTo>
                  <a:pt x="160" y="84"/>
                </a:lnTo>
                <a:lnTo>
                  <a:pt x="160" y="190"/>
                </a:lnTo>
                <a:lnTo>
                  <a:pt x="160" y="190"/>
                </a:lnTo>
                <a:close/>
                <a:moveTo>
                  <a:pt x="130" y="190"/>
                </a:moveTo>
                <a:lnTo>
                  <a:pt x="130" y="190"/>
                </a:lnTo>
                <a:lnTo>
                  <a:pt x="152" y="190"/>
                </a:lnTo>
                <a:lnTo>
                  <a:pt x="152" y="190"/>
                </a:lnTo>
                <a:lnTo>
                  <a:pt x="152" y="100"/>
                </a:lnTo>
                <a:lnTo>
                  <a:pt x="152" y="100"/>
                </a:lnTo>
                <a:lnTo>
                  <a:pt x="130" y="100"/>
                </a:lnTo>
                <a:lnTo>
                  <a:pt x="130" y="100"/>
                </a:lnTo>
                <a:lnTo>
                  <a:pt x="130" y="190"/>
                </a:lnTo>
                <a:lnTo>
                  <a:pt x="130" y="190"/>
                </a:lnTo>
                <a:close/>
                <a:moveTo>
                  <a:pt x="100" y="190"/>
                </a:moveTo>
                <a:lnTo>
                  <a:pt x="100" y="190"/>
                </a:lnTo>
                <a:lnTo>
                  <a:pt x="122" y="190"/>
                </a:lnTo>
                <a:lnTo>
                  <a:pt x="122" y="190"/>
                </a:lnTo>
                <a:lnTo>
                  <a:pt x="122" y="116"/>
                </a:lnTo>
                <a:lnTo>
                  <a:pt x="122" y="116"/>
                </a:lnTo>
                <a:lnTo>
                  <a:pt x="100" y="116"/>
                </a:lnTo>
                <a:lnTo>
                  <a:pt x="100" y="116"/>
                </a:lnTo>
                <a:lnTo>
                  <a:pt x="100" y="190"/>
                </a:lnTo>
                <a:lnTo>
                  <a:pt x="100" y="190"/>
                </a:lnTo>
                <a:close/>
                <a:moveTo>
                  <a:pt x="68" y="190"/>
                </a:moveTo>
                <a:lnTo>
                  <a:pt x="68" y="190"/>
                </a:lnTo>
                <a:lnTo>
                  <a:pt x="92" y="190"/>
                </a:lnTo>
                <a:lnTo>
                  <a:pt x="92" y="190"/>
                </a:lnTo>
                <a:lnTo>
                  <a:pt x="92" y="130"/>
                </a:lnTo>
                <a:lnTo>
                  <a:pt x="92" y="130"/>
                </a:lnTo>
                <a:lnTo>
                  <a:pt x="68" y="130"/>
                </a:lnTo>
                <a:lnTo>
                  <a:pt x="68" y="130"/>
                </a:lnTo>
                <a:lnTo>
                  <a:pt x="68" y="190"/>
                </a:lnTo>
                <a:lnTo>
                  <a:pt x="68" y="190"/>
                </a:lnTo>
                <a:close/>
                <a:moveTo>
                  <a:pt x="38" y="190"/>
                </a:moveTo>
                <a:lnTo>
                  <a:pt x="38" y="190"/>
                </a:lnTo>
                <a:lnTo>
                  <a:pt x="62" y="190"/>
                </a:lnTo>
                <a:lnTo>
                  <a:pt x="62" y="190"/>
                </a:lnTo>
                <a:lnTo>
                  <a:pt x="62" y="146"/>
                </a:lnTo>
                <a:lnTo>
                  <a:pt x="62" y="146"/>
                </a:lnTo>
                <a:lnTo>
                  <a:pt x="38" y="146"/>
                </a:lnTo>
                <a:lnTo>
                  <a:pt x="38" y="146"/>
                </a:lnTo>
                <a:lnTo>
                  <a:pt x="38" y="190"/>
                </a:lnTo>
                <a:lnTo>
                  <a:pt x="38" y="190"/>
                </a:lnTo>
                <a:close/>
                <a:moveTo>
                  <a:pt x="8" y="190"/>
                </a:moveTo>
                <a:lnTo>
                  <a:pt x="30" y="190"/>
                </a:lnTo>
                <a:lnTo>
                  <a:pt x="30" y="160"/>
                </a:lnTo>
                <a:lnTo>
                  <a:pt x="8" y="160"/>
                </a:lnTo>
                <a:lnTo>
                  <a:pt x="8" y="190"/>
                </a:lnTo>
                <a:lnTo>
                  <a:pt x="8" y="190"/>
                </a:lnTo>
                <a:close/>
                <a:moveTo>
                  <a:pt x="54" y="122"/>
                </a:moveTo>
                <a:lnTo>
                  <a:pt x="68" y="98"/>
                </a:lnTo>
                <a:lnTo>
                  <a:pt x="68" y="78"/>
                </a:lnTo>
                <a:lnTo>
                  <a:pt x="68" y="50"/>
                </a:lnTo>
                <a:lnTo>
                  <a:pt x="58" y="52"/>
                </a:lnTo>
                <a:lnTo>
                  <a:pt x="62" y="68"/>
                </a:lnTo>
                <a:lnTo>
                  <a:pt x="54" y="72"/>
                </a:lnTo>
                <a:lnTo>
                  <a:pt x="42" y="52"/>
                </a:lnTo>
                <a:lnTo>
                  <a:pt x="66" y="32"/>
                </a:lnTo>
                <a:lnTo>
                  <a:pt x="106" y="28"/>
                </a:lnTo>
                <a:lnTo>
                  <a:pt x="112" y="46"/>
                </a:lnTo>
                <a:lnTo>
                  <a:pt x="128" y="44"/>
                </a:lnTo>
                <a:lnTo>
                  <a:pt x="128" y="52"/>
                </a:lnTo>
                <a:lnTo>
                  <a:pt x="110" y="58"/>
                </a:lnTo>
                <a:lnTo>
                  <a:pt x="102" y="48"/>
                </a:lnTo>
                <a:lnTo>
                  <a:pt x="98" y="66"/>
                </a:lnTo>
                <a:lnTo>
                  <a:pt x="116" y="84"/>
                </a:lnTo>
                <a:lnTo>
                  <a:pt x="110" y="112"/>
                </a:lnTo>
                <a:lnTo>
                  <a:pt x="100" y="112"/>
                </a:lnTo>
                <a:lnTo>
                  <a:pt x="104" y="90"/>
                </a:lnTo>
                <a:lnTo>
                  <a:pt x="86" y="80"/>
                </a:lnTo>
                <a:lnTo>
                  <a:pt x="82" y="102"/>
                </a:lnTo>
                <a:lnTo>
                  <a:pt x="64" y="124"/>
                </a:lnTo>
                <a:lnTo>
                  <a:pt x="54" y="122"/>
                </a:lnTo>
                <a:lnTo>
                  <a:pt x="54" y="122"/>
                </a:lnTo>
                <a:close/>
                <a:moveTo>
                  <a:pt x="86" y="0"/>
                </a:moveTo>
                <a:lnTo>
                  <a:pt x="86" y="0"/>
                </a:lnTo>
                <a:lnTo>
                  <a:pt x="90" y="0"/>
                </a:lnTo>
                <a:lnTo>
                  <a:pt x="96" y="4"/>
                </a:lnTo>
                <a:lnTo>
                  <a:pt x="98" y="8"/>
                </a:lnTo>
                <a:lnTo>
                  <a:pt x="98" y="12"/>
                </a:lnTo>
                <a:lnTo>
                  <a:pt x="98" y="12"/>
                </a:lnTo>
                <a:lnTo>
                  <a:pt x="98" y="18"/>
                </a:lnTo>
                <a:lnTo>
                  <a:pt x="96" y="22"/>
                </a:lnTo>
                <a:lnTo>
                  <a:pt x="90" y="24"/>
                </a:lnTo>
                <a:lnTo>
                  <a:pt x="86" y="26"/>
                </a:lnTo>
                <a:lnTo>
                  <a:pt x="86" y="26"/>
                </a:lnTo>
                <a:lnTo>
                  <a:pt x="80" y="24"/>
                </a:lnTo>
                <a:lnTo>
                  <a:pt x="76" y="22"/>
                </a:lnTo>
                <a:lnTo>
                  <a:pt x="74" y="18"/>
                </a:lnTo>
                <a:lnTo>
                  <a:pt x="72" y="12"/>
                </a:lnTo>
                <a:lnTo>
                  <a:pt x="72" y="12"/>
                </a:lnTo>
                <a:lnTo>
                  <a:pt x="74" y="8"/>
                </a:lnTo>
                <a:lnTo>
                  <a:pt x="76" y="4"/>
                </a:lnTo>
                <a:lnTo>
                  <a:pt x="80" y="0"/>
                </a:lnTo>
                <a:lnTo>
                  <a:pt x="86" y="0"/>
                </a:lnTo>
                <a:lnTo>
                  <a:pt x="8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150"/>
          <p:cNvSpPr>
            <a:spLocks noEditPoints="1"/>
          </p:cNvSpPr>
          <p:nvPr/>
        </p:nvSpPr>
        <p:spPr bwMode="auto">
          <a:xfrm>
            <a:off x="9289788" y="1574087"/>
            <a:ext cx="614730" cy="406515"/>
          </a:xfrm>
          <a:custGeom>
            <a:avLst/>
            <a:gdLst>
              <a:gd name="T0" fmla="*/ 4 w 124"/>
              <a:gd name="T1" fmla="*/ 0 h 82"/>
              <a:gd name="T2" fmla="*/ 122 w 124"/>
              <a:gd name="T3" fmla="*/ 0 h 82"/>
              <a:gd name="T4" fmla="*/ 124 w 124"/>
              <a:gd name="T5" fmla="*/ 0 h 82"/>
              <a:gd name="T6" fmla="*/ 124 w 124"/>
              <a:gd name="T7" fmla="*/ 2 h 82"/>
              <a:gd name="T8" fmla="*/ 124 w 124"/>
              <a:gd name="T9" fmla="*/ 80 h 82"/>
              <a:gd name="T10" fmla="*/ 124 w 124"/>
              <a:gd name="T11" fmla="*/ 82 h 82"/>
              <a:gd name="T12" fmla="*/ 122 w 124"/>
              <a:gd name="T13" fmla="*/ 82 h 82"/>
              <a:gd name="T14" fmla="*/ 4 w 124"/>
              <a:gd name="T15" fmla="*/ 82 h 82"/>
              <a:gd name="T16" fmla="*/ 0 w 124"/>
              <a:gd name="T17" fmla="*/ 82 h 82"/>
              <a:gd name="T18" fmla="*/ 0 w 124"/>
              <a:gd name="T19" fmla="*/ 80 h 82"/>
              <a:gd name="T20" fmla="*/ 0 w 124"/>
              <a:gd name="T21" fmla="*/ 2 h 82"/>
              <a:gd name="T22" fmla="*/ 0 w 124"/>
              <a:gd name="T23" fmla="*/ 0 h 82"/>
              <a:gd name="T24" fmla="*/ 4 w 124"/>
              <a:gd name="T25" fmla="*/ 0 h 82"/>
              <a:gd name="T26" fmla="*/ 4 w 124"/>
              <a:gd name="T27" fmla="*/ 0 h 82"/>
              <a:gd name="T28" fmla="*/ 118 w 124"/>
              <a:gd name="T29" fmla="*/ 6 h 82"/>
              <a:gd name="T30" fmla="*/ 8 w 124"/>
              <a:gd name="T31" fmla="*/ 6 h 82"/>
              <a:gd name="T32" fmla="*/ 8 w 124"/>
              <a:gd name="T33" fmla="*/ 76 h 82"/>
              <a:gd name="T34" fmla="*/ 118 w 124"/>
              <a:gd name="T35" fmla="*/ 76 h 82"/>
              <a:gd name="T36" fmla="*/ 118 w 124"/>
              <a:gd name="T37" fmla="*/ 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" h="82">
                <a:moveTo>
                  <a:pt x="4" y="0"/>
                </a:moveTo>
                <a:lnTo>
                  <a:pt x="122" y="0"/>
                </a:lnTo>
                <a:lnTo>
                  <a:pt x="124" y="0"/>
                </a:lnTo>
                <a:lnTo>
                  <a:pt x="124" y="2"/>
                </a:lnTo>
                <a:lnTo>
                  <a:pt x="124" y="80"/>
                </a:lnTo>
                <a:lnTo>
                  <a:pt x="124" y="82"/>
                </a:lnTo>
                <a:lnTo>
                  <a:pt x="122" y="82"/>
                </a:lnTo>
                <a:lnTo>
                  <a:pt x="4" y="82"/>
                </a:lnTo>
                <a:lnTo>
                  <a:pt x="0" y="82"/>
                </a:lnTo>
                <a:lnTo>
                  <a:pt x="0" y="80"/>
                </a:lnTo>
                <a:lnTo>
                  <a:pt x="0" y="2"/>
                </a:lnTo>
                <a:lnTo>
                  <a:pt x="0" y="0"/>
                </a:lnTo>
                <a:lnTo>
                  <a:pt x="4" y="0"/>
                </a:lnTo>
                <a:lnTo>
                  <a:pt x="4" y="0"/>
                </a:lnTo>
                <a:close/>
                <a:moveTo>
                  <a:pt x="118" y="6"/>
                </a:moveTo>
                <a:lnTo>
                  <a:pt x="8" y="6"/>
                </a:lnTo>
                <a:lnTo>
                  <a:pt x="8" y="76"/>
                </a:lnTo>
                <a:lnTo>
                  <a:pt x="118" y="76"/>
                </a:lnTo>
                <a:lnTo>
                  <a:pt x="118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Rectangle 151"/>
          <p:cNvSpPr>
            <a:spLocks noChangeArrowheads="1"/>
          </p:cNvSpPr>
          <p:nvPr/>
        </p:nvSpPr>
        <p:spPr bwMode="auto">
          <a:xfrm>
            <a:off x="9260043" y="1950857"/>
            <a:ext cx="684135" cy="79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Rectangle 152"/>
          <p:cNvSpPr>
            <a:spLocks noChangeArrowheads="1"/>
          </p:cNvSpPr>
          <p:nvPr/>
        </p:nvSpPr>
        <p:spPr bwMode="auto">
          <a:xfrm>
            <a:off x="9260043" y="1514597"/>
            <a:ext cx="684135" cy="89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5" name="Rectangle 153"/>
          <p:cNvSpPr>
            <a:spLocks noChangeArrowheads="1"/>
          </p:cNvSpPr>
          <p:nvPr/>
        </p:nvSpPr>
        <p:spPr bwMode="auto">
          <a:xfrm>
            <a:off x="9527748" y="1990518"/>
            <a:ext cx="148726" cy="208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6" name="Rectangle 154"/>
          <p:cNvSpPr>
            <a:spLocks noChangeArrowheads="1"/>
          </p:cNvSpPr>
          <p:nvPr/>
        </p:nvSpPr>
        <p:spPr bwMode="auto">
          <a:xfrm>
            <a:off x="9398854" y="2168988"/>
            <a:ext cx="406515" cy="694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7" name="Freeform 155"/>
          <p:cNvSpPr>
            <a:spLocks noEditPoints="1"/>
          </p:cNvSpPr>
          <p:nvPr/>
        </p:nvSpPr>
        <p:spPr bwMode="auto">
          <a:xfrm>
            <a:off x="9369108" y="1673237"/>
            <a:ext cx="456091" cy="237960"/>
          </a:xfrm>
          <a:custGeom>
            <a:avLst/>
            <a:gdLst>
              <a:gd name="T0" fmla="*/ 0 w 92"/>
              <a:gd name="T1" fmla="*/ 48 h 48"/>
              <a:gd name="T2" fmla="*/ 8 w 92"/>
              <a:gd name="T3" fmla="*/ 48 h 48"/>
              <a:gd name="T4" fmla="*/ 8 w 92"/>
              <a:gd name="T5" fmla="*/ 32 h 48"/>
              <a:gd name="T6" fmla="*/ 0 w 92"/>
              <a:gd name="T7" fmla="*/ 32 h 48"/>
              <a:gd name="T8" fmla="*/ 0 w 92"/>
              <a:gd name="T9" fmla="*/ 48 h 48"/>
              <a:gd name="T10" fmla="*/ 0 w 92"/>
              <a:gd name="T11" fmla="*/ 48 h 48"/>
              <a:gd name="T12" fmla="*/ 84 w 92"/>
              <a:gd name="T13" fmla="*/ 48 h 48"/>
              <a:gd name="T14" fmla="*/ 92 w 92"/>
              <a:gd name="T15" fmla="*/ 48 h 48"/>
              <a:gd name="T16" fmla="*/ 92 w 92"/>
              <a:gd name="T17" fmla="*/ 0 h 48"/>
              <a:gd name="T18" fmla="*/ 84 w 92"/>
              <a:gd name="T19" fmla="*/ 0 h 48"/>
              <a:gd name="T20" fmla="*/ 84 w 92"/>
              <a:gd name="T21" fmla="*/ 48 h 48"/>
              <a:gd name="T22" fmla="*/ 84 w 92"/>
              <a:gd name="T23" fmla="*/ 48 h 48"/>
              <a:gd name="T24" fmla="*/ 72 w 92"/>
              <a:gd name="T25" fmla="*/ 48 h 48"/>
              <a:gd name="T26" fmla="*/ 80 w 92"/>
              <a:gd name="T27" fmla="*/ 48 h 48"/>
              <a:gd name="T28" fmla="*/ 80 w 92"/>
              <a:gd name="T29" fmla="*/ 16 h 48"/>
              <a:gd name="T30" fmla="*/ 72 w 92"/>
              <a:gd name="T31" fmla="*/ 16 h 48"/>
              <a:gd name="T32" fmla="*/ 72 w 92"/>
              <a:gd name="T33" fmla="*/ 48 h 48"/>
              <a:gd name="T34" fmla="*/ 72 w 92"/>
              <a:gd name="T35" fmla="*/ 48 h 48"/>
              <a:gd name="T36" fmla="*/ 60 w 92"/>
              <a:gd name="T37" fmla="*/ 48 h 48"/>
              <a:gd name="T38" fmla="*/ 68 w 92"/>
              <a:gd name="T39" fmla="*/ 48 h 48"/>
              <a:gd name="T40" fmla="*/ 68 w 92"/>
              <a:gd name="T41" fmla="*/ 20 h 48"/>
              <a:gd name="T42" fmla="*/ 60 w 92"/>
              <a:gd name="T43" fmla="*/ 20 h 48"/>
              <a:gd name="T44" fmla="*/ 60 w 92"/>
              <a:gd name="T45" fmla="*/ 48 h 48"/>
              <a:gd name="T46" fmla="*/ 60 w 92"/>
              <a:gd name="T47" fmla="*/ 48 h 48"/>
              <a:gd name="T48" fmla="*/ 48 w 92"/>
              <a:gd name="T49" fmla="*/ 48 h 48"/>
              <a:gd name="T50" fmla="*/ 56 w 92"/>
              <a:gd name="T51" fmla="*/ 48 h 48"/>
              <a:gd name="T52" fmla="*/ 56 w 92"/>
              <a:gd name="T53" fmla="*/ 14 h 48"/>
              <a:gd name="T54" fmla="*/ 48 w 92"/>
              <a:gd name="T55" fmla="*/ 14 h 48"/>
              <a:gd name="T56" fmla="*/ 48 w 92"/>
              <a:gd name="T57" fmla="*/ 48 h 48"/>
              <a:gd name="T58" fmla="*/ 48 w 92"/>
              <a:gd name="T59" fmla="*/ 48 h 48"/>
              <a:gd name="T60" fmla="*/ 36 w 92"/>
              <a:gd name="T61" fmla="*/ 48 h 48"/>
              <a:gd name="T62" fmla="*/ 44 w 92"/>
              <a:gd name="T63" fmla="*/ 48 h 48"/>
              <a:gd name="T64" fmla="*/ 44 w 92"/>
              <a:gd name="T65" fmla="*/ 24 h 48"/>
              <a:gd name="T66" fmla="*/ 36 w 92"/>
              <a:gd name="T67" fmla="*/ 24 h 48"/>
              <a:gd name="T68" fmla="*/ 36 w 92"/>
              <a:gd name="T69" fmla="*/ 48 h 48"/>
              <a:gd name="T70" fmla="*/ 36 w 92"/>
              <a:gd name="T71" fmla="*/ 48 h 48"/>
              <a:gd name="T72" fmla="*/ 24 w 92"/>
              <a:gd name="T73" fmla="*/ 48 h 48"/>
              <a:gd name="T74" fmla="*/ 32 w 92"/>
              <a:gd name="T75" fmla="*/ 48 h 48"/>
              <a:gd name="T76" fmla="*/ 32 w 92"/>
              <a:gd name="T77" fmla="*/ 18 h 48"/>
              <a:gd name="T78" fmla="*/ 24 w 92"/>
              <a:gd name="T79" fmla="*/ 18 h 48"/>
              <a:gd name="T80" fmla="*/ 24 w 92"/>
              <a:gd name="T81" fmla="*/ 48 h 48"/>
              <a:gd name="T82" fmla="*/ 24 w 92"/>
              <a:gd name="T83" fmla="*/ 48 h 48"/>
              <a:gd name="T84" fmla="*/ 12 w 92"/>
              <a:gd name="T85" fmla="*/ 48 h 48"/>
              <a:gd name="T86" fmla="*/ 20 w 92"/>
              <a:gd name="T87" fmla="*/ 48 h 48"/>
              <a:gd name="T88" fmla="*/ 20 w 92"/>
              <a:gd name="T89" fmla="*/ 24 h 48"/>
              <a:gd name="T90" fmla="*/ 12 w 92"/>
              <a:gd name="T91" fmla="*/ 24 h 48"/>
              <a:gd name="T92" fmla="*/ 12 w 92"/>
              <a:gd name="T9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" h="48">
                <a:moveTo>
                  <a:pt x="0" y="48"/>
                </a:moveTo>
                <a:lnTo>
                  <a:pt x="8" y="48"/>
                </a:lnTo>
                <a:lnTo>
                  <a:pt x="8" y="32"/>
                </a:lnTo>
                <a:lnTo>
                  <a:pt x="0" y="32"/>
                </a:lnTo>
                <a:lnTo>
                  <a:pt x="0" y="48"/>
                </a:lnTo>
                <a:lnTo>
                  <a:pt x="0" y="48"/>
                </a:lnTo>
                <a:close/>
                <a:moveTo>
                  <a:pt x="84" y="48"/>
                </a:moveTo>
                <a:lnTo>
                  <a:pt x="92" y="48"/>
                </a:lnTo>
                <a:lnTo>
                  <a:pt x="92" y="0"/>
                </a:lnTo>
                <a:lnTo>
                  <a:pt x="84" y="0"/>
                </a:lnTo>
                <a:lnTo>
                  <a:pt x="84" y="48"/>
                </a:lnTo>
                <a:lnTo>
                  <a:pt x="84" y="48"/>
                </a:lnTo>
                <a:close/>
                <a:moveTo>
                  <a:pt x="72" y="48"/>
                </a:moveTo>
                <a:lnTo>
                  <a:pt x="80" y="48"/>
                </a:lnTo>
                <a:lnTo>
                  <a:pt x="80" y="16"/>
                </a:lnTo>
                <a:lnTo>
                  <a:pt x="72" y="16"/>
                </a:lnTo>
                <a:lnTo>
                  <a:pt x="72" y="48"/>
                </a:lnTo>
                <a:lnTo>
                  <a:pt x="72" y="48"/>
                </a:lnTo>
                <a:close/>
                <a:moveTo>
                  <a:pt x="60" y="48"/>
                </a:moveTo>
                <a:lnTo>
                  <a:pt x="68" y="48"/>
                </a:lnTo>
                <a:lnTo>
                  <a:pt x="68" y="20"/>
                </a:lnTo>
                <a:lnTo>
                  <a:pt x="60" y="20"/>
                </a:lnTo>
                <a:lnTo>
                  <a:pt x="60" y="48"/>
                </a:lnTo>
                <a:lnTo>
                  <a:pt x="60" y="48"/>
                </a:lnTo>
                <a:close/>
                <a:moveTo>
                  <a:pt x="48" y="48"/>
                </a:moveTo>
                <a:lnTo>
                  <a:pt x="56" y="48"/>
                </a:lnTo>
                <a:lnTo>
                  <a:pt x="56" y="14"/>
                </a:lnTo>
                <a:lnTo>
                  <a:pt x="48" y="14"/>
                </a:lnTo>
                <a:lnTo>
                  <a:pt x="48" y="48"/>
                </a:lnTo>
                <a:lnTo>
                  <a:pt x="48" y="48"/>
                </a:lnTo>
                <a:close/>
                <a:moveTo>
                  <a:pt x="36" y="48"/>
                </a:moveTo>
                <a:lnTo>
                  <a:pt x="44" y="48"/>
                </a:lnTo>
                <a:lnTo>
                  <a:pt x="44" y="24"/>
                </a:lnTo>
                <a:lnTo>
                  <a:pt x="36" y="24"/>
                </a:lnTo>
                <a:lnTo>
                  <a:pt x="36" y="48"/>
                </a:lnTo>
                <a:lnTo>
                  <a:pt x="36" y="48"/>
                </a:lnTo>
                <a:close/>
                <a:moveTo>
                  <a:pt x="24" y="48"/>
                </a:moveTo>
                <a:lnTo>
                  <a:pt x="32" y="48"/>
                </a:lnTo>
                <a:lnTo>
                  <a:pt x="32" y="18"/>
                </a:lnTo>
                <a:lnTo>
                  <a:pt x="24" y="18"/>
                </a:lnTo>
                <a:lnTo>
                  <a:pt x="24" y="48"/>
                </a:lnTo>
                <a:lnTo>
                  <a:pt x="24" y="48"/>
                </a:lnTo>
                <a:close/>
                <a:moveTo>
                  <a:pt x="12" y="48"/>
                </a:moveTo>
                <a:lnTo>
                  <a:pt x="20" y="48"/>
                </a:lnTo>
                <a:lnTo>
                  <a:pt x="20" y="24"/>
                </a:lnTo>
                <a:lnTo>
                  <a:pt x="12" y="24"/>
                </a:lnTo>
                <a:lnTo>
                  <a:pt x="12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8" name="Freeform 156"/>
          <p:cNvSpPr>
            <a:spLocks noEditPoints="1"/>
          </p:cNvSpPr>
          <p:nvPr/>
        </p:nvSpPr>
        <p:spPr bwMode="auto">
          <a:xfrm>
            <a:off x="10092903" y="1494768"/>
            <a:ext cx="1050990" cy="852690"/>
          </a:xfrm>
          <a:custGeom>
            <a:avLst/>
            <a:gdLst>
              <a:gd name="T0" fmla="*/ 198 w 212"/>
              <a:gd name="T1" fmla="*/ 24 h 172"/>
              <a:gd name="T2" fmla="*/ 198 w 212"/>
              <a:gd name="T3" fmla="*/ 28 h 172"/>
              <a:gd name="T4" fmla="*/ 190 w 212"/>
              <a:gd name="T5" fmla="*/ 32 h 172"/>
              <a:gd name="T6" fmla="*/ 212 w 212"/>
              <a:gd name="T7" fmla="*/ 40 h 172"/>
              <a:gd name="T8" fmla="*/ 202 w 212"/>
              <a:gd name="T9" fmla="*/ 54 h 172"/>
              <a:gd name="T10" fmla="*/ 184 w 212"/>
              <a:gd name="T11" fmla="*/ 52 h 172"/>
              <a:gd name="T12" fmla="*/ 166 w 212"/>
              <a:gd name="T13" fmla="*/ 62 h 172"/>
              <a:gd name="T14" fmla="*/ 162 w 212"/>
              <a:gd name="T15" fmla="*/ 116 h 172"/>
              <a:gd name="T16" fmla="*/ 146 w 212"/>
              <a:gd name="T17" fmla="*/ 102 h 172"/>
              <a:gd name="T18" fmla="*/ 150 w 212"/>
              <a:gd name="T19" fmla="*/ 80 h 172"/>
              <a:gd name="T20" fmla="*/ 124 w 212"/>
              <a:gd name="T21" fmla="*/ 56 h 172"/>
              <a:gd name="T22" fmla="*/ 116 w 212"/>
              <a:gd name="T23" fmla="*/ 78 h 172"/>
              <a:gd name="T24" fmla="*/ 122 w 212"/>
              <a:gd name="T25" fmla="*/ 94 h 172"/>
              <a:gd name="T26" fmla="*/ 120 w 212"/>
              <a:gd name="T27" fmla="*/ 118 h 172"/>
              <a:gd name="T28" fmla="*/ 100 w 212"/>
              <a:gd name="T29" fmla="*/ 128 h 172"/>
              <a:gd name="T30" fmla="*/ 104 w 212"/>
              <a:gd name="T31" fmla="*/ 100 h 172"/>
              <a:gd name="T32" fmla="*/ 98 w 212"/>
              <a:gd name="T33" fmla="*/ 82 h 172"/>
              <a:gd name="T34" fmla="*/ 90 w 212"/>
              <a:gd name="T35" fmla="*/ 80 h 172"/>
              <a:gd name="T36" fmla="*/ 72 w 212"/>
              <a:gd name="T37" fmla="*/ 80 h 172"/>
              <a:gd name="T38" fmla="*/ 40 w 212"/>
              <a:gd name="T39" fmla="*/ 82 h 172"/>
              <a:gd name="T40" fmla="*/ 50 w 212"/>
              <a:gd name="T41" fmla="*/ 20 h 172"/>
              <a:gd name="T42" fmla="*/ 156 w 212"/>
              <a:gd name="T43" fmla="*/ 126 h 172"/>
              <a:gd name="T44" fmla="*/ 156 w 212"/>
              <a:gd name="T45" fmla="*/ 122 h 172"/>
              <a:gd name="T46" fmla="*/ 154 w 212"/>
              <a:gd name="T47" fmla="*/ 112 h 172"/>
              <a:gd name="T48" fmla="*/ 144 w 212"/>
              <a:gd name="T49" fmla="*/ 104 h 172"/>
              <a:gd name="T50" fmla="*/ 136 w 212"/>
              <a:gd name="T51" fmla="*/ 108 h 172"/>
              <a:gd name="T52" fmla="*/ 126 w 212"/>
              <a:gd name="T53" fmla="*/ 114 h 172"/>
              <a:gd name="T54" fmla="*/ 122 w 212"/>
              <a:gd name="T55" fmla="*/ 122 h 172"/>
              <a:gd name="T56" fmla="*/ 128 w 212"/>
              <a:gd name="T57" fmla="*/ 136 h 172"/>
              <a:gd name="T58" fmla="*/ 136 w 212"/>
              <a:gd name="T59" fmla="*/ 142 h 172"/>
              <a:gd name="T60" fmla="*/ 142 w 212"/>
              <a:gd name="T61" fmla="*/ 154 h 172"/>
              <a:gd name="T62" fmla="*/ 142 w 212"/>
              <a:gd name="T63" fmla="*/ 156 h 172"/>
              <a:gd name="T64" fmla="*/ 138 w 212"/>
              <a:gd name="T65" fmla="*/ 156 h 172"/>
              <a:gd name="T66" fmla="*/ 136 w 212"/>
              <a:gd name="T67" fmla="*/ 146 h 172"/>
              <a:gd name="T68" fmla="*/ 122 w 212"/>
              <a:gd name="T69" fmla="*/ 148 h 172"/>
              <a:gd name="T70" fmla="*/ 126 w 212"/>
              <a:gd name="T71" fmla="*/ 162 h 172"/>
              <a:gd name="T72" fmla="*/ 136 w 212"/>
              <a:gd name="T73" fmla="*/ 172 h 172"/>
              <a:gd name="T74" fmla="*/ 144 w 212"/>
              <a:gd name="T75" fmla="*/ 166 h 172"/>
              <a:gd name="T76" fmla="*/ 154 w 212"/>
              <a:gd name="T77" fmla="*/ 160 h 172"/>
              <a:gd name="T78" fmla="*/ 158 w 212"/>
              <a:gd name="T79" fmla="*/ 148 h 172"/>
              <a:gd name="T80" fmla="*/ 154 w 212"/>
              <a:gd name="T81" fmla="*/ 136 h 172"/>
              <a:gd name="T82" fmla="*/ 146 w 212"/>
              <a:gd name="T83" fmla="*/ 130 h 172"/>
              <a:gd name="T84" fmla="*/ 136 w 212"/>
              <a:gd name="T85" fmla="*/ 122 h 172"/>
              <a:gd name="T86" fmla="*/ 138 w 212"/>
              <a:gd name="T87" fmla="*/ 118 h 172"/>
              <a:gd name="T88" fmla="*/ 142 w 212"/>
              <a:gd name="T89" fmla="*/ 118 h 172"/>
              <a:gd name="T90" fmla="*/ 142 w 212"/>
              <a:gd name="T91" fmla="*/ 126 h 172"/>
              <a:gd name="T92" fmla="*/ 132 w 212"/>
              <a:gd name="T93" fmla="*/ 16 h 172"/>
              <a:gd name="T94" fmla="*/ 158 w 212"/>
              <a:gd name="T95" fmla="*/ 16 h 172"/>
              <a:gd name="T96" fmla="*/ 170 w 212"/>
              <a:gd name="T97" fmla="*/ 10 h 172"/>
              <a:gd name="T98" fmla="*/ 168 w 212"/>
              <a:gd name="T9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2" h="172">
                <a:moveTo>
                  <a:pt x="50" y="28"/>
                </a:moveTo>
                <a:lnTo>
                  <a:pt x="122" y="20"/>
                </a:lnTo>
                <a:lnTo>
                  <a:pt x="198" y="24"/>
                </a:lnTo>
                <a:lnTo>
                  <a:pt x="198" y="24"/>
                </a:lnTo>
                <a:lnTo>
                  <a:pt x="198" y="26"/>
                </a:lnTo>
                <a:lnTo>
                  <a:pt x="198" y="28"/>
                </a:lnTo>
                <a:lnTo>
                  <a:pt x="196" y="30"/>
                </a:lnTo>
                <a:lnTo>
                  <a:pt x="196" y="30"/>
                </a:lnTo>
                <a:lnTo>
                  <a:pt x="190" y="32"/>
                </a:lnTo>
                <a:lnTo>
                  <a:pt x="184" y="34"/>
                </a:lnTo>
                <a:lnTo>
                  <a:pt x="212" y="40"/>
                </a:lnTo>
                <a:lnTo>
                  <a:pt x="212" y="40"/>
                </a:lnTo>
                <a:lnTo>
                  <a:pt x="210" y="46"/>
                </a:lnTo>
                <a:lnTo>
                  <a:pt x="208" y="50"/>
                </a:lnTo>
                <a:lnTo>
                  <a:pt x="202" y="54"/>
                </a:lnTo>
                <a:lnTo>
                  <a:pt x="202" y="54"/>
                </a:lnTo>
                <a:lnTo>
                  <a:pt x="192" y="54"/>
                </a:lnTo>
                <a:lnTo>
                  <a:pt x="184" y="52"/>
                </a:lnTo>
                <a:lnTo>
                  <a:pt x="174" y="48"/>
                </a:lnTo>
                <a:lnTo>
                  <a:pt x="148" y="44"/>
                </a:lnTo>
                <a:lnTo>
                  <a:pt x="166" y="62"/>
                </a:lnTo>
                <a:lnTo>
                  <a:pt x="164" y="118"/>
                </a:lnTo>
                <a:lnTo>
                  <a:pt x="164" y="118"/>
                </a:lnTo>
                <a:lnTo>
                  <a:pt x="162" y="116"/>
                </a:lnTo>
                <a:lnTo>
                  <a:pt x="154" y="112"/>
                </a:lnTo>
                <a:lnTo>
                  <a:pt x="148" y="106"/>
                </a:lnTo>
                <a:lnTo>
                  <a:pt x="146" y="102"/>
                </a:lnTo>
                <a:lnTo>
                  <a:pt x="146" y="96"/>
                </a:lnTo>
                <a:lnTo>
                  <a:pt x="146" y="96"/>
                </a:lnTo>
                <a:lnTo>
                  <a:pt x="150" y="80"/>
                </a:lnTo>
                <a:lnTo>
                  <a:pt x="150" y="72"/>
                </a:lnTo>
                <a:lnTo>
                  <a:pt x="124" y="56"/>
                </a:lnTo>
                <a:lnTo>
                  <a:pt x="124" y="56"/>
                </a:lnTo>
                <a:lnTo>
                  <a:pt x="118" y="66"/>
                </a:lnTo>
                <a:lnTo>
                  <a:pt x="116" y="74"/>
                </a:lnTo>
                <a:lnTo>
                  <a:pt x="116" y="78"/>
                </a:lnTo>
                <a:lnTo>
                  <a:pt x="116" y="82"/>
                </a:lnTo>
                <a:lnTo>
                  <a:pt x="116" y="82"/>
                </a:lnTo>
                <a:lnTo>
                  <a:pt x="122" y="94"/>
                </a:lnTo>
                <a:lnTo>
                  <a:pt x="124" y="106"/>
                </a:lnTo>
                <a:lnTo>
                  <a:pt x="122" y="112"/>
                </a:lnTo>
                <a:lnTo>
                  <a:pt x="120" y="118"/>
                </a:lnTo>
                <a:lnTo>
                  <a:pt x="114" y="124"/>
                </a:lnTo>
                <a:lnTo>
                  <a:pt x="108" y="130"/>
                </a:lnTo>
                <a:lnTo>
                  <a:pt x="100" y="128"/>
                </a:lnTo>
                <a:lnTo>
                  <a:pt x="100" y="128"/>
                </a:lnTo>
                <a:lnTo>
                  <a:pt x="102" y="112"/>
                </a:lnTo>
                <a:lnTo>
                  <a:pt x="104" y="100"/>
                </a:lnTo>
                <a:lnTo>
                  <a:pt x="104" y="92"/>
                </a:lnTo>
                <a:lnTo>
                  <a:pt x="104" y="92"/>
                </a:lnTo>
                <a:lnTo>
                  <a:pt x="98" y="82"/>
                </a:lnTo>
                <a:lnTo>
                  <a:pt x="96" y="80"/>
                </a:lnTo>
                <a:lnTo>
                  <a:pt x="96" y="80"/>
                </a:lnTo>
                <a:lnTo>
                  <a:pt x="90" y="80"/>
                </a:lnTo>
                <a:lnTo>
                  <a:pt x="82" y="82"/>
                </a:lnTo>
                <a:lnTo>
                  <a:pt x="72" y="80"/>
                </a:lnTo>
                <a:lnTo>
                  <a:pt x="72" y="80"/>
                </a:lnTo>
                <a:lnTo>
                  <a:pt x="56" y="76"/>
                </a:lnTo>
                <a:lnTo>
                  <a:pt x="42" y="70"/>
                </a:lnTo>
                <a:lnTo>
                  <a:pt x="40" y="82"/>
                </a:lnTo>
                <a:lnTo>
                  <a:pt x="0" y="74"/>
                </a:lnTo>
                <a:lnTo>
                  <a:pt x="12" y="12"/>
                </a:lnTo>
                <a:lnTo>
                  <a:pt x="50" y="20"/>
                </a:lnTo>
                <a:lnTo>
                  <a:pt x="50" y="28"/>
                </a:lnTo>
                <a:lnTo>
                  <a:pt x="50" y="28"/>
                </a:lnTo>
                <a:close/>
                <a:moveTo>
                  <a:pt x="156" y="126"/>
                </a:moveTo>
                <a:lnTo>
                  <a:pt x="156" y="126"/>
                </a:lnTo>
                <a:lnTo>
                  <a:pt x="156" y="122"/>
                </a:lnTo>
                <a:lnTo>
                  <a:pt x="156" y="122"/>
                </a:lnTo>
                <a:lnTo>
                  <a:pt x="156" y="118"/>
                </a:lnTo>
                <a:lnTo>
                  <a:pt x="154" y="112"/>
                </a:lnTo>
                <a:lnTo>
                  <a:pt x="154" y="112"/>
                </a:lnTo>
                <a:lnTo>
                  <a:pt x="148" y="110"/>
                </a:lnTo>
                <a:lnTo>
                  <a:pt x="144" y="108"/>
                </a:lnTo>
                <a:lnTo>
                  <a:pt x="144" y="104"/>
                </a:lnTo>
                <a:lnTo>
                  <a:pt x="136" y="104"/>
                </a:lnTo>
                <a:lnTo>
                  <a:pt x="136" y="108"/>
                </a:lnTo>
                <a:lnTo>
                  <a:pt x="136" y="108"/>
                </a:lnTo>
                <a:lnTo>
                  <a:pt x="130" y="110"/>
                </a:lnTo>
                <a:lnTo>
                  <a:pt x="126" y="114"/>
                </a:lnTo>
                <a:lnTo>
                  <a:pt x="126" y="114"/>
                </a:lnTo>
                <a:lnTo>
                  <a:pt x="124" y="118"/>
                </a:lnTo>
                <a:lnTo>
                  <a:pt x="122" y="122"/>
                </a:lnTo>
                <a:lnTo>
                  <a:pt x="122" y="122"/>
                </a:lnTo>
                <a:lnTo>
                  <a:pt x="124" y="130"/>
                </a:lnTo>
                <a:lnTo>
                  <a:pt x="124" y="130"/>
                </a:lnTo>
                <a:lnTo>
                  <a:pt x="128" y="136"/>
                </a:lnTo>
                <a:lnTo>
                  <a:pt x="128" y="136"/>
                </a:lnTo>
                <a:lnTo>
                  <a:pt x="136" y="142"/>
                </a:lnTo>
                <a:lnTo>
                  <a:pt x="136" y="142"/>
                </a:lnTo>
                <a:lnTo>
                  <a:pt x="142" y="146"/>
                </a:lnTo>
                <a:lnTo>
                  <a:pt x="142" y="146"/>
                </a:lnTo>
                <a:lnTo>
                  <a:pt x="142" y="154"/>
                </a:lnTo>
                <a:lnTo>
                  <a:pt x="142" y="154"/>
                </a:lnTo>
                <a:lnTo>
                  <a:pt x="142" y="156"/>
                </a:lnTo>
                <a:lnTo>
                  <a:pt x="142" y="156"/>
                </a:lnTo>
                <a:lnTo>
                  <a:pt x="140" y="158"/>
                </a:lnTo>
                <a:lnTo>
                  <a:pt x="140" y="158"/>
                </a:lnTo>
                <a:lnTo>
                  <a:pt x="138" y="156"/>
                </a:lnTo>
                <a:lnTo>
                  <a:pt x="138" y="156"/>
                </a:lnTo>
                <a:lnTo>
                  <a:pt x="136" y="148"/>
                </a:lnTo>
                <a:lnTo>
                  <a:pt x="136" y="146"/>
                </a:lnTo>
                <a:lnTo>
                  <a:pt x="122" y="146"/>
                </a:lnTo>
                <a:lnTo>
                  <a:pt x="122" y="148"/>
                </a:lnTo>
                <a:lnTo>
                  <a:pt x="122" y="148"/>
                </a:lnTo>
                <a:lnTo>
                  <a:pt x="124" y="156"/>
                </a:lnTo>
                <a:lnTo>
                  <a:pt x="126" y="162"/>
                </a:lnTo>
                <a:lnTo>
                  <a:pt x="126" y="162"/>
                </a:lnTo>
                <a:lnTo>
                  <a:pt x="132" y="164"/>
                </a:lnTo>
                <a:lnTo>
                  <a:pt x="136" y="166"/>
                </a:lnTo>
                <a:lnTo>
                  <a:pt x="136" y="172"/>
                </a:lnTo>
                <a:lnTo>
                  <a:pt x="144" y="172"/>
                </a:lnTo>
                <a:lnTo>
                  <a:pt x="144" y="166"/>
                </a:lnTo>
                <a:lnTo>
                  <a:pt x="144" y="166"/>
                </a:lnTo>
                <a:lnTo>
                  <a:pt x="150" y="164"/>
                </a:lnTo>
                <a:lnTo>
                  <a:pt x="154" y="160"/>
                </a:lnTo>
                <a:lnTo>
                  <a:pt x="154" y="160"/>
                </a:lnTo>
                <a:lnTo>
                  <a:pt x="156" y="156"/>
                </a:lnTo>
                <a:lnTo>
                  <a:pt x="158" y="148"/>
                </a:lnTo>
                <a:lnTo>
                  <a:pt x="158" y="148"/>
                </a:lnTo>
                <a:lnTo>
                  <a:pt x="156" y="140"/>
                </a:lnTo>
                <a:lnTo>
                  <a:pt x="156" y="140"/>
                </a:lnTo>
                <a:lnTo>
                  <a:pt x="154" y="136"/>
                </a:lnTo>
                <a:lnTo>
                  <a:pt x="154" y="136"/>
                </a:lnTo>
                <a:lnTo>
                  <a:pt x="146" y="130"/>
                </a:lnTo>
                <a:lnTo>
                  <a:pt x="146" y="130"/>
                </a:lnTo>
                <a:lnTo>
                  <a:pt x="138" y="126"/>
                </a:lnTo>
                <a:lnTo>
                  <a:pt x="138" y="126"/>
                </a:lnTo>
                <a:lnTo>
                  <a:pt x="136" y="122"/>
                </a:lnTo>
                <a:lnTo>
                  <a:pt x="136" y="122"/>
                </a:lnTo>
                <a:lnTo>
                  <a:pt x="138" y="118"/>
                </a:lnTo>
                <a:lnTo>
                  <a:pt x="138" y="118"/>
                </a:lnTo>
                <a:lnTo>
                  <a:pt x="140" y="118"/>
                </a:lnTo>
                <a:lnTo>
                  <a:pt x="140" y="118"/>
                </a:lnTo>
                <a:lnTo>
                  <a:pt x="142" y="118"/>
                </a:lnTo>
                <a:lnTo>
                  <a:pt x="142" y="118"/>
                </a:lnTo>
                <a:lnTo>
                  <a:pt x="142" y="124"/>
                </a:lnTo>
                <a:lnTo>
                  <a:pt x="142" y="126"/>
                </a:lnTo>
                <a:lnTo>
                  <a:pt x="156" y="126"/>
                </a:lnTo>
                <a:lnTo>
                  <a:pt x="156" y="126"/>
                </a:lnTo>
                <a:close/>
                <a:moveTo>
                  <a:pt x="132" y="16"/>
                </a:moveTo>
                <a:lnTo>
                  <a:pt x="148" y="18"/>
                </a:lnTo>
                <a:lnTo>
                  <a:pt x="148" y="18"/>
                </a:lnTo>
                <a:lnTo>
                  <a:pt x="158" y="16"/>
                </a:lnTo>
                <a:lnTo>
                  <a:pt x="164" y="14"/>
                </a:lnTo>
                <a:lnTo>
                  <a:pt x="170" y="10"/>
                </a:lnTo>
                <a:lnTo>
                  <a:pt x="170" y="10"/>
                </a:lnTo>
                <a:lnTo>
                  <a:pt x="170" y="8"/>
                </a:lnTo>
                <a:lnTo>
                  <a:pt x="170" y="4"/>
                </a:lnTo>
                <a:lnTo>
                  <a:pt x="168" y="0"/>
                </a:lnTo>
                <a:lnTo>
                  <a:pt x="132" y="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157"/>
          <p:cNvSpPr>
            <a:spLocks noEditPoints="1"/>
          </p:cNvSpPr>
          <p:nvPr/>
        </p:nvSpPr>
        <p:spPr bwMode="auto">
          <a:xfrm>
            <a:off x="8189222" y="4764189"/>
            <a:ext cx="624646" cy="1041075"/>
          </a:xfrm>
          <a:custGeom>
            <a:avLst/>
            <a:gdLst>
              <a:gd name="T0" fmla="*/ 34 w 126"/>
              <a:gd name="T1" fmla="*/ 142 h 210"/>
              <a:gd name="T2" fmla="*/ 16 w 126"/>
              <a:gd name="T3" fmla="*/ 106 h 210"/>
              <a:gd name="T4" fmla="*/ 2 w 126"/>
              <a:gd name="T5" fmla="*/ 76 h 210"/>
              <a:gd name="T6" fmla="*/ 2 w 126"/>
              <a:gd name="T7" fmla="*/ 48 h 210"/>
              <a:gd name="T8" fmla="*/ 18 w 126"/>
              <a:gd name="T9" fmla="*/ 18 h 210"/>
              <a:gd name="T10" fmla="*/ 50 w 126"/>
              <a:gd name="T11" fmla="*/ 2 h 210"/>
              <a:gd name="T12" fmla="*/ 76 w 126"/>
              <a:gd name="T13" fmla="*/ 2 h 210"/>
              <a:gd name="T14" fmla="*/ 108 w 126"/>
              <a:gd name="T15" fmla="*/ 18 h 210"/>
              <a:gd name="T16" fmla="*/ 124 w 126"/>
              <a:gd name="T17" fmla="*/ 48 h 210"/>
              <a:gd name="T18" fmla="*/ 124 w 126"/>
              <a:gd name="T19" fmla="*/ 76 h 210"/>
              <a:gd name="T20" fmla="*/ 108 w 126"/>
              <a:gd name="T21" fmla="*/ 106 h 210"/>
              <a:gd name="T22" fmla="*/ 92 w 126"/>
              <a:gd name="T23" fmla="*/ 142 h 210"/>
              <a:gd name="T24" fmla="*/ 66 w 126"/>
              <a:gd name="T25" fmla="*/ 22 h 210"/>
              <a:gd name="T26" fmla="*/ 52 w 126"/>
              <a:gd name="T27" fmla="*/ 24 h 210"/>
              <a:gd name="T28" fmla="*/ 26 w 126"/>
              <a:gd name="T29" fmla="*/ 52 h 210"/>
              <a:gd name="T30" fmla="*/ 24 w 126"/>
              <a:gd name="T31" fmla="*/ 62 h 210"/>
              <a:gd name="T32" fmla="*/ 24 w 126"/>
              <a:gd name="T33" fmla="*/ 64 h 210"/>
              <a:gd name="T34" fmla="*/ 16 w 126"/>
              <a:gd name="T35" fmla="*/ 76 h 210"/>
              <a:gd name="T36" fmla="*/ 32 w 126"/>
              <a:gd name="T37" fmla="*/ 88 h 210"/>
              <a:gd name="T38" fmla="*/ 66 w 126"/>
              <a:gd name="T39" fmla="*/ 104 h 210"/>
              <a:gd name="T40" fmla="*/ 82 w 126"/>
              <a:gd name="T41" fmla="*/ 102 h 210"/>
              <a:gd name="T42" fmla="*/ 92 w 126"/>
              <a:gd name="T43" fmla="*/ 82 h 210"/>
              <a:gd name="T44" fmla="*/ 82 w 126"/>
              <a:gd name="T45" fmla="*/ 90 h 210"/>
              <a:gd name="T46" fmla="*/ 66 w 126"/>
              <a:gd name="T47" fmla="*/ 94 h 210"/>
              <a:gd name="T48" fmla="*/ 42 w 126"/>
              <a:gd name="T49" fmla="*/ 84 h 210"/>
              <a:gd name="T50" fmla="*/ 74 w 126"/>
              <a:gd name="T51" fmla="*/ 68 h 210"/>
              <a:gd name="T52" fmla="*/ 36 w 126"/>
              <a:gd name="T53" fmla="*/ 64 h 210"/>
              <a:gd name="T54" fmla="*/ 76 w 126"/>
              <a:gd name="T55" fmla="*/ 62 h 210"/>
              <a:gd name="T56" fmla="*/ 36 w 126"/>
              <a:gd name="T57" fmla="*/ 52 h 210"/>
              <a:gd name="T58" fmla="*/ 56 w 126"/>
              <a:gd name="T59" fmla="*/ 34 h 210"/>
              <a:gd name="T60" fmla="*/ 74 w 126"/>
              <a:gd name="T61" fmla="*/ 32 h 210"/>
              <a:gd name="T62" fmla="*/ 90 w 126"/>
              <a:gd name="T63" fmla="*/ 42 h 210"/>
              <a:gd name="T64" fmla="*/ 90 w 126"/>
              <a:gd name="T65" fmla="*/ 28 h 210"/>
              <a:gd name="T66" fmla="*/ 66 w 126"/>
              <a:gd name="T67" fmla="*/ 22 h 210"/>
              <a:gd name="T68" fmla="*/ 78 w 126"/>
              <a:gd name="T69" fmla="*/ 196 h 210"/>
              <a:gd name="T70" fmla="*/ 68 w 126"/>
              <a:gd name="T71" fmla="*/ 210 h 210"/>
              <a:gd name="T72" fmla="*/ 58 w 126"/>
              <a:gd name="T73" fmla="*/ 210 h 210"/>
              <a:gd name="T74" fmla="*/ 46 w 126"/>
              <a:gd name="T75" fmla="*/ 198 h 210"/>
              <a:gd name="T76" fmla="*/ 32 w 126"/>
              <a:gd name="T77" fmla="*/ 184 h 210"/>
              <a:gd name="T78" fmla="*/ 94 w 126"/>
              <a:gd name="T79" fmla="*/ 192 h 210"/>
              <a:gd name="T80" fmla="*/ 32 w 126"/>
              <a:gd name="T81" fmla="*/ 184 h 210"/>
              <a:gd name="T82" fmla="*/ 28 w 126"/>
              <a:gd name="T83" fmla="*/ 174 h 210"/>
              <a:gd name="T84" fmla="*/ 98 w 126"/>
              <a:gd name="T85" fmla="*/ 170 h 210"/>
              <a:gd name="T86" fmla="*/ 32 w 126"/>
              <a:gd name="T87" fmla="*/ 168 h 210"/>
              <a:gd name="T88" fmla="*/ 98 w 126"/>
              <a:gd name="T89" fmla="*/ 154 h 210"/>
              <a:gd name="T90" fmla="*/ 28 w 126"/>
              <a:gd name="T91" fmla="*/ 15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6" h="210">
                <a:moveTo>
                  <a:pt x="62" y="142"/>
                </a:moveTo>
                <a:lnTo>
                  <a:pt x="34" y="142"/>
                </a:lnTo>
                <a:lnTo>
                  <a:pt x="34" y="142"/>
                </a:lnTo>
                <a:lnTo>
                  <a:pt x="32" y="130"/>
                </a:lnTo>
                <a:lnTo>
                  <a:pt x="28" y="122"/>
                </a:lnTo>
                <a:lnTo>
                  <a:pt x="16" y="106"/>
                </a:lnTo>
                <a:lnTo>
                  <a:pt x="10" y="98"/>
                </a:lnTo>
                <a:lnTo>
                  <a:pt x="6" y="88"/>
                </a:lnTo>
                <a:lnTo>
                  <a:pt x="2" y="76"/>
                </a:lnTo>
                <a:lnTo>
                  <a:pt x="0" y="60"/>
                </a:lnTo>
                <a:lnTo>
                  <a:pt x="0" y="60"/>
                </a:lnTo>
                <a:lnTo>
                  <a:pt x="2" y="48"/>
                </a:lnTo>
                <a:lnTo>
                  <a:pt x="4" y="36"/>
                </a:lnTo>
                <a:lnTo>
                  <a:pt x="10" y="26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2" y="0"/>
                </a:lnTo>
                <a:lnTo>
                  <a:pt x="62" y="0"/>
                </a:lnTo>
                <a:lnTo>
                  <a:pt x="76" y="2"/>
                </a:lnTo>
                <a:lnTo>
                  <a:pt x="88" y="4"/>
                </a:lnTo>
                <a:lnTo>
                  <a:pt x="98" y="10"/>
                </a:lnTo>
                <a:lnTo>
                  <a:pt x="108" y="18"/>
                </a:lnTo>
                <a:lnTo>
                  <a:pt x="116" y="26"/>
                </a:lnTo>
                <a:lnTo>
                  <a:pt x="120" y="36"/>
                </a:lnTo>
                <a:lnTo>
                  <a:pt x="124" y="48"/>
                </a:lnTo>
                <a:lnTo>
                  <a:pt x="126" y="60"/>
                </a:lnTo>
                <a:lnTo>
                  <a:pt x="126" y="60"/>
                </a:lnTo>
                <a:lnTo>
                  <a:pt x="124" y="76"/>
                </a:lnTo>
                <a:lnTo>
                  <a:pt x="120" y="88"/>
                </a:lnTo>
                <a:lnTo>
                  <a:pt x="116" y="98"/>
                </a:lnTo>
                <a:lnTo>
                  <a:pt x="108" y="106"/>
                </a:lnTo>
                <a:lnTo>
                  <a:pt x="96" y="122"/>
                </a:lnTo>
                <a:lnTo>
                  <a:pt x="92" y="130"/>
                </a:lnTo>
                <a:lnTo>
                  <a:pt x="92" y="142"/>
                </a:lnTo>
                <a:lnTo>
                  <a:pt x="62" y="142"/>
                </a:lnTo>
                <a:lnTo>
                  <a:pt x="62" y="142"/>
                </a:lnTo>
                <a:close/>
                <a:moveTo>
                  <a:pt x="66" y="22"/>
                </a:moveTo>
                <a:lnTo>
                  <a:pt x="66" y="22"/>
                </a:lnTo>
                <a:lnTo>
                  <a:pt x="60" y="22"/>
                </a:lnTo>
                <a:lnTo>
                  <a:pt x="52" y="24"/>
                </a:lnTo>
                <a:lnTo>
                  <a:pt x="40" y="30"/>
                </a:lnTo>
                <a:lnTo>
                  <a:pt x="32" y="40"/>
                </a:lnTo>
                <a:lnTo>
                  <a:pt x="26" y="52"/>
                </a:lnTo>
                <a:lnTo>
                  <a:pt x="18" y="52"/>
                </a:lnTo>
                <a:lnTo>
                  <a:pt x="14" y="62"/>
                </a:lnTo>
                <a:lnTo>
                  <a:pt x="24" y="62"/>
                </a:lnTo>
                <a:lnTo>
                  <a:pt x="24" y="62"/>
                </a:lnTo>
                <a:lnTo>
                  <a:pt x="24" y="64"/>
                </a:lnTo>
                <a:lnTo>
                  <a:pt x="24" y="64"/>
                </a:lnTo>
                <a:lnTo>
                  <a:pt x="26" y="68"/>
                </a:lnTo>
                <a:lnTo>
                  <a:pt x="18" y="68"/>
                </a:lnTo>
                <a:lnTo>
                  <a:pt x="16" y="76"/>
                </a:lnTo>
                <a:lnTo>
                  <a:pt x="26" y="76"/>
                </a:lnTo>
                <a:lnTo>
                  <a:pt x="26" y="76"/>
                </a:lnTo>
                <a:lnTo>
                  <a:pt x="32" y="88"/>
                </a:lnTo>
                <a:lnTo>
                  <a:pt x="42" y="96"/>
                </a:lnTo>
                <a:lnTo>
                  <a:pt x="54" y="102"/>
                </a:lnTo>
                <a:lnTo>
                  <a:pt x="66" y="104"/>
                </a:lnTo>
                <a:lnTo>
                  <a:pt x="66" y="104"/>
                </a:lnTo>
                <a:lnTo>
                  <a:pt x="74" y="104"/>
                </a:lnTo>
                <a:lnTo>
                  <a:pt x="82" y="102"/>
                </a:lnTo>
                <a:lnTo>
                  <a:pt x="90" y="98"/>
                </a:lnTo>
                <a:lnTo>
                  <a:pt x="96" y="94"/>
                </a:lnTo>
                <a:lnTo>
                  <a:pt x="92" y="82"/>
                </a:lnTo>
                <a:lnTo>
                  <a:pt x="92" y="82"/>
                </a:lnTo>
                <a:lnTo>
                  <a:pt x="88" y="86"/>
                </a:lnTo>
                <a:lnTo>
                  <a:pt x="82" y="90"/>
                </a:lnTo>
                <a:lnTo>
                  <a:pt x="74" y="94"/>
                </a:lnTo>
                <a:lnTo>
                  <a:pt x="66" y="94"/>
                </a:lnTo>
                <a:lnTo>
                  <a:pt x="66" y="94"/>
                </a:lnTo>
                <a:lnTo>
                  <a:pt x="58" y="94"/>
                </a:lnTo>
                <a:lnTo>
                  <a:pt x="50" y="90"/>
                </a:lnTo>
                <a:lnTo>
                  <a:pt x="42" y="84"/>
                </a:lnTo>
                <a:lnTo>
                  <a:pt x="38" y="76"/>
                </a:lnTo>
                <a:lnTo>
                  <a:pt x="72" y="76"/>
                </a:lnTo>
                <a:lnTo>
                  <a:pt x="74" y="68"/>
                </a:lnTo>
                <a:lnTo>
                  <a:pt x="36" y="68"/>
                </a:lnTo>
                <a:lnTo>
                  <a:pt x="36" y="68"/>
                </a:lnTo>
                <a:lnTo>
                  <a:pt x="36" y="64"/>
                </a:lnTo>
                <a:lnTo>
                  <a:pt x="36" y="64"/>
                </a:lnTo>
                <a:lnTo>
                  <a:pt x="36" y="62"/>
                </a:lnTo>
                <a:lnTo>
                  <a:pt x="76" y="62"/>
                </a:lnTo>
                <a:lnTo>
                  <a:pt x="78" y="52"/>
                </a:lnTo>
                <a:lnTo>
                  <a:pt x="36" y="52"/>
                </a:lnTo>
                <a:lnTo>
                  <a:pt x="36" y="52"/>
                </a:lnTo>
                <a:lnTo>
                  <a:pt x="42" y="44"/>
                </a:lnTo>
                <a:lnTo>
                  <a:pt x="48" y="38"/>
                </a:lnTo>
                <a:lnTo>
                  <a:pt x="56" y="34"/>
                </a:lnTo>
                <a:lnTo>
                  <a:pt x="66" y="32"/>
                </a:lnTo>
                <a:lnTo>
                  <a:pt x="66" y="32"/>
                </a:lnTo>
                <a:lnTo>
                  <a:pt x="74" y="32"/>
                </a:lnTo>
                <a:lnTo>
                  <a:pt x="80" y="34"/>
                </a:lnTo>
                <a:lnTo>
                  <a:pt x="86" y="38"/>
                </a:lnTo>
                <a:lnTo>
                  <a:pt x="90" y="42"/>
                </a:lnTo>
                <a:lnTo>
                  <a:pt x="96" y="34"/>
                </a:lnTo>
                <a:lnTo>
                  <a:pt x="96" y="34"/>
                </a:lnTo>
                <a:lnTo>
                  <a:pt x="90" y="28"/>
                </a:lnTo>
                <a:lnTo>
                  <a:pt x="82" y="24"/>
                </a:lnTo>
                <a:lnTo>
                  <a:pt x="74" y="22"/>
                </a:lnTo>
                <a:lnTo>
                  <a:pt x="66" y="22"/>
                </a:lnTo>
                <a:lnTo>
                  <a:pt x="66" y="22"/>
                </a:lnTo>
                <a:close/>
                <a:moveTo>
                  <a:pt x="78" y="196"/>
                </a:moveTo>
                <a:lnTo>
                  <a:pt x="78" y="196"/>
                </a:lnTo>
                <a:lnTo>
                  <a:pt x="78" y="202"/>
                </a:lnTo>
                <a:lnTo>
                  <a:pt x="74" y="206"/>
                </a:lnTo>
                <a:lnTo>
                  <a:pt x="68" y="210"/>
                </a:lnTo>
                <a:lnTo>
                  <a:pt x="62" y="210"/>
                </a:lnTo>
                <a:lnTo>
                  <a:pt x="62" y="210"/>
                </a:lnTo>
                <a:lnTo>
                  <a:pt x="58" y="210"/>
                </a:lnTo>
                <a:lnTo>
                  <a:pt x="52" y="208"/>
                </a:lnTo>
                <a:lnTo>
                  <a:pt x="48" y="204"/>
                </a:lnTo>
                <a:lnTo>
                  <a:pt x="46" y="198"/>
                </a:lnTo>
                <a:lnTo>
                  <a:pt x="78" y="196"/>
                </a:lnTo>
                <a:lnTo>
                  <a:pt x="78" y="196"/>
                </a:lnTo>
                <a:close/>
                <a:moveTo>
                  <a:pt x="32" y="184"/>
                </a:moveTo>
                <a:lnTo>
                  <a:pt x="94" y="180"/>
                </a:lnTo>
                <a:lnTo>
                  <a:pt x="98" y="184"/>
                </a:lnTo>
                <a:lnTo>
                  <a:pt x="94" y="192"/>
                </a:lnTo>
                <a:lnTo>
                  <a:pt x="32" y="196"/>
                </a:lnTo>
                <a:lnTo>
                  <a:pt x="28" y="190"/>
                </a:lnTo>
                <a:lnTo>
                  <a:pt x="32" y="184"/>
                </a:lnTo>
                <a:lnTo>
                  <a:pt x="32" y="184"/>
                </a:lnTo>
                <a:close/>
                <a:moveTo>
                  <a:pt x="32" y="168"/>
                </a:moveTo>
                <a:lnTo>
                  <a:pt x="28" y="174"/>
                </a:lnTo>
                <a:lnTo>
                  <a:pt x="32" y="180"/>
                </a:lnTo>
                <a:lnTo>
                  <a:pt x="94" y="176"/>
                </a:lnTo>
                <a:lnTo>
                  <a:pt x="98" y="170"/>
                </a:lnTo>
                <a:lnTo>
                  <a:pt x="94" y="164"/>
                </a:lnTo>
                <a:lnTo>
                  <a:pt x="32" y="168"/>
                </a:lnTo>
                <a:lnTo>
                  <a:pt x="32" y="168"/>
                </a:lnTo>
                <a:close/>
                <a:moveTo>
                  <a:pt x="32" y="148"/>
                </a:moveTo>
                <a:lnTo>
                  <a:pt x="94" y="148"/>
                </a:lnTo>
                <a:lnTo>
                  <a:pt x="98" y="154"/>
                </a:lnTo>
                <a:lnTo>
                  <a:pt x="94" y="160"/>
                </a:lnTo>
                <a:lnTo>
                  <a:pt x="32" y="166"/>
                </a:lnTo>
                <a:lnTo>
                  <a:pt x="28" y="158"/>
                </a:lnTo>
                <a:lnTo>
                  <a:pt x="32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Freeform 158"/>
          <p:cNvSpPr>
            <a:spLocks noEditPoints="1"/>
          </p:cNvSpPr>
          <p:nvPr/>
        </p:nvSpPr>
        <p:spPr bwMode="auto">
          <a:xfrm>
            <a:off x="9041913" y="4784018"/>
            <a:ext cx="1031161" cy="971670"/>
          </a:xfrm>
          <a:custGeom>
            <a:avLst/>
            <a:gdLst>
              <a:gd name="T0" fmla="*/ 118 w 208"/>
              <a:gd name="T1" fmla="*/ 68 h 196"/>
              <a:gd name="T2" fmla="*/ 148 w 208"/>
              <a:gd name="T3" fmla="*/ 88 h 196"/>
              <a:gd name="T4" fmla="*/ 142 w 208"/>
              <a:gd name="T5" fmla="*/ 130 h 196"/>
              <a:gd name="T6" fmla="*/ 128 w 208"/>
              <a:gd name="T7" fmla="*/ 160 h 196"/>
              <a:gd name="T8" fmla="*/ 100 w 208"/>
              <a:gd name="T9" fmla="*/ 180 h 196"/>
              <a:gd name="T10" fmla="*/ 66 w 208"/>
              <a:gd name="T11" fmla="*/ 184 h 196"/>
              <a:gd name="T12" fmla="*/ 30 w 208"/>
              <a:gd name="T13" fmla="*/ 166 h 196"/>
              <a:gd name="T14" fmla="*/ 16 w 208"/>
              <a:gd name="T15" fmla="*/ 144 h 196"/>
              <a:gd name="T16" fmla="*/ 16 w 208"/>
              <a:gd name="T17" fmla="*/ 96 h 196"/>
              <a:gd name="T18" fmla="*/ 30 w 208"/>
              <a:gd name="T19" fmla="*/ 72 h 196"/>
              <a:gd name="T20" fmla="*/ 66 w 208"/>
              <a:gd name="T21" fmla="*/ 54 h 196"/>
              <a:gd name="T22" fmla="*/ 176 w 208"/>
              <a:gd name="T23" fmla="*/ 114 h 196"/>
              <a:gd name="T24" fmla="*/ 158 w 208"/>
              <a:gd name="T25" fmla="*/ 124 h 196"/>
              <a:gd name="T26" fmla="*/ 152 w 208"/>
              <a:gd name="T27" fmla="*/ 132 h 196"/>
              <a:gd name="T28" fmla="*/ 150 w 208"/>
              <a:gd name="T29" fmla="*/ 154 h 196"/>
              <a:gd name="T30" fmla="*/ 162 w 208"/>
              <a:gd name="T31" fmla="*/ 164 h 196"/>
              <a:gd name="T32" fmla="*/ 172 w 208"/>
              <a:gd name="T33" fmla="*/ 174 h 196"/>
              <a:gd name="T34" fmla="*/ 188 w 208"/>
              <a:gd name="T35" fmla="*/ 168 h 196"/>
              <a:gd name="T36" fmla="*/ 198 w 208"/>
              <a:gd name="T37" fmla="*/ 162 h 196"/>
              <a:gd name="T38" fmla="*/ 204 w 208"/>
              <a:gd name="T39" fmla="*/ 150 h 196"/>
              <a:gd name="T40" fmla="*/ 202 w 208"/>
              <a:gd name="T41" fmla="*/ 136 h 196"/>
              <a:gd name="T42" fmla="*/ 194 w 208"/>
              <a:gd name="T43" fmla="*/ 124 h 196"/>
              <a:gd name="T44" fmla="*/ 184 w 208"/>
              <a:gd name="T45" fmla="*/ 120 h 196"/>
              <a:gd name="T46" fmla="*/ 198 w 208"/>
              <a:gd name="T47" fmla="*/ 142 h 196"/>
              <a:gd name="T48" fmla="*/ 182 w 208"/>
              <a:gd name="T49" fmla="*/ 164 h 196"/>
              <a:gd name="T50" fmla="*/ 160 w 208"/>
              <a:gd name="T51" fmla="*/ 148 h 196"/>
              <a:gd name="T52" fmla="*/ 176 w 208"/>
              <a:gd name="T53" fmla="*/ 126 h 196"/>
              <a:gd name="T54" fmla="*/ 158 w 208"/>
              <a:gd name="T55" fmla="*/ 0 h 196"/>
              <a:gd name="T56" fmla="*/ 130 w 208"/>
              <a:gd name="T57" fmla="*/ 12 h 196"/>
              <a:gd name="T58" fmla="*/ 124 w 208"/>
              <a:gd name="T59" fmla="*/ 22 h 196"/>
              <a:gd name="T60" fmla="*/ 122 w 208"/>
              <a:gd name="T61" fmla="*/ 52 h 196"/>
              <a:gd name="T62" fmla="*/ 138 w 208"/>
              <a:gd name="T63" fmla="*/ 66 h 196"/>
              <a:gd name="T64" fmla="*/ 152 w 208"/>
              <a:gd name="T65" fmla="*/ 80 h 196"/>
              <a:gd name="T66" fmla="*/ 172 w 208"/>
              <a:gd name="T67" fmla="*/ 74 h 196"/>
              <a:gd name="T68" fmla="*/ 188 w 208"/>
              <a:gd name="T69" fmla="*/ 62 h 196"/>
              <a:gd name="T70" fmla="*/ 194 w 208"/>
              <a:gd name="T71" fmla="*/ 46 h 196"/>
              <a:gd name="T72" fmla="*/ 194 w 208"/>
              <a:gd name="T73" fmla="*/ 28 h 196"/>
              <a:gd name="T74" fmla="*/ 180 w 208"/>
              <a:gd name="T75" fmla="*/ 12 h 196"/>
              <a:gd name="T76" fmla="*/ 168 w 208"/>
              <a:gd name="T77" fmla="*/ 6 h 196"/>
              <a:gd name="T78" fmla="*/ 156 w 208"/>
              <a:gd name="T79" fmla="*/ 14 h 196"/>
              <a:gd name="T80" fmla="*/ 134 w 208"/>
              <a:gd name="T81" fmla="*/ 46 h 196"/>
              <a:gd name="T82" fmla="*/ 166 w 208"/>
              <a:gd name="T83" fmla="*/ 66 h 196"/>
              <a:gd name="T84" fmla="*/ 186 w 208"/>
              <a:gd name="T85" fmla="*/ 36 h 196"/>
              <a:gd name="T86" fmla="*/ 90 w 208"/>
              <a:gd name="T87" fmla="*/ 86 h 196"/>
              <a:gd name="T88" fmla="*/ 82 w 208"/>
              <a:gd name="T89" fmla="*/ 96 h 196"/>
              <a:gd name="T90" fmla="*/ 96 w 208"/>
              <a:gd name="T91" fmla="*/ 100 h 196"/>
              <a:gd name="T92" fmla="*/ 92 w 208"/>
              <a:gd name="T93" fmla="*/ 86 h 196"/>
              <a:gd name="T94" fmla="*/ 90 w 208"/>
              <a:gd name="T95" fmla="*/ 138 h 196"/>
              <a:gd name="T96" fmla="*/ 100 w 208"/>
              <a:gd name="T97" fmla="*/ 116 h 196"/>
              <a:gd name="T98" fmla="*/ 76 w 208"/>
              <a:gd name="T99" fmla="*/ 106 h 196"/>
              <a:gd name="T100" fmla="*/ 78 w 208"/>
              <a:gd name="T101" fmla="*/ 136 h 196"/>
              <a:gd name="T102" fmla="*/ 104 w 208"/>
              <a:gd name="T103" fmla="*/ 78 h 196"/>
              <a:gd name="T104" fmla="*/ 58 w 208"/>
              <a:gd name="T105" fmla="*/ 74 h 196"/>
              <a:gd name="T106" fmla="*/ 28 w 208"/>
              <a:gd name="T107" fmla="*/ 110 h 196"/>
              <a:gd name="T108" fmla="*/ 42 w 208"/>
              <a:gd name="T109" fmla="*/ 154 h 196"/>
              <a:gd name="T110" fmla="*/ 76 w 208"/>
              <a:gd name="T111" fmla="*/ 170 h 196"/>
              <a:gd name="T112" fmla="*/ 118 w 208"/>
              <a:gd name="T113" fmla="*/ 148 h 196"/>
              <a:gd name="T114" fmla="*/ 122 w 208"/>
              <a:gd name="T115" fmla="*/ 10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8" h="196">
                <a:moveTo>
                  <a:pt x="86" y="54"/>
                </a:moveTo>
                <a:lnTo>
                  <a:pt x="86" y="54"/>
                </a:lnTo>
                <a:lnTo>
                  <a:pt x="100" y="58"/>
                </a:lnTo>
                <a:lnTo>
                  <a:pt x="108" y="48"/>
                </a:lnTo>
                <a:lnTo>
                  <a:pt x="124" y="56"/>
                </a:lnTo>
                <a:lnTo>
                  <a:pt x="118" y="68"/>
                </a:lnTo>
                <a:lnTo>
                  <a:pt x="118" y="68"/>
                </a:lnTo>
                <a:lnTo>
                  <a:pt x="124" y="72"/>
                </a:lnTo>
                <a:lnTo>
                  <a:pt x="124" y="72"/>
                </a:lnTo>
                <a:lnTo>
                  <a:pt x="128" y="78"/>
                </a:lnTo>
                <a:lnTo>
                  <a:pt x="140" y="74"/>
                </a:lnTo>
                <a:lnTo>
                  <a:pt x="148" y="88"/>
                </a:lnTo>
                <a:lnTo>
                  <a:pt x="138" y="96"/>
                </a:lnTo>
                <a:lnTo>
                  <a:pt x="138" y="96"/>
                </a:lnTo>
                <a:lnTo>
                  <a:pt x="142" y="110"/>
                </a:lnTo>
                <a:lnTo>
                  <a:pt x="154" y="110"/>
                </a:lnTo>
                <a:lnTo>
                  <a:pt x="154" y="128"/>
                </a:lnTo>
                <a:lnTo>
                  <a:pt x="142" y="130"/>
                </a:lnTo>
                <a:lnTo>
                  <a:pt x="142" y="130"/>
                </a:lnTo>
                <a:lnTo>
                  <a:pt x="138" y="144"/>
                </a:lnTo>
                <a:lnTo>
                  <a:pt x="148" y="150"/>
                </a:lnTo>
                <a:lnTo>
                  <a:pt x="140" y="166"/>
                </a:lnTo>
                <a:lnTo>
                  <a:pt x="128" y="160"/>
                </a:lnTo>
                <a:lnTo>
                  <a:pt x="128" y="160"/>
                </a:lnTo>
                <a:lnTo>
                  <a:pt x="124" y="166"/>
                </a:lnTo>
                <a:lnTo>
                  <a:pt x="124" y="166"/>
                </a:lnTo>
                <a:lnTo>
                  <a:pt x="118" y="170"/>
                </a:lnTo>
                <a:lnTo>
                  <a:pt x="124" y="182"/>
                </a:lnTo>
                <a:lnTo>
                  <a:pt x="108" y="190"/>
                </a:lnTo>
                <a:lnTo>
                  <a:pt x="100" y="180"/>
                </a:lnTo>
                <a:lnTo>
                  <a:pt x="100" y="180"/>
                </a:lnTo>
                <a:lnTo>
                  <a:pt x="86" y="184"/>
                </a:lnTo>
                <a:lnTo>
                  <a:pt x="86" y="196"/>
                </a:lnTo>
                <a:lnTo>
                  <a:pt x="68" y="196"/>
                </a:lnTo>
                <a:lnTo>
                  <a:pt x="66" y="184"/>
                </a:lnTo>
                <a:lnTo>
                  <a:pt x="66" y="184"/>
                </a:lnTo>
                <a:lnTo>
                  <a:pt x="54" y="180"/>
                </a:lnTo>
                <a:lnTo>
                  <a:pt x="46" y="190"/>
                </a:lnTo>
                <a:lnTo>
                  <a:pt x="30" y="182"/>
                </a:lnTo>
                <a:lnTo>
                  <a:pt x="36" y="170"/>
                </a:lnTo>
                <a:lnTo>
                  <a:pt x="36" y="170"/>
                </a:lnTo>
                <a:lnTo>
                  <a:pt x="30" y="166"/>
                </a:lnTo>
                <a:lnTo>
                  <a:pt x="30" y="166"/>
                </a:lnTo>
                <a:lnTo>
                  <a:pt x="26" y="160"/>
                </a:lnTo>
                <a:lnTo>
                  <a:pt x="14" y="166"/>
                </a:lnTo>
                <a:lnTo>
                  <a:pt x="6" y="150"/>
                </a:lnTo>
                <a:lnTo>
                  <a:pt x="16" y="144"/>
                </a:lnTo>
                <a:lnTo>
                  <a:pt x="16" y="144"/>
                </a:lnTo>
                <a:lnTo>
                  <a:pt x="12" y="130"/>
                </a:lnTo>
                <a:lnTo>
                  <a:pt x="0" y="128"/>
                </a:lnTo>
                <a:lnTo>
                  <a:pt x="0" y="110"/>
                </a:lnTo>
                <a:lnTo>
                  <a:pt x="12" y="110"/>
                </a:lnTo>
                <a:lnTo>
                  <a:pt x="12" y="110"/>
                </a:lnTo>
                <a:lnTo>
                  <a:pt x="16" y="96"/>
                </a:lnTo>
                <a:lnTo>
                  <a:pt x="6" y="88"/>
                </a:lnTo>
                <a:lnTo>
                  <a:pt x="14" y="74"/>
                </a:lnTo>
                <a:lnTo>
                  <a:pt x="26" y="78"/>
                </a:lnTo>
                <a:lnTo>
                  <a:pt x="26" y="78"/>
                </a:lnTo>
                <a:lnTo>
                  <a:pt x="30" y="72"/>
                </a:lnTo>
                <a:lnTo>
                  <a:pt x="30" y="72"/>
                </a:lnTo>
                <a:lnTo>
                  <a:pt x="36" y="68"/>
                </a:lnTo>
                <a:lnTo>
                  <a:pt x="30" y="56"/>
                </a:lnTo>
                <a:lnTo>
                  <a:pt x="46" y="48"/>
                </a:lnTo>
                <a:lnTo>
                  <a:pt x="54" y="58"/>
                </a:lnTo>
                <a:lnTo>
                  <a:pt x="54" y="58"/>
                </a:lnTo>
                <a:lnTo>
                  <a:pt x="66" y="54"/>
                </a:lnTo>
                <a:lnTo>
                  <a:pt x="68" y="42"/>
                </a:lnTo>
                <a:lnTo>
                  <a:pt x="86" y="42"/>
                </a:lnTo>
                <a:lnTo>
                  <a:pt x="86" y="54"/>
                </a:lnTo>
                <a:lnTo>
                  <a:pt x="86" y="54"/>
                </a:lnTo>
                <a:close/>
                <a:moveTo>
                  <a:pt x="178" y="120"/>
                </a:moveTo>
                <a:lnTo>
                  <a:pt x="176" y="114"/>
                </a:lnTo>
                <a:lnTo>
                  <a:pt x="170" y="116"/>
                </a:lnTo>
                <a:lnTo>
                  <a:pt x="170" y="120"/>
                </a:lnTo>
                <a:lnTo>
                  <a:pt x="170" y="120"/>
                </a:lnTo>
                <a:lnTo>
                  <a:pt x="166" y="124"/>
                </a:lnTo>
                <a:lnTo>
                  <a:pt x="162" y="120"/>
                </a:lnTo>
                <a:lnTo>
                  <a:pt x="158" y="124"/>
                </a:lnTo>
                <a:lnTo>
                  <a:pt x="160" y="128"/>
                </a:lnTo>
                <a:lnTo>
                  <a:pt x="160" y="128"/>
                </a:lnTo>
                <a:lnTo>
                  <a:pt x="158" y="130"/>
                </a:lnTo>
                <a:lnTo>
                  <a:pt x="158" y="130"/>
                </a:lnTo>
                <a:lnTo>
                  <a:pt x="156" y="132"/>
                </a:lnTo>
                <a:lnTo>
                  <a:pt x="152" y="132"/>
                </a:lnTo>
                <a:lnTo>
                  <a:pt x="150" y="138"/>
                </a:lnTo>
                <a:lnTo>
                  <a:pt x="154" y="140"/>
                </a:lnTo>
                <a:lnTo>
                  <a:pt x="154" y="140"/>
                </a:lnTo>
                <a:lnTo>
                  <a:pt x="154" y="146"/>
                </a:lnTo>
                <a:lnTo>
                  <a:pt x="150" y="148"/>
                </a:lnTo>
                <a:lnTo>
                  <a:pt x="150" y="154"/>
                </a:lnTo>
                <a:lnTo>
                  <a:pt x="156" y="154"/>
                </a:lnTo>
                <a:lnTo>
                  <a:pt x="156" y="154"/>
                </a:lnTo>
                <a:lnTo>
                  <a:pt x="158" y="158"/>
                </a:lnTo>
                <a:lnTo>
                  <a:pt x="154" y="162"/>
                </a:lnTo>
                <a:lnTo>
                  <a:pt x="158" y="166"/>
                </a:lnTo>
                <a:lnTo>
                  <a:pt x="162" y="164"/>
                </a:lnTo>
                <a:lnTo>
                  <a:pt x="162" y="164"/>
                </a:lnTo>
                <a:lnTo>
                  <a:pt x="164" y="166"/>
                </a:lnTo>
                <a:lnTo>
                  <a:pt x="164" y="166"/>
                </a:lnTo>
                <a:lnTo>
                  <a:pt x="166" y="168"/>
                </a:lnTo>
                <a:lnTo>
                  <a:pt x="166" y="172"/>
                </a:lnTo>
                <a:lnTo>
                  <a:pt x="172" y="174"/>
                </a:lnTo>
                <a:lnTo>
                  <a:pt x="174" y="170"/>
                </a:lnTo>
                <a:lnTo>
                  <a:pt x="174" y="170"/>
                </a:lnTo>
                <a:lnTo>
                  <a:pt x="180" y="170"/>
                </a:lnTo>
                <a:lnTo>
                  <a:pt x="182" y="174"/>
                </a:lnTo>
                <a:lnTo>
                  <a:pt x="188" y="174"/>
                </a:lnTo>
                <a:lnTo>
                  <a:pt x="188" y="168"/>
                </a:lnTo>
                <a:lnTo>
                  <a:pt x="188" y="168"/>
                </a:lnTo>
                <a:lnTo>
                  <a:pt x="192" y="166"/>
                </a:lnTo>
                <a:lnTo>
                  <a:pt x="196" y="170"/>
                </a:lnTo>
                <a:lnTo>
                  <a:pt x="200" y="166"/>
                </a:lnTo>
                <a:lnTo>
                  <a:pt x="198" y="162"/>
                </a:lnTo>
                <a:lnTo>
                  <a:pt x="198" y="162"/>
                </a:lnTo>
                <a:lnTo>
                  <a:pt x="200" y="160"/>
                </a:lnTo>
                <a:lnTo>
                  <a:pt x="200" y="160"/>
                </a:lnTo>
                <a:lnTo>
                  <a:pt x="202" y="156"/>
                </a:lnTo>
                <a:lnTo>
                  <a:pt x="206" y="158"/>
                </a:lnTo>
                <a:lnTo>
                  <a:pt x="208" y="152"/>
                </a:lnTo>
                <a:lnTo>
                  <a:pt x="204" y="150"/>
                </a:lnTo>
                <a:lnTo>
                  <a:pt x="204" y="150"/>
                </a:lnTo>
                <a:lnTo>
                  <a:pt x="204" y="144"/>
                </a:lnTo>
                <a:lnTo>
                  <a:pt x="208" y="142"/>
                </a:lnTo>
                <a:lnTo>
                  <a:pt x="208" y="136"/>
                </a:lnTo>
                <a:lnTo>
                  <a:pt x="202" y="136"/>
                </a:lnTo>
                <a:lnTo>
                  <a:pt x="202" y="136"/>
                </a:lnTo>
                <a:lnTo>
                  <a:pt x="200" y="132"/>
                </a:lnTo>
                <a:lnTo>
                  <a:pt x="204" y="128"/>
                </a:lnTo>
                <a:lnTo>
                  <a:pt x="200" y="122"/>
                </a:lnTo>
                <a:lnTo>
                  <a:pt x="196" y="126"/>
                </a:lnTo>
                <a:lnTo>
                  <a:pt x="196" y="126"/>
                </a:lnTo>
                <a:lnTo>
                  <a:pt x="194" y="124"/>
                </a:lnTo>
                <a:lnTo>
                  <a:pt x="194" y="124"/>
                </a:lnTo>
                <a:lnTo>
                  <a:pt x="190" y="122"/>
                </a:lnTo>
                <a:lnTo>
                  <a:pt x="192" y="118"/>
                </a:lnTo>
                <a:lnTo>
                  <a:pt x="186" y="116"/>
                </a:lnTo>
                <a:lnTo>
                  <a:pt x="184" y="120"/>
                </a:lnTo>
                <a:lnTo>
                  <a:pt x="184" y="120"/>
                </a:lnTo>
                <a:lnTo>
                  <a:pt x="178" y="120"/>
                </a:lnTo>
                <a:lnTo>
                  <a:pt x="178" y="120"/>
                </a:lnTo>
                <a:close/>
                <a:moveTo>
                  <a:pt x="190" y="128"/>
                </a:moveTo>
                <a:lnTo>
                  <a:pt x="190" y="128"/>
                </a:lnTo>
                <a:lnTo>
                  <a:pt x="194" y="134"/>
                </a:lnTo>
                <a:lnTo>
                  <a:pt x="198" y="142"/>
                </a:lnTo>
                <a:lnTo>
                  <a:pt x="198" y="142"/>
                </a:lnTo>
                <a:lnTo>
                  <a:pt x="198" y="148"/>
                </a:lnTo>
                <a:lnTo>
                  <a:pt x="194" y="156"/>
                </a:lnTo>
                <a:lnTo>
                  <a:pt x="194" y="156"/>
                </a:lnTo>
                <a:lnTo>
                  <a:pt x="190" y="160"/>
                </a:lnTo>
                <a:lnTo>
                  <a:pt x="182" y="164"/>
                </a:lnTo>
                <a:lnTo>
                  <a:pt x="182" y="164"/>
                </a:lnTo>
                <a:lnTo>
                  <a:pt x="174" y="164"/>
                </a:lnTo>
                <a:lnTo>
                  <a:pt x="168" y="160"/>
                </a:lnTo>
                <a:lnTo>
                  <a:pt x="168" y="160"/>
                </a:lnTo>
                <a:lnTo>
                  <a:pt x="162" y="156"/>
                </a:lnTo>
                <a:lnTo>
                  <a:pt x="160" y="148"/>
                </a:lnTo>
                <a:lnTo>
                  <a:pt x="160" y="148"/>
                </a:lnTo>
                <a:lnTo>
                  <a:pt x="160" y="140"/>
                </a:lnTo>
                <a:lnTo>
                  <a:pt x="164" y="134"/>
                </a:lnTo>
                <a:lnTo>
                  <a:pt x="164" y="134"/>
                </a:lnTo>
                <a:lnTo>
                  <a:pt x="168" y="128"/>
                </a:lnTo>
                <a:lnTo>
                  <a:pt x="176" y="126"/>
                </a:lnTo>
                <a:lnTo>
                  <a:pt x="176" y="126"/>
                </a:lnTo>
                <a:lnTo>
                  <a:pt x="184" y="126"/>
                </a:lnTo>
                <a:lnTo>
                  <a:pt x="190" y="128"/>
                </a:lnTo>
                <a:lnTo>
                  <a:pt x="190" y="128"/>
                </a:lnTo>
                <a:close/>
                <a:moveTo>
                  <a:pt x="160" y="6"/>
                </a:moveTo>
                <a:lnTo>
                  <a:pt x="158" y="0"/>
                </a:lnTo>
                <a:lnTo>
                  <a:pt x="148" y="0"/>
                </a:lnTo>
                <a:lnTo>
                  <a:pt x="150" y="8"/>
                </a:lnTo>
                <a:lnTo>
                  <a:pt x="150" y="8"/>
                </a:lnTo>
                <a:lnTo>
                  <a:pt x="142" y="10"/>
                </a:lnTo>
                <a:lnTo>
                  <a:pt x="138" y="6"/>
                </a:lnTo>
                <a:lnTo>
                  <a:pt x="130" y="12"/>
                </a:lnTo>
                <a:lnTo>
                  <a:pt x="134" y="18"/>
                </a:lnTo>
                <a:lnTo>
                  <a:pt x="134" y="18"/>
                </a:lnTo>
                <a:lnTo>
                  <a:pt x="132" y="20"/>
                </a:lnTo>
                <a:lnTo>
                  <a:pt x="132" y="20"/>
                </a:lnTo>
                <a:lnTo>
                  <a:pt x="130" y="24"/>
                </a:lnTo>
                <a:lnTo>
                  <a:pt x="124" y="22"/>
                </a:lnTo>
                <a:lnTo>
                  <a:pt x="120" y="32"/>
                </a:lnTo>
                <a:lnTo>
                  <a:pt x="126" y="34"/>
                </a:lnTo>
                <a:lnTo>
                  <a:pt x="126" y="34"/>
                </a:lnTo>
                <a:lnTo>
                  <a:pt x="126" y="42"/>
                </a:lnTo>
                <a:lnTo>
                  <a:pt x="120" y="44"/>
                </a:lnTo>
                <a:lnTo>
                  <a:pt x="122" y="52"/>
                </a:lnTo>
                <a:lnTo>
                  <a:pt x="128" y="52"/>
                </a:lnTo>
                <a:lnTo>
                  <a:pt x="128" y="52"/>
                </a:lnTo>
                <a:lnTo>
                  <a:pt x="132" y="58"/>
                </a:lnTo>
                <a:lnTo>
                  <a:pt x="126" y="64"/>
                </a:lnTo>
                <a:lnTo>
                  <a:pt x="132" y="70"/>
                </a:lnTo>
                <a:lnTo>
                  <a:pt x="138" y="66"/>
                </a:lnTo>
                <a:lnTo>
                  <a:pt x="138" y="66"/>
                </a:lnTo>
                <a:lnTo>
                  <a:pt x="142" y="70"/>
                </a:lnTo>
                <a:lnTo>
                  <a:pt x="142" y="70"/>
                </a:lnTo>
                <a:lnTo>
                  <a:pt x="144" y="72"/>
                </a:lnTo>
                <a:lnTo>
                  <a:pt x="142" y="78"/>
                </a:lnTo>
                <a:lnTo>
                  <a:pt x="152" y="80"/>
                </a:lnTo>
                <a:lnTo>
                  <a:pt x="154" y="74"/>
                </a:lnTo>
                <a:lnTo>
                  <a:pt x="154" y="74"/>
                </a:lnTo>
                <a:lnTo>
                  <a:pt x="162" y="76"/>
                </a:lnTo>
                <a:lnTo>
                  <a:pt x="164" y="82"/>
                </a:lnTo>
                <a:lnTo>
                  <a:pt x="172" y="80"/>
                </a:lnTo>
                <a:lnTo>
                  <a:pt x="172" y="74"/>
                </a:lnTo>
                <a:lnTo>
                  <a:pt x="172" y="74"/>
                </a:lnTo>
                <a:lnTo>
                  <a:pt x="180" y="70"/>
                </a:lnTo>
                <a:lnTo>
                  <a:pt x="184" y="74"/>
                </a:lnTo>
                <a:lnTo>
                  <a:pt x="190" y="68"/>
                </a:lnTo>
                <a:lnTo>
                  <a:pt x="188" y="62"/>
                </a:lnTo>
                <a:lnTo>
                  <a:pt x="188" y="62"/>
                </a:lnTo>
                <a:lnTo>
                  <a:pt x="190" y="60"/>
                </a:lnTo>
                <a:lnTo>
                  <a:pt x="190" y="60"/>
                </a:lnTo>
                <a:lnTo>
                  <a:pt x="192" y="56"/>
                </a:lnTo>
                <a:lnTo>
                  <a:pt x="198" y="58"/>
                </a:lnTo>
                <a:lnTo>
                  <a:pt x="200" y="50"/>
                </a:lnTo>
                <a:lnTo>
                  <a:pt x="194" y="46"/>
                </a:lnTo>
                <a:lnTo>
                  <a:pt x="194" y="46"/>
                </a:lnTo>
                <a:lnTo>
                  <a:pt x="196" y="40"/>
                </a:lnTo>
                <a:lnTo>
                  <a:pt x="202" y="38"/>
                </a:lnTo>
                <a:lnTo>
                  <a:pt x="200" y="28"/>
                </a:lnTo>
                <a:lnTo>
                  <a:pt x="194" y="28"/>
                </a:lnTo>
                <a:lnTo>
                  <a:pt x="194" y="28"/>
                </a:lnTo>
                <a:lnTo>
                  <a:pt x="190" y="22"/>
                </a:lnTo>
                <a:lnTo>
                  <a:pt x="194" y="18"/>
                </a:lnTo>
                <a:lnTo>
                  <a:pt x="188" y="10"/>
                </a:lnTo>
                <a:lnTo>
                  <a:pt x="184" y="14"/>
                </a:lnTo>
                <a:lnTo>
                  <a:pt x="184" y="14"/>
                </a:lnTo>
                <a:lnTo>
                  <a:pt x="180" y="12"/>
                </a:lnTo>
                <a:lnTo>
                  <a:pt x="180" y="12"/>
                </a:lnTo>
                <a:lnTo>
                  <a:pt x="178" y="10"/>
                </a:lnTo>
                <a:lnTo>
                  <a:pt x="178" y="4"/>
                </a:lnTo>
                <a:lnTo>
                  <a:pt x="170" y="0"/>
                </a:lnTo>
                <a:lnTo>
                  <a:pt x="168" y="6"/>
                </a:lnTo>
                <a:lnTo>
                  <a:pt x="168" y="6"/>
                </a:lnTo>
                <a:lnTo>
                  <a:pt x="160" y="6"/>
                </a:lnTo>
                <a:lnTo>
                  <a:pt x="160" y="6"/>
                </a:lnTo>
                <a:close/>
                <a:moveTo>
                  <a:pt x="176" y="18"/>
                </a:moveTo>
                <a:lnTo>
                  <a:pt x="176" y="18"/>
                </a:lnTo>
                <a:lnTo>
                  <a:pt x="166" y="14"/>
                </a:lnTo>
                <a:lnTo>
                  <a:pt x="156" y="14"/>
                </a:lnTo>
                <a:lnTo>
                  <a:pt x="156" y="14"/>
                </a:lnTo>
                <a:lnTo>
                  <a:pt x="146" y="18"/>
                </a:lnTo>
                <a:lnTo>
                  <a:pt x="138" y="26"/>
                </a:lnTo>
                <a:lnTo>
                  <a:pt x="138" y="26"/>
                </a:lnTo>
                <a:lnTo>
                  <a:pt x="134" y="34"/>
                </a:lnTo>
                <a:lnTo>
                  <a:pt x="134" y="46"/>
                </a:lnTo>
                <a:lnTo>
                  <a:pt x="134" y="46"/>
                </a:lnTo>
                <a:lnTo>
                  <a:pt x="138" y="54"/>
                </a:lnTo>
                <a:lnTo>
                  <a:pt x="146" y="62"/>
                </a:lnTo>
                <a:lnTo>
                  <a:pt x="146" y="62"/>
                </a:lnTo>
                <a:lnTo>
                  <a:pt x="156" y="66"/>
                </a:lnTo>
                <a:lnTo>
                  <a:pt x="166" y="66"/>
                </a:lnTo>
                <a:lnTo>
                  <a:pt x="166" y="66"/>
                </a:lnTo>
                <a:lnTo>
                  <a:pt x="176" y="62"/>
                </a:lnTo>
                <a:lnTo>
                  <a:pt x="182" y="56"/>
                </a:lnTo>
                <a:lnTo>
                  <a:pt x="182" y="56"/>
                </a:lnTo>
                <a:lnTo>
                  <a:pt x="186" y="46"/>
                </a:lnTo>
                <a:lnTo>
                  <a:pt x="186" y="36"/>
                </a:lnTo>
                <a:lnTo>
                  <a:pt x="186" y="36"/>
                </a:lnTo>
                <a:lnTo>
                  <a:pt x="182" y="26"/>
                </a:lnTo>
                <a:lnTo>
                  <a:pt x="176" y="18"/>
                </a:lnTo>
                <a:lnTo>
                  <a:pt x="176" y="18"/>
                </a:lnTo>
                <a:close/>
                <a:moveTo>
                  <a:pt x="90" y="86"/>
                </a:moveTo>
                <a:lnTo>
                  <a:pt x="90" y="86"/>
                </a:lnTo>
                <a:lnTo>
                  <a:pt x="86" y="86"/>
                </a:lnTo>
                <a:lnTo>
                  <a:pt x="84" y="88"/>
                </a:lnTo>
                <a:lnTo>
                  <a:pt x="82" y="90"/>
                </a:lnTo>
                <a:lnTo>
                  <a:pt x="80" y="94"/>
                </a:lnTo>
                <a:lnTo>
                  <a:pt x="80" y="94"/>
                </a:lnTo>
                <a:lnTo>
                  <a:pt x="82" y="96"/>
                </a:lnTo>
                <a:lnTo>
                  <a:pt x="84" y="100"/>
                </a:lnTo>
                <a:lnTo>
                  <a:pt x="86" y="102"/>
                </a:lnTo>
                <a:lnTo>
                  <a:pt x="90" y="102"/>
                </a:lnTo>
                <a:lnTo>
                  <a:pt x="90" y="102"/>
                </a:lnTo>
                <a:lnTo>
                  <a:pt x="92" y="102"/>
                </a:lnTo>
                <a:lnTo>
                  <a:pt x="96" y="100"/>
                </a:lnTo>
                <a:lnTo>
                  <a:pt x="98" y="96"/>
                </a:lnTo>
                <a:lnTo>
                  <a:pt x="98" y="94"/>
                </a:lnTo>
                <a:lnTo>
                  <a:pt x="98" y="94"/>
                </a:lnTo>
                <a:lnTo>
                  <a:pt x="98" y="90"/>
                </a:lnTo>
                <a:lnTo>
                  <a:pt x="96" y="88"/>
                </a:lnTo>
                <a:lnTo>
                  <a:pt x="92" y="86"/>
                </a:lnTo>
                <a:lnTo>
                  <a:pt x="90" y="86"/>
                </a:lnTo>
                <a:lnTo>
                  <a:pt x="90" y="86"/>
                </a:lnTo>
                <a:close/>
                <a:moveTo>
                  <a:pt x="70" y="164"/>
                </a:moveTo>
                <a:lnTo>
                  <a:pt x="74" y="166"/>
                </a:lnTo>
                <a:lnTo>
                  <a:pt x="86" y="152"/>
                </a:lnTo>
                <a:lnTo>
                  <a:pt x="90" y="138"/>
                </a:lnTo>
                <a:lnTo>
                  <a:pt x="100" y="144"/>
                </a:lnTo>
                <a:lnTo>
                  <a:pt x="98" y="158"/>
                </a:lnTo>
                <a:lnTo>
                  <a:pt x="104" y="158"/>
                </a:lnTo>
                <a:lnTo>
                  <a:pt x="108" y="140"/>
                </a:lnTo>
                <a:lnTo>
                  <a:pt x="98" y="128"/>
                </a:lnTo>
                <a:lnTo>
                  <a:pt x="100" y="116"/>
                </a:lnTo>
                <a:lnTo>
                  <a:pt x="104" y="122"/>
                </a:lnTo>
                <a:lnTo>
                  <a:pt x="116" y="120"/>
                </a:lnTo>
                <a:lnTo>
                  <a:pt x="116" y="114"/>
                </a:lnTo>
                <a:lnTo>
                  <a:pt x="106" y="116"/>
                </a:lnTo>
                <a:lnTo>
                  <a:pt x="102" y="104"/>
                </a:lnTo>
                <a:lnTo>
                  <a:pt x="76" y="106"/>
                </a:lnTo>
                <a:lnTo>
                  <a:pt x="62" y="120"/>
                </a:lnTo>
                <a:lnTo>
                  <a:pt x="70" y="132"/>
                </a:lnTo>
                <a:lnTo>
                  <a:pt x="74" y="130"/>
                </a:lnTo>
                <a:lnTo>
                  <a:pt x="72" y="120"/>
                </a:lnTo>
                <a:lnTo>
                  <a:pt x="78" y="118"/>
                </a:lnTo>
                <a:lnTo>
                  <a:pt x="78" y="136"/>
                </a:lnTo>
                <a:lnTo>
                  <a:pt x="78" y="148"/>
                </a:lnTo>
                <a:lnTo>
                  <a:pt x="70" y="164"/>
                </a:lnTo>
                <a:lnTo>
                  <a:pt x="70" y="164"/>
                </a:lnTo>
                <a:close/>
                <a:moveTo>
                  <a:pt x="112" y="84"/>
                </a:moveTo>
                <a:lnTo>
                  <a:pt x="112" y="84"/>
                </a:lnTo>
                <a:lnTo>
                  <a:pt x="104" y="78"/>
                </a:lnTo>
                <a:lnTo>
                  <a:pt x="96" y="74"/>
                </a:lnTo>
                <a:lnTo>
                  <a:pt x="86" y="70"/>
                </a:lnTo>
                <a:lnTo>
                  <a:pt x="76" y="70"/>
                </a:lnTo>
                <a:lnTo>
                  <a:pt x="76" y="70"/>
                </a:lnTo>
                <a:lnTo>
                  <a:pt x="66" y="70"/>
                </a:lnTo>
                <a:lnTo>
                  <a:pt x="58" y="74"/>
                </a:lnTo>
                <a:lnTo>
                  <a:pt x="48" y="78"/>
                </a:lnTo>
                <a:lnTo>
                  <a:pt x="42" y="84"/>
                </a:lnTo>
                <a:lnTo>
                  <a:pt x="42" y="84"/>
                </a:lnTo>
                <a:lnTo>
                  <a:pt x="36" y="92"/>
                </a:lnTo>
                <a:lnTo>
                  <a:pt x="30" y="100"/>
                </a:lnTo>
                <a:lnTo>
                  <a:pt x="28" y="110"/>
                </a:lnTo>
                <a:lnTo>
                  <a:pt x="28" y="120"/>
                </a:lnTo>
                <a:lnTo>
                  <a:pt x="28" y="120"/>
                </a:lnTo>
                <a:lnTo>
                  <a:pt x="28" y="130"/>
                </a:lnTo>
                <a:lnTo>
                  <a:pt x="30" y="138"/>
                </a:lnTo>
                <a:lnTo>
                  <a:pt x="36" y="148"/>
                </a:lnTo>
                <a:lnTo>
                  <a:pt x="42" y="154"/>
                </a:lnTo>
                <a:lnTo>
                  <a:pt x="42" y="154"/>
                </a:lnTo>
                <a:lnTo>
                  <a:pt x="48" y="160"/>
                </a:lnTo>
                <a:lnTo>
                  <a:pt x="58" y="166"/>
                </a:lnTo>
                <a:lnTo>
                  <a:pt x="66" y="168"/>
                </a:lnTo>
                <a:lnTo>
                  <a:pt x="76" y="170"/>
                </a:lnTo>
                <a:lnTo>
                  <a:pt x="76" y="170"/>
                </a:lnTo>
                <a:lnTo>
                  <a:pt x="86" y="168"/>
                </a:lnTo>
                <a:lnTo>
                  <a:pt x="96" y="166"/>
                </a:lnTo>
                <a:lnTo>
                  <a:pt x="104" y="160"/>
                </a:lnTo>
                <a:lnTo>
                  <a:pt x="112" y="154"/>
                </a:lnTo>
                <a:lnTo>
                  <a:pt x="112" y="154"/>
                </a:lnTo>
                <a:lnTo>
                  <a:pt x="118" y="148"/>
                </a:lnTo>
                <a:lnTo>
                  <a:pt x="122" y="138"/>
                </a:lnTo>
                <a:lnTo>
                  <a:pt x="126" y="130"/>
                </a:lnTo>
                <a:lnTo>
                  <a:pt x="126" y="120"/>
                </a:lnTo>
                <a:lnTo>
                  <a:pt x="126" y="120"/>
                </a:lnTo>
                <a:lnTo>
                  <a:pt x="126" y="110"/>
                </a:lnTo>
                <a:lnTo>
                  <a:pt x="122" y="100"/>
                </a:lnTo>
                <a:lnTo>
                  <a:pt x="118" y="92"/>
                </a:lnTo>
                <a:lnTo>
                  <a:pt x="112" y="84"/>
                </a:lnTo>
                <a:lnTo>
                  <a:pt x="112" y="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8" name="Freeform 196"/>
          <p:cNvSpPr>
            <a:spLocks noEditPoints="1"/>
          </p:cNvSpPr>
          <p:nvPr/>
        </p:nvSpPr>
        <p:spPr bwMode="auto">
          <a:xfrm>
            <a:off x="10192053" y="4853424"/>
            <a:ext cx="951840" cy="763456"/>
          </a:xfrm>
          <a:custGeom>
            <a:avLst/>
            <a:gdLst>
              <a:gd name="T0" fmla="*/ 120 w 192"/>
              <a:gd name="T1" fmla="*/ 24 h 154"/>
              <a:gd name="T2" fmla="*/ 122 w 192"/>
              <a:gd name="T3" fmla="*/ 8 h 154"/>
              <a:gd name="T4" fmla="*/ 130 w 192"/>
              <a:gd name="T5" fmla="*/ 0 h 154"/>
              <a:gd name="T6" fmla="*/ 192 w 192"/>
              <a:gd name="T7" fmla="*/ 0 h 154"/>
              <a:gd name="T8" fmla="*/ 192 w 192"/>
              <a:gd name="T9" fmla="*/ 146 h 154"/>
              <a:gd name="T10" fmla="*/ 184 w 192"/>
              <a:gd name="T11" fmla="*/ 154 h 154"/>
              <a:gd name="T12" fmla="*/ 122 w 192"/>
              <a:gd name="T13" fmla="*/ 154 h 154"/>
              <a:gd name="T14" fmla="*/ 122 w 192"/>
              <a:gd name="T15" fmla="*/ 124 h 154"/>
              <a:gd name="T16" fmla="*/ 86 w 192"/>
              <a:gd name="T17" fmla="*/ 124 h 154"/>
              <a:gd name="T18" fmla="*/ 94 w 192"/>
              <a:gd name="T19" fmla="*/ 140 h 154"/>
              <a:gd name="T20" fmla="*/ 28 w 192"/>
              <a:gd name="T21" fmla="*/ 152 h 154"/>
              <a:gd name="T22" fmla="*/ 38 w 192"/>
              <a:gd name="T23" fmla="*/ 140 h 154"/>
              <a:gd name="T24" fmla="*/ 8 w 192"/>
              <a:gd name="T25" fmla="*/ 124 h 154"/>
              <a:gd name="T26" fmla="*/ 0 w 192"/>
              <a:gd name="T27" fmla="*/ 116 h 154"/>
              <a:gd name="T28" fmla="*/ 0 w 192"/>
              <a:gd name="T29" fmla="*/ 24 h 154"/>
              <a:gd name="T30" fmla="*/ 8 w 192"/>
              <a:gd name="T31" fmla="*/ 24 h 154"/>
              <a:gd name="T32" fmla="*/ 28 w 192"/>
              <a:gd name="T33" fmla="*/ 82 h 154"/>
              <a:gd name="T34" fmla="*/ 56 w 192"/>
              <a:gd name="T35" fmla="*/ 68 h 154"/>
              <a:gd name="T36" fmla="*/ 62 w 192"/>
              <a:gd name="T37" fmla="*/ 76 h 154"/>
              <a:gd name="T38" fmla="*/ 72 w 192"/>
              <a:gd name="T39" fmla="*/ 78 h 154"/>
              <a:gd name="T40" fmla="*/ 76 w 192"/>
              <a:gd name="T41" fmla="*/ 76 h 154"/>
              <a:gd name="T42" fmla="*/ 86 w 192"/>
              <a:gd name="T43" fmla="*/ 58 h 154"/>
              <a:gd name="T44" fmla="*/ 94 w 192"/>
              <a:gd name="T45" fmla="*/ 56 h 154"/>
              <a:gd name="T46" fmla="*/ 92 w 192"/>
              <a:gd name="T47" fmla="*/ 48 h 154"/>
              <a:gd name="T48" fmla="*/ 84 w 192"/>
              <a:gd name="T49" fmla="*/ 52 h 154"/>
              <a:gd name="T50" fmla="*/ 74 w 192"/>
              <a:gd name="T51" fmla="*/ 54 h 154"/>
              <a:gd name="T52" fmla="*/ 70 w 192"/>
              <a:gd name="T53" fmla="*/ 70 h 154"/>
              <a:gd name="T54" fmla="*/ 62 w 192"/>
              <a:gd name="T55" fmla="*/ 64 h 154"/>
              <a:gd name="T56" fmla="*/ 60 w 192"/>
              <a:gd name="T57" fmla="*/ 62 h 154"/>
              <a:gd name="T58" fmla="*/ 24 w 192"/>
              <a:gd name="T59" fmla="*/ 76 h 154"/>
              <a:gd name="T60" fmla="*/ 32 w 192"/>
              <a:gd name="T61" fmla="*/ 102 h 154"/>
              <a:gd name="T62" fmla="*/ 42 w 192"/>
              <a:gd name="T63" fmla="*/ 84 h 154"/>
              <a:gd name="T64" fmla="*/ 32 w 192"/>
              <a:gd name="T65" fmla="*/ 102 h 154"/>
              <a:gd name="T66" fmla="*/ 86 w 192"/>
              <a:gd name="T67" fmla="*/ 102 h 154"/>
              <a:gd name="T68" fmla="*/ 94 w 192"/>
              <a:gd name="T69" fmla="*/ 66 h 154"/>
              <a:gd name="T70" fmla="*/ 86 w 192"/>
              <a:gd name="T71" fmla="*/ 102 h 154"/>
              <a:gd name="T72" fmla="*/ 72 w 192"/>
              <a:gd name="T73" fmla="*/ 102 h 154"/>
              <a:gd name="T74" fmla="*/ 80 w 192"/>
              <a:gd name="T75" fmla="*/ 86 h 154"/>
              <a:gd name="T76" fmla="*/ 72 w 192"/>
              <a:gd name="T77" fmla="*/ 102 h 154"/>
              <a:gd name="T78" fmla="*/ 58 w 192"/>
              <a:gd name="T79" fmla="*/ 102 h 154"/>
              <a:gd name="T80" fmla="*/ 68 w 192"/>
              <a:gd name="T81" fmla="*/ 82 h 154"/>
              <a:gd name="T82" fmla="*/ 58 w 192"/>
              <a:gd name="T83" fmla="*/ 102 h 154"/>
              <a:gd name="T84" fmla="*/ 46 w 192"/>
              <a:gd name="T85" fmla="*/ 102 h 154"/>
              <a:gd name="T86" fmla="*/ 54 w 192"/>
              <a:gd name="T87" fmla="*/ 76 h 154"/>
              <a:gd name="T88" fmla="*/ 46 w 192"/>
              <a:gd name="T89" fmla="*/ 102 h 154"/>
              <a:gd name="T90" fmla="*/ 146 w 192"/>
              <a:gd name="T91" fmla="*/ 54 h 154"/>
              <a:gd name="T92" fmla="*/ 176 w 192"/>
              <a:gd name="T93" fmla="*/ 44 h 154"/>
              <a:gd name="T94" fmla="*/ 146 w 192"/>
              <a:gd name="T95" fmla="*/ 28 h 154"/>
              <a:gd name="T96" fmla="*/ 176 w 192"/>
              <a:gd name="T97" fmla="*/ 16 h 154"/>
              <a:gd name="T98" fmla="*/ 138 w 192"/>
              <a:gd name="T99" fmla="*/ 138 h 154"/>
              <a:gd name="T100" fmla="*/ 176 w 192"/>
              <a:gd name="T101" fmla="*/ 70 h 154"/>
              <a:gd name="T102" fmla="*/ 146 w 192"/>
              <a:gd name="T103" fmla="*/ 54 h 154"/>
              <a:gd name="T104" fmla="*/ 112 w 192"/>
              <a:gd name="T105" fmla="*/ 40 h 154"/>
              <a:gd name="T106" fmla="*/ 16 w 192"/>
              <a:gd name="T107" fmla="*/ 108 h 154"/>
              <a:gd name="T108" fmla="*/ 112 w 192"/>
              <a:gd name="T109" fmla="*/ 4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2" h="154">
                <a:moveTo>
                  <a:pt x="8" y="24"/>
                </a:moveTo>
                <a:lnTo>
                  <a:pt x="120" y="24"/>
                </a:lnTo>
                <a:lnTo>
                  <a:pt x="122" y="24"/>
                </a:lnTo>
                <a:lnTo>
                  <a:pt x="122" y="8"/>
                </a:lnTo>
                <a:lnTo>
                  <a:pt x="122" y="0"/>
                </a:lnTo>
                <a:lnTo>
                  <a:pt x="130" y="0"/>
                </a:lnTo>
                <a:lnTo>
                  <a:pt x="184" y="0"/>
                </a:lnTo>
                <a:lnTo>
                  <a:pt x="192" y="0"/>
                </a:lnTo>
                <a:lnTo>
                  <a:pt x="192" y="8"/>
                </a:lnTo>
                <a:lnTo>
                  <a:pt x="192" y="146"/>
                </a:lnTo>
                <a:lnTo>
                  <a:pt x="192" y="154"/>
                </a:lnTo>
                <a:lnTo>
                  <a:pt x="184" y="154"/>
                </a:lnTo>
                <a:lnTo>
                  <a:pt x="130" y="154"/>
                </a:lnTo>
                <a:lnTo>
                  <a:pt x="122" y="154"/>
                </a:lnTo>
                <a:lnTo>
                  <a:pt x="122" y="146"/>
                </a:lnTo>
                <a:lnTo>
                  <a:pt x="122" y="124"/>
                </a:lnTo>
                <a:lnTo>
                  <a:pt x="120" y="124"/>
                </a:lnTo>
                <a:lnTo>
                  <a:pt x="86" y="124"/>
                </a:lnTo>
                <a:lnTo>
                  <a:pt x="86" y="140"/>
                </a:lnTo>
                <a:lnTo>
                  <a:pt x="94" y="140"/>
                </a:lnTo>
                <a:lnTo>
                  <a:pt x="94" y="152"/>
                </a:lnTo>
                <a:lnTo>
                  <a:pt x="28" y="152"/>
                </a:lnTo>
                <a:lnTo>
                  <a:pt x="28" y="140"/>
                </a:lnTo>
                <a:lnTo>
                  <a:pt x="38" y="140"/>
                </a:lnTo>
                <a:lnTo>
                  <a:pt x="38" y="124"/>
                </a:lnTo>
                <a:lnTo>
                  <a:pt x="8" y="124"/>
                </a:lnTo>
                <a:lnTo>
                  <a:pt x="0" y="124"/>
                </a:lnTo>
                <a:lnTo>
                  <a:pt x="0" y="116"/>
                </a:lnTo>
                <a:lnTo>
                  <a:pt x="0" y="32"/>
                </a:lnTo>
                <a:lnTo>
                  <a:pt x="0" y="24"/>
                </a:lnTo>
                <a:lnTo>
                  <a:pt x="8" y="24"/>
                </a:lnTo>
                <a:lnTo>
                  <a:pt x="8" y="24"/>
                </a:lnTo>
                <a:close/>
                <a:moveTo>
                  <a:pt x="24" y="76"/>
                </a:moveTo>
                <a:lnTo>
                  <a:pt x="28" y="82"/>
                </a:lnTo>
                <a:lnTo>
                  <a:pt x="48" y="68"/>
                </a:lnTo>
                <a:lnTo>
                  <a:pt x="56" y="68"/>
                </a:lnTo>
                <a:lnTo>
                  <a:pt x="62" y="74"/>
                </a:lnTo>
                <a:lnTo>
                  <a:pt x="62" y="76"/>
                </a:lnTo>
                <a:lnTo>
                  <a:pt x="64" y="76"/>
                </a:lnTo>
                <a:lnTo>
                  <a:pt x="72" y="78"/>
                </a:lnTo>
                <a:lnTo>
                  <a:pt x="76" y="80"/>
                </a:lnTo>
                <a:lnTo>
                  <a:pt x="76" y="76"/>
                </a:lnTo>
                <a:lnTo>
                  <a:pt x="80" y="58"/>
                </a:lnTo>
                <a:lnTo>
                  <a:pt x="86" y="58"/>
                </a:lnTo>
                <a:lnTo>
                  <a:pt x="86" y="64"/>
                </a:lnTo>
                <a:lnTo>
                  <a:pt x="94" y="56"/>
                </a:lnTo>
                <a:lnTo>
                  <a:pt x="100" y="50"/>
                </a:lnTo>
                <a:lnTo>
                  <a:pt x="92" y="48"/>
                </a:lnTo>
                <a:lnTo>
                  <a:pt x="82" y="46"/>
                </a:lnTo>
                <a:lnTo>
                  <a:pt x="84" y="52"/>
                </a:lnTo>
                <a:lnTo>
                  <a:pt x="76" y="54"/>
                </a:lnTo>
                <a:lnTo>
                  <a:pt x="74" y="54"/>
                </a:lnTo>
                <a:lnTo>
                  <a:pt x="74" y="56"/>
                </a:lnTo>
                <a:lnTo>
                  <a:pt x="70" y="70"/>
                </a:lnTo>
                <a:lnTo>
                  <a:pt x="66" y="70"/>
                </a:lnTo>
                <a:lnTo>
                  <a:pt x="62" y="64"/>
                </a:lnTo>
                <a:lnTo>
                  <a:pt x="60" y="62"/>
                </a:lnTo>
                <a:lnTo>
                  <a:pt x="60" y="62"/>
                </a:lnTo>
                <a:lnTo>
                  <a:pt x="46" y="60"/>
                </a:lnTo>
                <a:lnTo>
                  <a:pt x="24" y="76"/>
                </a:lnTo>
                <a:lnTo>
                  <a:pt x="24" y="76"/>
                </a:lnTo>
                <a:close/>
                <a:moveTo>
                  <a:pt x="32" y="102"/>
                </a:moveTo>
                <a:lnTo>
                  <a:pt x="42" y="102"/>
                </a:lnTo>
                <a:lnTo>
                  <a:pt x="42" y="84"/>
                </a:lnTo>
                <a:lnTo>
                  <a:pt x="32" y="84"/>
                </a:lnTo>
                <a:lnTo>
                  <a:pt x="32" y="102"/>
                </a:lnTo>
                <a:lnTo>
                  <a:pt x="32" y="102"/>
                </a:lnTo>
                <a:close/>
                <a:moveTo>
                  <a:pt x="86" y="102"/>
                </a:moveTo>
                <a:lnTo>
                  <a:pt x="94" y="102"/>
                </a:lnTo>
                <a:lnTo>
                  <a:pt x="94" y="66"/>
                </a:lnTo>
                <a:lnTo>
                  <a:pt x="86" y="66"/>
                </a:lnTo>
                <a:lnTo>
                  <a:pt x="86" y="102"/>
                </a:lnTo>
                <a:lnTo>
                  <a:pt x="86" y="102"/>
                </a:lnTo>
                <a:close/>
                <a:moveTo>
                  <a:pt x="72" y="102"/>
                </a:moveTo>
                <a:lnTo>
                  <a:pt x="80" y="102"/>
                </a:lnTo>
                <a:lnTo>
                  <a:pt x="80" y="86"/>
                </a:lnTo>
                <a:lnTo>
                  <a:pt x="72" y="86"/>
                </a:lnTo>
                <a:lnTo>
                  <a:pt x="72" y="102"/>
                </a:lnTo>
                <a:lnTo>
                  <a:pt x="72" y="102"/>
                </a:lnTo>
                <a:close/>
                <a:moveTo>
                  <a:pt x="58" y="102"/>
                </a:moveTo>
                <a:lnTo>
                  <a:pt x="68" y="102"/>
                </a:lnTo>
                <a:lnTo>
                  <a:pt x="68" y="82"/>
                </a:lnTo>
                <a:lnTo>
                  <a:pt x="58" y="82"/>
                </a:lnTo>
                <a:lnTo>
                  <a:pt x="58" y="102"/>
                </a:lnTo>
                <a:lnTo>
                  <a:pt x="58" y="102"/>
                </a:lnTo>
                <a:close/>
                <a:moveTo>
                  <a:pt x="46" y="102"/>
                </a:moveTo>
                <a:lnTo>
                  <a:pt x="54" y="102"/>
                </a:lnTo>
                <a:lnTo>
                  <a:pt x="54" y="76"/>
                </a:lnTo>
                <a:lnTo>
                  <a:pt x="46" y="76"/>
                </a:lnTo>
                <a:lnTo>
                  <a:pt x="46" y="102"/>
                </a:lnTo>
                <a:lnTo>
                  <a:pt x="46" y="102"/>
                </a:lnTo>
                <a:close/>
                <a:moveTo>
                  <a:pt x="146" y="54"/>
                </a:moveTo>
                <a:lnTo>
                  <a:pt x="176" y="54"/>
                </a:lnTo>
                <a:lnTo>
                  <a:pt x="176" y="44"/>
                </a:lnTo>
                <a:lnTo>
                  <a:pt x="146" y="44"/>
                </a:lnTo>
                <a:lnTo>
                  <a:pt x="146" y="28"/>
                </a:lnTo>
                <a:lnTo>
                  <a:pt x="176" y="28"/>
                </a:lnTo>
                <a:lnTo>
                  <a:pt x="176" y="16"/>
                </a:lnTo>
                <a:lnTo>
                  <a:pt x="138" y="16"/>
                </a:lnTo>
                <a:lnTo>
                  <a:pt x="138" y="138"/>
                </a:lnTo>
                <a:lnTo>
                  <a:pt x="176" y="138"/>
                </a:lnTo>
                <a:lnTo>
                  <a:pt x="176" y="70"/>
                </a:lnTo>
                <a:lnTo>
                  <a:pt x="146" y="70"/>
                </a:lnTo>
                <a:lnTo>
                  <a:pt x="146" y="54"/>
                </a:lnTo>
                <a:lnTo>
                  <a:pt x="146" y="54"/>
                </a:lnTo>
                <a:close/>
                <a:moveTo>
                  <a:pt x="112" y="40"/>
                </a:moveTo>
                <a:lnTo>
                  <a:pt x="16" y="40"/>
                </a:lnTo>
                <a:lnTo>
                  <a:pt x="16" y="108"/>
                </a:lnTo>
                <a:lnTo>
                  <a:pt x="112" y="108"/>
                </a:lnTo>
                <a:lnTo>
                  <a:pt x="112" y="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9" name="Freeform 197"/>
          <p:cNvSpPr/>
          <p:nvPr/>
        </p:nvSpPr>
        <p:spPr bwMode="auto">
          <a:xfrm>
            <a:off x="1159483" y="2198733"/>
            <a:ext cx="941925" cy="228045"/>
          </a:xfrm>
          <a:custGeom>
            <a:avLst/>
            <a:gdLst>
              <a:gd name="T0" fmla="*/ 170 w 190"/>
              <a:gd name="T1" fmla="*/ 0 h 46"/>
              <a:gd name="T2" fmla="*/ 170 w 190"/>
              <a:gd name="T3" fmla="*/ 0 h 46"/>
              <a:gd name="T4" fmla="*/ 178 w 190"/>
              <a:gd name="T5" fmla="*/ 4 h 46"/>
              <a:gd name="T6" fmla="*/ 184 w 190"/>
              <a:gd name="T7" fmla="*/ 8 h 46"/>
              <a:gd name="T8" fmla="*/ 188 w 190"/>
              <a:gd name="T9" fmla="*/ 12 h 46"/>
              <a:gd name="T10" fmla="*/ 190 w 190"/>
              <a:gd name="T11" fmla="*/ 18 h 46"/>
              <a:gd name="T12" fmla="*/ 190 w 190"/>
              <a:gd name="T13" fmla="*/ 18 h 46"/>
              <a:gd name="T14" fmla="*/ 188 w 190"/>
              <a:gd name="T15" fmla="*/ 24 h 46"/>
              <a:gd name="T16" fmla="*/ 182 w 190"/>
              <a:gd name="T17" fmla="*/ 28 h 46"/>
              <a:gd name="T18" fmla="*/ 174 w 190"/>
              <a:gd name="T19" fmla="*/ 34 h 46"/>
              <a:gd name="T20" fmla="*/ 162 w 190"/>
              <a:gd name="T21" fmla="*/ 38 h 46"/>
              <a:gd name="T22" fmla="*/ 148 w 190"/>
              <a:gd name="T23" fmla="*/ 42 h 46"/>
              <a:gd name="T24" fmla="*/ 132 w 190"/>
              <a:gd name="T25" fmla="*/ 44 h 46"/>
              <a:gd name="T26" fmla="*/ 114 w 190"/>
              <a:gd name="T27" fmla="*/ 46 h 46"/>
              <a:gd name="T28" fmla="*/ 96 w 190"/>
              <a:gd name="T29" fmla="*/ 46 h 46"/>
              <a:gd name="T30" fmla="*/ 96 w 190"/>
              <a:gd name="T31" fmla="*/ 46 h 46"/>
              <a:gd name="T32" fmla="*/ 76 w 190"/>
              <a:gd name="T33" fmla="*/ 46 h 46"/>
              <a:gd name="T34" fmla="*/ 58 w 190"/>
              <a:gd name="T35" fmla="*/ 44 h 46"/>
              <a:gd name="T36" fmla="*/ 42 w 190"/>
              <a:gd name="T37" fmla="*/ 42 h 46"/>
              <a:gd name="T38" fmla="*/ 28 w 190"/>
              <a:gd name="T39" fmla="*/ 38 h 46"/>
              <a:gd name="T40" fmla="*/ 16 w 190"/>
              <a:gd name="T41" fmla="*/ 34 h 46"/>
              <a:gd name="T42" fmla="*/ 8 w 190"/>
              <a:gd name="T43" fmla="*/ 28 h 46"/>
              <a:gd name="T44" fmla="*/ 2 w 190"/>
              <a:gd name="T45" fmla="*/ 24 h 46"/>
              <a:gd name="T46" fmla="*/ 0 w 190"/>
              <a:gd name="T47" fmla="*/ 18 h 46"/>
              <a:gd name="T48" fmla="*/ 0 w 190"/>
              <a:gd name="T49" fmla="*/ 18 h 46"/>
              <a:gd name="T50" fmla="*/ 2 w 190"/>
              <a:gd name="T51" fmla="*/ 12 h 46"/>
              <a:gd name="T52" fmla="*/ 6 w 190"/>
              <a:gd name="T53" fmla="*/ 8 h 46"/>
              <a:gd name="T54" fmla="*/ 12 w 190"/>
              <a:gd name="T55" fmla="*/ 4 h 46"/>
              <a:gd name="T56" fmla="*/ 20 w 190"/>
              <a:gd name="T57" fmla="*/ 0 h 46"/>
              <a:gd name="T58" fmla="*/ 20 w 190"/>
              <a:gd name="T59" fmla="*/ 0 h 46"/>
              <a:gd name="T60" fmla="*/ 18 w 190"/>
              <a:gd name="T61" fmla="*/ 2 h 46"/>
              <a:gd name="T62" fmla="*/ 16 w 190"/>
              <a:gd name="T63" fmla="*/ 6 h 46"/>
              <a:gd name="T64" fmla="*/ 16 w 190"/>
              <a:gd name="T65" fmla="*/ 6 h 46"/>
              <a:gd name="T66" fmla="*/ 18 w 190"/>
              <a:gd name="T67" fmla="*/ 10 h 46"/>
              <a:gd name="T68" fmla="*/ 22 w 190"/>
              <a:gd name="T69" fmla="*/ 14 h 46"/>
              <a:gd name="T70" fmla="*/ 30 w 190"/>
              <a:gd name="T71" fmla="*/ 18 h 46"/>
              <a:gd name="T72" fmla="*/ 40 w 190"/>
              <a:gd name="T73" fmla="*/ 20 h 46"/>
              <a:gd name="T74" fmla="*/ 64 w 190"/>
              <a:gd name="T75" fmla="*/ 24 h 46"/>
              <a:gd name="T76" fmla="*/ 96 w 190"/>
              <a:gd name="T77" fmla="*/ 26 h 46"/>
              <a:gd name="T78" fmla="*/ 96 w 190"/>
              <a:gd name="T79" fmla="*/ 26 h 46"/>
              <a:gd name="T80" fmla="*/ 126 w 190"/>
              <a:gd name="T81" fmla="*/ 24 h 46"/>
              <a:gd name="T82" fmla="*/ 152 w 190"/>
              <a:gd name="T83" fmla="*/ 20 h 46"/>
              <a:gd name="T84" fmla="*/ 162 w 190"/>
              <a:gd name="T85" fmla="*/ 18 h 46"/>
              <a:gd name="T86" fmla="*/ 168 w 190"/>
              <a:gd name="T87" fmla="*/ 14 h 46"/>
              <a:gd name="T88" fmla="*/ 174 w 190"/>
              <a:gd name="T89" fmla="*/ 10 h 46"/>
              <a:gd name="T90" fmla="*/ 174 w 190"/>
              <a:gd name="T91" fmla="*/ 6 h 46"/>
              <a:gd name="T92" fmla="*/ 174 w 190"/>
              <a:gd name="T93" fmla="*/ 6 h 46"/>
              <a:gd name="T94" fmla="*/ 174 w 190"/>
              <a:gd name="T95" fmla="*/ 2 h 46"/>
              <a:gd name="T96" fmla="*/ 170 w 190"/>
              <a:gd name="T97" fmla="*/ 0 h 46"/>
              <a:gd name="T98" fmla="*/ 170 w 190"/>
              <a:gd name="T9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0" h="46">
                <a:moveTo>
                  <a:pt x="170" y="0"/>
                </a:moveTo>
                <a:lnTo>
                  <a:pt x="170" y="0"/>
                </a:lnTo>
                <a:lnTo>
                  <a:pt x="178" y="4"/>
                </a:lnTo>
                <a:lnTo>
                  <a:pt x="184" y="8"/>
                </a:lnTo>
                <a:lnTo>
                  <a:pt x="188" y="12"/>
                </a:lnTo>
                <a:lnTo>
                  <a:pt x="190" y="18"/>
                </a:lnTo>
                <a:lnTo>
                  <a:pt x="190" y="18"/>
                </a:lnTo>
                <a:lnTo>
                  <a:pt x="188" y="24"/>
                </a:lnTo>
                <a:lnTo>
                  <a:pt x="182" y="28"/>
                </a:lnTo>
                <a:lnTo>
                  <a:pt x="174" y="34"/>
                </a:lnTo>
                <a:lnTo>
                  <a:pt x="162" y="38"/>
                </a:lnTo>
                <a:lnTo>
                  <a:pt x="148" y="42"/>
                </a:lnTo>
                <a:lnTo>
                  <a:pt x="132" y="44"/>
                </a:lnTo>
                <a:lnTo>
                  <a:pt x="114" y="46"/>
                </a:lnTo>
                <a:lnTo>
                  <a:pt x="96" y="46"/>
                </a:lnTo>
                <a:lnTo>
                  <a:pt x="96" y="46"/>
                </a:lnTo>
                <a:lnTo>
                  <a:pt x="76" y="46"/>
                </a:lnTo>
                <a:lnTo>
                  <a:pt x="58" y="44"/>
                </a:lnTo>
                <a:lnTo>
                  <a:pt x="42" y="42"/>
                </a:lnTo>
                <a:lnTo>
                  <a:pt x="28" y="38"/>
                </a:lnTo>
                <a:lnTo>
                  <a:pt x="16" y="34"/>
                </a:lnTo>
                <a:lnTo>
                  <a:pt x="8" y="28"/>
                </a:lnTo>
                <a:lnTo>
                  <a:pt x="2" y="24"/>
                </a:lnTo>
                <a:lnTo>
                  <a:pt x="0" y="18"/>
                </a:lnTo>
                <a:lnTo>
                  <a:pt x="0" y="18"/>
                </a:lnTo>
                <a:lnTo>
                  <a:pt x="2" y="12"/>
                </a:lnTo>
                <a:lnTo>
                  <a:pt x="6" y="8"/>
                </a:lnTo>
                <a:lnTo>
                  <a:pt x="12" y="4"/>
                </a:lnTo>
                <a:lnTo>
                  <a:pt x="20" y="0"/>
                </a:lnTo>
                <a:lnTo>
                  <a:pt x="20" y="0"/>
                </a:lnTo>
                <a:lnTo>
                  <a:pt x="18" y="2"/>
                </a:lnTo>
                <a:lnTo>
                  <a:pt x="16" y="6"/>
                </a:lnTo>
                <a:lnTo>
                  <a:pt x="16" y="6"/>
                </a:lnTo>
                <a:lnTo>
                  <a:pt x="18" y="10"/>
                </a:lnTo>
                <a:lnTo>
                  <a:pt x="22" y="14"/>
                </a:lnTo>
                <a:lnTo>
                  <a:pt x="30" y="18"/>
                </a:lnTo>
                <a:lnTo>
                  <a:pt x="40" y="20"/>
                </a:lnTo>
                <a:lnTo>
                  <a:pt x="64" y="24"/>
                </a:lnTo>
                <a:lnTo>
                  <a:pt x="96" y="26"/>
                </a:lnTo>
                <a:lnTo>
                  <a:pt x="96" y="26"/>
                </a:lnTo>
                <a:lnTo>
                  <a:pt x="126" y="24"/>
                </a:lnTo>
                <a:lnTo>
                  <a:pt x="152" y="20"/>
                </a:lnTo>
                <a:lnTo>
                  <a:pt x="162" y="18"/>
                </a:lnTo>
                <a:lnTo>
                  <a:pt x="168" y="14"/>
                </a:lnTo>
                <a:lnTo>
                  <a:pt x="174" y="10"/>
                </a:lnTo>
                <a:lnTo>
                  <a:pt x="174" y="6"/>
                </a:lnTo>
                <a:lnTo>
                  <a:pt x="174" y="6"/>
                </a:lnTo>
                <a:lnTo>
                  <a:pt x="174" y="2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0" name="Freeform 198"/>
          <p:cNvSpPr>
            <a:spLocks noEditPoints="1"/>
          </p:cNvSpPr>
          <p:nvPr/>
        </p:nvSpPr>
        <p:spPr bwMode="auto">
          <a:xfrm>
            <a:off x="1268547" y="1504683"/>
            <a:ext cx="723796" cy="783285"/>
          </a:xfrm>
          <a:custGeom>
            <a:avLst/>
            <a:gdLst>
              <a:gd name="T0" fmla="*/ 34 w 146"/>
              <a:gd name="T1" fmla="*/ 8 h 158"/>
              <a:gd name="T2" fmla="*/ 44 w 146"/>
              <a:gd name="T3" fmla="*/ 24 h 158"/>
              <a:gd name="T4" fmla="*/ 38 w 146"/>
              <a:gd name="T5" fmla="*/ 36 h 158"/>
              <a:gd name="T6" fmla="*/ 26 w 146"/>
              <a:gd name="T7" fmla="*/ 42 h 158"/>
              <a:gd name="T8" fmla="*/ 10 w 146"/>
              <a:gd name="T9" fmla="*/ 30 h 158"/>
              <a:gd name="T10" fmla="*/ 10 w 146"/>
              <a:gd name="T11" fmla="*/ 18 h 158"/>
              <a:gd name="T12" fmla="*/ 26 w 146"/>
              <a:gd name="T13" fmla="*/ 6 h 158"/>
              <a:gd name="T14" fmla="*/ 120 w 146"/>
              <a:gd name="T15" fmla="*/ 6 h 158"/>
              <a:gd name="T16" fmla="*/ 104 w 146"/>
              <a:gd name="T17" fmla="*/ 18 h 158"/>
              <a:gd name="T18" fmla="*/ 104 w 146"/>
              <a:gd name="T19" fmla="*/ 30 h 158"/>
              <a:gd name="T20" fmla="*/ 120 w 146"/>
              <a:gd name="T21" fmla="*/ 42 h 158"/>
              <a:gd name="T22" fmla="*/ 132 w 146"/>
              <a:gd name="T23" fmla="*/ 36 h 158"/>
              <a:gd name="T24" fmla="*/ 136 w 146"/>
              <a:gd name="T25" fmla="*/ 24 h 158"/>
              <a:gd name="T26" fmla="*/ 126 w 146"/>
              <a:gd name="T27" fmla="*/ 8 h 158"/>
              <a:gd name="T28" fmla="*/ 102 w 146"/>
              <a:gd name="T29" fmla="*/ 106 h 158"/>
              <a:gd name="T30" fmla="*/ 120 w 146"/>
              <a:gd name="T31" fmla="*/ 120 h 158"/>
              <a:gd name="T32" fmla="*/ 138 w 146"/>
              <a:gd name="T33" fmla="*/ 100 h 158"/>
              <a:gd name="T34" fmla="*/ 146 w 146"/>
              <a:gd name="T35" fmla="*/ 90 h 158"/>
              <a:gd name="T36" fmla="*/ 146 w 146"/>
              <a:gd name="T37" fmla="*/ 60 h 158"/>
              <a:gd name="T38" fmla="*/ 136 w 146"/>
              <a:gd name="T39" fmla="*/ 46 h 158"/>
              <a:gd name="T40" fmla="*/ 110 w 146"/>
              <a:gd name="T41" fmla="*/ 44 h 158"/>
              <a:gd name="T42" fmla="*/ 110 w 146"/>
              <a:gd name="T43" fmla="*/ 52 h 158"/>
              <a:gd name="T44" fmla="*/ 110 w 146"/>
              <a:gd name="T45" fmla="*/ 86 h 158"/>
              <a:gd name="T46" fmla="*/ 102 w 146"/>
              <a:gd name="T47" fmla="*/ 106 h 158"/>
              <a:gd name="T48" fmla="*/ 80 w 146"/>
              <a:gd name="T49" fmla="*/ 2 h 158"/>
              <a:gd name="T50" fmla="*/ 92 w 146"/>
              <a:gd name="T51" fmla="*/ 18 h 158"/>
              <a:gd name="T52" fmla="*/ 86 w 146"/>
              <a:gd name="T53" fmla="*/ 32 h 158"/>
              <a:gd name="T54" fmla="*/ 74 w 146"/>
              <a:gd name="T55" fmla="*/ 38 h 158"/>
              <a:gd name="T56" fmla="*/ 56 w 146"/>
              <a:gd name="T57" fmla="*/ 26 h 158"/>
              <a:gd name="T58" fmla="*/ 56 w 146"/>
              <a:gd name="T59" fmla="*/ 12 h 158"/>
              <a:gd name="T60" fmla="*/ 74 w 146"/>
              <a:gd name="T61" fmla="*/ 0 h 158"/>
              <a:gd name="T62" fmla="*/ 92 w 146"/>
              <a:gd name="T63" fmla="*/ 158 h 158"/>
              <a:gd name="T64" fmla="*/ 68 w 146"/>
              <a:gd name="T65" fmla="*/ 158 h 158"/>
              <a:gd name="T66" fmla="*/ 54 w 146"/>
              <a:gd name="T67" fmla="*/ 102 h 158"/>
              <a:gd name="T68" fmla="*/ 44 w 146"/>
              <a:gd name="T69" fmla="*/ 92 h 158"/>
              <a:gd name="T70" fmla="*/ 44 w 146"/>
              <a:gd name="T71" fmla="*/ 58 h 158"/>
              <a:gd name="T72" fmla="*/ 56 w 146"/>
              <a:gd name="T73" fmla="*/ 42 h 158"/>
              <a:gd name="T74" fmla="*/ 84 w 146"/>
              <a:gd name="T75" fmla="*/ 42 h 158"/>
              <a:gd name="T76" fmla="*/ 100 w 146"/>
              <a:gd name="T77" fmla="*/ 52 h 158"/>
              <a:gd name="T78" fmla="*/ 102 w 146"/>
              <a:gd name="T79" fmla="*/ 86 h 158"/>
              <a:gd name="T80" fmla="*/ 96 w 146"/>
              <a:gd name="T81" fmla="*/ 100 h 158"/>
              <a:gd name="T82" fmla="*/ 44 w 146"/>
              <a:gd name="T83" fmla="*/ 106 h 158"/>
              <a:gd name="T84" fmla="*/ 26 w 146"/>
              <a:gd name="T85" fmla="*/ 120 h 158"/>
              <a:gd name="T86" fmla="*/ 8 w 146"/>
              <a:gd name="T87" fmla="*/ 100 h 158"/>
              <a:gd name="T88" fmla="*/ 0 w 146"/>
              <a:gd name="T89" fmla="*/ 90 h 158"/>
              <a:gd name="T90" fmla="*/ 0 w 146"/>
              <a:gd name="T91" fmla="*/ 60 h 158"/>
              <a:gd name="T92" fmla="*/ 10 w 146"/>
              <a:gd name="T93" fmla="*/ 46 h 158"/>
              <a:gd name="T94" fmla="*/ 36 w 146"/>
              <a:gd name="T95" fmla="*/ 44 h 158"/>
              <a:gd name="T96" fmla="*/ 36 w 146"/>
              <a:gd name="T97" fmla="*/ 52 h 158"/>
              <a:gd name="T98" fmla="*/ 36 w 146"/>
              <a:gd name="T99" fmla="*/ 86 h 158"/>
              <a:gd name="T100" fmla="*/ 44 w 146"/>
              <a:gd name="T101" fmla="*/ 10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6" h="158">
                <a:moveTo>
                  <a:pt x="26" y="6"/>
                </a:moveTo>
                <a:lnTo>
                  <a:pt x="26" y="6"/>
                </a:lnTo>
                <a:lnTo>
                  <a:pt x="34" y="8"/>
                </a:lnTo>
                <a:lnTo>
                  <a:pt x="38" y="12"/>
                </a:lnTo>
                <a:lnTo>
                  <a:pt x="42" y="18"/>
                </a:lnTo>
                <a:lnTo>
                  <a:pt x="44" y="24"/>
                </a:lnTo>
                <a:lnTo>
                  <a:pt x="44" y="24"/>
                </a:lnTo>
                <a:lnTo>
                  <a:pt x="42" y="30"/>
                </a:lnTo>
                <a:lnTo>
                  <a:pt x="38" y="36"/>
                </a:lnTo>
                <a:lnTo>
                  <a:pt x="34" y="40"/>
                </a:lnTo>
                <a:lnTo>
                  <a:pt x="26" y="42"/>
                </a:lnTo>
                <a:lnTo>
                  <a:pt x="26" y="42"/>
                </a:lnTo>
                <a:lnTo>
                  <a:pt x="20" y="40"/>
                </a:lnTo>
                <a:lnTo>
                  <a:pt x="14" y="36"/>
                </a:lnTo>
                <a:lnTo>
                  <a:pt x="10" y="30"/>
                </a:lnTo>
                <a:lnTo>
                  <a:pt x="10" y="24"/>
                </a:lnTo>
                <a:lnTo>
                  <a:pt x="10" y="24"/>
                </a:lnTo>
                <a:lnTo>
                  <a:pt x="10" y="18"/>
                </a:lnTo>
                <a:lnTo>
                  <a:pt x="14" y="12"/>
                </a:lnTo>
                <a:lnTo>
                  <a:pt x="20" y="8"/>
                </a:lnTo>
                <a:lnTo>
                  <a:pt x="26" y="6"/>
                </a:lnTo>
                <a:lnTo>
                  <a:pt x="26" y="6"/>
                </a:lnTo>
                <a:close/>
                <a:moveTo>
                  <a:pt x="120" y="6"/>
                </a:moveTo>
                <a:lnTo>
                  <a:pt x="120" y="6"/>
                </a:lnTo>
                <a:lnTo>
                  <a:pt x="112" y="8"/>
                </a:lnTo>
                <a:lnTo>
                  <a:pt x="108" y="12"/>
                </a:lnTo>
                <a:lnTo>
                  <a:pt x="104" y="18"/>
                </a:lnTo>
                <a:lnTo>
                  <a:pt x="102" y="24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20" y="42"/>
                </a:lnTo>
                <a:lnTo>
                  <a:pt x="120" y="42"/>
                </a:lnTo>
                <a:lnTo>
                  <a:pt x="126" y="40"/>
                </a:lnTo>
                <a:lnTo>
                  <a:pt x="132" y="36"/>
                </a:lnTo>
                <a:lnTo>
                  <a:pt x="136" y="30"/>
                </a:lnTo>
                <a:lnTo>
                  <a:pt x="136" y="24"/>
                </a:lnTo>
                <a:lnTo>
                  <a:pt x="136" y="24"/>
                </a:lnTo>
                <a:lnTo>
                  <a:pt x="136" y="18"/>
                </a:lnTo>
                <a:lnTo>
                  <a:pt x="132" y="12"/>
                </a:lnTo>
                <a:lnTo>
                  <a:pt x="126" y="8"/>
                </a:lnTo>
                <a:lnTo>
                  <a:pt x="120" y="6"/>
                </a:lnTo>
                <a:lnTo>
                  <a:pt x="120" y="6"/>
                </a:lnTo>
                <a:close/>
                <a:moveTo>
                  <a:pt x="102" y="106"/>
                </a:moveTo>
                <a:lnTo>
                  <a:pt x="102" y="152"/>
                </a:lnTo>
                <a:lnTo>
                  <a:pt x="114" y="152"/>
                </a:lnTo>
                <a:lnTo>
                  <a:pt x="120" y="120"/>
                </a:lnTo>
                <a:lnTo>
                  <a:pt x="124" y="152"/>
                </a:lnTo>
                <a:lnTo>
                  <a:pt x="138" y="152"/>
                </a:lnTo>
                <a:lnTo>
                  <a:pt x="138" y="100"/>
                </a:lnTo>
                <a:lnTo>
                  <a:pt x="138" y="100"/>
                </a:lnTo>
                <a:lnTo>
                  <a:pt x="144" y="94"/>
                </a:lnTo>
                <a:lnTo>
                  <a:pt x="146" y="90"/>
                </a:lnTo>
                <a:lnTo>
                  <a:pt x="146" y="86"/>
                </a:lnTo>
                <a:lnTo>
                  <a:pt x="146" y="60"/>
                </a:lnTo>
                <a:lnTo>
                  <a:pt x="146" y="60"/>
                </a:lnTo>
                <a:lnTo>
                  <a:pt x="146" y="54"/>
                </a:lnTo>
                <a:lnTo>
                  <a:pt x="142" y="48"/>
                </a:lnTo>
                <a:lnTo>
                  <a:pt x="136" y="46"/>
                </a:lnTo>
                <a:lnTo>
                  <a:pt x="130" y="44"/>
                </a:lnTo>
                <a:lnTo>
                  <a:pt x="110" y="44"/>
                </a:lnTo>
                <a:lnTo>
                  <a:pt x="110" y="44"/>
                </a:lnTo>
                <a:lnTo>
                  <a:pt x="106" y="44"/>
                </a:lnTo>
                <a:lnTo>
                  <a:pt x="106" y="44"/>
                </a:lnTo>
                <a:lnTo>
                  <a:pt x="110" y="52"/>
                </a:lnTo>
                <a:lnTo>
                  <a:pt x="110" y="58"/>
                </a:lnTo>
                <a:lnTo>
                  <a:pt x="110" y="86"/>
                </a:lnTo>
                <a:lnTo>
                  <a:pt x="110" y="86"/>
                </a:lnTo>
                <a:lnTo>
                  <a:pt x="108" y="98"/>
                </a:lnTo>
                <a:lnTo>
                  <a:pt x="102" y="106"/>
                </a:lnTo>
                <a:lnTo>
                  <a:pt x="102" y="106"/>
                </a:lnTo>
                <a:close/>
                <a:moveTo>
                  <a:pt x="74" y="0"/>
                </a:moveTo>
                <a:lnTo>
                  <a:pt x="74" y="0"/>
                </a:lnTo>
                <a:lnTo>
                  <a:pt x="80" y="2"/>
                </a:lnTo>
                <a:lnTo>
                  <a:pt x="86" y="6"/>
                </a:lnTo>
                <a:lnTo>
                  <a:pt x="90" y="12"/>
                </a:lnTo>
                <a:lnTo>
                  <a:pt x="92" y="18"/>
                </a:lnTo>
                <a:lnTo>
                  <a:pt x="92" y="18"/>
                </a:lnTo>
                <a:lnTo>
                  <a:pt x="90" y="26"/>
                </a:lnTo>
                <a:lnTo>
                  <a:pt x="86" y="32"/>
                </a:lnTo>
                <a:lnTo>
                  <a:pt x="80" y="36"/>
                </a:lnTo>
                <a:lnTo>
                  <a:pt x="74" y="38"/>
                </a:lnTo>
                <a:lnTo>
                  <a:pt x="74" y="38"/>
                </a:lnTo>
                <a:lnTo>
                  <a:pt x="66" y="36"/>
                </a:lnTo>
                <a:lnTo>
                  <a:pt x="60" y="32"/>
                </a:lnTo>
                <a:lnTo>
                  <a:pt x="56" y="26"/>
                </a:lnTo>
                <a:lnTo>
                  <a:pt x="54" y="18"/>
                </a:lnTo>
                <a:lnTo>
                  <a:pt x="54" y="18"/>
                </a:lnTo>
                <a:lnTo>
                  <a:pt x="56" y="12"/>
                </a:lnTo>
                <a:lnTo>
                  <a:pt x="60" y="6"/>
                </a:lnTo>
                <a:lnTo>
                  <a:pt x="66" y="2"/>
                </a:lnTo>
                <a:lnTo>
                  <a:pt x="74" y="0"/>
                </a:lnTo>
                <a:lnTo>
                  <a:pt x="74" y="0"/>
                </a:lnTo>
                <a:close/>
                <a:moveTo>
                  <a:pt x="92" y="102"/>
                </a:moveTo>
                <a:lnTo>
                  <a:pt x="92" y="158"/>
                </a:lnTo>
                <a:lnTo>
                  <a:pt x="78" y="158"/>
                </a:lnTo>
                <a:lnTo>
                  <a:pt x="74" y="122"/>
                </a:lnTo>
                <a:lnTo>
                  <a:pt x="68" y="158"/>
                </a:lnTo>
                <a:lnTo>
                  <a:pt x="54" y="158"/>
                </a:lnTo>
                <a:lnTo>
                  <a:pt x="54" y="102"/>
                </a:lnTo>
                <a:lnTo>
                  <a:pt x="54" y="102"/>
                </a:lnTo>
                <a:lnTo>
                  <a:pt x="50" y="100"/>
                </a:lnTo>
                <a:lnTo>
                  <a:pt x="46" y="96"/>
                </a:lnTo>
                <a:lnTo>
                  <a:pt x="44" y="92"/>
                </a:lnTo>
                <a:lnTo>
                  <a:pt x="44" y="86"/>
                </a:lnTo>
                <a:lnTo>
                  <a:pt x="44" y="58"/>
                </a:lnTo>
                <a:lnTo>
                  <a:pt x="44" y="58"/>
                </a:lnTo>
                <a:lnTo>
                  <a:pt x="46" y="52"/>
                </a:lnTo>
                <a:lnTo>
                  <a:pt x="50" y="46"/>
                </a:lnTo>
                <a:lnTo>
                  <a:pt x="56" y="42"/>
                </a:lnTo>
                <a:lnTo>
                  <a:pt x="62" y="42"/>
                </a:lnTo>
                <a:lnTo>
                  <a:pt x="84" y="42"/>
                </a:lnTo>
                <a:lnTo>
                  <a:pt x="84" y="42"/>
                </a:lnTo>
                <a:lnTo>
                  <a:pt x="90" y="42"/>
                </a:lnTo>
                <a:lnTo>
                  <a:pt x="96" y="46"/>
                </a:lnTo>
                <a:lnTo>
                  <a:pt x="100" y="52"/>
                </a:lnTo>
                <a:lnTo>
                  <a:pt x="102" y="58"/>
                </a:lnTo>
                <a:lnTo>
                  <a:pt x="102" y="86"/>
                </a:lnTo>
                <a:lnTo>
                  <a:pt x="102" y="86"/>
                </a:lnTo>
                <a:lnTo>
                  <a:pt x="102" y="92"/>
                </a:lnTo>
                <a:lnTo>
                  <a:pt x="100" y="96"/>
                </a:lnTo>
                <a:lnTo>
                  <a:pt x="96" y="100"/>
                </a:lnTo>
                <a:lnTo>
                  <a:pt x="92" y="102"/>
                </a:lnTo>
                <a:lnTo>
                  <a:pt x="92" y="102"/>
                </a:lnTo>
                <a:close/>
                <a:moveTo>
                  <a:pt x="44" y="106"/>
                </a:moveTo>
                <a:lnTo>
                  <a:pt x="44" y="152"/>
                </a:lnTo>
                <a:lnTo>
                  <a:pt x="32" y="152"/>
                </a:lnTo>
                <a:lnTo>
                  <a:pt x="26" y="120"/>
                </a:lnTo>
                <a:lnTo>
                  <a:pt x="22" y="152"/>
                </a:lnTo>
                <a:lnTo>
                  <a:pt x="8" y="152"/>
                </a:lnTo>
                <a:lnTo>
                  <a:pt x="8" y="100"/>
                </a:lnTo>
                <a:lnTo>
                  <a:pt x="8" y="100"/>
                </a:lnTo>
                <a:lnTo>
                  <a:pt x="2" y="94"/>
                </a:lnTo>
                <a:lnTo>
                  <a:pt x="0" y="90"/>
                </a:lnTo>
                <a:lnTo>
                  <a:pt x="0" y="86"/>
                </a:lnTo>
                <a:lnTo>
                  <a:pt x="0" y="60"/>
                </a:lnTo>
                <a:lnTo>
                  <a:pt x="0" y="60"/>
                </a:lnTo>
                <a:lnTo>
                  <a:pt x="2" y="54"/>
                </a:lnTo>
                <a:lnTo>
                  <a:pt x="4" y="48"/>
                </a:lnTo>
                <a:lnTo>
                  <a:pt x="10" y="46"/>
                </a:lnTo>
                <a:lnTo>
                  <a:pt x="16" y="44"/>
                </a:lnTo>
                <a:lnTo>
                  <a:pt x="36" y="44"/>
                </a:lnTo>
                <a:lnTo>
                  <a:pt x="36" y="44"/>
                </a:lnTo>
                <a:lnTo>
                  <a:pt x="40" y="44"/>
                </a:lnTo>
                <a:lnTo>
                  <a:pt x="40" y="44"/>
                </a:lnTo>
                <a:lnTo>
                  <a:pt x="36" y="52"/>
                </a:lnTo>
                <a:lnTo>
                  <a:pt x="36" y="58"/>
                </a:lnTo>
                <a:lnTo>
                  <a:pt x="36" y="86"/>
                </a:lnTo>
                <a:lnTo>
                  <a:pt x="36" y="86"/>
                </a:lnTo>
                <a:lnTo>
                  <a:pt x="38" y="98"/>
                </a:lnTo>
                <a:lnTo>
                  <a:pt x="44" y="106"/>
                </a:lnTo>
                <a:lnTo>
                  <a:pt x="44" y="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1" name="Freeform 199"/>
          <p:cNvSpPr/>
          <p:nvPr/>
        </p:nvSpPr>
        <p:spPr bwMode="auto">
          <a:xfrm>
            <a:off x="2468263" y="1504683"/>
            <a:ext cx="713880" cy="852690"/>
          </a:xfrm>
          <a:custGeom>
            <a:avLst/>
            <a:gdLst>
              <a:gd name="T0" fmla="*/ 6 w 144"/>
              <a:gd name="T1" fmla="*/ 172 h 172"/>
              <a:gd name="T2" fmla="*/ 6 w 144"/>
              <a:gd name="T3" fmla="*/ 172 h 172"/>
              <a:gd name="T4" fmla="*/ 0 w 144"/>
              <a:gd name="T5" fmla="*/ 156 h 172"/>
              <a:gd name="T6" fmla="*/ 0 w 144"/>
              <a:gd name="T7" fmla="*/ 142 h 172"/>
              <a:gd name="T8" fmla="*/ 0 w 144"/>
              <a:gd name="T9" fmla="*/ 130 h 172"/>
              <a:gd name="T10" fmla="*/ 4 w 144"/>
              <a:gd name="T11" fmla="*/ 120 h 172"/>
              <a:gd name="T12" fmla="*/ 8 w 144"/>
              <a:gd name="T13" fmla="*/ 114 h 172"/>
              <a:gd name="T14" fmla="*/ 16 w 144"/>
              <a:gd name="T15" fmla="*/ 108 h 172"/>
              <a:gd name="T16" fmla="*/ 24 w 144"/>
              <a:gd name="T17" fmla="*/ 102 h 172"/>
              <a:gd name="T18" fmla="*/ 32 w 144"/>
              <a:gd name="T19" fmla="*/ 98 h 172"/>
              <a:gd name="T20" fmla="*/ 32 w 144"/>
              <a:gd name="T21" fmla="*/ 98 h 172"/>
              <a:gd name="T22" fmla="*/ 48 w 144"/>
              <a:gd name="T23" fmla="*/ 94 h 172"/>
              <a:gd name="T24" fmla="*/ 62 w 144"/>
              <a:gd name="T25" fmla="*/ 92 h 172"/>
              <a:gd name="T26" fmla="*/ 62 w 144"/>
              <a:gd name="T27" fmla="*/ 92 h 172"/>
              <a:gd name="T28" fmla="*/ 88 w 144"/>
              <a:gd name="T29" fmla="*/ 88 h 172"/>
              <a:gd name="T30" fmla="*/ 88 w 144"/>
              <a:gd name="T31" fmla="*/ 88 h 172"/>
              <a:gd name="T32" fmla="*/ 98 w 144"/>
              <a:gd name="T33" fmla="*/ 84 h 172"/>
              <a:gd name="T34" fmla="*/ 102 w 144"/>
              <a:gd name="T35" fmla="*/ 80 h 172"/>
              <a:gd name="T36" fmla="*/ 104 w 144"/>
              <a:gd name="T37" fmla="*/ 76 h 172"/>
              <a:gd name="T38" fmla="*/ 106 w 144"/>
              <a:gd name="T39" fmla="*/ 72 h 172"/>
              <a:gd name="T40" fmla="*/ 108 w 144"/>
              <a:gd name="T41" fmla="*/ 66 h 172"/>
              <a:gd name="T42" fmla="*/ 108 w 144"/>
              <a:gd name="T43" fmla="*/ 58 h 172"/>
              <a:gd name="T44" fmla="*/ 106 w 144"/>
              <a:gd name="T45" fmla="*/ 50 h 172"/>
              <a:gd name="T46" fmla="*/ 90 w 144"/>
              <a:gd name="T47" fmla="*/ 54 h 172"/>
              <a:gd name="T48" fmla="*/ 96 w 144"/>
              <a:gd name="T49" fmla="*/ 26 h 172"/>
              <a:gd name="T50" fmla="*/ 104 w 144"/>
              <a:gd name="T51" fmla="*/ 0 h 172"/>
              <a:gd name="T52" fmla="*/ 124 w 144"/>
              <a:gd name="T53" fmla="*/ 20 h 172"/>
              <a:gd name="T54" fmla="*/ 144 w 144"/>
              <a:gd name="T55" fmla="*/ 40 h 172"/>
              <a:gd name="T56" fmla="*/ 128 w 144"/>
              <a:gd name="T57" fmla="*/ 44 h 172"/>
              <a:gd name="T58" fmla="*/ 128 w 144"/>
              <a:gd name="T59" fmla="*/ 44 h 172"/>
              <a:gd name="T60" fmla="*/ 132 w 144"/>
              <a:gd name="T61" fmla="*/ 58 h 172"/>
              <a:gd name="T62" fmla="*/ 132 w 144"/>
              <a:gd name="T63" fmla="*/ 72 h 172"/>
              <a:gd name="T64" fmla="*/ 130 w 144"/>
              <a:gd name="T65" fmla="*/ 82 h 172"/>
              <a:gd name="T66" fmla="*/ 126 w 144"/>
              <a:gd name="T67" fmla="*/ 90 h 172"/>
              <a:gd name="T68" fmla="*/ 120 w 144"/>
              <a:gd name="T69" fmla="*/ 98 h 172"/>
              <a:gd name="T70" fmla="*/ 112 w 144"/>
              <a:gd name="T71" fmla="*/ 102 h 172"/>
              <a:gd name="T72" fmla="*/ 104 w 144"/>
              <a:gd name="T73" fmla="*/ 106 h 172"/>
              <a:gd name="T74" fmla="*/ 94 w 144"/>
              <a:gd name="T75" fmla="*/ 110 h 172"/>
              <a:gd name="T76" fmla="*/ 94 w 144"/>
              <a:gd name="T77" fmla="*/ 110 h 172"/>
              <a:gd name="T78" fmla="*/ 80 w 144"/>
              <a:gd name="T79" fmla="*/ 114 h 172"/>
              <a:gd name="T80" fmla="*/ 66 w 144"/>
              <a:gd name="T81" fmla="*/ 116 h 172"/>
              <a:gd name="T82" fmla="*/ 66 w 144"/>
              <a:gd name="T83" fmla="*/ 116 h 172"/>
              <a:gd name="T84" fmla="*/ 52 w 144"/>
              <a:gd name="T85" fmla="*/ 118 h 172"/>
              <a:gd name="T86" fmla="*/ 40 w 144"/>
              <a:gd name="T87" fmla="*/ 120 h 172"/>
              <a:gd name="T88" fmla="*/ 40 w 144"/>
              <a:gd name="T89" fmla="*/ 120 h 172"/>
              <a:gd name="T90" fmla="*/ 30 w 144"/>
              <a:gd name="T91" fmla="*/ 126 h 172"/>
              <a:gd name="T92" fmla="*/ 28 w 144"/>
              <a:gd name="T93" fmla="*/ 130 h 172"/>
              <a:gd name="T94" fmla="*/ 26 w 144"/>
              <a:gd name="T95" fmla="*/ 134 h 172"/>
              <a:gd name="T96" fmla="*/ 24 w 144"/>
              <a:gd name="T97" fmla="*/ 140 h 172"/>
              <a:gd name="T98" fmla="*/ 24 w 144"/>
              <a:gd name="T99" fmla="*/ 146 h 172"/>
              <a:gd name="T100" fmla="*/ 28 w 144"/>
              <a:gd name="T101" fmla="*/ 164 h 172"/>
              <a:gd name="T102" fmla="*/ 6 w 144"/>
              <a:gd name="T103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4" h="172">
                <a:moveTo>
                  <a:pt x="6" y="172"/>
                </a:moveTo>
                <a:lnTo>
                  <a:pt x="6" y="172"/>
                </a:lnTo>
                <a:lnTo>
                  <a:pt x="0" y="156"/>
                </a:lnTo>
                <a:lnTo>
                  <a:pt x="0" y="142"/>
                </a:lnTo>
                <a:lnTo>
                  <a:pt x="0" y="130"/>
                </a:lnTo>
                <a:lnTo>
                  <a:pt x="4" y="120"/>
                </a:lnTo>
                <a:lnTo>
                  <a:pt x="8" y="114"/>
                </a:lnTo>
                <a:lnTo>
                  <a:pt x="16" y="108"/>
                </a:lnTo>
                <a:lnTo>
                  <a:pt x="24" y="102"/>
                </a:lnTo>
                <a:lnTo>
                  <a:pt x="32" y="98"/>
                </a:lnTo>
                <a:lnTo>
                  <a:pt x="32" y="98"/>
                </a:lnTo>
                <a:lnTo>
                  <a:pt x="48" y="94"/>
                </a:lnTo>
                <a:lnTo>
                  <a:pt x="62" y="92"/>
                </a:lnTo>
                <a:lnTo>
                  <a:pt x="62" y="92"/>
                </a:lnTo>
                <a:lnTo>
                  <a:pt x="88" y="88"/>
                </a:lnTo>
                <a:lnTo>
                  <a:pt x="88" y="88"/>
                </a:lnTo>
                <a:lnTo>
                  <a:pt x="98" y="84"/>
                </a:lnTo>
                <a:lnTo>
                  <a:pt x="102" y="80"/>
                </a:lnTo>
                <a:lnTo>
                  <a:pt x="104" y="76"/>
                </a:lnTo>
                <a:lnTo>
                  <a:pt x="106" y="72"/>
                </a:lnTo>
                <a:lnTo>
                  <a:pt x="108" y="66"/>
                </a:lnTo>
                <a:lnTo>
                  <a:pt x="108" y="58"/>
                </a:lnTo>
                <a:lnTo>
                  <a:pt x="106" y="50"/>
                </a:lnTo>
                <a:lnTo>
                  <a:pt x="90" y="54"/>
                </a:lnTo>
                <a:lnTo>
                  <a:pt x="96" y="26"/>
                </a:lnTo>
                <a:lnTo>
                  <a:pt x="104" y="0"/>
                </a:lnTo>
                <a:lnTo>
                  <a:pt x="124" y="20"/>
                </a:lnTo>
                <a:lnTo>
                  <a:pt x="144" y="40"/>
                </a:lnTo>
                <a:lnTo>
                  <a:pt x="128" y="44"/>
                </a:lnTo>
                <a:lnTo>
                  <a:pt x="128" y="44"/>
                </a:lnTo>
                <a:lnTo>
                  <a:pt x="132" y="58"/>
                </a:lnTo>
                <a:lnTo>
                  <a:pt x="132" y="72"/>
                </a:lnTo>
                <a:lnTo>
                  <a:pt x="130" y="82"/>
                </a:lnTo>
                <a:lnTo>
                  <a:pt x="126" y="90"/>
                </a:lnTo>
                <a:lnTo>
                  <a:pt x="120" y="98"/>
                </a:lnTo>
                <a:lnTo>
                  <a:pt x="112" y="102"/>
                </a:lnTo>
                <a:lnTo>
                  <a:pt x="104" y="106"/>
                </a:lnTo>
                <a:lnTo>
                  <a:pt x="94" y="110"/>
                </a:lnTo>
                <a:lnTo>
                  <a:pt x="94" y="110"/>
                </a:lnTo>
                <a:lnTo>
                  <a:pt x="80" y="114"/>
                </a:lnTo>
                <a:lnTo>
                  <a:pt x="66" y="116"/>
                </a:lnTo>
                <a:lnTo>
                  <a:pt x="66" y="116"/>
                </a:lnTo>
                <a:lnTo>
                  <a:pt x="52" y="118"/>
                </a:lnTo>
                <a:lnTo>
                  <a:pt x="40" y="120"/>
                </a:lnTo>
                <a:lnTo>
                  <a:pt x="40" y="120"/>
                </a:lnTo>
                <a:lnTo>
                  <a:pt x="30" y="126"/>
                </a:lnTo>
                <a:lnTo>
                  <a:pt x="28" y="130"/>
                </a:lnTo>
                <a:lnTo>
                  <a:pt x="26" y="134"/>
                </a:lnTo>
                <a:lnTo>
                  <a:pt x="24" y="140"/>
                </a:lnTo>
                <a:lnTo>
                  <a:pt x="24" y="146"/>
                </a:lnTo>
                <a:lnTo>
                  <a:pt x="28" y="164"/>
                </a:lnTo>
                <a:lnTo>
                  <a:pt x="6" y="1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2" name="Freeform 200"/>
          <p:cNvSpPr>
            <a:spLocks noEditPoints="1"/>
          </p:cNvSpPr>
          <p:nvPr/>
        </p:nvSpPr>
        <p:spPr bwMode="auto">
          <a:xfrm>
            <a:off x="2616989" y="1633578"/>
            <a:ext cx="257790" cy="267705"/>
          </a:xfrm>
          <a:custGeom>
            <a:avLst/>
            <a:gdLst>
              <a:gd name="T0" fmla="*/ 26 w 52"/>
              <a:gd name="T1" fmla="*/ 0 h 54"/>
              <a:gd name="T2" fmla="*/ 26 w 52"/>
              <a:gd name="T3" fmla="*/ 0 h 54"/>
              <a:gd name="T4" fmla="*/ 36 w 52"/>
              <a:gd name="T5" fmla="*/ 4 h 54"/>
              <a:gd name="T6" fmla="*/ 44 w 52"/>
              <a:gd name="T7" fmla="*/ 8 h 54"/>
              <a:gd name="T8" fmla="*/ 44 w 52"/>
              <a:gd name="T9" fmla="*/ 8 h 54"/>
              <a:gd name="T10" fmla="*/ 50 w 52"/>
              <a:gd name="T11" fmla="*/ 16 h 54"/>
              <a:gd name="T12" fmla="*/ 52 w 52"/>
              <a:gd name="T13" fmla="*/ 28 h 54"/>
              <a:gd name="T14" fmla="*/ 52 w 52"/>
              <a:gd name="T15" fmla="*/ 28 h 54"/>
              <a:gd name="T16" fmla="*/ 50 w 52"/>
              <a:gd name="T17" fmla="*/ 38 h 54"/>
              <a:gd name="T18" fmla="*/ 44 w 52"/>
              <a:gd name="T19" fmla="*/ 46 h 54"/>
              <a:gd name="T20" fmla="*/ 44 w 52"/>
              <a:gd name="T21" fmla="*/ 46 h 54"/>
              <a:gd name="T22" fmla="*/ 36 w 52"/>
              <a:gd name="T23" fmla="*/ 52 h 54"/>
              <a:gd name="T24" fmla="*/ 26 w 52"/>
              <a:gd name="T25" fmla="*/ 54 h 54"/>
              <a:gd name="T26" fmla="*/ 26 w 52"/>
              <a:gd name="T27" fmla="*/ 54 h 54"/>
              <a:gd name="T28" fmla="*/ 16 w 52"/>
              <a:gd name="T29" fmla="*/ 52 h 54"/>
              <a:gd name="T30" fmla="*/ 8 w 52"/>
              <a:gd name="T31" fmla="*/ 46 h 54"/>
              <a:gd name="T32" fmla="*/ 8 w 52"/>
              <a:gd name="T33" fmla="*/ 46 h 54"/>
              <a:gd name="T34" fmla="*/ 2 w 52"/>
              <a:gd name="T35" fmla="*/ 38 h 54"/>
              <a:gd name="T36" fmla="*/ 0 w 52"/>
              <a:gd name="T37" fmla="*/ 28 h 54"/>
              <a:gd name="T38" fmla="*/ 0 w 52"/>
              <a:gd name="T39" fmla="*/ 28 h 54"/>
              <a:gd name="T40" fmla="*/ 2 w 52"/>
              <a:gd name="T41" fmla="*/ 16 h 54"/>
              <a:gd name="T42" fmla="*/ 8 w 52"/>
              <a:gd name="T43" fmla="*/ 8 h 54"/>
              <a:gd name="T44" fmla="*/ 8 w 52"/>
              <a:gd name="T45" fmla="*/ 8 h 54"/>
              <a:gd name="T46" fmla="*/ 16 w 52"/>
              <a:gd name="T47" fmla="*/ 4 h 54"/>
              <a:gd name="T48" fmla="*/ 26 w 52"/>
              <a:gd name="T49" fmla="*/ 0 h 54"/>
              <a:gd name="T50" fmla="*/ 26 w 52"/>
              <a:gd name="T51" fmla="*/ 0 h 54"/>
              <a:gd name="T52" fmla="*/ 34 w 52"/>
              <a:gd name="T53" fmla="*/ 20 h 54"/>
              <a:gd name="T54" fmla="*/ 34 w 52"/>
              <a:gd name="T55" fmla="*/ 20 h 54"/>
              <a:gd name="T56" fmla="*/ 30 w 52"/>
              <a:gd name="T57" fmla="*/ 16 h 54"/>
              <a:gd name="T58" fmla="*/ 26 w 52"/>
              <a:gd name="T59" fmla="*/ 16 h 54"/>
              <a:gd name="T60" fmla="*/ 26 w 52"/>
              <a:gd name="T61" fmla="*/ 16 h 54"/>
              <a:gd name="T62" fmla="*/ 22 w 52"/>
              <a:gd name="T63" fmla="*/ 16 h 54"/>
              <a:gd name="T64" fmla="*/ 18 w 52"/>
              <a:gd name="T65" fmla="*/ 20 h 54"/>
              <a:gd name="T66" fmla="*/ 18 w 52"/>
              <a:gd name="T67" fmla="*/ 20 h 54"/>
              <a:gd name="T68" fmla="*/ 16 w 52"/>
              <a:gd name="T69" fmla="*/ 22 h 54"/>
              <a:gd name="T70" fmla="*/ 14 w 52"/>
              <a:gd name="T71" fmla="*/ 28 h 54"/>
              <a:gd name="T72" fmla="*/ 14 w 52"/>
              <a:gd name="T73" fmla="*/ 28 h 54"/>
              <a:gd name="T74" fmla="*/ 16 w 52"/>
              <a:gd name="T75" fmla="*/ 32 h 54"/>
              <a:gd name="T76" fmla="*/ 18 w 52"/>
              <a:gd name="T77" fmla="*/ 36 h 54"/>
              <a:gd name="T78" fmla="*/ 18 w 52"/>
              <a:gd name="T79" fmla="*/ 36 h 54"/>
              <a:gd name="T80" fmla="*/ 22 w 52"/>
              <a:gd name="T81" fmla="*/ 38 h 54"/>
              <a:gd name="T82" fmla="*/ 26 w 52"/>
              <a:gd name="T83" fmla="*/ 38 h 54"/>
              <a:gd name="T84" fmla="*/ 26 w 52"/>
              <a:gd name="T85" fmla="*/ 38 h 54"/>
              <a:gd name="T86" fmla="*/ 30 w 52"/>
              <a:gd name="T87" fmla="*/ 38 h 54"/>
              <a:gd name="T88" fmla="*/ 34 w 52"/>
              <a:gd name="T89" fmla="*/ 36 h 54"/>
              <a:gd name="T90" fmla="*/ 34 w 52"/>
              <a:gd name="T91" fmla="*/ 36 h 54"/>
              <a:gd name="T92" fmla="*/ 36 w 52"/>
              <a:gd name="T93" fmla="*/ 32 h 54"/>
              <a:gd name="T94" fmla="*/ 38 w 52"/>
              <a:gd name="T95" fmla="*/ 28 h 54"/>
              <a:gd name="T96" fmla="*/ 38 w 52"/>
              <a:gd name="T97" fmla="*/ 28 h 54"/>
              <a:gd name="T98" fmla="*/ 36 w 52"/>
              <a:gd name="T99" fmla="*/ 22 h 54"/>
              <a:gd name="T100" fmla="*/ 34 w 52"/>
              <a:gd name="T101" fmla="*/ 20 h 54"/>
              <a:gd name="T102" fmla="*/ 34 w 52"/>
              <a:gd name="T103" fmla="*/ 2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" h="54">
                <a:moveTo>
                  <a:pt x="26" y="0"/>
                </a:moveTo>
                <a:lnTo>
                  <a:pt x="26" y="0"/>
                </a:lnTo>
                <a:lnTo>
                  <a:pt x="36" y="4"/>
                </a:lnTo>
                <a:lnTo>
                  <a:pt x="44" y="8"/>
                </a:lnTo>
                <a:lnTo>
                  <a:pt x="44" y="8"/>
                </a:lnTo>
                <a:lnTo>
                  <a:pt x="50" y="16"/>
                </a:lnTo>
                <a:lnTo>
                  <a:pt x="52" y="28"/>
                </a:lnTo>
                <a:lnTo>
                  <a:pt x="52" y="28"/>
                </a:lnTo>
                <a:lnTo>
                  <a:pt x="50" y="38"/>
                </a:lnTo>
                <a:lnTo>
                  <a:pt x="44" y="46"/>
                </a:lnTo>
                <a:lnTo>
                  <a:pt x="44" y="46"/>
                </a:lnTo>
                <a:lnTo>
                  <a:pt x="36" y="52"/>
                </a:lnTo>
                <a:lnTo>
                  <a:pt x="26" y="54"/>
                </a:lnTo>
                <a:lnTo>
                  <a:pt x="26" y="54"/>
                </a:lnTo>
                <a:lnTo>
                  <a:pt x="16" y="52"/>
                </a:lnTo>
                <a:lnTo>
                  <a:pt x="8" y="46"/>
                </a:lnTo>
                <a:lnTo>
                  <a:pt x="8" y="46"/>
                </a:lnTo>
                <a:lnTo>
                  <a:pt x="2" y="38"/>
                </a:lnTo>
                <a:lnTo>
                  <a:pt x="0" y="28"/>
                </a:lnTo>
                <a:lnTo>
                  <a:pt x="0" y="28"/>
                </a:lnTo>
                <a:lnTo>
                  <a:pt x="2" y="16"/>
                </a:lnTo>
                <a:lnTo>
                  <a:pt x="8" y="8"/>
                </a:lnTo>
                <a:lnTo>
                  <a:pt x="8" y="8"/>
                </a:lnTo>
                <a:lnTo>
                  <a:pt x="16" y="4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34" y="20"/>
                </a:moveTo>
                <a:lnTo>
                  <a:pt x="34" y="20"/>
                </a:lnTo>
                <a:lnTo>
                  <a:pt x="30" y="16"/>
                </a:lnTo>
                <a:lnTo>
                  <a:pt x="26" y="16"/>
                </a:lnTo>
                <a:lnTo>
                  <a:pt x="26" y="16"/>
                </a:lnTo>
                <a:lnTo>
                  <a:pt x="22" y="16"/>
                </a:lnTo>
                <a:lnTo>
                  <a:pt x="18" y="20"/>
                </a:lnTo>
                <a:lnTo>
                  <a:pt x="18" y="20"/>
                </a:lnTo>
                <a:lnTo>
                  <a:pt x="16" y="22"/>
                </a:lnTo>
                <a:lnTo>
                  <a:pt x="14" y="28"/>
                </a:lnTo>
                <a:lnTo>
                  <a:pt x="14" y="28"/>
                </a:lnTo>
                <a:lnTo>
                  <a:pt x="16" y="32"/>
                </a:lnTo>
                <a:lnTo>
                  <a:pt x="18" y="36"/>
                </a:lnTo>
                <a:lnTo>
                  <a:pt x="18" y="36"/>
                </a:lnTo>
                <a:lnTo>
                  <a:pt x="22" y="38"/>
                </a:lnTo>
                <a:lnTo>
                  <a:pt x="26" y="38"/>
                </a:lnTo>
                <a:lnTo>
                  <a:pt x="26" y="38"/>
                </a:lnTo>
                <a:lnTo>
                  <a:pt x="30" y="38"/>
                </a:lnTo>
                <a:lnTo>
                  <a:pt x="34" y="36"/>
                </a:lnTo>
                <a:lnTo>
                  <a:pt x="34" y="36"/>
                </a:lnTo>
                <a:lnTo>
                  <a:pt x="36" y="32"/>
                </a:lnTo>
                <a:lnTo>
                  <a:pt x="38" y="28"/>
                </a:lnTo>
                <a:lnTo>
                  <a:pt x="38" y="28"/>
                </a:lnTo>
                <a:lnTo>
                  <a:pt x="36" y="22"/>
                </a:lnTo>
                <a:lnTo>
                  <a:pt x="34" y="20"/>
                </a:lnTo>
                <a:lnTo>
                  <a:pt x="34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3" name="Freeform 201"/>
          <p:cNvSpPr/>
          <p:nvPr/>
        </p:nvSpPr>
        <p:spPr bwMode="auto">
          <a:xfrm>
            <a:off x="2696309" y="2119414"/>
            <a:ext cx="267705" cy="237960"/>
          </a:xfrm>
          <a:custGeom>
            <a:avLst/>
            <a:gdLst>
              <a:gd name="T0" fmla="*/ 42 w 54"/>
              <a:gd name="T1" fmla="*/ 2 h 48"/>
              <a:gd name="T2" fmla="*/ 42 w 54"/>
              <a:gd name="T3" fmla="*/ 2 h 48"/>
              <a:gd name="T4" fmla="*/ 38 w 54"/>
              <a:gd name="T5" fmla="*/ 12 h 48"/>
              <a:gd name="T6" fmla="*/ 34 w 54"/>
              <a:gd name="T7" fmla="*/ 22 h 48"/>
              <a:gd name="T8" fmla="*/ 34 w 54"/>
              <a:gd name="T9" fmla="*/ 22 h 48"/>
              <a:gd name="T10" fmla="*/ 44 w 54"/>
              <a:gd name="T11" fmla="*/ 30 h 48"/>
              <a:gd name="T12" fmla="*/ 54 w 54"/>
              <a:gd name="T13" fmla="*/ 42 h 48"/>
              <a:gd name="T14" fmla="*/ 44 w 54"/>
              <a:gd name="T15" fmla="*/ 48 h 48"/>
              <a:gd name="T16" fmla="*/ 44 w 54"/>
              <a:gd name="T17" fmla="*/ 48 h 48"/>
              <a:gd name="T18" fmla="*/ 36 w 54"/>
              <a:gd name="T19" fmla="*/ 38 h 48"/>
              <a:gd name="T20" fmla="*/ 28 w 54"/>
              <a:gd name="T21" fmla="*/ 30 h 48"/>
              <a:gd name="T22" fmla="*/ 28 w 54"/>
              <a:gd name="T23" fmla="*/ 30 h 48"/>
              <a:gd name="T24" fmla="*/ 18 w 54"/>
              <a:gd name="T25" fmla="*/ 40 h 48"/>
              <a:gd name="T26" fmla="*/ 8 w 54"/>
              <a:gd name="T27" fmla="*/ 48 h 48"/>
              <a:gd name="T28" fmla="*/ 2 w 54"/>
              <a:gd name="T29" fmla="*/ 40 h 48"/>
              <a:gd name="T30" fmla="*/ 2 w 54"/>
              <a:gd name="T31" fmla="*/ 40 h 48"/>
              <a:gd name="T32" fmla="*/ 10 w 54"/>
              <a:gd name="T33" fmla="*/ 32 h 48"/>
              <a:gd name="T34" fmla="*/ 18 w 54"/>
              <a:gd name="T35" fmla="*/ 24 h 48"/>
              <a:gd name="T36" fmla="*/ 18 w 54"/>
              <a:gd name="T37" fmla="*/ 24 h 48"/>
              <a:gd name="T38" fmla="*/ 0 w 54"/>
              <a:gd name="T39" fmla="*/ 16 h 48"/>
              <a:gd name="T40" fmla="*/ 4 w 54"/>
              <a:gd name="T41" fmla="*/ 6 h 48"/>
              <a:gd name="T42" fmla="*/ 4 w 54"/>
              <a:gd name="T43" fmla="*/ 6 h 48"/>
              <a:gd name="T44" fmla="*/ 24 w 54"/>
              <a:gd name="T45" fmla="*/ 14 h 48"/>
              <a:gd name="T46" fmla="*/ 24 w 54"/>
              <a:gd name="T47" fmla="*/ 14 h 48"/>
              <a:gd name="T48" fmla="*/ 28 w 54"/>
              <a:gd name="T49" fmla="*/ 8 h 48"/>
              <a:gd name="T50" fmla="*/ 30 w 54"/>
              <a:gd name="T51" fmla="*/ 0 h 48"/>
              <a:gd name="T52" fmla="*/ 42 w 54"/>
              <a:gd name="T53" fmla="*/ 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4" h="48">
                <a:moveTo>
                  <a:pt x="42" y="2"/>
                </a:moveTo>
                <a:lnTo>
                  <a:pt x="42" y="2"/>
                </a:lnTo>
                <a:lnTo>
                  <a:pt x="38" y="12"/>
                </a:lnTo>
                <a:lnTo>
                  <a:pt x="34" y="22"/>
                </a:lnTo>
                <a:lnTo>
                  <a:pt x="34" y="22"/>
                </a:lnTo>
                <a:lnTo>
                  <a:pt x="44" y="30"/>
                </a:lnTo>
                <a:lnTo>
                  <a:pt x="54" y="42"/>
                </a:lnTo>
                <a:lnTo>
                  <a:pt x="44" y="48"/>
                </a:lnTo>
                <a:lnTo>
                  <a:pt x="44" y="48"/>
                </a:lnTo>
                <a:lnTo>
                  <a:pt x="36" y="38"/>
                </a:lnTo>
                <a:lnTo>
                  <a:pt x="28" y="30"/>
                </a:lnTo>
                <a:lnTo>
                  <a:pt x="28" y="30"/>
                </a:lnTo>
                <a:lnTo>
                  <a:pt x="18" y="40"/>
                </a:lnTo>
                <a:lnTo>
                  <a:pt x="8" y="48"/>
                </a:lnTo>
                <a:lnTo>
                  <a:pt x="2" y="40"/>
                </a:lnTo>
                <a:lnTo>
                  <a:pt x="2" y="40"/>
                </a:lnTo>
                <a:lnTo>
                  <a:pt x="10" y="32"/>
                </a:lnTo>
                <a:lnTo>
                  <a:pt x="18" y="24"/>
                </a:lnTo>
                <a:lnTo>
                  <a:pt x="18" y="24"/>
                </a:lnTo>
                <a:lnTo>
                  <a:pt x="0" y="16"/>
                </a:lnTo>
                <a:lnTo>
                  <a:pt x="4" y="6"/>
                </a:lnTo>
                <a:lnTo>
                  <a:pt x="4" y="6"/>
                </a:lnTo>
                <a:lnTo>
                  <a:pt x="24" y="14"/>
                </a:lnTo>
                <a:lnTo>
                  <a:pt x="24" y="14"/>
                </a:lnTo>
                <a:lnTo>
                  <a:pt x="28" y="8"/>
                </a:lnTo>
                <a:lnTo>
                  <a:pt x="30" y="0"/>
                </a:lnTo>
                <a:lnTo>
                  <a:pt x="42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4" name="Freeform 202"/>
          <p:cNvSpPr>
            <a:spLocks noEditPoints="1"/>
          </p:cNvSpPr>
          <p:nvPr/>
        </p:nvSpPr>
        <p:spPr bwMode="auto">
          <a:xfrm>
            <a:off x="2993759" y="2020264"/>
            <a:ext cx="257790" cy="257790"/>
          </a:xfrm>
          <a:custGeom>
            <a:avLst/>
            <a:gdLst>
              <a:gd name="T0" fmla="*/ 26 w 52"/>
              <a:gd name="T1" fmla="*/ 0 h 52"/>
              <a:gd name="T2" fmla="*/ 26 w 52"/>
              <a:gd name="T3" fmla="*/ 0 h 52"/>
              <a:gd name="T4" fmla="*/ 36 w 52"/>
              <a:gd name="T5" fmla="*/ 2 h 52"/>
              <a:gd name="T6" fmla="*/ 46 w 52"/>
              <a:gd name="T7" fmla="*/ 8 h 52"/>
              <a:gd name="T8" fmla="*/ 46 w 52"/>
              <a:gd name="T9" fmla="*/ 8 h 52"/>
              <a:gd name="T10" fmla="*/ 50 w 52"/>
              <a:gd name="T11" fmla="*/ 16 h 52"/>
              <a:gd name="T12" fmla="*/ 52 w 52"/>
              <a:gd name="T13" fmla="*/ 26 h 52"/>
              <a:gd name="T14" fmla="*/ 52 w 52"/>
              <a:gd name="T15" fmla="*/ 26 h 52"/>
              <a:gd name="T16" fmla="*/ 50 w 52"/>
              <a:gd name="T17" fmla="*/ 36 h 52"/>
              <a:gd name="T18" fmla="*/ 46 w 52"/>
              <a:gd name="T19" fmla="*/ 44 h 52"/>
              <a:gd name="T20" fmla="*/ 46 w 52"/>
              <a:gd name="T21" fmla="*/ 44 h 52"/>
              <a:gd name="T22" fmla="*/ 36 w 52"/>
              <a:gd name="T23" fmla="*/ 50 h 52"/>
              <a:gd name="T24" fmla="*/ 26 w 52"/>
              <a:gd name="T25" fmla="*/ 52 h 52"/>
              <a:gd name="T26" fmla="*/ 26 w 52"/>
              <a:gd name="T27" fmla="*/ 52 h 52"/>
              <a:gd name="T28" fmla="*/ 16 w 52"/>
              <a:gd name="T29" fmla="*/ 50 h 52"/>
              <a:gd name="T30" fmla="*/ 8 w 52"/>
              <a:gd name="T31" fmla="*/ 44 h 52"/>
              <a:gd name="T32" fmla="*/ 8 w 52"/>
              <a:gd name="T33" fmla="*/ 44 h 52"/>
              <a:gd name="T34" fmla="*/ 2 w 52"/>
              <a:gd name="T35" fmla="*/ 36 h 52"/>
              <a:gd name="T36" fmla="*/ 0 w 52"/>
              <a:gd name="T37" fmla="*/ 26 h 52"/>
              <a:gd name="T38" fmla="*/ 0 w 52"/>
              <a:gd name="T39" fmla="*/ 26 h 52"/>
              <a:gd name="T40" fmla="*/ 2 w 52"/>
              <a:gd name="T41" fmla="*/ 16 h 52"/>
              <a:gd name="T42" fmla="*/ 8 w 52"/>
              <a:gd name="T43" fmla="*/ 8 h 52"/>
              <a:gd name="T44" fmla="*/ 8 w 52"/>
              <a:gd name="T45" fmla="*/ 8 h 52"/>
              <a:gd name="T46" fmla="*/ 16 w 52"/>
              <a:gd name="T47" fmla="*/ 2 h 52"/>
              <a:gd name="T48" fmla="*/ 26 w 52"/>
              <a:gd name="T49" fmla="*/ 0 h 52"/>
              <a:gd name="T50" fmla="*/ 26 w 52"/>
              <a:gd name="T51" fmla="*/ 0 h 52"/>
              <a:gd name="T52" fmla="*/ 34 w 52"/>
              <a:gd name="T53" fmla="*/ 18 h 52"/>
              <a:gd name="T54" fmla="*/ 34 w 52"/>
              <a:gd name="T55" fmla="*/ 18 h 52"/>
              <a:gd name="T56" fmla="*/ 30 w 52"/>
              <a:gd name="T57" fmla="*/ 16 h 52"/>
              <a:gd name="T58" fmla="*/ 26 w 52"/>
              <a:gd name="T59" fmla="*/ 14 h 52"/>
              <a:gd name="T60" fmla="*/ 26 w 52"/>
              <a:gd name="T61" fmla="*/ 14 h 52"/>
              <a:gd name="T62" fmla="*/ 22 w 52"/>
              <a:gd name="T63" fmla="*/ 16 h 52"/>
              <a:gd name="T64" fmla="*/ 18 w 52"/>
              <a:gd name="T65" fmla="*/ 18 h 52"/>
              <a:gd name="T66" fmla="*/ 18 w 52"/>
              <a:gd name="T67" fmla="*/ 18 h 52"/>
              <a:gd name="T68" fmla="*/ 16 w 52"/>
              <a:gd name="T69" fmla="*/ 22 h 52"/>
              <a:gd name="T70" fmla="*/ 16 w 52"/>
              <a:gd name="T71" fmla="*/ 26 h 52"/>
              <a:gd name="T72" fmla="*/ 16 w 52"/>
              <a:gd name="T73" fmla="*/ 26 h 52"/>
              <a:gd name="T74" fmla="*/ 16 w 52"/>
              <a:gd name="T75" fmla="*/ 30 h 52"/>
              <a:gd name="T76" fmla="*/ 18 w 52"/>
              <a:gd name="T77" fmla="*/ 34 h 52"/>
              <a:gd name="T78" fmla="*/ 18 w 52"/>
              <a:gd name="T79" fmla="*/ 34 h 52"/>
              <a:gd name="T80" fmla="*/ 22 w 52"/>
              <a:gd name="T81" fmla="*/ 36 h 52"/>
              <a:gd name="T82" fmla="*/ 26 w 52"/>
              <a:gd name="T83" fmla="*/ 38 h 52"/>
              <a:gd name="T84" fmla="*/ 26 w 52"/>
              <a:gd name="T85" fmla="*/ 38 h 52"/>
              <a:gd name="T86" fmla="*/ 30 w 52"/>
              <a:gd name="T87" fmla="*/ 36 h 52"/>
              <a:gd name="T88" fmla="*/ 34 w 52"/>
              <a:gd name="T89" fmla="*/ 34 h 52"/>
              <a:gd name="T90" fmla="*/ 34 w 52"/>
              <a:gd name="T91" fmla="*/ 34 h 52"/>
              <a:gd name="T92" fmla="*/ 38 w 52"/>
              <a:gd name="T93" fmla="*/ 30 h 52"/>
              <a:gd name="T94" fmla="*/ 38 w 52"/>
              <a:gd name="T95" fmla="*/ 26 h 52"/>
              <a:gd name="T96" fmla="*/ 38 w 52"/>
              <a:gd name="T97" fmla="*/ 26 h 52"/>
              <a:gd name="T98" fmla="*/ 38 w 52"/>
              <a:gd name="T99" fmla="*/ 22 h 52"/>
              <a:gd name="T100" fmla="*/ 34 w 52"/>
              <a:gd name="T101" fmla="*/ 18 h 52"/>
              <a:gd name="T102" fmla="*/ 34 w 52"/>
              <a:gd name="T103" fmla="*/ 1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" h="52">
                <a:moveTo>
                  <a:pt x="26" y="0"/>
                </a:moveTo>
                <a:lnTo>
                  <a:pt x="26" y="0"/>
                </a:lnTo>
                <a:lnTo>
                  <a:pt x="36" y="2"/>
                </a:lnTo>
                <a:lnTo>
                  <a:pt x="46" y="8"/>
                </a:lnTo>
                <a:lnTo>
                  <a:pt x="46" y="8"/>
                </a:lnTo>
                <a:lnTo>
                  <a:pt x="50" y="16"/>
                </a:lnTo>
                <a:lnTo>
                  <a:pt x="52" y="26"/>
                </a:lnTo>
                <a:lnTo>
                  <a:pt x="52" y="26"/>
                </a:lnTo>
                <a:lnTo>
                  <a:pt x="50" y="36"/>
                </a:lnTo>
                <a:lnTo>
                  <a:pt x="46" y="44"/>
                </a:lnTo>
                <a:lnTo>
                  <a:pt x="46" y="44"/>
                </a:lnTo>
                <a:lnTo>
                  <a:pt x="36" y="50"/>
                </a:lnTo>
                <a:lnTo>
                  <a:pt x="26" y="52"/>
                </a:lnTo>
                <a:lnTo>
                  <a:pt x="26" y="52"/>
                </a:lnTo>
                <a:lnTo>
                  <a:pt x="16" y="50"/>
                </a:lnTo>
                <a:lnTo>
                  <a:pt x="8" y="44"/>
                </a:lnTo>
                <a:lnTo>
                  <a:pt x="8" y="44"/>
                </a:lnTo>
                <a:lnTo>
                  <a:pt x="2" y="36"/>
                </a:lnTo>
                <a:lnTo>
                  <a:pt x="0" y="26"/>
                </a:lnTo>
                <a:lnTo>
                  <a:pt x="0" y="26"/>
                </a:lnTo>
                <a:lnTo>
                  <a:pt x="2" y="16"/>
                </a:lnTo>
                <a:lnTo>
                  <a:pt x="8" y="8"/>
                </a:lnTo>
                <a:lnTo>
                  <a:pt x="8" y="8"/>
                </a:lnTo>
                <a:lnTo>
                  <a:pt x="16" y="2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34" y="18"/>
                </a:moveTo>
                <a:lnTo>
                  <a:pt x="34" y="18"/>
                </a:lnTo>
                <a:lnTo>
                  <a:pt x="30" y="16"/>
                </a:lnTo>
                <a:lnTo>
                  <a:pt x="26" y="14"/>
                </a:lnTo>
                <a:lnTo>
                  <a:pt x="26" y="14"/>
                </a:lnTo>
                <a:lnTo>
                  <a:pt x="22" y="16"/>
                </a:lnTo>
                <a:lnTo>
                  <a:pt x="18" y="18"/>
                </a:lnTo>
                <a:lnTo>
                  <a:pt x="18" y="18"/>
                </a:lnTo>
                <a:lnTo>
                  <a:pt x="16" y="22"/>
                </a:lnTo>
                <a:lnTo>
                  <a:pt x="16" y="26"/>
                </a:lnTo>
                <a:lnTo>
                  <a:pt x="16" y="26"/>
                </a:lnTo>
                <a:lnTo>
                  <a:pt x="16" y="30"/>
                </a:lnTo>
                <a:lnTo>
                  <a:pt x="18" y="34"/>
                </a:lnTo>
                <a:lnTo>
                  <a:pt x="18" y="34"/>
                </a:lnTo>
                <a:lnTo>
                  <a:pt x="22" y="36"/>
                </a:lnTo>
                <a:lnTo>
                  <a:pt x="26" y="38"/>
                </a:lnTo>
                <a:lnTo>
                  <a:pt x="26" y="38"/>
                </a:lnTo>
                <a:lnTo>
                  <a:pt x="30" y="36"/>
                </a:lnTo>
                <a:lnTo>
                  <a:pt x="34" y="34"/>
                </a:lnTo>
                <a:lnTo>
                  <a:pt x="34" y="34"/>
                </a:lnTo>
                <a:lnTo>
                  <a:pt x="38" y="30"/>
                </a:lnTo>
                <a:lnTo>
                  <a:pt x="38" y="26"/>
                </a:lnTo>
                <a:lnTo>
                  <a:pt x="38" y="26"/>
                </a:lnTo>
                <a:lnTo>
                  <a:pt x="38" y="22"/>
                </a:lnTo>
                <a:lnTo>
                  <a:pt x="34" y="18"/>
                </a:lnTo>
                <a:lnTo>
                  <a:pt x="34" y="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5" name="Freeform 203"/>
          <p:cNvSpPr/>
          <p:nvPr/>
        </p:nvSpPr>
        <p:spPr bwMode="auto">
          <a:xfrm>
            <a:off x="2319539" y="1762473"/>
            <a:ext cx="247875" cy="247875"/>
          </a:xfrm>
          <a:custGeom>
            <a:avLst/>
            <a:gdLst>
              <a:gd name="T0" fmla="*/ 2 w 50"/>
              <a:gd name="T1" fmla="*/ 4 h 50"/>
              <a:gd name="T2" fmla="*/ 2 w 50"/>
              <a:gd name="T3" fmla="*/ 4 h 50"/>
              <a:gd name="T4" fmla="*/ 12 w 50"/>
              <a:gd name="T5" fmla="*/ 10 h 50"/>
              <a:gd name="T6" fmla="*/ 22 w 50"/>
              <a:gd name="T7" fmla="*/ 14 h 50"/>
              <a:gd name="T8" fmla="*/ 22 w 50"/>
              <a:gd name="T9" fmla="*/ 14 h 50"/>
              <a:gd name="T10" fmla="*/ 32 w 50"/>
              <a:gd name="T11" fmla="*/ 6 h 50"/>
              <a:gd name="T12" fmla="*/ 44 w 50"/>
              <a:gd name="T13" fmla="*/ 0 h 50"/>
              <a:gd name="T14" fmla="*/ 50 w 50"/>
              <a:gd name="T15" fmla="*/ 10 h 50"/>
              <a:gd name="T16" fmla="*/ 50 w 50"/>
              <a:gd name="T17" fmla="*/ 10 h 50"/>
              <a:gd name="T18" fmla="*/ 40 w 50"/>
              <a:gd name="T19" fmla="*/ 16 h 50"/>
              <a:gd name="T20" fmla="*/ 30 w 50"/>
              <a:gd name="T21" fmla="*/ 22 h 50"/>
              <a:gd name="T22" fmla="*/ 30 w 50"/>
              <a:gd name="T23" fmla="*/ 22 h 50"/>
              <a:gd name="T24" fmla="*/ 38 w 50"/>
              <a:gd name="T25" fmla="*/ 34 h 50"/>
              <a:gd name="T26" fmla="*/ 46 w 50"/>
              <a:gd name="T27" fmla="*/ 44 h 50"/>
              <a:gd name="T28" fmla="*/ 34 w 50"/>
              <a:gd name="T29" fmla="*/ 50 h 50"/>
              <a:gd name="T30" fmla="*/ 34 w 50"/>
              <a:gd name="T31" fmla="*/ 50 h 50"/>
              <a:gd name="T32" fmla="*/ 30 w 50"/>
              <a:gd name="T33" fmla="*/ 40 h 50"/>
              <a:gd name="T34" fmla="*/ 22 w 50"/>
              <a:gd name="T35" fmla="*/ 32 h 50"/>
              <a:gd name="T36" fmla="*/ 22 w 50"/>
              <a:gd name="T37" fmla="*/ 32 h 50"/>
              <a:gd name="T38" fmla="*/ 12 w 50"/>
              <a:gd name="T39" fmla="*/ 48 h 50"/>
              <a:gd name="T40" fmla="*/ 2 w 50"/>
              <a:gd name="T41" fmla="*/ 42 h 50"/>
              <a:gd name="T42" fmla="*/ 2 w 50"/>
              <a:gd name="T43" fmla="*/ 42 h 50"/>
              <a:gd name="T44" fmla="*/ 14 w 50"/>
              <a:gd name="T45" fmla="*/ 24 h 50"/>
              <a:gd name="T46" fmla="*/ 14 w 50"/>
              <a:gd name="T47" fmla="*/ 24 h 50"/>
              <a:gd name="T48" fmla="*/ 6 w 50"/>
              <a:gd name="T49" fmla="*/ 20 h 50"/>
              <a:gd name="T50" fmla="*/ 0 w 50"/>
              <a:gd name="T51" fmla="*/ 16 h 50"/>
              <a:gd name="T52" fmla="*/ 2 w 50"/>
              <a:gd name="T53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" h="50">
                <a:moveTo>
                  <a:pt x="2" y="4"/>
                </a:moveTo>
                <a:lnTo>
                  <a:pt x="2" y="4"/>
                </a:lnTo>
                <a:lnTo>
                  <a:pt x="12" y="10"/>
                </a:lnTo>
                <a:lnTo>
                  <a:pt x="22" y="14"/>
                </a:lnTo>
                <a:lnTo>
                  <a:pt x="22" y="14"/>
                </a:lnTo>
                <a:lnTo>
                  <a:pt x="32" y="6"/>
                </a:lnTo>
                <a:lnTo>
                  <a:pt x="44" y="0"/>
                </a:lnTo>
                <a:lnTo>
                  <a:pt x="50" y="10"/>
                </a:lnTo>
                <a:lnTo>
                  <a:pt x="50" y="10"/>
                </a:lnTo>
                <a:lnTo>
                  <a:pt x="40" y="16"/>
                </a:lnTo>
                <a:lnTo>
                  <a:pt x="30" y="22"/>
                </a:lnTo>
                <a:lnTo>
                  <a:pt x="30" y="22"/>
                </a:lnTo>
                <a:lnTo>
                  <a:pt x="38" y="34"/>
                </a:lnTo>
                <a:lnTo>
                  <a:pt x="46" y="44"/>
                </a:lnTo>
                <a:lnTo>
                  <a:pt x="34" y="50"/>
                </a:lnTo>
                <a:lnTo>
                  <a:pt x="34" y="50"/>
                </a:lnTo>
                <a:lnTo>
                  <a:pt x="30" y="40"/>
                </a:lnTo>
                <a:lnTo>
                  <a:pt x="22" y="32"/>
                </a:lnTo>
                <a:lnTo>
                  <a:pt x="22" y="32"/>
                </a:lnTo>
                <a:lnTo>
                  <a:pt x="12" y="48"/>
                </a:lnTo>
                <a:lnTo>
                  <a:pt x="2" y="42"/>
                </a:lnTo>
                <a:lnTo>
                  <a:pt x="2" y="42"/>
                </a:lnTo>
                <a:lnTo>
                  <a:pt x="14" y="24"/>
                </a:lnTo>
                <a:lnTo>
                  <a:pt x="14" y="24"/>
                </a:lnTo>
                <a:lnTo>
                  <a:pt x="6" y="20"/>
                </a:lnTo>
                <a:lnTo>
                  <a:pt x="0" y="16"/>
                </a:lnTo>
                <a:lnTo>
                  <a:pt x="2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6" name="Freeform 204"/>
          <p:cNvSpPr>
            <a:spLocks noEditPoints="1"/>
          </p:cNvSpPr>
          <p:nvPr/>
        </p:nvSpPr>
        <p:spPr bwMode="auto">
          <a:xfrm>
            <a:off x="1258633" y="2664739"/>
            <a:ext cx="703965" cy="803115"/>
          </a:xfrm>
          <a:custGeom>
            <a:avLst/>
            <a:gdLst>
              <a:gd name="T0" fmla="*/ 22 w 142"/>
              <a:gd name="T1" fmla="*/ 90 h 162"/>
              <a:gd name="T2" fmla="*/ 38 w 142"/>
              <a:gd name="T3" fmla="*/ 90 h 162"/>
              <a:gd name="T4" fmla="*/ 48 w 142"/>
              <a:gd name="T5" fmla="*/ 88 h 162"/>
              <a:gd name="T6" fmla="*/ 50 w 142"/>
              <a:gd name="T7" fmla="*/ 82 h 162"/>
              <a:gd name="T8" fmla="*/ 52 w 142"/>
              <a:gd name="T9" fmla="*/ 76 h 162"/>
              <a:gd name="T10" fmla="*/ 44 w 142"/>
              <a:gd name="T11" fmla="*/ 62 h 162"/>
              <a:gd name="T12" fmla="*/ 42 w 142"/>
              <a:gd name="T13" fmla="*/ 60 h 162"/>
              <a:gd name="T14" fmla="*/ 38 w 142"/>
              <a:gd name="T15" fmla="*/ 56 h 162"/>
              <a:gd name="T16" fmla="*/ 38 w 142"/>
              <a:gd name="T17" fmla="*/ 44 h 162"/>
              <a:gd name="T18" fmla="*/ 38 w 142"/>
              <a:gd name="T19" fmla="*/ 42 h 162"/>
              <a:gd name="T20" fmla="*/ 40 w 142"/>
              <a:gd name="T21" fmla="*/ 42 h 162"/>
              <a:gd name="T22" fmla="*/ 40 w 142"/>
              <a:gd name="T23" fmla="*/ 20 h 162"/>
              <a:gd name="T24" fmla="*/ 46 w 142"/>
              <a:gd name="T25" fmla="*/ 8 h 162"/>
              <a:gd name="T26" fmla="*/ 52 w 142"/>
              <a:gd name="T27" fmla="*/ 4 h 162"/>
              <a:gd name="T28" fmla="*/ 72 w 142"/>
              <a:gd name="T29" fmla="*/ 0 h 162"/>
              <a:gd name="T30" fmla="*/ 96 w 142"/>
              <a:gd name="T31" fmla="*/ 8 h 162"/>
              <a:gd name="T32" fmla="*/ 102 w 142"/>
              <a:gd name="T33" fmla="*/ 12 h 162"/>
              <a:gd name="T34" fmla="*/ 106 w 142"/>
              <a:gd name="T35" fmla="*/ 30 h 162"/>
              <a:gd name="T36" fmla="*/ 106 w 142"/>
              <a:gd name="T37" fmla="*/ 42 h 162"/>
              <a:gd name="T38" fmla="*/ 108 w 142"/>
              <a:gd name="T39" fmla="*/ 44 h 162"/>
              <a:gd name="T40" fmla="*/ 108 w 142"/>
              <a:gd name="T41" fmla="*/ 44 h 162"/>
              <a:gd name="T42" fmla="*/ 106 w 142"/>
              <a:gd name="T43" fmla="*/ 56 h 162"/>
              <a:gd name="T44" fmla="*/ 102 w 142"/>
              <a:gd name="T45" fmla="*/ 62 h 162"/>
              <a:gd name="T46" fmla="*/ 98 w 142"/>
              <a:gd name="T47" fmla="*/ 68 h 162"/>
              <a:gd name="T48" fmla="*/ 94 w 142"/>
              <a:gd name="T49" fmla="*/ 76 h 162"/>
              <a:gd name="T50" fmla="*/ 100 w 142"/>
              <a:gd name="T51" fmla="*/ 88 h 162"/>
              <a:gd name="T52" fmla="*/ 104 w 142"/>
              <a:gd name="T53" fmla="*/ 90 h 162"/>
              <a:gd name="T54" fmla="*/ 110 w 142"/>
              <a:gd name="T55" fmla="*/ 90 h 162"/>
              <a:gd name="T56" fmla="*/ 124 w 142"/>
              <a:gd name="T57" fmla="*/ 90 h 162"/>
              <a:gd name="T58" fmla="*/ 138 w 142"/>
              <a:gd name="T59" fmla="*/ 118 h 162"/>
              <a:gd name="T60" fmla="*/ 142 w 142"/>
              <a:gd name="T61" fmla="*/ 150 h 162"/>
              <a:gd name="T62" fmla="*/ 130 w 142"/>
              <a:gd name="T63" fmla="*/ 154 h 162"/>
              <a:gd name="T64" fmla="*/ 94 w 142"/>
              <a:gd name="T65" fmla="*/ 160 h 162"/>
              <a:gd name="T66" fmla="*/ 48 w 142"/>
              <a:gd name="T67" fmla="*/ 160 h 162"/>
              <a:gd name="T68" fmla="*/ 12 w 142"/>
              <a:gd name="T69" fmla="*/ 154 h 162"/>
              <a:gd name="T70" fmla="*/ 4 w 142"/>
              <a:gd name="T71" fmla="*/ 150 h 162"/>
              <a:gd name="T72" fmla="*/ 8 w 142"/>
              <a:gd name="T73" fmla="*/ 120 h 162"/>
              <a:gd name="T74" fmla="*/ 18 w 142"/>
              <a:gd name="T75" fmla="*/ 96 h 162"/>
              <a:gd name="T76" fmla="*/ 22 w 142"/>
              <a:gd name="T77" fmla="*/ 90 h 162"/>
              <a:gd name="T78" fmla="*/ 34 w 142"/>
              <a:gd name="T79" fmla="*/ 82 h 162"/>
              <a:gd name="T80" fmla="*/ 32 w 142"/>
              <a:gd name="T81" fmla="*/ 74 h 162"/>
              <a:gd name="T82" fmla="*/ 28 w 142"/>
              <a:gd name="T83" fmla="*/ 60 h 162"/>
              <a:gd name="T84" fmla="*/ 24 w 142"/>
              <a:gd name="T85" fmla="*/ 60 h 162"/>
              <a:gd name="T86" fmla="*/ 20 w 142"/>
              <a:gd name="T87" fmla="*/ 60 h 162"/>
              <a:gd name="T88" fmla="*/ 16 w 142"/>
              <a:gd name="T89" fmla="*/ 62 h 162"/>
              <a:gd name="T90" fmla="*/ 10 w 142"/>
              <a:gd name="T91" fmla="*/ 30 h 162"/>
              <a:gd name="T92" fmla="*/ 20 w 142"/>
              <a:gd name="T93" fmla="*/ 28 h 162"/>
              <a:gd name="T94" fmla="*/ 22 w 142"/>
              <a:gd name="T95" fmla="*/ 28 h 162"/>
              <a:gd name="T96" fmla="*/ 22 w 142"/>
              <a:gd name="T97" fmla="*/ 10 h 162"/>
              <a:gd name="T98" fmla="*/ 16 w 142"/>
              <a:gd name="T99" fmla="*/ 6 h 162"/>
              <a:gd name="T100" fmla="*/ 12 w 142"/>
              <a:gd name="T101" fmla="*/ 6 h 162"/>
              <a:gd name="T102" fmla="*/ 10 w 142"/>
              <a:gd name="T103" fmla="*/ 8 h 162"/>
              <a:gd name="T104" fmla="*/ 0 w 142"/>
              <a:gd name="T105" fmla="*/ 16 h 162"/>
              <a:gd name="T106" fmla="*/ 0 w 142"/>
              <a:gd name="T107" fmla="*/ 16 h 162"/>
              <a:gd name="T108" fmla="*/ 0 w 142"/>
              <a:gd name="T109" fmla="*/ 20 h 162"/>
              <a:gd name="T110" fmla="*/ 0 w 142"/>
              <a:gd name="T111" fmla="*/ 20 h 162"/>
              <a:gd name="T112" fmla="*/ 0 w 142"/>
              <a:gd name="T113" fmla="*/ 34 h 162"/>
              <a:gd name="T114" fmla="*/ 4 w 142"/>
              <a:gd name="T115" fmla="*/ 62 h 162"/>
              <a:gd name="T116" fmla="*/ 10 w 142"/>
              <a:gd name="T117" fmla="*/ 74 h 162"/>
              <a:gd name="T118" fmla="*/ 10 w 142"/>
              <a:gd name="T119" fmla="*/ 76 h 162"/>
              <a:gd name="T120" fmla="*/ 10 w 142"/>
              <a:gd name="T121" fmla="*/ 78 h 162"/>
              <a:gd name="T122" fmla="*/ 22 w 142"/>
              <a:gd name="T123" fmla="*/ 84 h 162"/>
              <a:gd name="T124" fmla="*/ 30 w 142"/>
              <a:gd name="T125" fmla="*/ 8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" h="162">
                <a:moveTo>
                  <a:pt x="22" y="90"/>
                </a:moveTo>
                <a:lnTo>
                  <a:pt x="22" y="90"/>
                </a:lnTo>
                <a:lnTo>
                  <a:pt x="38" y="90"/>
                </a:lnTo>
                <a:lnTo>
                  <a:pt x="38" y="90"/>
                </a:lnTo>
                <a:lnTo>
                  <a:pt x="44" y="90"/>
                </a:lnTo>
                <a:lnTo>
                  <a:pt x="48" y="88"/>
                </a:lnTo>
                <a:lnTo>
                  <a:pt x="48" y="88"/>
                </a:lnTo>
                <a:lnTo>
                  <a:pt x="50" y="82"/>
                </a:lnTo>
                <a:lnTo>
                  <a:pt x="52" y="76"/>
                </a:lnTo>
                <a:lnTo>
                  <a:pt x="52" y="76"/>
                </a:lnTo>
                <a:lnTo>
                  <a:pt x="48" y="70"/>
                </a:lnTo>
                <a:lnTo>
                  <a:pt x="44" y="62"/>
                </a:lnTo>
                <a:lnTo>
                  <a:pt x="44" y="62"/>
                </a:lnTo>
                <a:lnTo>
                  <a:pt x="42" y="60"/>
                </a:lnTo>
                <a:lnTo>
                  <a:pt x="38" y="56"/>
                </a:lnTo>
                <a:lnTo>
                  <a:pt x="38" y="56"/>
                </a:lnTo>
                <a:lnTo>
                  <a:pt x="38" y="44"/>
                </a:lnTo>
                <a:lnTo>
                  <a:pt x="38" y="44"/>
                </a:lnTo>
                <a:lnTo>
                  <a:pt x="38" y="42"/>
                </a:lnTo>
                <a:lnTo>
                  <a:pt x="38" y="42"/>
                </a:lnTo>
                <a:lnTo>
                  <a:pt x="40" y="42"/>
                </a:lnTo>
                <a:lnTo>
                  <a:pt x="40" y="42"/>
                </a:lnTo>
                <a:lnTo>
                  <a:pt x="38" y="30"/>
                </a:lnTo>
                <a:lnTo>
                  <a:pt x="40" y="20"/>
                </a:lnTo>
                <a:lnTo>
                  <a:pt x="42" y="14"/>
                </a:lnTo>
                <a:lnTo>
                  <a:pt x="46" y="8"/>
                </a:lnTo>
                <a:lnTo>
                  <a:pt x="46" y="8"/>
                </a:lnTo>
                <a:lnTo>
                  <a:pt x="52" y="4"/>
                </a:lnTo>
                <a:lnTo>
                  <a:pt x="58" y="2"/>
                </a:lnTo>
                <a:lnTo>
                  <a:pt x="72" y="0"/>
                </a:lnTo>
                <a:lnTo>
                  <a:pt x="84" y="2"/>
                </a:lnTo>
                <a:lnTo>
                  <a:pt x="96" y="8"/>
                </a:lnTo>
                <a:lnTo>
                  <a:pt x="96" y="8"/>
                </a:lnTo>
                <a:lnTo>
                  <a:pt x="102" y="12"/>
                </a:lnTo>
                <a:lnTo>
                  <a:pt x="106" y="20"/>
                </a:lnTo>
                <a:lnTo>
                  <a:pt x="106" y="30"/>
                </a:lnTo>
                <a:lnTo>
                  <a:pt x="106" y="42"/>
                </a:lnTo>
                <a:lnTo>
                  <a:pt x="106" y="42"/>
                </a:lnTo>
                <a:lnTo>
                  <a:pt x="108" y="42"/>
                </a:lnTo>
                <a:lnTo>
                  <a:pt x="108" y="44"/>
                </a:lnTo>
                <a:lnTo>
                  <a:pt x="108" y="44"/>
                </a:lnTo>
                <a:lnTo>
                  <a:pt x="108" y="44"/>
                </a:lnTo>
                <a:lnTo>
                  <a:pt x="106" y="56"/>
                </a:lnTo>
                <a:lnTo>
                  <a:pt x="106" y="56"/>
                </a:lnTo>
                <a:lnTo>
                  <a:pt x="104" y="58"/>
                </a:lnTo>
                <a:lnTo>
                  <a:pt x="102" y="62"/>
                </a:lnTo>
                <a:lnTo>
                  <a:pt x="102" y="62"/>
                </a:lnTo>
                <a:lnTo>
                  <a:pt x="98" y="68"/>
                </a:lnTo>
                <a:lnTo>
                  <a:pt x="94" y="76"/>
                </a:lnTo>
                <a:lnTo>
                  <a:pt x="94" y="76"/>
                </a:lnTo>
                <a:lnTo>
                  <a:pt x="96" y="84"/>
                </a:lnTo>
                <a:lnTo>
                  <a:pt x="100" y="88"/>
                </a:lnTo>
                <a:lnTo>
                  <a:pt x="100" y="88"/>
                </a:lnTo>
                <a:lnTo>
                  <a:pt x="104" y="90"/>
                </a:lnTo>
                <a:lnTo>
                  <a:pt x="110" y="90"/>
                </a:lnTo>
                <a:lnTo>
                  <a:pt x="110" y="90"/>
                </a:lnTo>
                <a:lnTo>
                  <a:pt x="124" y="90"/>
                </a:lnTo>
                <a:lnTo>
                  <a:pt x="124" y="90"/>
                </a:lnTo>
                <a:lnTo>
                  <a:pt x="132" y="102"/>
                </a:lnTo>
                <a:lnTo>
                  <a:pt x="138" y="118"/>
                </a:lnTo>
                <a:lnTo>
                  <a:pt x="142" y="134"/>
                </a:lnTo>
                <a:lnTo>
                  <a:pt x="142" y="150"/>
                </a:lnTo>
                <a:lnTo>
                  <a:pt x="142" y="150"/>
                </a:lnTo>
                <a:lnTo>
                  <a:pt x="130" y="154"/>
                </a:lnTo>
                <a:lnTo>
                  <a:pt x="114" y="158"/>
                </a:lnTo>
                <a:lnTo>
                  <a:pt x="94" y="160"/>
                </a:lnTo>
                <a:lnTo>
                  <a:pt x="70" y="162"/>
                </a:lnTo>
                <a:lnTo>
                  <a:pt x="48" y="160"/>
                </a:lnTo>
                <a:lnTo>
                  <a:pt x="28" y="158"/>
                </a:lnTo>
                <a:lnTo>
                  <a:pt x="12" y="154"/>
                </a:lnTo>
                <a:lnTo>
                  <a:pt x="4" y="150"/>
                </a:lnTo>
                <a:lnTo>
                  <a:pt x="4" y="150"/>
                </a:lnTo>
                <a:lnTo>
                  <a:pt x="4" y="136"/>
                </a:lnTo>
                <a:lnTo>
                  <a:pt x="8" y="120"/>
                </a:lnTo>
                <a:lnTo>
                  <a:pt x="14" y="104"/>
                </a:lnTo>
                <a:lnTo>
                  <a:pt x="18" y="96"/>
                </a:lnTo>
                <a:lnTo>
                  <a:pt x="22" y="90"/>
                </a:lnTo>
                <a:lnTo>
                  <a:pt x="22" y="90"/>
                </a:lnTo>
                <a:close/>
                <a:moveTo>
                  <a:pt x="30" y="82"/>
                </a:moveTo>
                <a:lnTo>
                  <a:pt x="34" y="82"/>
                </a:lnTo>
                <a:lnTo>
                  <a:pt x="34" y="82"/>
                </a:lnTo>
                <a:lnTo>
                  <a:pt x="32" y="74"/>
                </a:lnTo>
                <a:lnTo>
                  <a:pt x="32" y="68"/>
                </a:lnTo>
                <a:lnTo>
                  <a:pt x="28" y="60"/>
                </a:lnTo>
                <a:lnTo>
                  <a:pt x="26" y="60"/>
                </a:lnTo>
                <a:lnTo>
                  <a:pt x="24" y="60"/>
                </a:lnTo>
                <a:lnTo>
                  <a:pt x="20" y="60"/>
                </a:lnTo>
                <a:lnTo>
                  <a:pt x="20" y="60"/>
                </a:lnTo>
                <a:lnTo>
                  <a:pt x="16" y="62"/>
                </a:lnTo>
                <a:lnTo>
                  <a:pt x="16" y="62"/>
                </a:lnTo>
                <a:lnTo>
                  <a:pt x="12" y="46"/>
                </a:lnTo>
                <a:lnTo>
                  <a:pt x="10" y="30"/>
                </a:lnTo>
                <a:lnTo>
                  <a:pt x="14" y="30"/>
                </a:lnTo>
                <a:lnTo>
                  <a:pt x="20" y="28"/>
                </a:lnTo>
                <a:lnTo>
                  <a:pt x="22" y="28"/>
                </a:lnTo>
                <a:lnTo>
                  <a:pt x="22" y="28"/>
                </a:lnTo>
                <a:lnTo>
                  <a:pt x="22" y="18"/>
                </a:lnTo>
                <a:lnTo>
                  <a:pt x="22" y="10"/>
                </a:lnTo>
                <a:lnTo>
                  <a:pt x="20" y="6"/>
                </a:lnTo>
                <a:lnTo>
                  <a:pt x="16" y="6"/>
                </a:lnTo>
                <a:lnTo>
                  <a:pt x="14" y="6"/>
                </a:lnTo>
                <a:lnTo>
                  <a:pt x="12" y="6"/>
                </a:lnTo>
                <a:lnTo>
                  <a:pt x="10" y="8"/>
                </a:lnTo>
                <a:lnTo>
                  <a:pt x="10" y="8"/>
                </a:lnTo>
                <a:lnTo>
                  <a:pt x="2" y="10"/>
                </a:lnTo>
                <a:lnTo>
                  <a:pt x="0" y="16"/>
                </a:lnTo>
                <a:lnTo>
                  <a:pt x="0" y="16"/>
                </a:lnTo>
                <a:lnTo>
                  <a:pt x="0" y="16"/>
                </a:lnTo>
                <a:lnTo>
                  <a:pt x="0" y="16"/>
                </a:lnTo>
                <a:lnTo>
                  <a:pt x="0" y="20"/>
                </a:lnTo>
                <a:lnTo>
                  <a:pt x="0" y="20"/>
                </a:lnTo>
                <a:lnTo>
                  <a:pt x="0" y="20"/>
                </a:lnTo>
                <a:lnTo>
                  <a:pt x="0" y="20"/>
                </a:lnTo>
                <a:lnTo>
                  <a:pt x="0" y="34"/>
                </a:lnTo>
                <a:lnTo>
                  <a:pt x="0" y="48"/>
                </a:lnTo>
                <a:lnTo>
                  <a:pt x="4" y="62"/>
                </a:lnTo>
                <a:lnTo>
                  <a:pt x="10" y="74"/>
                </a:lnTo>
                <a:lnTo>
                  <a:pt x="10" y="74"/>
                </a:lnTo>
                <a:lnTo>
                  <a:pt x="10" y="76"/>
                </a:lnTo>
                <a:lnTo>
                  <a:pt x="10" y="76"/>
                </a:lnTo>
                <a:lnTo>
                  <a:pt x="10" y="78"/>
                </a:lnTo>
                <a:lnTo>
                  <a:pt x="10" y="78"/>
                </a:lnTo>
                <a:lnTo>
                  <a:pt x="16" y="82"/>
                </a:lnTo>
                <a:lnTo>
                  <a:pt x="22" y="84"/>
                </a:lnTo>
                <a:lnTo>
                  <a:pt x="26" y="82"/>
                </a:lnTo>
                <a:lnTo>
                  <a:pt x="30" y="82"/>
                </a:lnTo>
                <a:lnTo>
                  <a:pt x="30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7" name="Freeform 205"/>
          <p:cNvSpPr>
            <a:spLocks noEditPoints="1"/>
          </p:cNvSpPr>
          <p:nvPr/>
        </p:nvSpPr>
        <p:spPr bwMode="auto">
          <a:xfrm>
            <a:off x="2279879" y="2753974"/>
            <a:ext cx="1031161" cy="694051"/>
          </a:xfrm>
          <a:custGeom>
            <a:avLst/>
            <a:gdLst>
              <a:gd name="T0" fmla="*/ 184 w 208"/>
              <a:gd name="T1" fmla="*/ 54 h 140"/>
              <a:gd name="T2" fmla="*/ 194 w 208"/>
              <a:gd name="T3" fmla="*/ 60 h 140"/>
              <a:gd name="T4" fmla="*/ 206 w 208"/>
              <a:gd name="T5" fmla="*/ 68 h 140"/>
              <a:gd name="T6" fmla="*/ 192 w 208"/>
              <a:gd name="T7" fmla="*/ 90 h 140"/>
              <a:gd name="T8" fmla="*/ 160 w 208"/>
              <a:gd name="T9" fmla="*/ 72 h 140"/>
              <a:gd name="T10" fmla="*/ 144 w 208"/>
              <a:gd name="T11" fmla="*/ 68 h 140"/>
              <a:gd name="T12" fmla="*/ 150 w 208"/>
              <a:gd name="T13" fmla="*/ 62 h 140"/>
              <a:gd name="T14" fmla="*/ 166 w 208"/>
              <a:gd name="T15" fmla="*/ 54 h 140"/>
              <a:gd name="T16" fmla="*/ 160 w 208"/>
              <a:gd name="T17" fmla="*/ 44 h 140"/>
              <a:gd name="T18" fmla="*/ 152 w 208"/>
              <a:gd name="T19" fmla="*/ 24 h 140"/>
              <a:gd name="T20" fmla="*/ 166 w 208"/>
              <a:gd name="T21" fmla="*/ 6 h 140"/>
              <a:gd name="T22" fmla="*/ 190 w 208"/>
              <a:gd name="T23" fmla="*/ 8 h 140"/>
              <a:gd name="T24" fmla="*/ 198 w 208"/>
              <a:gd name="T25" fmla="*/ 44 h 140"/>
              <a:gd name="T26" fmla="*/ 66 w 208"/>
              <a:gd name="T27" fmla="*/ 80 h 140"/>
              <a:gd name="T28" fmla="*/ 52 w 208"/>
              <a:gd name="T29" fmla="*/ 104 h 140"/>
              <a:gd name="T30" fmla="*/ 58 w 208"/>
              <a:gd name="T31" fmla="*/ 134 h 140"/>
              <a:gd name="T32" fmla="*/ 128 w 208"/>
              <a:gd name="T33" fmla="*/ 140 h 140"/>
              <a:gd name="T34" fmla="*/ 170 w 208"/>
              <a:gd name="T35" fmla="*/ 130 h 140"/>
              <a:gd name="T36" fmla="*/ 152 w 208"/>
              <a:gd name="T37" fmla="*/ 80 h 140"/>
              <a:gd name="T38" fmla="*/ 132 w 208"/>
              <a:gd name="T39" fmla="*/ 78 h 140"/>
              <a:gd name="T40" fmla="*/ 128 w 208"/>
              <a:gd name="T41" fmla="*/ 66 h 140"/>
              <a:gd name="T42" fmla="*/ 138 w 208"/>
              <a:gd name="T43" fmla="*/ 50 h 140"/>
              <a:gd name="T44" fmla="*/ 140 w 208"/>
              <a:gd name="T45" fmla="*/ 38 h 140"/>
              <a:gd name="T46" fmla="*/ 138 w 208"/>
              <a:gd name="T47" fmla="*/ 28 h 140"/>
              <a:gd name="T48" fmla="*/ 130 w 208"/>
              <a:gd name="T49" fmla="*/ 8 h 140"/>
              <a:gd name="T50" fmla="*/ 88 w 208"/>
              <a:gd name="T51" fmla="*/ 8 h 140"/>
              <a:gd name="T52" fmla="*/ 80 w 208"/>
              <a:gd name="T53" fmla="*/ 28 h 140"/>
              <a:gd name="T54" fmla="*/ 78 w 208"/>
              <a:gd name="T55" fmla="*/ 38 h 140"/>
              <a:gd name="T56" fmla="*/ 80 w 208"/>
              <a:gd name="T57" fmla="*/ 50 h 140"/>
              <a:gd name="T58" fmla="*/ 92 w 208"/>
              <a:gd name="T59" fmla="*/ 68 h 140"/>
              <a:gd name="T60" fmla="*/ 84 w 208"/>
              <a:gd name="T61" fmla="*/ 80 h 140"/>
              <a:gd name="T62" fmla="*/ 66 w 208"/>
              <a:gd name="T63" fmla="*/ 80 h 140"/>
              <a:gd name="T64" fmla="*/ 22 w 208"/>
              <a:gd name="T65" fmla="*/ 54 h 140"/>
              <a:gd name="T66" fmla="*/ 30 w 208"/>
              <a:gd name="T67" fmla="*/ 46 h 140"/>
              <a:gd name="T68" fmla="*/ 24 w 208"/>
              <a:gd name="T69" fmla="*/ 36 h 140"/>
              <a:gd name="T70" fmla="*/ 20 w 208"/>
              <a:gd name="T71" fmla="*/ 26 h 140"/>
              <a:gd name="T72" fmla="*/ 22 w 208"/>
              <a:gd name="T73" fmla="*/ 26 h 140"/>
              <a:gd name="T74" fmla="*/ 26 w 208"/>
              <a:gd name="T75" fmla="*/ 4 h 140"/>
              <a:gd name="T76" fmla="*/ 56 w 208"/>
              <a:gd name="T77" fmla="*/ 4 h 140"/>
              <a:gd name="T78" fmla="*/ 62 w 208"/>
              <a:gd name="T79" fmla="*/ 18 h 140"/>
              <a:gd name="T80" fmla="*/ 64 w 208"/>
              <a:gd name="T81" fmla="*/ 26 h 140"/>
              <a:gd name="T82" fmla="*/ 62 w 208"/>
              <a:gd name="T83" fmla="*/ 34 h 140"/>
              <a:gd name="T84" fmla="*/ 54 w 208"/>
              <a:gd name="T85" fmla="*/ 44 h 140"/>
              <a:gd name="T86" fmla="*/ 64 w 208"/>
              <a:gd name="T87" fmla="*/ 54 h 140"/>
              <a:gd name="T88" fmla="*/ 76 w 208"/>
              <a:gd name="T89" fmla="*/ 62 h 140"/>
              <a:gd name="T90" fmla="*/ 80 w 208"/>
              <a:gd name="T91" fmla="*/ 70 h 140"/>
              <a:gd name="T92" fmla="*/ 60 w 208"/>
              <a:gd name="T93" fmla="*/ 72 h 140"/>
              <a:gd name="T94" fmla="*/ 16 w 208"/>
              <a:gd name="T95" fmla="*/ 94 h 140"/>
              <a:gd name="T96" fmla="*/ 0 w 208"/>
              <a:gd name="T97" fmla="*/ 82 h 140"/>
              <a:gd name="T98" fmla="*/ 12 w 208"/>
              <a:gd name="T99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8" h="140">
                <a:moveTo>
                  <a:pt x="190" y="44"/>
                </a:moveTo>
                <a:lnTo>
                  <a:pt x="190" y="44"/>
                </a:lnTo>
                <a:lnTo>
                  <a:pt x="188" y="50"/>
                </a:lnTo>
                <a:lnTo>
                  <a:pt x="184" y="54"/>
                </a:lnTo>
                <a:lnTo>
                  <a:pt x="184" y="54"/>
                </a:lnTo>
                <a:lnTo>
                  <a:pt x="186" y="60"/>
                </a:lnTo>
                <a:lnTo>
                  <a:pt x="186" y="60"/>
                </a:lnTo>
                <a:lnTo>
                  <a:pt x="194" y="60"/>
                </a:lnTo>
                <a:lnTo>
                  <a:pt x="200" y="62"/>
                </a:lnTo>
                <a:lnTo>
                  <a:pt x="204" y="64"/>
                </a:lnTo>
                <a:lnTo>
                  <a:pt x="204" y="64"/>
                </a:lnTo>
                <a:lnTo>
                  <a:pt x="206" y="68"/>
                </a:lnTo>
                <a:lnTo>
                  <a:pt x="208" y="76"/>
                </a:lnTo>
                <a:lnTo>
                  <a:pt x="208" y="86"/>
                </a:lnTo>
                <a:lnTo>
                  <a:pt x="208" y="86"/>
                </a:lnTo>
                <a:lnTo>
                  <a:pt x="192" y="90"/>
                </a:lnTo>
                <a:lnTo>
                  <a:pt x="174" y="92"/>
                </a:lnTo>
                <a:lnTo>
                  <a:pt x="174" y="92"/>
                </a:lnTo>
                <a:lnTo>
                  <a:pt x="168" y="80"/>
                </a:lnTo>
                <a:lnTo>
                  <a:pt x="160" y="72"/>
                </a:lnTo>
                <a:lnTo>
                  <a:pt x="158" y="68"/>
                </a:lnTo>
                <a:lnTo>
                  <a:pt x="152" y="68"/>
                </a:lnTo>
                <a:lnTo>
                  <a:pt x="152" y="68"/>
                </a:lnTo>
                <a:lnTo>
                  <a:pt x="144" y="68"/>
                </a:lnTo>
                <a:lnTo>
                  <a:pt x="144" y="68"/>
                </a:lnTo>
                <a:lnTo>
                  <a:pt x="146" y="64"/>
                </a:lnTo>
                <a:lnTo>
                  <a:pt x="146" y="64"/>
                </a:lnTo>
                <a:lnTo>
                  <a:pt x="150" y="62"/>
                </a:lnTo>
                <a:lnTo>
                  <a:pt x="156" y="60"/>
                </a:lnTo>
                <a:lnTo>
                  <a:pt x="164" y="60"/>
                </a:lnTo>
                <a:lnTo>
                  <a:pt x="164" y="60"/>
                </a:lnTo>
                <a:lnTo>
                  <a:pt x="166" y="54"/>
                </a:lnTo>
                <a:lnTo>
                  <a:pt x="166" y="54"/>
                </a:lnTo>
                <a:lnTo>
                  <a:pt x="162" y="50"/>
                </a:lnTo>
                <a:lnTo>
                  <a:pt x="160" y="44"/>
                </a:lnTo>
                <a:lnTo>
                  <a:pt x="160" y="44"/>
                </a:lnTo>
                <a:lnTo>
                  <a:pt x="152" y="44"/>
                </a:lnTo>
                <a:lnTo>
                  <a:pt x="152" y="44"/>
                </a:lnTo>
                <a:lnTo>
                  <a:pt x="152" y="34"/>
                </a:lnTo>
                <a:lnTo>
                  <a:pt x="152" y="24"/>
                </a:lnTo>
                <a:lnTo>
                  <a:pt x="154" y="14"/>
                </a:lnTo>
                <a:lnTo>
                  <a:pt x="158" y="10"/>
                </a:lnTo>
                <a:lnTo>
                  <a:pt x="158" y="10"/>
                </a:lnTo>
                <a:lnTo>
                  <a:pt x="166" y="6"/>
                </a:lnTo>
                <a:lnTo>
                  <a:pt x="174" y="4"/>
                </a:lnTo>
                <a:lnTo>
                  <a:pt x="184" y="6"/>
                </a:lnTo>
                <a:lnTo>
                  <a:pt x="190" y="8"/>
                </a:lnTo>
                <a:lnTo>
                  <a:pt x="190" y="8"/>
                </a:lnTo>
                <a:lnTo>
                  <a:pt x="194" y="14"/>
                </a:lnTo>
                <a:lnTo>
                  <a:pt x="198" y="24"/>
                </a:lnTo>
                <a:lnTo>
                  <a:pt x="198" y="34"/>
                </a:lnTo>
                <a:lnTo>
                  <a:pt x="198" y="44"/>
                </a:lnTo>
                <a:lnTo>
                  <a:pt x="198" y="44"/>
                </a:lnTo>
                <a:lnTo>
                  <a:pt x="190" y="44"/>
                </a:lnTo>
                <a:lnTo>
                  <a:pt x="190" y="44"/>
                </a:lnTo>
                <a:close/>
                <a:moveTo>
                  <a:pt x="66" y="80"/>
                </a:moveTo>
                <a:lnTo>
                  <a:pt x="66" y="80"/>
                </a:lnTo>
                <a:lnTo>
                  <a:pt x="62" y="84"/>
                </a:lnTo>
                <a:lnTo>
                  <a:pt x="58" y="90"/>
                </a:lnTo>
                <a:lnTo>
                  <a:pt x="52" y="104"/>
                </a:lnTo>
                <a:lnTo>
                  <a:pt x="50" y="118"/>
                </a:lnTo>
                <a:lnTo>
                  <a:pt x="50" y="130"/>
                </a:lnTo>
                <a:lnTo>
                  <a:pt x="50" y="130"/>
                </a:lnTo>
                <a:lnTo>
                  <a:pt x="58" y="134"/>
                </a:lnTo>
                <a:lnTo>
                  <a:pt x="72" y="138"/>
                </a:lnTo>
                <a:lnTo>
                  <a:pt x="88" y="140"/>
                </a:lnTo>
                <a:lnTo>
                  <a:pt x="108" y="140"/>
                </a:lnTo>
                <a:lnTo>
                  <a:pt x="128" y="140"/>
                </a:lnTo>
                <a:lnTo>
                  <a:pt x="144" y="138"/>
                </a:lnTo>
                <a:lnTo>
                  <a:pt x="160" y="134"/>
                </a:lnTo>
                <a:lnTo>
                  <a:pt x="170" y="130"/>
                </a:lnTo>
                <a:lnTo>
                  <a:pt x="170" y="130"/>
                </a:lnTo>
                <a:lnTo>
                  <a:pt x="170" y="118"/>
                </a:lnTo>
                <a:lnTo>
                  <a:pt x="166" y="102"/>
                </a:lnTo>
                <a:lnTo>
                  <a:pt x="160" y="90"/>
                </a:lnTo>
                <a:lnTo>
                  <a:pt x="152" y="80"/>
                </a:lnTo>
                <a:lnTo>
                  <a:pt x="152" y="80"/>
                </a:lnTo>
                <a:lnTo>
                  <a:pt x="140" y="80"/>
                </a:lnTo>
                <a:lnTo>
                  <a:pt x="140" y="80"/>
                </a:lnTo>
                <a:lnTo>
                  <a:pt x="132" y="78"/>
                </a:lnTo>
                <a:lnTo>
                  <a:pt x="132" y="78"/>
                </a:lnTo>
                <a:lnTo>
                  <a:pt x="130" y="74"/>
                </a:lnTo>
                <a:lnTo>
                  <a:pt x="128" y="66"/>
                </a:lnTo>
                <a:lnTo>
                  <a:pt x="128" y="66"/>
                </a:lnTo>
                <a:lnTo>
                  <a:pt x="132" y="60"/>
                </a:lnTo>
                <a:lnTo>
                  <a:pt x="134" y="54"/>
                </a:lnTo>
                <a:lnTo>
                  <a:pt x="134" y="54"/>
                </a:lnTo>
                <a:lnTo>
                  <a:pt x="138" y="50"/>
                </a:lnTo>
                <a:lnTo>
                  <a:pt x="138" y="50"/>
                </a:lnTo>
                <a:lnTo>
                  <a:pt x="140" y="40"/>
                </a:lnTo>
                <a:lnTo>
                  <a:pt x="140" y="38"/>
                </a:lnTo>
                <a:lnTo>
                  <a:pt x="140" y="38"/>
                </a:lnTo>
                <a:lnTo>
                  <a:pt x="140" y="38"/>
                </a:lnTo>
                <a:lnTo>
                  <a:pt x="138" y="38"/>
                </a:lnTo>
                <a:lnTo>
                  <a:pt x="138" y="38"/>
                </a:lnTo>
                <a:lnTo>
                  <a:pt x="138" y="28"/>
                </a:lnTo>
                <a:lnTo>
                  <a:pt x="138" y="20"/>
                </a:lnTo>
                <a:lnTo>
                  <a:pt x="134" y="12"/>
                </a:lnTo>
                <a:lnTo>
                  <a:pt x="130" y="8"/>
                </a:lnTo>
                <a:lnTo>
                  <a:pt x="130" y="8"/>
                </a:lnTo>
                <a:lnTo>
                  <a:pt x="120" y="4"/>
                </a:lnTo>
                <a:lnTo>
                  <a:pt x="108" y="2"/>
                </a:lnTo>
                <a:lnTo>
                  <a:pt x="96" y="4"/>
                </a:lnTo>
                <a:lnTo>
                  <a:pt x="88" y="8"/>
                </a:lnTo>
                <a:lnTo>
                  <a:pt x="88" y="8"/>
                </a:lnTo>
                <a:lnTo>
                  <a:pt x="82" y="14"/>
                </a:lnTo>
                <a:lnTo>
                  <a:pt x="80" y="20"/>
                </a:lnTo>
                <a:lnTo>
                  <a:pt x="80" y="28"/>
                </a:lnTo>
                <a:lnTo>
                  <a:pt x="80" y="38"/>
                </a:lnTo>
                <a:lnTo>
                  <a:pt x="80" y="38"/>
                </a:lnTo>
                <a:lnTo>
                  <a:pt x="80" y="38"/>
                </a:lnTo>
                <a:lnTo>
                  <a:pt x="78" y="38"/>
                </a:lnTo>
                <a:lnTo>
                  <a:pt x="78" y="40"/>
                </a:lnTo>
                <a:lnTo>
                  <a:pt x="78" y="40"/>
                </a:lnTo>
                <a:lnTo>
                  <a:pt x="80" y="50"/>
                </a:lnTo>
                <a:lnTo>
                  <a:pt x="80" y="50"/>
                </a:lnTo>
                <a:lnTo>
                  <a:pt x="84" y="54"/>
                </a:lnTo>
                <a:lnTo>
                  <a:pt x="84" y="54"/>
                </a:lnTo>
                <a:lnTo>
                  <a:pt x="88" y="62"/>
                </a:lnTo>
                <a:lnTo>
                  <a:pt x="92" y="68"/>
                </a:lnTo>
                <a:lnTo>
                  <a:pt x="92" y="68"/>
                </a:lnTo>
                <a:lnTo>
                  <a:pt x="88" y="76"/>
                </a:lnTo>
                <a:lnTo>
                  <a:pt x="88" y="76"/>
                </a:lnTo>
                <a:lnTo>
                  <a:pt x="84" y="80"/>
                </a:lnTo>
                <a:lnTo>
                  <a:pt x="80" y="80"/>
                </a:lnTo>
                <a:lnTo>
                  <a:pt x="80" y="80"/>
                </a:lnTo>
                <a:lnTo>
                  <a:pt x="66" y="80"/>
                </a:lnTo>
                <a:lnTo>
                  <a:pt x="66" y="80"/>
                </a:lnTo>
                <a:close/>
                <a:moveTo>
                  <a:pt x="12" y="54"/>
                </a:moveTo>
                <a:lnTo>
                  <a:pt x="12" y="54"/>
                </a:lnTo>
                <a:lnTo>
                  <a:pt x="22" y="54"/>
                </a:lnTo>
                <a:lnTo>
                  <a:pt x="22" y="54"/>
                </a:lnTo>
                <a:lnTo>
                  <a:pt x="24" y="54"/>
                </a:lnTo>
                <a:lnTo>
                  <a:pt x="28" y="52"/>
                </a:lnTo>
                <a:lnTo>
                  <a:pt x="28" y="52"/>
                </a:lnTo>
                <a:lnTo>
                  <a:pt x="30" y="46"/>
                </a:lnTo>
                <a:lnTo>
                  <a:pt x="30" y="46"/>
                </a:lnTo>
                <a:lnTo>
                  <a:pt x="26" y="42"/>
                </a:lnTo>
                <a:lnTo>
                  <a:pt x="24" y="36"/>
                </a:lnTo>
                <a:lnTo>
                  <a:pt x="24" y="36"/>
                </a:lnTo>
                <a:lnTo>
                  <a:pt x="22" y="34"/>
                </a:lnTo>
                <a:lnTo>
                  <a:pt x="22" y="34"/>
                </a:lnTo>
                <a:lnTo>
                  <a:pt x="20" y="26"/>
                </a:lnTo>
                <a:lnTo>
                  <a:pt x="20" y="26"/>
                </a:lnTo>
                <a:lnTo>
                  <a:pt x="22" y="26"/>
                </a:lnTo>
                <a:lnTo>
                  <a:pt x="22" y="26"/>
                </a:lnTo>
                <a:lnTo>
                  <a:pt x="22" y="26"/>
                </a:lnTo>
                <a:lnTo>
                  <a:pt x="22" y="26"/>
                </a:lnTo>
                <a:lnTo>
                  <a:pt x="22" y="12"/>
                </a:lnTo>
                <a:lnTo>
                  <a:pt x="24" y="8"/>
                </a:lnTo>
                <a:lnTo>
                  <a:pt x="26" y="4"/>
                </a:lnTo>
                <a:lnTo>
                  <a:pt x="26" y="4"/>
                </a:lnTo>
                <a:lnTo>
                  <a:pt x="34" y="2"/>
                </a:lnTo>
                <a:lnTo>
                  <a:pt x="42" y="0"/>
                </a:lnTo>
                <a:lnTo>
                  <a:pt x="50" y="0"/>
                </a:lnTo>
                <a:lnTo>
                  <a:pt x="56" y="4"/>
                </a:lnTo>
                <a:lnTo>
                  <a:pt x="56" y="4"/>
                </a:lnTo>
                <a:lnTo>
                  <a:pt x="60" y="8"/>
                </a:lnTo>
                <a:lnTo>
                  <a:pt x="62" y="12"/>
                </a:lnTo>
                <a:lnTo>
                  <a:pt x="62" y="18"/>
                </a:lnTo>
                <a:lnTo>
                  <a:pt x="62" y="24"/>
                </a:lnTo>
                <a:lnTo>
                  <a:pt x="62" y="24"/>
                </a:lnTo>
                <a:lnTo>
                  <a:pt x="62" y="26"/>
                </a:lnTo>
                <a:lnTo>
                  <a:pt x="64" y="26"/>
                </a:lnTo>
                <a:lnTo>
                  <a:pt x="64" y="26"/>
                </a:lnTo>
                <a:lnTo>
                  <a:pt x="64" y="26"/>
                </a:lnTo>
                <a:lnTo>
                  <a:pt x="62" y="34"/>
                </a:lnTo>
                <a:lnTo>
                  <a:pt x="62" y="34"/>
                </a:lnTo>
                <a:lnTo>
                  <a:pt x="60" y="36"/>
                </a:lnTo>
                <a:lnTo>
                  <a:pt x="60" y="36"/>
                </a:lnTo>
                <a:lnTo>
                  <a:pt x="54" y="44"/>
                </a:lnTo>
                <a:lnTo>
                  <a:pt x="54" y="44"/>
                </a:lnTo>
                <a:lnTo>
                  <a:pt x="56" y="50"/>
                </a:lnTo>
                <a:lnTo>
                  <a:pt x="58" y="54"/>
                </a:lnTo>
                <a:lnTo>
                  <a:pt x="58" y="54"/>
                </a:lnTo>
                <a:lnTo>
                  <a:pt x="64" y="54"/>
                </a:lnTo>
                <a:lnTo>
                  <a:pt x="64" y="54"/>
                </a:lnTo>
                <a:lnTo>
                  <a:pt x="70" y="54"/>
                </a:lnTo>
                <a:lnTo>
                  <a:pt x="70" y="54"/>
                </a:lnTo>
                <a:lnTo>
                  <a:pt x="76" y="62"/>
                </a:lnTo>
                <a:lnTo>
                  <a:pt x="76" y="62"/>
                </a:lnTo>
                <a:lnTo>
                  <a:pt x="80" y="70"/>
                </a:lnTo>
                <a:lnTo>
                  <a:pt x="80" y="70"/>
                </a:lnTo>
                <a:lnTo>
                  <a:pt x="80" y="70"/>
                </a:lnTo>
                <a:lnTo>
                  <a:pt x="66" y="70"/>
                </a:lnTo>
                <a:lnTo>
                  <a:pt x="62" y="70"/>
                </a:lnTo>
                <a:lnTo>
                  <a:pt x="60" y="72"/>
                </a:lnTo>
                <a:lnTo>
                  <a:pt x="60" y="72"/>
                </a:lnTo>
                <a:lnTo>
                  <a:pt x="50" y="82"/>
                </a:lnTo>
                <a:lnTo>
                  <a:pt x="44" y="96"/>
                </a:lnTo>
                <a:lnTo>
                  <a:pt x="44" y="96"/>
                </a:lnTo>
                <a:lnTo>
                  <a:pt x="16" y="94"/>
                </a:lnTo>
                <a:lnTo>
                  <a:pt x="6" y="92"/>
                </a:lnTo>
                <a:lnTo>
                  <a:pt x="0" y="90"/>
                </a:lnTo>
                <a:lnTo>
                  <a:pt x="0" y="90"/>
                </a:lnTo>
                <a:lnTo>
                  <a:pt x="0" y="82"/>
                </a:lnTo>
                <a:lnTo>
                  <a:pt x="2" y="72"/>
                </a:lnTo>
                <a:lnTo>
                  <a:pt x="6" y="62"/>
                </a:lnTo>
                <a:lnTo>
                  <a:pt x="12" y="54"/>
                </a:lnTo>
                <a:lnTo>
                  <a:pt x="12" y="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8" name="Freeform 206"/>
          <p:cNvSpPr/>
          <p:nvPr/>
        </p:nvSpPr>
        <p:spPr bwMode="auto">
          <a:xfrm>
            <a:off x="2676478" y="3150573"/>
            <a:ext cx="267705" cy="267705"/>
          </a:xfrm>
          <a:custGeom>
            <a:avLst/>
            <a:gdLst>
              <a:gd name="T0" fmla="*/ 14 w 54"/>
              <a:gd name="T1" fmla="*/ 16 h 54"/>
              <a:gd name="T2" fmla="*/ 24 w 54"/>
              <a:gd name="T3" fmla="*/ 32 h 54"/>
              <a:gd name="T4" fmla="*/ 40 w 54"/>
              <a:gd name="T5" fmla="*/ 0 h 54"/>
              <a:gd name="T6" fmla="*/ 54 w 54"/>
              <a:gd name="T7" fmla="*/ 6 h 54"/>
              <a:gd name="T8" fmla="*/ 32 w 54"/>
              <a:gd name="T9" fmla="*/ 52 h 54"/>
              <a:gd name="T10" fmla="*/ 18 w 54"/>
              <a:gd name="T11" fmla="*/ 54 h 54"/>
              <a:gd name="T12" fmla="*/ 0 w 54"/>
              <a:gd name="T13" fmla="*/ 24 h 54"/>
              <a:gd name="T14" fmla="*/ 14 w 54"/>
              <a:gd name="T15" fmla="*/ 1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14" y="16"/>
                </a:moveTo>
                <a:lnTo>
                  <a:pt x="24" y="32"/>
                </a:lnTo>
                <a:lnTo>
                  <a:pt x="40" y="0"/>
                </a:lnTo>
                <a:lnTo>
                  <a:pt x="54" y="6"/>
                </a:lnTo>
                <a:lnTo>
                  <a:pt x="32" y="52"/>
                </a:lnTo>
                <a:lnTo>
                  <a:pt x="18" y="54"/>
                </a:lnTo>
                <a:lnTo>
                  <a:pt x="0" y="24"/>
                </a:lnTo>
                <a:lnTo>
                  <a:pt x="14" y="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9" name="Freeform 207"/>
          <p:cNvSpPr/>
          <p:nvPr/>
        </p:nvSpPr>
        <p:spPr bwMode="auto">
          <a:xfrm>
            <a:off x="2418689" y="2793634"/>
            <a:ext cx="138810" cy="148726"/>
          </a:xfrm>
          <a:custGeom>
            <a:avLst/>
            <a:gdLst>
              <a:gd name="T0" fmla="*/ 2 w 28"/>
              <a:gd name="T1" fmla="*/ 4 h 30"/>
              <a:gd name="T2" fmla="*/ 2 w 28"/>
              <a:gd name="T3" fmla="*/ 4 h 30"/>
              <a:gd name="T4" fmla="*/ 12 w 28"/>
              <a:gd name="T5" fmla="*/ 10 h 30"/>
              <a:gd name="T6" fmla="*/ 12 w 28"/>
              <a:gd name="T7" fmla="*/ 10 h 30"/>
              <a:gd name="T8" fmla="*/ 18 w 28"/>
              <a:gd name="T9" fmla="*/ 4 h 30"/>
              <a:gd name="T10" fmla="*/ 26 w 28"/>
              <a:gd name="T11" fmla="*/ 0 h 30"/>
              <a:gd name="T12" fmla="*/ 28 w 28"/>
              <a:gd name="T13" fmla="*/ 6 h 30"/>
              <a:gd name="T14" fmla="*/ 28 w 28"/>
              <a:gd name="T15" fmla="*/ 6 h 30"/>
              <a:gd name="T16" fmla="*/ 18 w 28"/>
              <a:gd name="T17" fmla="*/ 14 h 30"/>
              <a:gd name="T18" fmla="*/ 18 w 28"/>
              <a:gd name="T19" fmla="*/ 14 h 30"/>
              <a:gd name="T20" fmla="*/ 28 w 28"/>
              <a:gd name="T21" fmla="*/ 26 h 30"/>
              <a:gd name="T22" fmla="*/ 22 w 28"/>
              <a:gd name="T23" fmla="*/ 30 h 30"/>
              <a:gd name="T24" fmla="*/ 22 w 28"/>
              <a:gd name="T25" fmla="*/ 30 h 30"/>
              <a:gd name="T26" fmla="*/ 14 w 28"/>
              <a:gd name="T27" fmla="*/ 20 h 30"/>
              <a:gd name="T28" fmla="*/ 14 w 28"/>
              <a:gd name="T29" fmla="*/ 20 h 30"/>
              <a:gd name="T30" fmla="*/ 8 w 28"/>
              <a:gd name="T31" fmla="*/ 30 h 30"/>
              <a:gd name="T32" fmla="*/ 2 w 28"/>
              <a:gd name="T33" fmla="*/ 26 h 30"/>
              <a:gd name="T34" fmla="*/ 2 w 28"/>
              <a:gd name="T35" fmla="*/ 26 h 30"/>
              <a:gd name="T36" fmla="*/ 8 w 28"/>
              <a:gd name="T37" fmla="*/ 16 h 30"/>
              <a:gd name="T38" fmla="*/ 8 w 28"/>
              <a:gd name="T39" fmla="*/ 16 h 30"/>
              <a:gd name="T40" fmla="*/ 0 w 28"/>
              <a:gd name="T41" fmla="*/ 12 h 30"/>
              <a:gd name="T42" fmla="*/ 2 w 28"/>
              <a:gd name="T4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30">
                <a:moveTo>
                  <a:pt x="2" y="4"/>
                </a:moveTo>
                <a:lnTo>
                  <a:pt x="2" y="4"/>
                </a:lnTo>
                <a:lnTo>
                  <a:pt x="12" y="10"/>
                </a:lnTo>
                <a:lnTo>
                  <a:pt x="12" y="10"/>
                </a:lnTo>
                <a:lnTo>
                  <a:pt x="18" y="4"/>
                </a:lnTo>
                <a:lnTo>
                  <a:pt x="26" y="0"/>
                </a:lnTo>
                <a:lnTo>
                  <a:pt x="28" y="6"/>
                </a:lnTo>
                <a:lnTo>
                  <a:pt x="28" y="6"/>
                </a:lnTo>
                <a:lnTo>
                  <a:pt x="18" y="14"/>
                </a:lnTo>
                <a:lnTo>
                  <a:pt x="18" y="14"/>
                </a:lnTo>
                <a:lnTo>
                  <a:pt x="28" y="26"/>
                </a:lnTo>
                <a:lnTo>
                  <a:pt x="22" y="30"/>
                </a:lnTo>
                <a:lnTo>
                  <a:pt x="22" y="30"/>
                </a:lnTo>
                <a:lnTo>
                  <a:pt x="14" y="20"/>
                </a:lnTo>
                <a:lnTo>
                  <a:pt x="14" y="20"/>
                </a:lnTo>
                <a:lnTo>
                  <a:pt x="8" y="30"/>
                </a:lnTo>
                <a:lnTo>
                  <a:pt x="2" y="26"/>
                </a:lnTo>
                <a:lnTo>
                  <a:pt x="2" y="26"/>
                </a:lnTo>
                <a:lnTo>
                  <a:pt x="8" y="16"/>
                </a:lnTo>
                <a:lnTo>
                  <a:pt x="8" y="16"/>
                </a:lnTo>
                <a:lnTo>
                  <a:pt x="0" y="12"/>
                </a:lnTo>
                <a:lnTo>
                  <a:pt x="2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0" name="Freeform 208"/>
          <p:cNvSpPr/>
          <p:nvPr/>
        </p:nvSpPr>
        <p:spPr bwMode="auto">
          <a:xfrm>
            <a:off x="3073079" y="2823379"/>
            <a:ext cx="148726" cy="148726"/>
          </a:xfrm>
          <a:custGeom>
            <a:avLst/>
            <a:gdLst>
              <a:gd name="T0" fmla="*/ 2 w 30"/>
              <a:gd name="T1" fmla="*/ 4 h 30"/>
              <a:gd name="T2" fmla="*/ 2 w 30"/>
              <a:gd name="T3" fmla="*/ 4 h 30"/>
              <a:gd name="T4" fmla="*/ 12 w 30"/>
              <a:gd name="T5" fmla="*/ 10 h 30"/>
              <a:gd name="T6" fmla="*/ 12 w 30"/>
              <a:gd name="T7" fmla="*/ 10 h 30"/>
              <a:gd name="T8" fmla="*/ 18 w 30"/>
              <a:gd name="T9" fmla="*/ 4 h 30"/>
              <a:gd name="T10" fmla="*/ 26 w 30"/>
              <a:gd name="T11" fmla="*/ 0 h 30"/>
              <a:gd name="T12" fmla="*/ 30 w 30"/>
              <a:gd name="T13" fmla="*/ 6 h 30"/>
              <a:gd name="T14" fmla="*/ 30 w 30"/>
              <a:gd name="T15" fmla="*/ 6 h 30"/>
              <a:gd name="T16" fmla="*/ 18 w 30"/>
              <a:gd name="T17" fmla="*/ 14 h 30"/>
              <a:gd name="T18" fmla="*/ 18 w 30"/>
              <a:gd name="T19" fmla="*/ 14 h 30"/>
              <a:gd name="T20" fmla="*/ 28 w 30"/>
              <a:gd name="T21" fmla="*/ 26 h 30"/>
              <a:gd name="T22" fmla="*/ 22 w 30"/>
              <a:gd name="T23" fmla="*/ 30 h 30"/>
              <a:gd name="T24" fmla="*/ 22 w 30"/>
              <a:gd name="T25" fmla="*/ 30 h 30"/>
              <a:gd name="T26" fmla="*/ 14 w 30"/>
              <a:gd name="T27" fmla="*/ 20 h 30"/>
              <a:gd name="T28" fmla="*/ 14 w 30"/>
              <a:gd name="T29" fmla="*/ 20 h 30"/>
              <a:gd name="T30" fmla="*/ 8 w 30"/>
              <a:gd name="T31" fmla="*/ 30 h 30"/>
              <a:gd name="T32" fmla="*/ 2 w 30"/>
              <a:gd name="T33" fmla="*/ 26 h 30"/>
              <a:gd name="T34" fmla="*/ 2 w 30"/>
              <a:gd name="T35" fmla="*/ 26 h 30"/>
              <a:gd name="T36" fmla="*/ 8 w 30"/>
              <a:gd name="T37" fmla="*/ 16 h 30"/>
              <a:gd name="T38" fmla="*/ 8 w 30"/>
              <a:gd name="T39" fmla="*/ 16 h 30"/>
              <a:gd name="T40" fmla="*/ 0 w 30"/>
              <a:gd name="T41" fmla="*/ 12 h 30"/>
              <a:gd name="T42" fmla="*/ 2 w 30"/>
              <a:gd name="T4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30">
                <a:moveTo>
                  <a:pt x="2" y="4"/>
                </a:moveTo>
                <a:lnTo>
                  <a:pt x="2" y="4"/>
                </a:lnTo>
                <a:lnTo>
                  <a:pt x="12" y="10"/>
                </a:lnTo>
                <a:lnTo>
                  <a:pt x="12" y="10"/>
                </a:lnTo>
                <a:lnTo>
                  <a:pt x="18" y="4"/>
                </a:lnTo>
                <a:lnTo>
                  <a:pt x="26" y="0"/>
                </a:lnTo>
                <a:lnTo>
                  <a:pt x="30" y="6"/>
                </a:lnTo>
                <a:lnTo>
                  <a:pt x="30" y="6"/>
                </a:lnTo>
                <a:lnTo>
                  <a:pt x="18" y="14"/>
                </a:lnTo>
                <a:lnTo>
                  <a:pt x="18" y="14"/>
                </a:lnTo>
                <a:lnTo>
                  <a:pt x="28" y="26"/>
                </a:lnTo>
                <a:lnTo>
                  <a:pt x="22" y="30"/>
                </a:lnTo>
                <a:lnTo>
                  <a:pt x="22" y="30"/>
                </a:lnTo>
                <a:lnTo>
                  <a:pt x="14" y="20"/>
                </a:lnTo>
                <a:lnTo>
                  <a:pt x="14" y="20"/>
                </a:lnTo>
                <a:lnTo>
                  <a:pt x="8" y="30"/>
                </a:lnTo>
                <a:lnTo>
                  <a:pt x="2" y="26"/>
                </a:lnTo>
                <a:lnTo>
                  <a:pt x="2" y="26"/>
                </a:lnTo>
                <a:lnTo>
                  <a:pt x="8" y="16"/>
                </a:lnTo>
                <a:lnTo>
                  <a:pt x="8" y="16"/>
                </a:lnTo>
                <a:lnTo>
                  <a:pt x="0" y="12"/>
                </a:lnTo>
                <a:lnTo>
                  <a:pt x="2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1" name="Freeform 209"/>
          <p:cNvSpPr/>
          <p:nvPr/>
        </p:nvSpPr>
        <p:spPr bwMode="auto">
          <a:xfrm>
            <a:off x="3568829" y="1564173"/>
            <a:ext cx="832861" cy="813030"/>
          </a:xfrm>
          <a:custGeom>
            <a:avLst/>
            <a:gdLst>
              <a:gd name="T0" fmla="*/ 0 w 168"/>
              <a:gd name="T1" fmla="*/ 0 h 164"/>
              <a:gd name="T2" fmla="*/ 14 w 168"/>
              <a:gd name="T3" fmla="*/ 0 h 164"/>
              <a:gd name="T4" fmla="*/ 14 w 168"/>
              <a:gd name="T5" fmla="*/ 148 h 164"/>
              <a:gd name="T6" fmla="*/ 168 w 168"/>
              <a:gd name="T7" fmla="*/ 148 h 164"/>
              <a:gd name="T8" fmla="*/ 168 w 168"/>
              <a:gd name="T9" fmla="*/ 164 h 164"/>
              <a:gd name="T10" fmla="*/ 14 w 168"/>
              <a:gd name="T11" fmla="*/ 164 h 164"/>
              <a:gd name="T12" fmla="*/ 0 w 168"/>
              <a:gd name="T13" fmla="*/ 164 h 164"/>
              <a:gd name="T14" fmla="*/ 0 w 168"/>
              <a:gd name="T15" fmla="*/ 148 h 164"/>
              <a:gd name="T16" fmla="*/ 0 w 168"/>
              <a:gd name="T17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8" h="164">
                <a:moveTo>
                  <a:pt x="0" y="0"/>
                </a:moveTo>
                <a:lnTo>
                  <a:pt x="14" y="0"/>
                </a:lnTo>
                <a:lnTo>
                  <a:pt x="14" y="148"/>
                </a:lnTo>
                <a:lnTo>
                  <a:pt x="168" y="148"/>
                </a:lnTo>
                <a:lnTo>
                  <a:pt x="168" y="164"/>
                </a:lnTo>
                <a:lnTo>
                  <a:pt x="14" y="164"/>
                </a:lnTo>
                <a:lnTo>
                  <a:pt x="0" y="164"/>
                </a:lnTo>
                <a:lnTo>
                  <a:pt x="0" y="1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" name="Rectangle 210"/>
          <p:cNvSpPr>
            <a:spLocks noChangeArrowheads="1"/>
          </p:cNvSpPr>
          <p:nvPr/>
        </p:nvSpPr>
        <p:spPr bwMode="auto">
          <a:xfrm>
            <a:off x="3757215" y="2010348"/>
            <a:ext cx="138810" cy="257790"/>
          </a:xfrm>
          <a:prstGeom prst="rect">
            <a:avLst/>
          </a:prstGeom>
          <a:solidFill>
            <a:schemeClr val="accent1"/>
          </a:solidFill>
          <a:ln w="635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3" name="Rectangle 211"/>
          <p:cNvSpPr>
            <a:spLocks noChangeArrowheads="1"/>
          </p:cNvSpPr>
          <p:nvPr/>
        </p:nvSpPr>
        <p:spPr bwMode="auto">
          <a:xfrm>
            <a:off x="3955515" y="2089669"/>
            <a:ext cx="138810" cy="178470"/>
          </a:xfrm>
          <a:prstGeom prst="rect">
            <a:avLst/>
          </a:prstGeom>
          <a:solidFill>
            <a:schemeClr val="accent1"/>
          </a:solidFill>
          <a:ln w="635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4" name="Freeform 212"/>
          <p:cNvSpPr/>
          <p:nvPr/>
        </p:nvSpPr>
        <p:spPr bwMode="auto">
          <a:xfrm>
            <a:off x="4153814" y="1762473"/>
            <a:ext cx="148726" cy="505665"/>
          </a:xfrm>
          <a:custGeom>
            <a:avLst/>
            <a:gdLst>
              <a:gd name="T0" fmla="*/ 0 w 30"/>
              <a:gd name="T1" fmla="*/ 102 h 102"/>
              <a:gd name="T2" fmla="*/ 30 w 30"/>
              <a:gd name="T3" fmla="*/ 102 h 102"/>
              <a:gd name="T4" fmla="*/ 30 w 30"/>
              <a:gd name="T5" fmla="*/ 0 h 102"/>
              <a:gd name="T6" fmla="*/ 0 w 30"/>
              <a:gd name="T7" fmla="*/ 32 h 102"/>
              <a:gd name="T8" fmla="*/ 0 w 30"/>
              <a:gd name="T9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02">
                <a:moveTo>
                  <a:pt x="0" y="102"/>
                </a:moveTo>
                <a:lnTo>
                  <a:pt x="30" y="102"/>
                </a:lnTo>
                <a:lnTo>
                  <a:pt x="30" y="0"/>
                </a:lnTo>
                <a:lnTo>
                  <a:pt x="0" y="32"/>
                </a:lnTo>
                <a:lnTo>
                  <a:pt x="0" y="102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5" name="Freeform 213"/>
          <p:cNvSpPr/>
          <p:nvPr/>
        </p:nvSpPr>
        <p:spPr bwMode="auto">
          <a:xfrm>
            <a:off x="3677894" y="1494768"/>
            <a:ext cx="584985" cy="466005"/>
          </a:xfrm>
          <a:custGeom>
            <a:avLst/>
            <a:gdLst>
              <a:gd name="T0" fmla="*/ 0 w 118"/>
              <a:gd name="T1" fmla="*/ 80 h 94"/>
              <a:gd name="T2" fmla="*/ 0 w 118"/>
              <a:gd name="T3" fmla="*/ 80 h 94"/>
              <a:gd name="T4" fmla="*/ 2 w 118"/>
              <a:gd name="T5" fmla="*/ 80 h 94"/>
              <a:gd name="T6" fmla="*/ 2 w 118"/>
              <a:gd name="T7" fmla="*/ 80 h 94"/>
              <a:gd name="T8" fmla="*/ 4 w 118"/>
              <a:gd name="T9" fmla="*/ 78 h 94"/>
              <a:gd name="T10" fmla="*/ 4 w 118"/>
              <a:gd name="T11" fmla="*/ 78 h 94"/>
              <a:gd name="T12" fmla="*/ 14 w 118"/>
              <a:gd name="T13" fmla="*/ 74 h 94"/>
              <a:gd name="T14" fmla="*/ 24 w 118"/>
              <a:gd name="T15" fmla="*/ 72 h 94"/>
              <a:gd name="T16" fmla="*/ 42 w 118"/>
              <a:gd name="T17" fmla="*/ 72 h 94"/>
              <a:gd name="T18" fmla="*/ 42 w 118"/>
              <a:gd name="T19" fmla="*/ 72 h 94"/>
              <a:gd name="T20" fmla="*/ 56 w 118"/>
              <a:gd name="T21" fmla="*/ 72 h 94"/>
              <a:gd name="T22" fmla="*/ 62 w 118"/>
              <a:gd name="T23" fmla="*/ 70 h 94"/>
              <a:gd name="T24" fmla="*/ 68 w 118"/>
              <a:gd name="T25" fmla="*/ 66 h 94"/>
              <a:gd name="T26" fmla="*/ 74 w 118"/>
              <a:gd name="T27" fmla="*/ 62 h 94"/>
              <a:gd name="T28" fmla="*/ 80 w 118"/>
              <a:gd name="T29" fmla="*/ 54 h 94"/>
              <a:gd name="T30" fmla="*/ 84 w 118"/>
              <a:gd name="T31" fmla="*/ 44 h 94"/>
              <a:gd name="T32" fmla="*/ 90 w 118"/>
              <a:gd name="T33" fmla="*/ 30 h 94"/>
              <a:gd name="T34" fmla="*/ 80 w 118"/>
              <a:gd name="T35" fmla="*/ 28 h 94"/>
              <a:gd name="T36" fmla="*/ 94 w 118"/>
              <a:gd name="T37" fmla="*/ 14 h 94"/>
              <a:gd name="T38" fmla="*/ 108 w 118"/>
              <a:gd name="T39" fmla="*/ 0 h 94"/>
              <a:gd name="T40" fmla="*/ 112 w 118"/>
              <a:gd name="T41" fmla="*/ 20 h 94"/>
              <a:gd name="T42" fmla="*/ 118 w 118"/>
              <a:gd name="T43" fmla="*/ 40 h 94"/>
              <a:gd name="T44" fmla="*/ 106 w 118"/>
              <a:gd name="T45" fmla="*/ 36 h 94"/>
              <a:gd name="T46" fmla="*/ 106 w 118"/>
              <a:gd name="T47" fmla="*/ 36 h 94"/>
              <a:gd name="T48" fmla="*/ 100 w 118"/>
              <a:gd name="T49" fmla="*/ 54 h 94"/>
              <a:gd name="T50" fmla="*/ 92 w 118"/>
              <a:gd name="T51" fmla="*/ 66 h 94"/>
              <a:gd name="T52" fmla="*/ 86 w 118"/>
              <a:gd name="T53" fmla="*/ 76 h 94"/>
              <a:gd name="T54" fmla="*/ 78 w 118"/>
              <a:gd name="T55" fmla="*/ 82 h 94"/>
              <a:gd name="T56" fmla="*/ 70 w 118"/>
              <a:gd name="T57" fmla="*/ 86 h 94"/>
              <a:gd name="T58" fmla="*/ 60 w 118"/>
              <a:gd name="T59" fmla="*/ 88 h 94"/>
              <a:gd name="T60" fmla="*/ 42 w 118"/>
              <a:gd name="T61" fmla="*/ 88 h 94"/>
              <a:gd name="T62" fmla="*/ 42 w 118"/>
              <a:gd name="T63" fmla="*/ 88 h 94"/>
              <a:gd name="T64" fmla="*/ 26 w 118"/>
              <a:gd name="T65" fmla="*/ 88 h 94"/>
              <a:gd name="T66" fmla="*/ 20 w 118"/>
              <a:gd name="T67" fmla="*/ 90 h 94"/>
              <a:gd name="T68" fmla="*/ 12 w 118"/>
              <a:gd name="T69" fmla="*/ 94 h 94"/>
              <a:gd name="T70" fmla="*/ 12 w 118"/>
              <a:gd name="T71" fmla="*/ 94 h 94"/>
              <a:gd name="T72" fmla="*/ 10 w 118"/>
              <a:gd name="T73" fmla="*/ 94 h 94"/>
              <a:gd name="T74" fmla="*/ 10 w 118"/>
              <a:gd name="T75" fmla="*/ 94 h 94"/>
              <a:gd name="T76" fmla="*/ 10 w 118"/>
              <a:gd name="T77" fmla="*/ 94 h 94"/>
              <a:gd name="T78" fmla="*/ 0 w 118"/>
              <a:gd name="T79" fmla="*/ 8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8" h="94">
                <a:moveTo>
                  <a:pt x="0" y="80"/>
                </a:moveTo>
                <a:lnTo>
                  <a:pt x="0" y="80"/>
                </a:lnTo>
                <a:lnTo>
                  <a:pt x="2" y="80"/>
                </a:lnTo>
                <a:lnTo>
                  <a:pt x="2" y="80"/>
                </a:lnTo>
                <a:lnTo>
                  <a:pt x="4" y="78"/>
                </a:lnTo>
                <a:lnTo>
                  <a:pt x="4" y="78"/>
                </a:lnTo>
                <a:lnTo>
                  <a:pt x="14" y="74"/>
                </a:lnTo>
                <a:lnTo>
                  <a:pt x="24" y="72"/>
                </a:lnTo>
                <a:lnTo>
                  <a:pt x="42" y="72"/>
                </a:lnTo>
                <a:lnTo>
                  <a:pt x="42" y="72"/>
                </a:lnTo>
                <a:lnTo>
                  <a:pt x="56" y="72"/>
                </a:lnTo>
                <a:lnTo>
                  <a:pt x="62" y="70"/>
                </a:lnTo>
                <a:lnTo>
                  <a:pt x="68" y="66"/>
                </a:lnTo>
                <a:lnTo>
                  <a:pt x="74" y="62"/>
                </a:lnTo>
                <a:lnTo>
                  <a:pt x="80" y="54"/>
                </a:lnTo>
                <a:lnTo>
                  <a:pt x="84" y="44"/>
                </a:lnTo>
                <a:lnTo>
                  <a:pt x="90" y="30"/>
                </a:lnTo>
                <a:lnTo>
                  <a:pt x="80" y="28"/>
                </a:lnTo>
                <a:lnTo>
                  <a:pt x="94" y="14"/>
                </a:lnTo>
                <a:lnTo>
                  <a:pt x="108" y="0"/>
                </a:lnTo>
                <a:lnTo>
                  <a:pt x="112" y="20"/>
                </a:lnTo>
                <a:lnTo>
                  <a:pt x="118" y="40"/>
                </a:lnTo>
                <a:lnTo>
                  <a:pt x="106" y="36"/>
                </a:lnTo>
                <a:lnTo>
                  <a:pt x="106" y="36"/>
                </a:lnTo>
                <a:lnTo>
                  <a:pt x="100" y="54"/>
                </a:lnTo>
                <a:lnTo>
                  <a:pt x="92" y="66"/>
                </a:lnTo>
                <a:lnTo>
                  <a:pt x="86" y="76"/>
                </a:lnTo>
                <a:lnTo>
                  <a:pt x="78" y="82"/>
                </a:lnTo>
                <a:lnTo>
                  <a:pt x="70" y="86"/>
                </a:lnTo>
                <a:lnTo>
                  <a:pt x="60" y="88"/>
                </a:lnTo>
                <a:lnTo>
                  <a:pt x="42" y="88"/>
                </a:lnTo>
                <a:lnTo>
                  <a:pt x="42" y="88"/>
                </a:lnTo>
                <a:lnTo>
                  <a:pt x="26" y="88"/>
                </a:lnTo>
                <a:lnTo>
                  <a:pt x="20" y="90"/>
                </a:lnTo>
                <a:lnTo>
                  <a:pt x="12" y="94"/>
                </a:lnTo>
                <a:lnTo>
                  <a:pt x="12" y="94"/>
                </a:lnTo>
                <a:lnTo>
                  <a:pt x="10" y="94"/>
                </a:lnTo>
                <a:lnTo>
                  <a:pt x="10" y="94"/>
                </a:lnTo>
                <a:lnTo>
                  <a:pt x="10" y="94"/>
                </a:lnTo>
                <a:lnTo>
                  <a:pt x="0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6" name="Freeform 214"/>
          <p:cNvSpPr>
            <a:spLocks noEditPoints="1"/>
          </p:cNvSpPr>
          <p:nvPr/>
        </p:nvSpPr>
        <p:spPr bwMode="auto">
          <a:xfrm>
            <a:off x="3598574" y="2674653"/>
            <a:ext cx="783285" cy="753541"/>
          </a:xfrm>
          <a:custGeom>
            <a:avLst/>
            <a:gdLst>
              <a:gd name="T0" fmla="*/ 56 w 158"/>
              <a:gd name="T1" fmla="*/ 78 h 152"/>
              <a:gd name="T2" fmla="*/ 58 w 158"/>
              <a:gd name="T3" fmla="*/ 136 h 152"/>
              <a:gd name="T4" fmla="*/ 66 w 158"/>
              <a:gd name="T5" fmla="*/ 136 h 152"/>
              <a:gd name="T6" fmla="*/ 66 w 158"/>
              <a:gd name="T7" fmla="*/ 152 h 152"/>
              <a:gd name="T8" fmla="*/ 0 w 158"/>
              <a:gd name="T9" fmla="*/ 152 h 152"/>
              <a:gd name="T10" fmla="*/ 0 w 158"/>
              <a:gd name="T11" fmla="*/ 136 h 152"/>
              <a:gd name="T12" fmla="*/ 8 w 158"/>
              <a:gd name="T13" fmla="*/ 136 h 152"/>
              <a:gd name="T14" fmla="*/ 14 w 158"/>
              <a:gd name="T15" fmla="*/ 78 h 152"/>
              <a:gd name="T16" fmla="*/ 8 w 158"/>
              <a:gd name="T17" fmla="*/ 78 h 152"/>
              <a:gd name="T18" fmla="*/ 8 w 158"/>
              <a:gd name="T19" fmla="*/ 40 h 152"/>
              <a:gd name="T20" fmla="*/ 72 w 158"/>
              <a:gd name="T21" fmla="*/ 40 h 152"/>
              <a:gd name="T22" fmla="*/ 72 w 158"/>
              <a:gd name="T23" fmla="*/ 28 h 152"/>
              <a:gd name="T24" fmla="*/ 84 w 158"/>
              <a:gd name="T25" fmla="*/ 28 h 152"/>
              <a:gd name="T26" fmla="*/ 84 w 158"/>
              <a:gd name="T27" fmla="*/ 40 h 152"/>
              <a:gd name="T28" fmla="*/ 152 w 158"/>
              <a:gd name="T29" fmla="*/ 40 h 152"/>
              <a:gd name="T30" fmla="*/ 152 w 158"/>
              <a:gd name="T31" fmla="*/ 78 h 152"/>
              <a:gd name="T32" fmla="*/ 144 w 158"/>
              <a:gd name="T33" fmla="*/ 78 h 152"/>
              <a:gd name="T34" fmla="*/ 150 w 158"/>
              <a:gd name="T35" fmla="*/ 136 h 152"/>
              <a:gd name="T36" fmla="*/ 158 w 158"/>
              <a:gd name="T37" fmla="*/ 136 h 152"/>
              <a:gd name="T38" fmla="*/ 158 w 158"/>
              <a:gd name="T39" fmla="*/ 152 h 152"/>
              <a:gd name="T40" fmla="*/ 92 w 158"/>
              <a:gd name="T41" fmla="*/ 152 h 152"/>
              <a:gd name="T42" fmla="*/ 92 w 158"/>
              <a:gd name="T43" fmla="*/ 136 h 152"/>
              <a:gd name="T44" fmla="*/ 100 w 158"/>
              <a:gd name="T45" fmla="*/ 136 h 152"/>
              <a:gd name="T46" fmla="*/ 102 w 158"/>
              <a:gd name="T47" fmla="*/ 78 h 152"/>
              <a:gd name="T48" fmla="*/ 84 w 158"/>
              <a:gd name="T49" fmla="*/ 78 h 152"/>
              <a:gd name="T50" fmla="*/ 84 w 158"/>
              <a:gd name="T51" fmla="*/ 84 h 152"/>
              <a:gd name="T52" fmla="*/ 72 w 158"/>
              <a:gd name="T53" fmla="*/ 84 h 152"/>
              <a:gd name="T54" fmla="*/ 72 w 158"/>
              <a:gd name="T55" fmla="*/ 78 h 152"/>
              <a:gd name="T56" fmla="*/ 56 w 158"/>
              <a:gd name="T57" fmla="*/ 78 h 152"/>
              <a:gd name="T58" fmla="*/ 56 w 158"/>
              <a:gd name="T59" fmla="*/ 78 h 152"/>
              <a:gd name="T60" fmla="*/ 134 w 158"/>
              <a:gd name="T61" fmla="*/ 0 h 152"/>
              <a:gd name="T62" fmla="*/ 104 w 158"/>
              <a:gd name="T63" fmla="*/ 0 h 152"/>
              <a:gd name="T64" fmla="*/ 104 w 158"/>
              <a:gd name="T65" fmla="*/ 8 h 152"/>
              <a:gd name="T66" fmla="*/ 108 w 158"/>
              <a:gd name="T67" fmla="*/ 8 h 152"/>
              <a:gd name="T68" fmla="*/ 108 w 158"/>
              <a:gd name="T69" fmla="*/ 34 h 152"/>
              <a:gd name="T70" fmla="*/ 128 w 158"/>
              <a:gd name="T71" fmla="*/ 34 h 152"/>
              <a:gd name="T72" fmla="*/ 128 w 158"/>
              <a:gd name="T73" fmla="*/ 8 h 152"/>
              <a:gd name="T74" fmla="*/ 134 w 158"/>
              <a:gd name="T75" fmla="*/ 8 h 152"/>
              <a:gd name="T76" fmla="*/ 134 w 158"/>
              <a:gd name="T77" fmla="*/ 0 h 152"/>
              <a:gd name="T78" fmla="*/ 134 w 158"/>
              <a:gd name="T79" fmla="*/ 0 h 152"/>
              <a:gd name="T80" fmla="*/ 26 w 158"/>
              <a:gd name="T81" fmla="*/ 0 h 152"/>
              <a:gd name="T82" fmla="*/ 26 w 158"/>
              <a:gd name="T83" fmla="*/ 8 h 152"/>
              <a:gd name="T84" fmla="*/ 30 w 158"/>
              <a:gd name="T85" fmla="*/ 8 h 152"/>
              <a:gd name="T86" fmla="*/ 30 w 158"/>
              <a:gd name="T87" fmla="*/ 34 h 152"/>
              <a:gd name="T88" fmla="*/ 50 w 158"/>
              <a:gd name="T89" fmla="*/ 34 h 152"/>
              <a:gd name="T90" fmla="*/ 50 w 158"/>
              <a:gd name="T91" fmla="*/ 8 h 152"/>
              <a:gd name="T92" fmla="*/ 54 w 158"/>
              <a:gd name="T93" fmla="*/ 8 h 152"/>
              <a:gd name="T94" fmla="*/ 54 w 158"/>
              <a:gd name="T95" fmla="*/ 0 h 152"/>
              <a:gd name="T96" fmla="*/ 26 w 158"/>
              <a:gd name="T97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8" h="152">
                <a:moveTo>
                  <a:pt x="56" y="78"/>
                </a:moveTo>
                <a:lnTo>
                  <a:pt x="58" y="136"/>
                </a:lnTo>
                <a:lnTo>
                  <a:pt x="66" y="136"/>
                </a:lnTo>
                <a:lnTo>
                  <a:pt x="66" y="152"/>
                </a:lnTo>
                <a:lnTo>
                  <a:pt x="0" y="152"/>
                </a:lnTo>
                <a:lnTo>
                  <a:pt x="0" y="136"/>
                </a:lnTo>
                <a:lnTo>
                  <a:pt x="8" y="136"/>
                </a:lnTo>
                <a:lnTo>
                  <a:pt x="14" y="78"/>
                </a:lnTo>
                <a:lnTo>
                  <a:pt x="8" y="78"/>
                </a:lnTo>
                <a:lnTo>
                  <a:pt x="8" y="40"/>
                </a:lnTo>
                <a:lnTo>
                  <a:pt x="72" y="40"/>
                </a:lnTo>
                <a:lnTo>
                  <a:pt x="72" y="28"/>
                </a:lnTo>
                <a:lnTo>
                  <a:pt x="84" y="28"/>
                </a:lnTo>
                <a:lnTo>
                  <a:pt x="84" y="40"/>
                </a:lnTo>
                <a:lnTo>
                  <a:pt x="152" y="40"/>
                </a:lnTo>
                <a:lnTo>
                  <a:pt x="152" y="78"/>
                </a:lnTo>
                <a:lnTo>
                  <a:pt x="144" y="78"/>
                </a:lnTo>
                <a:lnTo>
                  <a:pt x="150" y="136"/>
                </a:lnTo>
                <a:lnTo>
                  <a:pt x="158" y="136"/>
                </a:lnTo>
                <a:lnTo>
                  <a:pt x="158" y="152"/>
                </a:lnTo>
                <a:lnTo>
                  <a:pt x="92" y="152"/>
                </a:lnTo>
                <a:lnTo>
                  <a:pt x="92" y="136"/>
                </a:lnTo>
                <a:lnTo>
                  <a:pt x="100" y="136"/>
                </a:lnTo>
                <a:lnTo>
                  <a:pt x="102" y="78"/>
                </a:lnTo>
                <a:lnTo>
                  <a:pt x="84" y="78"/>
                </a:lnTo>
                <a:lnTo>
                  <a:pt x="84" y="84"/>
                </a:lnTo>
                <a:lnTo>
                  <a:pt x="72" y="84"/>
                </a:lnTo>
                <a:lnTo>
                  <a:pt x="72" y="78"/>
                </a:lnTo>
                <a:lnTo>
                  <a:pt x="56" y="78"/>
                </a:lnTo>
                <a:lnTo>
                  <a:pt x="56" y="78"/>
                </a:lnTo>
                <a:close/>
                <a:moveTo>
                  <a:pt x="134" y="0"/>
                </a:moveTo>
                <a:lnTo>
                  <a:pt x="104" y="0"/>
                </a:lnTo>
                <a:lnTo>
                  <a:pt x="104" y="8"/>
                </a:lnTo>
                <a:lnTo>
                  <a:pt x="108" y="8"/>
                </a:lnTo>
                <a:lnTo>
                  <a:pt x="108" y="34"/>
                </a:lnTo>
                <a:lnTo>
                  <a:pt x="128" y="34"/>
                </a:lnTo>
                <a:lnTo>
                  <a:pt x="128" y="8"/>
                </a:lnTo>
                <a:lnTo>
                  <a:pt x="134" y="8"/>
                </a:lnTo>
                <a:lnTo>
                  <a:pt x="134" y="0"/>
                </a:lnTo>
                <a:lnTo>
                  <a:pt x="134" y="0"/>
                </a:lnTo>
                <a:close/>
                <a:moveTo>
                  <a:pt x="26" y="0"/>
                </a:moveTo>
                <a:lnTo>
                  <a:pt x="26" y="8"/>
                </a:lnTo>
                <a:lnTo>
                  <a:pt x="30" y="8"/>
                </a:lnTo>
                <a:lnTo>
                  <a:pt x="30" y="34"/>
                </a:lnTo>
                <a:lnTo>
                  <a:pt x="50" y="34"/>
                </a:lnTo>
                <a:lnTo>
                  <a:pt x="50" y="8"/>
                </a:lnTo>
                <a:lnTo>
                  <a:pt x="54" y="8"/>
                </a:lnTo>
                <a:lnTo>
                  <a:pt x="54" y="0"/>
                </a:lnTo>
                <a:lnTo>
                  <a:pt x="2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7" name="Freeform 215"/>
          <p:cNvSpPr>
            <a:spLocks noEditPoints="1"/>
          </p:cNvSpPr>
          <p:nvPr/>
        </p:nvSpPr>
        <p:spPr bwMode="auto">
          <a:xfrm>
            <a:off x="1090078" y="3854540"/>
            <a:ext cx="1130311" cy="614730"/>
          </a:xfrm>
          <a:custGeom>
            <a:avLst/>
            <a:gdLst>
              <a:gd name="T0" fmla="*/ 64 w 228"/>
              <a:gd name="T1" fmla="*/ 26 h 124"/>
              <a:gd name="T2" fmla="*/ 62 w 228"/>
              <a:gd name="T3" fmla="*/ 34 h 124"/>
              <a:gd name="T4" fmla="*/ 54 w 228"/>
              <a:gd name="T5" fmla="*/ 90 h 124"/>
              <a:gd name="T6" fmla="*/ 60 w 228"/>
              <a:gd name="T7" fmla="*/ 88 h 124"/>
              <a:gd name="T8" fmla="*/ 64 w 228"/>
              <a:gd name="T9" fmla="*/ 92 h 124"/>
              <a:gd name="T10" fmla="*/ 64 w 228"/>
              <a:gd name="T11" fmla="*/ 98 h 124"/>
              <a:gd name="T12" fmla="*/ 62 w 228"/>
              <a:gd name="T13" fmla="*/ 104 h 124"/>
              <a:gd name="T14" fmla="*/ 56 w 228"/>
              <a:gd name="T15" fmla="*/ 100 h 124"/>
              <a:gd name="T16" fmla="*/ 38 w 228"/>
              <a:gd name="T17" fmla="*/ 104 h 124"/>
              <a:gd name="T18" fmla="*/ 30 w 228"/>
              <a:gd name="T19" fmla="*/ 0 h 124"/>
              <a:gd name="T20" fmla="*/ 152 w 228"/>
              <a:gd name="T21" fmla="*/ 32 h 124"/>
              <a:gd name="T22" fmla="*/ 84 w 228"/>
              <a:gd name="T23" fmla="*/ 42 h 124"/>
              <a:gd name="T24" fmla="*/ 86 w 228"/>
              <a:gd name="T25" fmla="*/ 48 h 124"/>
              <a:gd name="T26" fmla="*/ 92 w 228"/>
              <a:gd name="T27" fmla="*/ 48 h 124"/>
              <a:gd name="T28" fmla="*/ 124 w 228"/>
              <a:gd name="T29" fmla="*/ 40 h 124"/>
              <a:gd name="T30" fmla="*/ 168 w 228"/>
              <a:gd name="T31" fmla="*/ 66 h 124"/>
              <a:gd name="T32" fmla="*/ 168 w 228"/>
              <a:gd name="T33" fmla="*/ 70 h 124"/>
              <a:gd name="T34" fmla="*/ 164 w 228"/>
              <a:gd name="T35" fmla="*/ 80 h 124"/>
              <a:gd name="T36" fmla="*/ 156 w 228"/>
              <a:gd name="T37" fmla="*/ 84 h 124"/>
              <a:gd name="T38" fmla="*/ 154 w 228"/>
              <a:gd name="T39" fmla="*/ 86 h 124"/>
              <a:gd name="T40" fmla="*/ 150 w 228"/>
              <a:gd name="T41" fmla="*/ 92 h 124"/>
              <a:gd name="T42" fmla="*/ 144 w 228"/>
              <a:gd name="T43" fmla="*/ 96 h 124"/>
              <a:gd name="T44" fmla="*/ 140 w 228"/>
              <a:gd name="T45" fmla="*/ 104 h 124"/>
              <a:gd name="T46" fmla="*/ 130 w 228"/>
              <a:gd name="T47" fmla="*/ 108 h 124"/>
              <a:gd name="T48" fmla="*/ 126 w 228"/>
              <a:gd name="T49" fmla="*/ 116 h 124"/>
              <a:gd name="T50" fmla="*/ 108 w 228"/>
              <a:gd name="T51" fmla="*/ 104 h 124"/>
              <a:gd name="T52" fmla="*/ 102 w 228"/>
              <a:gd name="T53" fmla="*/ 100 h 124"/>
              <a:gd name="T54" fmla="*/ 98 w 228"/>
              <a:gd name="T55" fmla="*/ 104 h 124"/>
              <a:gd name="T56" fmla="*/ 92 w 228"/>
              <a:gd name="T57" fmla="*/ 102 h 124"/>
              <a:gd name="T58" fmla="*/ 92 w 228"/>
              <a:gd name="T59" fmla="*/ 92 h 124"/>
              <a:gd name="T60" fmla="*/ 80 w 228"/>
              <a:gd name="T61" fmla="*/ 88 h 124"/>
              <a:gd name="T62" fmla="*/ 80 w 228"/>
              <a:gd name="T63" fmla="*/ 112 h 124"/>
              <a:gd name="T64" fmla="*/ 86 w 228"/>
              <a:gd name="T65" fmla="*/ 116 h 124"/>
              <a:gd name="T66" fmla="*/ 92 w 228"/>
              <a:gd name="T67" fmla="*/ 110 h 124"/>
              <a:gd name="T68" fmla="*/ 98 w 228"/>
              <a:gd name="T69" fmla="*/ 116 h 124"/>
              <a:gd name="T70" fmla="*/ 102 w 228"/>
              <a:gd name="T71" fmla="*/ 120 h 124"/>
              <a:gd name="T72" fmla="*/ 106 w 228"/>
              <a:gd name="T73" fmla="*/ 116 h 124"/>
              <a:gd name="T74" fmla="*/ 126 w 228"/>
              <a:gd name="T75" fmla="*/ 124 h 124"/>
              <a:gd name="T76" fmla="*/ 132 w 228"/>
              <a:gd name="T77" fmla="*/ 120 h 124"/>
              <a:gd name="T78" fmla="*/ 138 w 228"/>
              <a:gd name="T79" fmla="*/ 112 h 124"/>
              <a:gd name="T80" fmla="*/ 140 w 228"/>
              <a:gd name="T81" fmla="*/ 112 h 124"/>
              <a:gd name="T82" fmla="*/ 148 w 228"/>
              <a:gd name="T83" fmla="*/ 106 h 124"/>
              <a:gd name="T84" fmla="*/ 150 w 228"/>
              <a:gd name="T85" fmla="*/ 100 h 124"/>
              <a:gd name="T86" fmla="*/ 160 w 228"/>
              <a:gd name="T87" fmla="*/ 94 h 124"/>
              <a:gd name="T88" fmla="*/ 228 w 228"/>
              <a:gd name="T89" fmla="*/ 86 h 124"/>
              <a:gd name="T90" fmla="*/ 168 w 228"/>
              <a:gd name="T91" fmla="*/ 10 h 124"/>
              <a:gd name="T92" fmla="*/ 68 w 228"/>
              <a:gd name="T93" fmla="*/ 96 h 124"/>
              <a:gd name="T94" fmla="*/ 68 w 228"/>
              <a:gd name="T95" fmla="*/ 106 h 124"/>
              <a:gd name="T96" fmla="*/ 74 w 228"/>
              <a:gd name="T97" fmla="*/ 110 h 124"/>
              <a:gd name="T98" fmla="*/ 78 w 228"/>
              <a:gd name="T99" fmla="*/ 92 h 124"/>
              <a:gd name="T100" fmla="*/ 68 w 228"/>
              <a:gd name="T101" fmla="*/ 8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8" h="124">
                <a:moveTo>
                  <a:pt x="30" y="0"/>
                </a:moveTo>
                <a:lnTo>
                  <a:pt x="68" y="12"/>
                </a:lnTo>
                <a:lnTo>
                  <a:pt x="64" y="26"/>
                </a:lnTo>
                <a:lnTo>
                  <a:pt x="90" y="28"/>
                </a:lnTo>
                <a:lnTo>
                  <a:pt x="84" y="34"/>
                </a:lnTo>
                <a:lnTo>
                  <a:pt x="62" y="34"/>
                </a:lnTo>
                <a:lnTo>
                  <a:pt x="46" y="84"/>
                </a:lnTo>
                <a:lnTo>
                  <a:pt x="54" y="90"/>
                </a:lnTo>
                <a:lnTo>
                  <a:pt x="54" y="90"/>
                </a:lnTo>
                <a:lnTo>
                  <a:pt x="56" y="88"/>
                </a:lnTo>
                <a:lnTo>
                  <a:pt x="56" y="88"/>
                </a:lnTo>
                <a:lnTo>
                  <a:pt x="60" y="88"/>
                </a:lnTo>
                <a:lnTo>
                  <a:pt x="62" y="90"/>
                </a:lnTo>
                <a:lnTo>
                  <a:pt x="64" y="92"/>
                </a:lnTo>
                <a:lnTo>
                  <a:pt x="64" y="92"/>
                </a:lnTo>
                <a:lnTo>
                  <a:pt x="64" y="96"/>
                </a:lnTo>
                <a:lnTo>
                  <a:pt x="64" y="96"/>
                </a:lnTo>
                <a:lnTo>
                  <a:pt x="64" y="98"/>
                </a:lnTo>
                <a:lnTo>
                  <a:pt x="64" y="98"/>
                </a:lnTo>
                <a:lnTo>
                  <a:pt x="62" y="104"/>
                </a:lnTo>
                <a:lnTo>
                  <a:pt x="62" y="104"/>
                </a:lnTo>
                <a:lnTo>
                  <a:pt x="60" y="102"/>
                </a:lnTo>
                <a:lnTo>
                  <a:pt x="56" y="100"/>
                </a:lnTo>
                <a:lnTo>
                  <a:pt x="56" y="100"/>
                </a:lnTo>
                <a:lnTo>
                  <a:pt x="54" y="98"/>
                </a:lnTo>
                <a:lnTo>
                  <a:pt x="42" y="92"/>
                </a:lnTo>
                <a:lnTo>
                  <a:pt x="38" y="104"/>
                </a:lnTo>
                <a:lnTo>
                  <a:pt x="0" y="92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168" y="10"/>
                </a:moveTo>
                <a:lnTo>
                  <a:pt x="172" y="26"/>
                </a:lnTo>
                <a:lnTo>
                  <a:pt x="152" y="32"/>
                </a:lnTo>
                <a:lnTo>
                  <a:pt x="130" y="22"/>
                </a:lnTo>
                <a:lnTo>
                  <a:pt x="102" y="24"/>
                </a:lnTo>
                <a:lnTo>
                  <a:pt x="84" y="42"/>
                </a:lnTo>
                <a:lnTo>
                  <a:pt x="84" y="42"/>
                </a:lnTo>
                <a:lnTo>
                  <a:pt x="84" y="46"/>
                </a:lnTo>
                <a:lnTo>
                  <a:pt x="86" y="48"/>
                </a:lnTo>
                <a:lnTo>
                  <a:pt x="88" y="48"/>
                </a:lnTo>
                <a:lnTo>
                  <a:pt x="88" y="48"/>
                </a:lnTo>
                <a:lnTo>
                  <a:pt x="92" y="48"/>
                </a:lnTo>
                <a:lnTo>
                  <a:pt x="98" y="44"/>
                </a:lnTo>
                <a:lnTo>
                  <a:pt x="102" y="40"/>
                </a:lnTo>
                <a:lnTo>
                  <a:pt x="124" y="40"/>
                </a:lnTo>
                <a:lnTo>
                  <a:pt x="168" y="66"/>
                </a:lnTo>
                <a:lnTo>
                  <a:pt x="168" y="66"/>
                </a:lnTo>
                <a:lnTo>
                  <a:pt x="168" y="66"/>
                </a:lnTo>
                <a:lnTo>
                  <a:pt x="168" y="66"/>
                </a:lnTo>
                <a:lnTo>
                  <a:pt x="168" y="66"/>
                </a:lnTo>
                <a:lnTo>
                  <a:pt x="168" y="70"/>
                </a:lnTo>
                <a:lnTo>
                  <a:pt x="168" y="74"/>
                </a:lnTo>
                <a:lnTo>
                  <a:pt x="166" y="78"/>
                </a:lnTo>
                <a:lnTo>
                  <a:pt x="164" y="80"/>
                </a:lnTo>
                <a:lnTo>
                  <a:pt x="130" y="64"/>
                </a:lnTo>
                <a:lnTo>
                  <a:pt x="128" y="70"/>
                </a:lnTo>
                <a:lnTo>
                  <a:pt x="156" y="84"/>
                </a:lnTo>
                <a:lnTo>
                  <a:pt x="156" y="84"/>
                </a:lnTo>
                <a:lnTo>
                  <a:pt x="154" y="86"/>
                </a:lnTo>
                <a:lnTo>
                  <a:pt x="154" y="86"/>
                </a:lnTo>
                <a:lnTo>
                  <a:pt x="154" y="90"/>
                </a:lnTo>
                <a:lnTo>
                  <a:pt x="154" y="90"/>
                </a:lnTo>
                <a:lnTo>
                  <a:pt x="150" y="92"/>
                </a:lnTo>
                <a:lnTo>
                  <a:pt x="118" y="76"/>
                </a:lnTo>
                <a:lnTo>
                  <a:pt x="114" y="82"/>
                </a:lnTo>
                <a:lnTo>
                  <a:pt x="144" y="96"/>
                </a:lnTo>
                <a:lnTo>
                  <a:pt x="144" y="96"/>
                </a:lnTo>
                <a:lnTo>
                  <a:pt x="142" y="100"/>
                </a:lnTo>
                <a:lnTo>
                  <a:pt x="140" y="104"/>
                </a:lnTo>
                <a:lnTo>
                  <a:pt x="108" y="90"/>
                </a:lnTo>
                <a:lnTo>
                  <a:pt x="104" y="96"/>
                </a:lnTo>
                <a:lnTo>
                  <a:pt x="130" y="108"/>
                </a:lnTo>
                <a:lnTo>
                  <a:pt x="130" y="108"/>
                </a:lnTo>
                <a:lnTo>
                  <a:pt x="128" y="112"/>
                </a:lnTo>
                <a:lnTo>
                  <a:pt x="126" y="116"/>
                </a:lnTo>
                <a:lnTo>
                  <a:pt x="108" y="108"/>
                </a:lnTo>
                <a:lnTo>
                  <a:pt x="108" y="108"/>
                </a:lnTo>
                <a:lnTo>
                  <a:pt x="108" y="104"/>
                </a:lnTo>
                <a:lnTo>
                  <a:pt x="108" y="104"/>
                </a:lnTo>
                <a:lnTo>
                  <a:pt x="106" y="102"/>
                </a:lnTo>
                <a:lnTo>
                  <a:pt x="102" y="100"/>
                </a:lnTo>
                <a:lnTo>
                  <a:pt x="98" y="98"/>
                </a:lnTo>
                <a:lnTo>
                  <a:pt x="98" y="98"/>
                </a:lnTo>
                <a:lnTo>
                  <a:pt x="98" y="104"/>
                </a:lnTo>
                <a:lnTo>
                  <a:pt x="94" y="102"/>
                </a:lnTo>
                <a:lnTo>
                  <a:pt x="92" y="102"/>
                </a:lnTo>
                <a:lnTo>
                  <a:pt x="92" y="102"/>
                </a:lnTo>
                <a:lnTo>
                  <a:pt x="94" y="94"/>
                </a:lnTo>
                <a:lnTo>
                  <a:pt x="94" y="94"/>
                </a:lnTo>
                <a:lnTo>
                  <a:pt x="92" y="92"/>
                </a:lnTo>
                <a:lnTo>
                  <a:pt x="88" y="90"/>
                </a:lnTo>
                <a:lnTo>
                  <a:pt x="80" y="88"/>
                </a:lnTo>
                <a:lnTo>
                  <a:pt x="80" y="88"/>
                </a:lnTo>
                <a:lnTo>
                  <a:pt x="80" y="98"/>
                </a:lnTo>
                <a:lnTo>
                  <a:pt x="80" y="106"/>
                </a:lnTo>
                <a:lnTo>
                  <a:pt x="80" y="112"/>
                </a:lnTo>
                <a:lnTo>
                  <a:pt x="80" y="112"/>
                </a:lnTo>
                <a:lnTo>
                  <a:pt x="82" y="116"/>
                </a:lnTo>
                <a:lnTo>
                  <a:pt x="86" y="116"/>
                </a:lnTo>
                <a:lnTo>
                  <a:pt x="90" y="118"/>
                </a:lnTo>
                <a:lnTo>
                  <a:pt x="90" y="118"/>
                </a:lnTo>
                <a:lnTo>
                  <a:pt x="92" y="110"/>
                </a:lnTo>
                <a:lnTo>
                  <a:pt x="96" y="112"/>
                </a:lnTo>
                <a:lnTo>
                  <a:pt x="96" y="112"/>
                </a:lnTo>
                <a:lnTo>
                  <a:pt x="98" y="116"/>
                </a:lnTo>
                <a:lnTo>
                  <a:pt x="98" y="116"/>
                </a:lnTo>
                <a:lnTo>
                  <a:pt x="100" y="120"/>
                </a:lnTo>
                <a:lnTo>
                  <a:pt x="102" y="120"/>
                </a:lnTo>
                <a:lnTo>
                  <a:pt x="104" y="122"/>
                </a:lnTo>
                <a:lnTo>
                  <a:pt x="104" y="122"/>
                </a:lnTo>
                <a:lnTo>
                  <a:pt x="106" y="116"/>
                </a:lnTo>
                <a:lnTo>
                  <a:pt x="124" y="124"/>
                </a:lnTo>
                <a:lnTo>
                  <a:pt x="124" y="124"/>
                </a:lnTo>
                <a:lnTo>
                  <a:pt x="126" y="124"/>
                </a:lnTo>
                <a:lnTo>
                  <a:pt x="126" y="124"/>
                </a:lnTo>
                <a:lnTo>
                  <a:pt x="130" y="122"/>
                </a:lnTo>
                <a:lnTo>
                  <a:pt x="132" y="120"/>
                </a:lnTo>
                <a:lnTo>
                  <a:pt x="136" y="116"/>
                </a:lnTo>
                <a:lnTo>
                  <a:pt x="136" y="112"/>
                </a:lnTo>
                <a:lnTo>
                  <a:pt x="138" y="112"/>
                </a:lnTo>
                <a:lnTo>
                  <a:pt x="138" y="112"/>
                </a:lnTo>
                <a:lnTo>
                  <a:pt x="140" y="112"/>
                </a:lnTo>
                <a:lnTo>
                  <a:pt x="140" y="112"/>
                </a:lnTo>
                <a:lnTo>
                  <a:pt x="144" y="110"/>
                </a:lnTo>
                <a:lnTo>
                  <a:pt x="148" y="106"/>
                </a:lnTo>
                <a:lnTo>
                  <a:pt x="148" y="106"/>
                </a:lnTo>
                <a:lnTo>
                  <a:pt x="150" y="100"/>
                </a:lnTo>
                <a:lnTo>
                  <a:pt x="150" y="100"/>
                </a:lnTo>
                <a:lnTo>
                  <a:pt x="150" y="100"/>
                </a:lnTo>
                <a:lnTo>
                  <a:pt x="156" y="98"/>
                </a:lnTo>
                <a:lnTo>
                  <a:pt x="160" y="94"/>
                </a:lnTo>
                <a:lnTo>
                  <a:pt x="160" y="94"/>
                </a:lnTo>
                <a:lnTo>
                  <a:pt x="190" y="86"/>
                </a:lnTo>
                <a:lnTo>
                  <a:pt x="192" y="96"/>
                </a:lnTo>
                <a:lnTo>
                  <a:pt x="228" y="86"/>
                </a:lnTo>
                <a:lnTo>
                  <a:pt x="204" y="0"/>
                </a:lnTo>
                <a:lnTo>
                  <a:pt x="168" y="10"/>
                </a:lnTo>
                <a:lnTo>
                  <a:pt x="168" y="10"/>
                </a:lnTo>
                <a:close/>
                <a:moveTo>
                  <a:pt x="68" y="88"/>
                </a:moveTo>
                <a:lnTo>
                  <a:pt x="68" y="88"/>
                </a:lnTo>
                <a:lnTo>
                  <a:pt x="68" y="96"/>
                </a:lnTo>
                <a:lnTo>
                  <a:pt x="66" y="102"/>
                </a:lnTo>
                <a:lnTo>
                  <a:pt x="68" y="106"/>
                </a:lnTo>
                <a:lnTo>
                  <a:pt x="68" y="106"/>
                </a:lnTo>
                <a:lnTo>
                  <a:pt x="72" y="108"/>
                </a:lnTo>
                <a:lnTo>
                  <a:pt x="74" y="110"/>
                </a:lnTo>
                <a:lnTo>
                  <a:pt x="74" y="110"/>
                </a:lnTo>
                <a:lnTo>
                  <a:pt x="76" y="102"/>
                </a:lnTo>
                <a:lnTo>
                  <a:pt x="78" y="92"/>
                </a:lnTo>
                <a:lnTo>
                  <a:pt x="78" y="92"/>
                </a:lnTo>
                <a:lnTo>
                  <a:pt x="76" y="92"/>
                </a:lnTo>
                <a:lnTo>
                  <a:pt x="72" y="90"/>
                </a:lnTo>
                <a:lnTo>
                  <a:pt x="68" y="88"/>
                </a:lnTo>
                <a:lnTo>
                  <a:pt x="68" y="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8" name="Freeform 216"/>
          <p:cNvSpPr>
            <a:spLocks noEditPoints="1"/>
          </p:cNvSpPr>
          <p:nvPr/>
        </p:nvSpPr>
        <p:spPr bwMode="auto">
          <a:xfrm>
            <a:off x="2498008" y="3676069"/>
            <a:ext cx="743625" cy="862606"/>
          </a:xfrm>
          <a:custGeom>
            <a:avLst/>
            <a:gdLst>
              <a:gd name="T0" fmla="*/ 20 w 150"/>
              <a:gd name="T1" fmla="*/ 98 h 174"/>
              <a:gd name="T2" fmla="*/ 38 w 150"/>
              <a:gd name="T3" fmla="*/ 98 h 174"/>
              <a:gd name="T4" fmla="*/ 48 w 150"/>
              <a:gd name="T5" fmla="*/ 94 h 174"/>
              <a:gd name="T6" fmla="*/ 74 w 150"/>
              <a:gd name="T7" fmla="*/ 110 h 174"/>
              <a:gd name="T8" fmla="*/ 70 w 150"/>
              <a:gd name="T9" fmla="*/ 106 h 174"/>
              <a:gd name="T10" fmla="*/ 86 w 150"/>
              <a:gd name="T11" fmla="*/ 110 h 174"/>
              <a:gd name="T12" fmla="*/ 86 w 150"/>
              <a:gd name="T13" fmla="*/ 136 h 174"/>
              <a:gd name="T14" fmla="*/ 104 w 150"/>
              <a:gd name="T15" fmla="*/ 96 h 174"/>
              <a:gd name="T16" fmla="*/ 114 w 150"/>
              <a:gd name="T17" fmla="*/ 98 h 174"/>
              <a:gd name="T18" fmla="*/ 128 w 150"/>
              <a:gd name="T19" fmla="*/ 98 h 174"/>
              <a:gd name="T20" fmla="*/ 134 w 150"/>
              <a:gd name="T21" fmla="*/ 104 h 174"/>
              <a:gd name="T22" fmla="*/ 146 w 150"/>
              <a:gd name="T23" fmla="*/ 128 h 174"/>
              <a:gd name="T24" fmla="*/ 150 w 150"/>
              <a:gd name="T25" fmla="*/ 162 h 174"/>
              <a:gd name="T26" fmla="*/ 140 w 150"/>
              <a:gd name="T27" fmla="*/ 166 h 174"/>
              <a:gd name="T28" fmla="*/ 126 w 150"/>
              <a:gd name="T29" fmla="*/ 160 h 174"/>
              <a:gd name="T30" fmla="*/ 120 w 150"/>
              <a:gd name="T31" fmla="*/ 172 h 174"/>
              <a:gd name="T32" fmla="*/ 74 w 150"/>
              <a:gd name="T33" fmla="*/ 174 h 174"/>
              <a:gd name="T34" fmla="*/ 28 w 150"/>
              <a:gd name="T35" fmla="*/ 172 h 174"/>
              <a:gd name="T36" fmla="*/ 18 w 150"/>
              <a:gd name="T37" fmla="*/ 170 h 174"/>
              <a:gd name="T38" fmla="*/ 8 w 150"/>
              <a:gd name="T39" fmla="*/ 166 h 174"/>
              <a:gd name="T40" fmla="*/ 0 w 150"/>
              <a:gd name="T41" fmla="*/ 162 h 174"/>
              <a:gd name="T42" fmla="*/ 4 w 150"/>
              <a:gd name="T43" fmla="*/ 130 h 174"/>
              <a:gd name="T44" fmla="*/ 14 w 150"/>
              <a:gd name="T45" fmla="*/ 106 h 174"/>
              <a:gd name="T46" fmla="*/ 20 w 150"/>
              <a:gd name="T47" fmla="*/ 98 h 174"/>
              <a:gd name="T48" fmla="*/ 44 w 150"/>
              <a:gd name="T49" fmla="*/ 66 h 174"/>
              <a:gd name="T50" fmla="*/ 38 w 150"/>
              <a:gd name="T51" fmla="*/ 60 h 174"/>
              <a:gd name="T52" fmla="*/ 36 w 150"/>
              <a:gd name="T53" fmla="*/ 56 h 174"/>
              <a:gd name="T54" fmla="*/ 36 w 150"/>
              <a:gd name="T55" fmla="*/ 48 h 174"/>
              <a:gd name="T56" fmla="*/ 38 w 150"/>
              <a:gd name="T57" fmla="*/ 46 h 174"/>
              <a:gd name="T58" fmla="*/ 38 w 150"/>
              <a:gd name="T59" fmla="*/ 46 h 174"/>
              <a:gd name="T60" fmla="*/ 38 w 150"/>
              <a:gd name="T61" fmla="*/ 22 h 174"/>
              <a:gd name="T62" fmla="*/ 46 w 150"/>
              <a:gd name="T63" fmla="*/ 10 h 174"/>
              <a:gd name="T64" fmla="*/ 52 w 150"/>
              <a:gd name="T65" fmla="*/ 6 h 174"/>
              <a:gd name="T66" fmla="*/ 74 w 150"/>
              <a:gd name="T67" fmla="*/ 0 h 174"/>
              <a:gd name="T68" fmla="*/ 94 w 150"/>
              <a:gd name="T69" fmla="*/ 6 h 174"/>
              <a:gd name="T70" fmla="*/ 100 w 150"/>
              <a:gd name="T71" fmla="*/ 8 h 174"/>
              <a:gd name="T72" fmla="*/ 110 w 150"/>
              <a:gd name="T73" fmla="*/ 22 h 174"/>
              <a:gd name="T74" fmla="*/ 110 w 150"/>
              <a:gd name="T75" fmla="*/ 46 h 174"/>
              <a:gd name="T76" fmla="*/ 112 w 150"/>
              <a:gd name="T77" fmla="*/ 46 h 174"/>
              <a:gd name="T78" fmla="*/ 112 w 150"/>
              <a:gd name="T79" fmla="*/ 48 h 174"/>
              <a:gd name="T80" fmla="*/ 112 w 150"/>
              <a:gd name="T81" fmla="*/ 60 h 174"/>
              <a:gd name="T82" fmla="*/ 110 w 150"/>
              <a:gd name="T83" fmla="*/ 64 h 174"/>
              <a:gd name="T84" fmla="*/ 106 w 150"/>
              <a:gd name="T85" fmla="*/ 66 h 174"/>
              <a:gd name="T86" fmla="*/ 96 w 150"/>
              <a:gd name="T87" fmla="*/ 84 h 174"/>
              <a:gd name="T88" fmla="*/ 78 w 150"/>
              <a:gd name="T89" fmla="*/ 92 h 174"/>
              <a:gd name="T90" fmla="*/ 70 w 150"/>
              <a:gd name="T91" fmla="*/ 92 h 174"/>
              <a:gd name="T92" fmla="*/ 62 w 150"/>
              <a:gd name="T93" fmla="*/ 88 h 174"/>
              <a:gd name="T94" fmla="*/ 48 w 150"/>
              <a:gd name="T95" fmla="*/ 76 h 174"/>
              <a:gd name="T96" fmla="*/ 44 w 150"/>
              <a:gd name="T97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0" h="174">
                <a:moveTo>
                  <a:pt x="20" y="98"/>
                </a:moveTo>
                <a:lnTo>
                  <a:pt x="20" y="98"/>
                </a:lnTo>
                <a:lnTo>
                  <a:pt x="38" y="98"/>
                </a:lnTo>
                <a:lnTo>
                  <a:pt x="38" y="98"/>
                </a:lnTo>
                <a:lnTo>
                  <a:pt x="44" y="98"/>
                </a:lnTo>
                <a:lnTo>
                  <a:pt x="48" y="94"/>
                </a:lnTo>
                <a:lnTo>
                  <a:pt x="68" y="138"/>
                </a:lnTo>
                <a:lnTo>
                  <a:pt x="74" y="110"/>
                </a:lnTo>
                <a:lnTo>
                  <a:pt x="70" y="110"/>
                </a:lnTo>
                <a:lnTo>
                  <a:pt x="70" y="106"/>
                </a:lnTo>
                <a:lnTo>
                  <a:pt x="84" y="106"/>
                </a:lnTo>
                <a:lnTo>
                  <a:pt x="86" y="110"/>
                </a:lnTo>
                <a:lnTo>
                  <a:pt x="82" y="110"/>
                </a:lnTo>
                <a:lnTo>
                  <a:pt x="86" y="136"/>
                </a:lnTo>
                <a:lnTo>
                  <a:pt x="104" y="96"/>
                </a:lnTo>
                <a:lnTo>
                  <a:pt x="104" y="96"/>
                </a:lnTo>
                <a:lnTo>
                  <a:pt x="108" y="98"/>
                </a:lnTo>
                <a:lnTo>
                  <a:pt x="114" y="98"/>
                </a:lnTo>
                <a:lnTo>
                  <a:pt x="114" y="98"/>
                </a:lnTo>
                <a:lnTo>
                  <a:pt x="128" y="98"/>
                </a:lnTo>
                <a:lnTo>
                  <a:pt x="128" y="98"/>
                </a:lnTo>
                <a:lnTo>
                  <a:pt x="134" y="104"/>
                </a:lnTo>
                <a:lnTo>
                  <a:pt x="138" y="110"/>
                </a:lnTo>
                <a:lnTo>
                  <a:pt x="146" y="128"/>
                </a:lnTo>
                <a:lnTo>
                  <a:pt x="150" y="146"/>
                </a:lnTo>
                <a:lnTo>
                  <a:pt x="150" y="162"/>
                </a:lnTo>
                <a:lnTo>
                  <a:pt x="150" y="162"/>
                </a:lnTo>
                <a:lnTo>
                  <a:pt x="140" y="166"/>
                </a:lnTo>
                <a:lnTo>
                  <a:pt x="128" y="170"/>
                </a:lnTo>
                <a:lnTo>
                  <a:pt x="126" y="160"/>
                </a:lnTo>
                <a:lnTo>
                  <a:pt x="120" y="172"/>
                </a:lnTo>
                <a:lnTo>
                  <a:pt x="120" y="172"/>
                </a:lnTo>
                <a:lnTo>
                  <a:pt x="98" y="174"/>
                </a:lnTo>
                <a:lnTo>
                  <a:pt x="74" y="174"/>
                </a:lnTo>
                <a:lnTo>
                  <a:pt x="50" y="174"/>
                </a:lnTo>
                <a:lnTo>
                  <a:pt x="28" y="172"/>
                </a:lnTo>
                <a:lnTo>
                  <a:pt x="22" y="160"/>
                </a:lnTo>
                <a:lnTo>
                  <a:pt x="18" y="170"/>
                </a:lnTo>
                <a:lnTo>
                  <a:pt x="18" y="170"/>
                </a:lnTo>
                <a:lnTo>
                  <a:pt x="8" y="166"/>
                </a:lnTo>
                <a:lnTo>
                  <a:pt x="0" y="162"/>
                </a:lnTo>
                <a:lnTo>
                  <a:pt x="0" y="162"/>
                </a:lnTo>
                <a:lnTo>
                  <a:pt x="0" y="146"/>
                </a:lnTo>
                <a:lnTo>
                  <a:pt x="4" y="130"/>
                </a:lnTo>
                <a:lnTo>
                  <a:pt x="10" y="112"/>
                </a:lnTo>
                <a:lnTo>
                  <a:pt x="14" y="106"/>
                </a:lnTo>
                <a:lnTo>
                  <a:pt x="20" y="98"/>
                </a:lnTo>
                <a:lnTo>
                  <a:pt x="20" y="98"/>
                </a:lnTo>
                <a:close/>
                <a:moveTo>
                  <a:pt x="44" y="66"/>
                </a:moveTo>
                <a:lnTo>
                  <a:pt x="44" y="66"/>
                </a:lnTo>
                <a:lnTo>
                  <a:pt x="40" y="64"/>
                </a:lnTo>
                <a:lnTo>
                  <a:pt x="38" y="60"/>
                </a:lnTo>
                <a:lnTo>
                  <a:pt x="38" y="60"/>
                </a:lnTo>
                <a:lnTo>
                  <a:pt x="36" y="56"/>
                </a:lnTo>
                <a:lnTo>
                  <a:pt x="36" y="48"/>
                </a:lnTo>
                <a:lnTo>
                  <a:pt x="36" y="48"/>
                </a:lnTo>
                <a:lnTo>
                  <a:pt x="38" y="46"/>
                </a:lnTo>
                <a:lnTo>
                  <a:pt x="38" y="46"/>
                </a:lnTo>
                <a:lnTo>
                  <a:pt x="38" y="46"/>
                </a:lnTo>
                <a:lnTo>
                  <a:pt x="38" y="46"/>
                </a:lnTo>
                <a:lnTo>
                  <a:pt x="38" y="32"/>
                </a:lnTo>
                <a:lnTo>
                  <a:pt x="38" y="22"/>
                </a:lnTo>
                <a:lnTo>
                  <a:pt x="42" y="16"/>
                </a:lnTo>
                <a:lnTo>
                  <a:pt x="46" y="10"/>
                </a:lnTo>
                <a:lnTo>
                  <a:pt x="46" y="10"/>
                </a:lnTo>
                <a:lnTo>
                  <a:pt x="52" y="6"/>
                </a:lnTo>
                <a:lnTo>
                  <a:pt x="58" y="4"/>
                </a:lnTo>
                <a:lnTo>
                  <a:pt x="74" y="0"/>
                </a:lnTo>
                <a:lnTo>
                  <a:pt x="88" y="2"/>
                </a:lnTo>
                <a:lnTo>
                  <a:pt x="94" y="6"/>
                </a:lnTo>
                <a:lnTo>
                  <a:pt x="100" y="8"/>
                </a:lnTo>
                <a:lnTo>
                  <a:pt x="100" y="8"/>
                </a:lnTo>
                <a:lnTo>
                  <a:pt x="106" y="14"/>
                </a:lnTo>
                <a:lnTo>
                  <a:pt x="110" y="22"/>
                </a:lnTo>
                <a:lnTo>
                  <a:pt x="110" y="34"/>
                </a:lnTo>
                <a:lnTo>
                  <a:pt x="110" y="46"/>
                </a:lnTo>
                <a:lnTo>
                  <a:pt x="110" y="46"/>
                </a:lnTo>
                <a:lnTo>
                  <a:pt x="112" y="46"/>
                </a:lnTo>
                <a:lnTo>
                  <a:pt x="112" y="48"/>
                </a:lnTo>
                <a:lnTo>
                  <a:pt x="112" y="48"/>
                </a:lnTo>
                <a:lnTo>
                  <a:pt x="112" y="48"/>
                </a:lnTo>
                <a:lnTo>
                  <a:pt x="112" y="60"/>
                </a:lnTo>
                <a:lnTo>
                  <a:pt x="112" y="60"/>
                </a:lnTo>
                <a:lnTo>
                  <a:pt x="110" y="64"/>
                </a:lnTo>
                <a:lnTo>
                  <a:pt x="106" y="66"/>
                </a:lnTo>
                <a:lnTo>
                  <a:pt x="106" y="66"/>
                </a:lnTo>
                <a:lnTo>
                  <a:pt x="102" y="76"/>
                </a:lnTo>
                <a:lnTo>
                  <a:pt x="96" y="84"/>
                </a:lnTo>
                <a:lnTo>
                  <a:pt x="86" y="90"/>
                </a:lnTo>
                <a:lnTo>
                  <a:pt x="78" y="92"/>
                </a:lnTo>
                <a:lnTo>
                  <a:pt x="78" y="92"/>
                </a:lnTo>
                <a:lnTo>
                  <a:pt x="70" y="92"/>
                </a:lnTo>
                <a:lnTo>
                  <a:pt x="70" y="92"/>
                </a:lnTo>
                <a:lnTo>
                  <a:pt x="62" y="88"/>
                </a:lnTo>
                <a:lnTo>
                  <a:pt x="54" y="82"/>
                </a:lnTo>
                <a:lnTo>
                  <a:pt x="48" y="76"/>
                </a:lnTo>
                <a:lnTo>
                  <a:pt x="44" y="66"/>
                </a:lnTo>
                <a:lnTo>
                  <a:pt x="44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9" name="Freeform 217"/>
          <p:cNvSpPr>
            <a:spLocks noEditPoints="1"/>
          </p:cNvSpPr>
          <p:nvPr/>
        </p:nvSpPr>
        <p:spPr bwMode="auto">
          <a:xfrm>
            <a:off x="3519255" y="3606664"/>
            <a:ext cx="922095" cy="951840"/>
          </a:xfrm>
          <a:custGeom>
            <a:avLst/>
            <a:gdLst>
              <a:gd name="T0" fmla="*/ 130 w 186"/>
              <a:gd name="T1" fmla="*/ 28 h 192"/>
              <a:gd name="T2" fmla="*/ 130 w 186"/>
              <a:gd name="T3" fmla="*/ 26 h 192"/>
              <a:gd name="T4" fmla="*/ 130 w 186"/>
              <a:gd name="T5" fmla="*/ 18 h 192"/>
              <a:gd name="T6" fmla="*/ 128 w 186"/>
              <a:gd name="T7" fmla="*/ 18 h 192"/>
              <a:gd name="T8" fmla="*/ 124 w 186"/>
              <a:gd name="T9" fmla="*/ 18 h 192"/>
              <a:gd name="T10" fmla="*/ 124 w 186"/>
              <a:gd name="T11" fmla="*/ 22 h 192"/>
              <a:gd name="T12" fmla="*/ 126 w 186"/>
              <a:gd name="T13" fmla="*/ 30 h 192"/>
              <a:gd name="T14" fmla="*/ 136 w 186"/>
              <a:gd name="T15" fmla="*/ 36 h 192"/>
              <a:gd name="T16" fmla="*/ 146 w 186"/>
              <a:gd name="T17" fmla="*/ 44 h 192"/>
              <a:gd name="T18" fmla="*/ 150 w 186"/>
              <a:gd name="T19" fmla="*/ 50 h 192"/>
              <a:gd name="T20" fmla="*/ 152 w 186"/>
              <a:gd name="T21" fmla="*/ 60 h 192"/>
              <a:gd name="T22" fmla="*/ 150 w 186"/>
              <a:gd name="T23" fmla="*/ 70 h 192"/>
              <a:gd name="T24" fmla="*/ 148 w 186"/>
              <a:gd name="T25" fmla="*/ 76 h 192"/>
              <a:gd name="T26" fmla="*/ 142 w 186"/>
              <a:gd name="T27" fmla="*/ 80 h 192"/>
              <a:gd name="T28" fmla="*/ 108 w 186"/>
              <a:gd name="T29" fmla="*/ 76 h 192"/>
              <a:gd name="T30" fmla="*/ 106 w 186"/>
              <a:gd name="T31" fmla="*/ 70 h 192"/>
              <a:gd name="T32" fmla="*/ 104 w 186"/>
              <a:gd name="T33" fmla="*/ 56 h 192"/>
              <a:gd name="T34" fmla="*/ 124 w 186"/>
              <a:gd name="T35" fmla="*/ 60 h 192"/>
              <a:gd name="T36" fmla="*/ 124 w 186"/>
              <a:gd name="T37" fmla="*/ 70 h 192"/>
              <a:gd name="T38" fmla="*/ 124 w 186"/>
              <a:gd name="T39" fmla="*/ 72 h 192"/>
              <a:gd name="T40" fmla="*/ 126 w 186"/>
              <a:gd name="T41" fmla="*/ 72 h 192"/>
              <a:gd name="T42" fmla="*/ 130 w 186"/>
              <a:gd name="T43" fmla="*/ 70 h 192"/>
              <a:gd name="T44" fmla="*/ 130 w 186"/>
              <a:gd name="T45" fmla="*/ 68 h 192"/>
              <a:gd name="T46" fmla="*/ 130 w 186"/>
              <a:gd name="T47" fmla="*/ 58 h 192"/>
              <a:gd name="T48" fmla="*/ 124 w 186"/>
              <a:gd name="T49" fmla="*/ 52 h 192"/>
              <a:gd name="T50" fmla="*/ 112 w 186"/>
              <a:gd name="T51" fmla="*/ 44 h 192"/>
              <a:gd name="T52" fmla="*/ 106 w 186"/>
              <a:gd name="T53" fmla="*/ 36 h 192"/>
              <a:gd name="T54" fmla="*/ 104 w 186"/>
              <a:gd name="T55" fmla="*/ 32 h 192"/>
              <a:gd name="T56" fmla="*/ 104 w 186"/>
              <a:gd name="T57" fmla="*/ 26 h 192"/>
              <a:gd name="T58" fmla="*/ 108 w 186"/>
              <a:gd name="T59" fmla="*/ 12 h 192"/>
              <a:gd name="T60" fmla="*/ 114 w 186"/>
              <a:gd name="T61" fmla="*/ 8 h 192"/>
              <a:gd name="T62" fmla="*/ 124 w 186"/>
              <a:gd name="T63" fmla="*/ 0 h 192"/>
              <a:gd name="T64" fmla="*/ 132 w 186"/>
              <a:gd name="T65" fmla="*/ 6 h 192"/>
              <a:gd name="T66" fmla="*/ 140 w 186"/>
              <a:gd name="T67" fmla="*/ 8 h 192"/>
              <a:gd name="T68" fmla="*/ 146 w 186"/>
              <a:gd name="T69" fmla="*/ 12 h 192"/>
              <a:gd name="T70" fmla="*/ 150 w 186"/>
              <a:gd name="T71" fmla="*/ 26 h 192"/>
              <a:gd name="T72" fmla="*/ 150 w 186"/>
              <a:gd name="T73" fmla="*/ 28 h 192"/>
              <a:gd name="T74" fmla="*/ 0 w 186"/>
              <a:gd name="T75" fmla="*/ 118 h 192"/>
              <a:gd name="T76" fmla="*/ 70 w 186"/>
              <a:gd name="T77" fmla="*/ 176 h 192"/>
              <a:gd name="T78" fmla="*/ 72 w 186"/>
              <a:gd name="T79" fmla="*/ 150 h 192"/>
              <a:gd name="T80" fmla="*/ 104 w 186"/>
              <a:gd name="T81" fmla="*/ 152 h 192"/>
              <a:gd name="T82" fmla="*/ 130 w 186"/>
              <a:gd name="T83" fmla="*/ 150 h 192"/>
              <a:gd name="T84" fmla="*/ 142 w 186"/>
              <a:gd name="T85" fmla="*/ 144 h 192"/>
              <a:gd name="T86" fmla="*/ 178 w 186"/>
              <a:gd name="T87" fmla="*/ 116 h 192"/>
              <a:gd name="T88" fmla="*/ 186 w 186"/>
              <a:gd name="T89" fmla="*/ 106 h 192"/>
              <a:gd name="T90" fmla="*/ 186 w 186"/>
              <a:gd name="T91" fmla="*/ 102 h 192"/>
              <a:gd name="T92" fmla="*/ 180 w 186"/>
              <a:gd name="T93" fmla="*/ 96 h 192"/>
              <a:gd name="T94" fmla="*/ 164 w 186"/>
              <a:gd name="T95" fmla="*/ 106 h 192"/>
              <a:gd name="T96" fmla="*/ 138 w 186"/>
              <a:gd name="T97" fmla="*/ 118 h 192"/>
              <a:gd name="T98" fmla="*/ 124 w 186"/>
              <a:gd name="T99" fmla="*/ 120 h 192"/>
              <a:gd name="T100" fmla="*/ 104 w 186"/>
              <a:gd name="T101" fmla="*/ 112 h 192"/>
              <a:gd name="T102" fmla="*/ 100 w 186"/>
              <a:gd name="T103" fmla="*/ 104 h 192"/>
              <a:gd name="T104" fmla="*/ 104 w 186"/>
              <a:gd name="T105" fmla="*/ 104 h 192"/>
              <a:gd name="T106" fmla="*/ 140 w 186"/>
              <a:gd name="T107" fmla="*/ 102 h 192"/>
              <a:gd name="T108" fmla="*/ 144 w 186"/>
              <a:gd name="T109" fmla="*/ 100 h 192"/>
              <a:gd name="T110" fmla="*/ 146 w 186"/>
              <a:gd name="T111" fmla="*/ 90 h 192"/>
              <a:gd name="T112" fmla="*/ 144 w 186"/>
              <a:gd name="T113" fmla="*/ 88 h 192"/>
              <a:gd name="T114" fmla="*/ 106 w 186"/>
              <a:gd name="T115" fmla="*/ 82 h 192"/>
              <a:gd name="T116" fmla="*/ 82 w 186"/>
              <a:gd name="T117" fmla="*/ 84 h 192"/>
              <a:gd name="T118" fmla="*/ 62 w 186"/>
              <a:gd name="T119" fmla="*/ 92 h 192"/>
              <a:gd name="T120" fmla="*/ 54 w 186"/>
              <a:gd name="T121" fmla="*/ 100 h 192"/>
              <a:gd name="T122" fmla="*/ 32 w 186"/>
              <a:gd name="T123" fmla="*/ 10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6" h="192">
                <a:moveTo>
                  <a:pt x="150" y="28"/>
                </a:moveTo>
                <a:lnTo>
                  <a:pt x="130" y="28"/>
                </a:lnTo>
                <a:lnTo>
                  <a:pt x="130" y="26"/>
                </a:lnTo>
                <a:lnTo>
                  <a:pt x="130" y="26"/>
                </a:lnTo>
                <a:lnTo>
                  <a:pt x="130" y="18"/>
                </a:lnTo>
                <a:lnTo>
                  <a:pt x="130" y="18"/>
                </a:lnTo>
                <a:lnTo>
                  <a:pt x="128" y="18"/>
                </a:lnTo>
                <a:lnTo>
                  <a:pt x="128" y="18"/>
                </a:lnTo>
                <a:lnTo>
                  <a:pt x="124" y="18"/>
                </a:lnTo>
                <a:lnTo>
                  <a:pt x="124" y="18"/>
                </a:lnTo>
                <a:lnTo>
                  <a:pt x="124" y="22"/>
                </a:lnTo>
                <a:lnTo>
                  <a:pt x="124" y="22"/>
                </a:lnTo>
                <a:lnTo>
                  <a:pt x="124" y="26"/>
                </a:lnTo>
                <a:lnTo>
                  <a:pt x="126" y="30"/>
                </a:lnTo>
                <a:lnTo>
                  <a:pt x="126" y="30"/>
                </a:lnTo>
                <a:lnTo>
                  <a:pt x="136" y="36"/>
                </a:lnTo>
                <a:lnTo>
                  <a:pt x="136" y="36"/>
                </a:lnTo>
                <a:lnTo>
                  <a:pt x="146" y="44"/>
                </a:lnTo>
                <a:lnTo>
                  <a:pt x="146" y="44"/>
                </a:lnTo>
                <a:lnTo>
                  <a:pt x="150" y="50"/>
                </a:lnTo>
                <a:lnTo>
                  <a:pt x="150" y="50"/>
                </a:lnTo>
                <a:lnTo>
                  <a:pt x="152" y="60"/>
                </a:lnTo>
                <a:lnTo>
                  <a:pt x="152" y="60"/>
                </a:lnTo>
                <a:lnTo>
                  <a:pt x="150" y="70"/>
                </a:lnTo>
                <a:lnTo>
                  <a:pt x="148" y="76"/>
                </a:lnTo>
                <a:lnTo>
                  <a:pt x="148" y="76"/>
                </a:lnTo>
                <a:lnTo>
                  <a:pt x="142" y="80"/>
                </a:lnTo>
                <a:lnTo>
                  <a:pt x="142" y="80"/>
                </a:lnTo>
                <a:lnTo>
                  <a:pt x="126" y="78"/>
                </a:lnTo>
                <a:lnTo>
                  <a:pt x="108" y="76"/>
                </a:lnTo>
                <a:lnTo>
                  <a:pt x="108" y="76"/>
                </a:lnTo>
                <a:lnTo>
                  <a:pt x="106" y="70"/>
                </a:lnTo>
                <a:lnTo>
                  <a:pt x="104" y="60"/>
                </a:lnTo>
                <a:lnTo>
                  <a:pt x="104" y="56"/>
                </a:lnTo>
                <a:lnTo>
                  <a:pt x="124" y="56"/>
                </a:lnTo>
                <a:lnTo>
                  <a:pt x="124" y="60"/>
                </a:lnTo>
                <a:lnTo>
                  <a:pt x="124" y="60"/>
                </a:lnTo>
                <a:lnTo>
                  <a:pt x="124" y="70"/>
                </a:lnTo>
                <a:lnTo>
                  <a:pt x="124" y="70"/>
                </a:lnTo>
                <a:lnTo>
                  <a:pt x="124" y="72"/>
                </a:lnTo>
                <a:lnTo>
                  <a:pt x="126" y="72"/>
                </a:lnTo>
                <a:lnTo>
                  <a:pt x="126" y="72"/>
                </a:lnTo>
                <a:lnTo>
                  <a:pt x="130" y="70"/>
                </a:lnTo>
                <a:lnTo>
                  <a:pt x="130" y="70"/>
                </a:lnTo>
                <a:lnTo>
                  <a:pt x="130" y="68"/>
                </a:lnTo>
                <a:lnTo>
                  <a:pt x="130" y="68"/>
                </a:lnTo>
                <a:lnTo>
                  <a:pt x="130" y="58"/>
                </a:lnTo>
                <a:lnTo>
                  <a:pt x="130" y="58"/>
                </a:lnTo>
                <a:lnTo>
                  <a:pt x="128" y="54"/>
                </a:lnTo>
                <a:lnTo>
                  <a:pt x="124" y="52"/>
                </a:lnTo>
                <a:lnTo>
                  <a:pt x="124" y="52"/>
                </a:lnTo>
                <a:lnTo>
                  <a:pt x="112" y="44"/>
                </a:lnTo>
                <a:lnTo>
                  <a:pt x="112" y="44"/>
                </a:lnTo>
                <a:lnTo>
                  <a:pt x="106" y="36"/>
                </a:lnTo>
                <a:lnTo>
                  <a:pt x="106" y="36"/>
                </a:lnTo>
                <a:lnTo>
                  <a:pt x="104" y="32"/>
                </a:lnTo>
                <a:lnTo>
                  <a:pt x="104" y="26"/>
                </a:lnTo>
                <a:lnTo>
                  <a:pt x="104" y="26"/>
                </a:lnTo>
                <a:lnTo>
                  <a:pt x="104" y="18"/>
                </a:lnTo>
                <a:lnTo>
                  <a:pt x="108" y="12"/>
                </a:lnTo>
                <a:lnTo>
                  <a:pt x="108" y="12"/>
                </a:lnTo>
                <a:lnTo>
                  <a:pt x="114" y="8"/>
                </a:lnTo>
                <a:lnTo>
                  <a:pt x="124" y="6"/>
                </a:lnTo>
                <a:lnTo>
                  <a:pt x="124" y="0"/>
                </a:lnTo>
                <a:lnTo>
                  <a:pt x="132" y="0"/>
                </a:lnTo>
                <a:lnTo>
                  <a:pt x="132" y="6"/>
                </a:lnTo>
                <a:lnTo>
                  <a:pt x="132" y="6"/>
                </a:lnTo>
                <a:lnTo>
                  <a:pt x="140" y="8"/>
                </a:lnTo>
                <a:lnTo>
                  <a:pt x="146" y="12"/>
                </a:lnTo>
                <a:lnTo>
                  <a:pt x="146" y="12"/>
                </a:lnTo>
                <a:lnTo>
                  <a:pt x="150" y="18"/>
                </a:lnTo>
                <a:lnTo>
                  <a:pt x="150" y="26"/>
                </a:lnTo>
                <a:lnTo>
                  <a:pt x="150" y="26"/>
                </a:lnTo>
                <a:lnTo>
                  <a:pt x="150" y="28"/>
                </a:lnTo>
                <a:lnTo>
                  <a:pt x="150" y="28"/>
                </a:lnTo>
                <a:close/>
                <a:moveTo>
                  <a:pt x="0" y="118"/>
                </a:moveTo>
                <a:lnTo>
                  <a:pt x="38" y="192"/>
                </a:lnTo>
                <a:lnTo>
                  <a:pt x="70" y="176"/>
                </a:lnTo>
                <a:lnTo>
                  <a:pt x="62" y="162"/>
                </a:lnTo>
                <a:lnTo>
                  <a:pt x="72" y="150"/>
                </a:lnTo>
                <a:lnTo>
                  <a:pt x="72" y="150"/>
                </a:lnTo>
                <a:lnTo>
                  <a:pt x="104" y="152"/>
                </a:lnTo>
                <a:lnTo>
                  <a:pt x="116" y="152"/>
                </a:lnTo>
                <a:lnTo>
                  <a:pt x="130" y="150"/>
                </a:lnTo>
                <a:lnTo>
                  <a:pt x="130" y="150"/>
                </a:lnTo>
                <a:lnTo>
                  <a:pt x="142" y="144"/>
                </a:lnTo>
                <a:lnTo>
                  <a:pt x="162" y="130"/>
                </a:lnTo>
                <a:lnTo>
                  <a:pt x="178" y="116"/>
                </a:lnTo>
                <a:lnTo>
                  <a:pt x="184" y="110"/>
                </a:lnTo>
                <a:lnTo>
                  <a:pt x="186" y="106"/>
                </a:lnTo>
                <a:lnTo>
                  <a:pt x="186" y="106"/>
                </a:lnTo>
                <a:lnTo>
                  <a:pt x="186" y="102"/>
                </a:lnTo>
                <a:lnTo>
                  <a:pt x="182" y="100"/>
                </a:lnTo>
                <a:lnTo>
                  <a:pt x="180" y="96"/>
                </a:lnTo>
                <a:lnTo>
                  <a:pt x="180" y="96"/>
                </a:lnTo>
                <a:lnTo>
                  <a:pt x="164" y="106"/>
                </a:lnTo>
                <a:lnTo>
                  <a:pt x="152" y="112"/>
                </a:lnTo>
                <a:lnTo>
                  <a:pt x="138" y="118"/>
                </a:lnTo>
                <a:lnTo>
                  <a:pt x="138" y="118"/>
                </a:lnTo>
                <a:lnTo>
                  <a:pt x="124" y="120"/>
                </a:lnTo>
                <a:lnTo>
                  <a:pt x="112" y="118"/>
                </a:lnTo>
                <a:lnTo>
                  <a:pt x="104" y="112"/>
                </a:lnTo>
                <a:lnTo>
                  <a:pt x="102" y="108"/>
                </a:lnTo>
                <a:lnTo>
                  <a:pt x="100" y="104"/>
                </a:lnTo>
                <a:lnTo>
                  <a:pt x="100" y="104"/>
                </a:lnTo>
                <a:lnTo>
                  <a:pt x="104" y="104"/>
                </a:lnTo>
                <a:lnTo>
                  <a:pt x="116" y="102"/>
                </a:lnTo>
                <a:lnTo>
                  <a:pt x="140" y="102"/>
                </a:lnTo>
                <a:lnTo>
                  <a:pt x="140" y="102"/>
                </a:lnTo>
                <a:lnTo>
                  <a:pt x="144" y="100"/>
                </a:lnTo>
                <a:lnTo>
                  <a:pt x="146" y="96"/>
                </a:lnTo>
                <a:lnTo>
                  <a:pt x="146" y="90"/>
                </a:lnTo>
                <a:lnTo>
                  <a:pt x="144" y="88"/>
                </a:lnTo>
                <a:lnTo>
                  <a:pt x="144" y="88"/>
                </a:lnTo>
                <a:lnTo>
                  <a:pt x="120" y="84"/>
                </a:lnTo>
                <a:lnTo>
                  <a:pt x="106" y="82"/>
                </a:lnTo>
                <a:lnTo>
                  <a:pt x="94" y="82"/>
                </a:lnTo>
                <a:lnTo>
                  <a:pt x="82" y="84"/>
                </a:lnTo>
                <a:lnTo>
                  <a:pt x="72" y="86"/>
                </a:lnTo>
                <a:lnTo>
                  <a:pt x="62" y="92"/>
                </a:lnTo>
                <a:lnTo>
                  <a:pt x="54" y="100"/>
                </a:lnTo>
                <a:lnTo>
                  <a:pt x="54" y="100"/>
                </a:lnTo>
                <a:lnTo>
                  <a:pt x="36" y="112"/>
                </a:lnTo>
                <a:lnTo>
                  <a:pt x="32" y="102"/>
                </a:lnTo>
                <a:lnTo>
                  <a:pt x="0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0" name="Freeform 218"/>
          <p:cNvSpPr>
            <a:spLocks noEditPoints="1"/>
          </p:cNvSpPr>
          <p:nvPr/>
        </p:nvSpPr>
        <p:spPr bwMode="auto">
          <a:xfrm>
            <a:off x="1080163" y="4796465"/>
            <a:ext cx="1150140" cy="951840"/>
          </a:xfrm>
          <a:custGeom>
            <a:avLst/>
            <a:gdLst>
              <a:gd name="T0" fmla="*/ 72 w 232"/>
              <a:gd name="T1" fmla="*/ 164 h 192"/>
              <a:gd name="T2" fmla="*/ 100 w 232"/>
              <a:gd name="T3" fmla="*/ 154 h 192"/>
              <a:gd name="T4" fmla="*/ 50 w 232"/>
              <a:gd name="T5" fmla="*/ 40 h 192"/>
              <a:gd name="T6" fmla="*/ 50 w 232"/>
              <a:gd name="T7" fmla="*/ 46 h 192"/>
              <a:gd name="T8" fmla="*/ 50 w 232"/>
              <a:gd name="T9" fmla="*/ 50 h 192"/>
              <a:gd name="T10" fmla="*/ 82 w 232"/>
              <a:gd name="T11" fmla="*/ 102 h 192"/>
              <a:gd name="T12" fmla="*/ 80 w 232"/>
              <a:gd name="T13" fmla="*/ 108 h 192"/>
              <a:gd name="T14" fmla="*/ 74 w 232"/>
              <a:gd name="T15" fmla="*/ 116 h 192"/>
              <a:gd name="T16" fmla="*/ 56 w 232"/>
              <a:gd name="T17" fmla="*/ 124 h 192"/>
              <a:gd name="T18" fmla="*/ 26 w 232"/>
              <a:gd name="T19" fmla="*/ 124 h 192"/>
              <a:gd name="T20" fmla="*/ 8 w 232"/>
              <a:gd name="T21" fmla="*/ 116 h 192"/>
              <a:gd name="T22" fmla="*/ 0 w 232"/>
              <a:gd name="T23" fmla="*/ 108 h 192"/>
              <a:gd name="T24" fmla="*/ 2 w 232"/>
              <a:gd name="T25" fmla="*/ 102 h 192"/>
              <a:gd name="T26" fmla="*/ 34 w 232"/>
              <a:gd name="T27" fmla="*/ 50 h 192"/>
              <a:gd name="T28" fmla="*/ 32 w 232"/>
              <a:gd name="T29" fmla="*/ 46 h 192"/>
              <a:gd name="T30" fmla="*/ 32 w 232"/>
              <a:gd name="T31" fmla="*/ 42 h 192"/>
              <a:gd name="T32" fmla="*/ 36 w 232"/>
              <a:gd name="T33" fmla="*/ 38 h 192"/>
              <a:gd name="T34" fmla="*/ 40 w 232"/>
              <a:gd name="T35" fmla="*/ 34 h 192"/>
              <a:gd name="T36" fmla="*/ 102 w 232"/>
              <a:gd name="T37" fmla="*/ 12 h 192"/>
              <a:gd name="T38" fmla="*/ 112 w 232"/>
              <a:gd name="T39" fmla="*/ 0 h 192"/>
              <a:gd name="T40" fmla="*/ 120 w 232"/>
              <a:gd name="T41" fmla="*/ 2 h 192"/>
              <a:gd name="T42" fmla="*/ 190 w 232"/>
              <a:gd name="T43" fmla="*/ 0 h 192"/>
              <a:gd name="T44" fmla="*/ 192 w 232"/>
              <a:gd name="T45" fmla="*/ 2 h 192"/>
              <a:gd name="T46" fmla="*/ 198 w 232"/>
              <a:gd name="T47" fmla="*/ 6 h 192"/>
              <a:gd name="T48" fmla="*/ 200 w 232"/>
              <a:gd name="T49" fmla="*/ 12 h 192"/>
              <a:gd name="T50" fmla="*/ 198 w 232"/>
              <a:gd name="T51" fmla="*/ 18 h 192"/>
              <a:gd name="T52" fmla="*/ 232 w 232"/>
              <a:gd name="T53" fmla="*/ 68 h 192"/>
              <a:gd name="T54" fmla="*/ 230 w 232"/>
              <a:gd name="T55" fmla="*/ 74 h 192"/>
              <a:gd name="T56" fmla="*/ 222 w 232"/>
              <a:gd name="T57" fmla="*/ 82 h 192"/>
              <a:gd name="T58" fmla="*/ 204 w 232"/>
              <a:gd name="T59" fmla="*/ 90 h 192"/>
              <a:gd name="T60" fmla="*/ 174 w 232"/>
              <a:gd name="T61" fmla="*/ 90 h 192"/>
              <a:gd name="T62" fmla="*/ 156 w 232"/>
              <a:gd name="T63" fmla="*/ 82 h 192"/>
              <a:gd name="T64" fmla="*/ 150 w 232"/>
              <a:gd name="T65" fmla="*/ 74 h 192"/>
              <a:gd name="T66" fmla="*/ 152 w 232"/>
              <a:gd name="T67" fmla="*/ 68 h 192"/>
              <a:gd name="T68" fmla="*/ 182 w 232"/>
              <a:gd name="T69" fmla="*/ 18 h 192"/>
              <a:gd name="T70" fmla="*/ 180 w 232"/>
              <a:gd name="T71" fmla="*/ 12 h 192"/>
              <a:gd name="T72" fmla="*/ 180 w 232"/>
              <a:gd name="T73" fmla="*/ 10 h 192"/>
              <a:gd name="T74" fmla="*/ 130 w 232"/>
              <a:gd name="T75" fmla="*/ 154 h 192"/>
              <a:gd name="T76" fmla="*/ 156 w 232"/>
              <a:gd name="T77" fmla="*/ 164 h 192"/>
              <a:gd name="T78" fmla="*/ 176 w 232"/>
              <a:gd name="T79" fmla="*/ 192 h 192"/>
              <a:gd name="T80" fmla="*/ 52 w 232"/>
              <a:gd name="T81" fmla="*/ 164 h 192"/>
              <a:gd name="T82" fmla="*/ 194 w 232"/>
              <a:gd name="T83" fmla="*/ 20 h 192"/>
              <a:gd name="T84" fmla="*/ 190 w 232"/>
              <a:gd name="T85" fmla="*/ 22 h 192"/>
              <a:gd name="T86" fmla="*/ 188 w 232"/>
              <a:gd name="T87" fmla="*/ 20 h 192"/>
              <a:gd name="T88" fmla="*/ 220 w 232"/>
              <a:gd name="T89" fmla="*/ 68 h 192"/>
              <a:gd name="T90" fmla="*/ 194 w 232"/>
              <a:gd name="T91" fmla="*/ 20 h 192"/>
              <a:gd name="T92" fmla="*/ 44 w 232"/>
              <a:gd name="T93" fmla="*/ 54 h 192"/>
              <a:gd name="T94" fmla="*/ 42 w 232"/>
              <a:gd name="T95" fmla="*/ 56 h 192"/>
              <a:gd name="T96" fmla="*/ 10 w 232"/>
              <a:gd name="T97" fmla="*/ 102 h 192"/>
              <a:gd name="T98" fmla="*/ 44 w 232"/>
              <a:gd name="T99" fmla="*/ 5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2" h="192">
                <a:moveTo>
                  <a:pt x="52" y="164"/>
                </a:moveTo>
                <a:lnTo>
                  <a:pt x="72" y="164"/>
                </a:lnTo>
                <a:lnTo>
                  <a:pt x="72" y="154"/>
                </a:lnTo>
                <a:lnTo>
                  <a:pt x="100" y="154"/>
                </a:lnTo>
                <a:lnTo>
                  <a:pt x="100" y="28"/>
                </a:lnTo>
                <a:lnTo>
                  <a:pt x="50" y="40"/>
                </a:lnTo>
                <a:lnTo>
                  <a:pt x="50" y="40"/>
                </a:lnTo>
                <a:lnTo>
                  <a:pt x="50" y="46"/>
                </a:lnTo>
                <a:lnTo>
                  <a:pt x="50" y="46"/>
                </a:lnTo>
                <a:lnTo>
                  <a:pt x="50" y="50"/>
                </a:lnTo>
                <a:lnTo>
                  <a:pt x="80" y="102"/>
                </a:lnTo>
                <a:lnTo>
                  <a:pt x="82" y="102"/>
                </a:lnTo>
                <a:lnTo>
                  <a:pt x="82" y="102"/>
                </a:lnTo>
                <a:lnTo>
                  <a:pt x="80" y="108"/>
                </a:lnTo>
                <a:lnTo>
                  <a:pt x="78" y="112"/>
                </a:lnTo>
                <a:lnTo>
                  <a:pt x="74" y="116"/>
                </a:lnTo>
                <a:lnTo>
                  <a:pt x="68" y="120"/>
                </a:lnTo>
                <a:lnTo>
                  <a:pt x="56" y="124"/>
                </a:lnTo>
                <a:lnTo>
                  <a:pt x="40" y="126"/>
                </a:lnTo>
                <a:lnTo>
                  <a:pt x="26" y="124"/>
                </a:lnTo>
                <a:lnTo>
                  <a:pt x="12" y="120"/>
                </a:lnTo>
                <a:lnTo>
                  <a:pt x="8" y="116"/>
                </a:lnTo>
                <a:lnTo>
                  <a:pt x="4" y="112"/>
                </a:lnTo>
                <a:lnTo>
                  <a:pt x="0" y="108"/>
                </a:lnTo>
                <a:lnTo>
                  <a:pt x="0" y="102"/>
                </a:lnTo>
                <a:lnTo>
                  <a:pt x="2" y="102"/>
                </a:lnTo>
                <a:lnTo>
                  <a:pt x="2" y="102"/>
                </a:lnTo>
                <a:lnTo>
                  <a:pt x="34" y="50"/>
                </a:lnTo>
                <a:lnTo>
                  <a:pt x="34" y="50"/>
                </a:lnTo>
                <a:lnTo>
                  <a:pt x="32" y="46"/>
                </a:lnTo>
                <a:lnTo>
                  <a:pt x="32" y="46"/>
                </a:lnTo>
                <a:lnTo>
                  <a:pt x="32" y="42"/>
                </a:lnTo>
                <a:lnTo>
                  <a:pt x="34" y="40"/>
                </a:lnTo>
                <a:lnTo>
                  <a:pt x="36" y="38"/>
                </a:lnTo>
                <a:lnTo>
                  <a:pt x="40" y="36"/>
                </a:lnTo>
                <a:lnTo>
                  <a:pt x="40" y="34"/>
                </a:lnTo>
                <a:lnTo>
                  <a:pt x="102" y="12"/>
                </a:lnTo>
                <a:lnTo>
                  <a:pt x="102" y="12"/>
                </a:lnTo>
                <a:lnTo>
                  <a:pt x="106" y="4"/>
                </a:lnTo>
                <a:lnTo>
                  <a:pt x="112" y="0"/>
                </a:lnTo>
                <a:lnTo>
                  <a:pt x="112" y="0"/>
                </a:lnTo>
                <a:lnTo>
                  <a:pt x="120" y="2"/>
                </a:lnTo>
                <a:lnTo>
                  <a:pt x="126" y="6"/>
                </a:lnTo>
                <a:lnTo>
                  <a:pt x="190" y="0"/>
                </a:lnTo>
                <a:lnTo>
                  <a:pt x="192" y="2"/>
                </a:lnTo>
                <a:lnTo>
                  <a:pt x="192" y="2"/>
                </a:lnTo>
                <a:lnTo>
                  <a:pt x="196" y="4"/>
                </a:lnTo>
                <a:lnTo>
                  <a:pt x="198" y="6"/>
                </a:lnTo>
                <a:lnTo>
                  <a:pt x="200" y="8"/>
                </a:lnTo>
                <a:lnTo>
                  <a:pt x="200" y="12"/>
                </a:lnTo>
                <a:lnTo>
                  <a:pt x="200" y="12"/>
                </a:lnTo>
                <a:lnTo>
                  <a:pt x="198" y="18"/>
                </a:lnTo>
                <a:lnTo>
                  <a:pt x="228" y="68"/>
                </a:lnTo>
                <a:lnTo>
                  <a:pt x="232" y="68"/>
                </a:lnTo>
                <a:lnTo>
                  <a:pt x="232" y="68"/>
                </a:lnTo>
                <a:lnTo>
                  <a:pt x="230" y="74"/>
                </a:lnTo>
                <a:lnTo>
                  <a:pt x="228" y="78"/>
                </a:lnTo>
                <a:lnTo>
                  <a:pt x="222" y="82"/>
                </a:lnTo>
                <a:lnTo>
                  <a:pt x="218" y="86"/>
                </a:lnTo>
                <a:lnTo>
                  <a:pt x="204" y="90"/>
                </a:lnTo>
                <a:lnTo>
                  <a:pt x="190" y="92"/>
                </a:lnTo>
                <a:lnTo>
                  <a:pt x="174" y="90"/>
                </a:lnTo>
                <a:lnTo>
                  <a:pt x="162" y="86"/>
                </a:lnTo>
                <a:lnTo>
                  <a:pt x="156" y="82"/>
                </a:lnTo>
                <a:lnTo>
                  <a:pt x="152" y="78"/>
                </a:lnTo>
                <a:lnTo>
                  <a:pt x="150" y="74"/>
                </a:lnTo>
                <a:lnTo>
                  <a:pt x="150" y="68"/>
                </a:lnTo>
                <a:lnTo>
                  <a:pt x="152" y="68"/>
                </a:lnTo>
                <a:lnTo>
                  <a:pt x="152" y="68"/>
                </a:lnTo>
                <a:lnTo>
                  <a:pt x="182" y="18"/>
                </a:lnTo>
                <a:lnTo>
                  <a:pt x="182" y="18"/>
                </a:lnTo>
                <a:lnTo>
                  <a:pt x="180" y="12"/>
                </a:lnTo>
                <a:lnTo>
                  <a:pt x="180" y="12"/>
                </a:lnTo>
                <a:lnTo>
                  <a:pt x="180" y="10"/>
                </a:lnTo>
                <a:lnTo>
                  <a:pt x="130" y="22"/>
                </a:lnTo>
                <a:lnTo>
                  <a:pt x="130" y="154"/>
                </a:lnTo>
                <a:lnTo>
                  <a:pt x="156" y="154"/>
                </a:lnTo>
                <a:lnTo>
                  <a:pt x="156" y="164"/>
                </a:lnTo>
                <a:lnTo>
                  <a:pt x="176" y="164"/>
                </a:lnTo>
                <a:lnTo>
                  <a:pt x="176" y="192"/>
                </a:lnTo>
                <a:lnTo>
                  <a:pt x="52" y="192"/>
                </a:lnTo>
                <a:lnTo>
                  <a:pt x="52" y="164"/>
                </a:lnTo>
                <a:lnTo>
                  <a:pt x="52" y="164"/>
                </a:lnTo>
                <a:close/>
                <a:moveTo>
                  <a:pt x="194" y="20"/>
                </a:moveTo>
                <a:lnTo>
                  <a:pt x="194" y="20"/>
                </a:lnTo>
                <a:lnTo>
                  <a:pt x="190" y="22"/>
                </a:lnTo>
                <a:lnTo>
                  <a:pt x="190" y="22"/>
                </a:lnTo>
                <a:lnTo>
                  <a:pt x="188" y="20"/>
                </a:lnTo>
                <a:lnTo>
                  <a:pt x="160" y="68"/>
                </a:lnTo>
                <a:lnTo>
                  <a:pt x="220" y="68"/>
                </a:lnTo>
                <a:lnTo>
                  <a:pt x="194" y="20"/>
                </a:lnTo>
                <a:lnTo>
                  <a:pt x="194" y="20"/>
                </a:lnTo>
                <a:close/>
                <a:moveTo>
                  <a:pt x="44" y="54"/>
                </a:moveTo>
                <a:lnTo>
                  <a:pt x="44" y="54"/>
                </a:lnTo>
                <a:lnTo>
                  <a:pt x="42" y="56"/>
                </a:lnTo>
                <a:lnTo>
                  <a:pt x="42" y="56"/>
                </a:lnTo>
                <a:lnTo>
                  <a:pt x="38" y="54"/>
                </a:lnTo>
                <a:lnTo>
                  <a:pt x="10" y="102"/>
                </a:lnTo>
                <a:lnTo>
                  <a:pt x="72" y="102"/>
                </a:lnTo>
                <a:lnTo>
                  <a:pt x="44" y="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1" name="Freeform 219"/>
          <p:cNvSpPr>
            <a:spLocks noEditPoints="1"/>
          </p:cNvSpPr>
          <p:nvPr/>
        </p:nvSpPr>
        <p:spPr bwMode="auto">
          <a:xfrm>
            <a:off x="2428603" y="4816294"/>
            <a:ext cx="892351" cy="1001416"/>
          </a:xfrm>
          <a:custGeom>
            <a:avLst/>
            <a:gdLst>
              <a:gd name="T0" fmla="*/ 96 w 180"/>
              <a:gd name="T1" fmla="*/ 30 h 202"/>
              <a:gd name="T2" fmla="*/ 84 w 180"/>
              <a:gd name="T3" fmla="*/ 0 h 202"/>
              <a:gd name="T4" fmla="*/ 150 w 180"/>
              <a:gd name="T5" fmla="*/ 98 h 202"/>
              <a:gd name="T6" fmla="*/ 180 w 180"/>
              <a:gd name="T7" fmla="*/ 86 h 202"/>
              <a:gd name="T8" fmla="*/ 144 w 180"/>
              <a:gd name="T9" fmla="*/ 66 h 202"/>
              <a:gd name="T10" fmla="*/ 166 w 180"/>
              <a:gd name="T11" fmla="*/ 42 h 202"/>
              <a:gd name="T12" fmla="*/ 124 w 180"/>
              <a:gd name="T13" fmla="*/ 42 h 202"/>
              <a:gd name="T14" fmla="*/ 130 w 180"/>
              <a:gd name="T15" fmla="*/ 10 h 202"/>
              <a:gd name="T16" fmla="*/ 28 w 180"/>
              <a:gd name="T17" fmla="*/ 86 h 202"/>
              <a:gd name="T18" fmla="*/ 0 w 180"/>
              <a:gd name="T19" fmla="*/ 96 h 202"/>
              <a:gd name="T20" fmla="*/ 40 w 180"/>
              <a:gd name="T21" fmla="*/ 56 h 202"/>
              <a:gd name="T22" fmla="*/ 8 w 180"/>
              <a:gd name="T23" fmla="*/ 50 h 202"/>
              <a:gd name="T24" fmla="*/ 64 w 180"/>
              <a:gd name="T25" fmla="*/ 36 h 202"/>
              <a:gd name="T26" fmla="*/ 40 w 180"/>
              <a:gd name="T27" fmla="*/ 16 h 202"/>
              <a:gd name="T28" fmla="*/ 98 w 180"/>
              <a:gd name="T29" fmla="*/ 46 h 202"/>
              <a:gd name="T30" fmla="*/ 124 w 180"/>
              <a:gd name="T31" fmla="*/ 58 h 202"/>
              <a:gd name="T32" fmla="*/ 134 w 180"/>
              <a:gd name="T33" fmla="*/ 74 h 202"/>
              <a:gd name="T34" fmla="*/ 138 w 180"/>
              <a:gd name="T35" fmla="*/ 94 h 202"/>
              <a:gd name="T36" fmla="*/ 132 w 180"/>
              <a:gd name="T37" fmla="*/ 118 h 202"/>
              <a:gd name="T38" fmla="*/ 116 w 180"/>
              <a:gd name="T39" fmla="*/ 138 h 202"/>
              <a:gd name="T40" fmla="*/ 122 w 180"/>
              <a:gd name="T41" fmla="*/ 142 h 202"/>
              <a:gd name="T42" fmla="*/ 124 w 180"/>
              <a:gd name="T43" fmla="*/ 150 h 202"/>
              <a:gd name="T44" fmla="*/ 122 w 180"/>
              <a:gd name="T45" fmla="*/ 160 h 202"/>
              <a:gd name="T46" fmla="*/ 124 w 180"/>
              <a:gd name="T47" fmla="*/ 168 h 202"/>
              <a:gd name="T48" fmla="*/ 118 w 180"/>
              <a:gd name="T49" fmla="*/ 178 h 202"/>
              <a:gd name="T50" fmla="*/ 58 w 180"/>
              <a:gd name="T51" fmla="*/ 180 h 202"/>
              <a:gd name="T52" fmla="*/ 56 w 180"/>
              <a:gd name="T53" fmla="*/ 172 h 202"/>
              <a:gd name="T54" fmla="*/ 58 w 180"/>
              <a:gd name="T55" fmla="*/ 162 h 202"/>
              <a:gd name="T56" fmla="*/ 56 w 180"/>
              <a:gd name="T57" fmla="*/ 154 h 202"/>
              <a:gd name="T58" fmla="*/ 62 w 180"/>
              <a:gd name="T59" fmla="*/ 144 h 202"/>
              <a:gd name="T60" fmla="*/ 64 w 180"/>
              <a:gd name="T61" fmla="*/ 134 h 202"/>
              <a:gd name="T62" fmla="*/ 48 w 180"/>
              <a:gd name="T63" fmla="*/ 118 h 202"/>
              <a:gd name="T64" fmla="*/ 42 w 180"/>
              <a:gd name="T65" fmla="*/ 94 h 202"/>
              <a:gd name="T66" fmla="*/ 50 w 180"/>
              <a:gd name="T67" fmla="*/ 66 h 202"/>
              <a:gd name="T68" fmla="*/ 62 w 180"/>
              <a:gd name="T69" fmla="*/ 54 h 202"/>
              <a:gd name="T70" fmla="*/ 90 w 180"/>
              <a:gd name="T71" fmla="*/ 44 h 202"/>
              <a:gd name="T72" fmla="*/ 104 w 180"/>
              <a:gd name="T73" fmla="*/ 188 h 202"/>
              <a:gd name="T74" fmla="*/ 102 w 180"/>
              <a:gd name="T75" fmla="*/ 194 h 202"/>
              <a:gd name="T76" fmla="*/ 90 w 180"/>
              <a:gd name="T77" fmla="*/ 202 h 202"/>
              <a:gd name="T78" fmla="*/ 82 w 180"/>
              <a:gd name="T79" fmla="*/ 198 h 202"/>
              <a:gd name="T80" fmla="*/ 104 w 180"/>
              <a:gd name="T81" fmla="*/ 188 h 202"/>
              <a:gd name="T82" fmla="*/ 66 w 180"/>
              <a:gd name="T83" fmla="*/ 172 h 202"/>
              <a:gd name="T84" fmla="*/ 66 w 180"/>
              <a:gd name="T85" fmla="*/ 172 h 202"/>
              <a:gd name="T86" fmla="*/ 114 w 180"/>
              <a:gd name="T87" fmla="*/ 168 h 202"/>
              <a:gd name="T88" fmla="*/ 114 w 180"/>
              <a:gd name="T89" fmla="*/ 166 h 202"/>
              <a:gd name="T90" fmla="*/ 66 w 180"/>
              <a:gd name="T91" fmla="*/ 154 h 202"/>
              <a:gd name="T92" fmla="*/ 66 w 180"/>
              <a:gd name="T93" fmla="*/ 154 h 202"/>
              <a:gd name="T94" fmla="*/ 114 w 180"/>
              <a:gd name="T95" fmla="*/ 152 h 202"/>
              <a:gd name="T96" fmla="*/ 114 w 180"/>
              <a:gd name="T97" fmla="*/ 14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0" h="202">
                <a:moveTo>
                  <a:pt x="84" y="0"/>
                </a:moveTo>
                <a:lnTo>
                  <a:pt x="96" y="0"/>
                </a:lnTo>
                <a:lnTo>
                  <a:pt x="96" y="30"/>
                </a:lnTo>
                <a:lnTo>
                  <a:pt x="84" y="30"/>
                </a:lnTo>
                <a:lnTo>
                  <a:pt x="84" y="0"/>
                </a:lnTo>
                <a:lnTo>
                  <a:pt x="84" y="0"/>
                </a:lnTo>
                <a:close/>
                <a:moveTo>
                  <a:pt x="180" y="86"/>
                </a:moveTo>
                <a:lnTo>
                  <a:pt x="180" y="98"/>
                </a:lnTo>
                <a:lnTo>
                  <a:pt x="150" y="98"/>
                </a:lnTo>
                <a:lnTo>
                  <a:pt x="150" y="86"/>
                </a:lnTo>
                <a:lnTo>
                  <a:pt x="180" y="86"/>
                </a:lnTo>
                <a:lnTo>
                  <a:pt x="180" y="86"/>
                </a:lnTo>
                <a:close/>
                <a:moveTo>
                  <a:pt x="166" y="42"/>
                </a:moveTo>
                <a:lnTo>
                  <a:pt x="170" y="52"/>
                </a:lnTo>
                <a:lnTo>
                  <a:pt x="144" y="66"/>
                </a:lnTo>
                <a:lnTo>
                  <a:pt x="140" y="56"/>
                </a:lnTo>
                <a:lnTo>
                  <a:pt x="166" y="42"/>
                </a:lnTo>
                <a:lnTo>
                  <a:pt x="166" y="42"/>
                </a:lnTo>
                <a:close/>
                <a:moveTo>
                  <a:pt x="130" y="10"/>
                </a:moveTo>
                <a:lnTo>
                  <a:pt x="116" y="36"/>
                </a:lnTo>
                <a:lnTo>
                  <a:pt x="124" y="42"/>
                </a:lnTo>
                <a:lnTo>
                  <a:pt x="140" y="16"/>
                </a:lnTo>
                <a:lnTo>
                  <a:pt x="130" y="10"/>
                </a:lnTo>
                <a:lnTo>
                  <a:pt x="130" y="10"/>
                </a:lnTo>
                <a:close/>
                <a:moveTo>
                  <a:pt x="0" y="96"/>
                </a:moveTo>
                <a:lnTo>
                  <a:pt x="0" y="86"/>
                </a:lnTo>
                <a:lnTo>
                  <a:pt x="28" y="86"/>
                </a:lnTo>
                <a:lnTo>
                  <a:pt x="28" y="96"/>
                </a:lnTo>
                <a:lnTo>
                  <a:pt x="0" y="96"/>
                </a:lnTo>
                <a:lnTo>
                  <a:pt x="0" y="96"/>
                </a:lnTo>
                <a:close/>
                <a:moveTo>
                  <a:pt x="8" y="50"/>
                </a:moveTo>
                <a:lnTo>
                  <a:pt x="14" y="42"/>
                </a:lnTo>
                <a:lnTo>
                  <a:pt x="40" y="56"/>
                </a:lnTo>
                <a:lnTo>
                  <a:pt x="34" y="66"/>
                </a:lnTo>
                <a:lnTo>
                  <a:pt x="8" y="50"/>
                </a:lnTo>
                <a:lnTo>
                  <a:pt x="8" y="50"/>
                </a:lnTo>
                <a:close/>
                <a:moveTo>
                  <a:pt x="40" y="16"/>
                </a:moveTo>
                <a:lnTo>
                  <a:pt x="54" y="42"/>
                </a:lnTo>
                <a:lnTo>
                  <a:pt x="64" y="36"/>
                </a:lnTo>
                <a:lnTo>
                  <a:pt x="50" y="10"/>
                </a:lnTo>
                <a:lnTo>
                  <a:pt x="40" y="16"/>
                </a:lnTo>
                <a:lnTo>
                  <a:pt x="40" y="16"/>
                </a:lnTo>
                <a:close/>
                <a:moveTo>
                  <a:pt x="90" y="44"/>
                </a:moveTo>
                <a:lnTo>
                  <a:pt x="90" y="44"/>
                </a:lnTo>
                <a:lnTo>
                  <a:pt x="98" y="46"/>
                </a:lnTo>
                <a:lnTo>
                  <a:pt x="108" y="48"/>
                </a:lnTo>
                <a:lnTo>
                  <a:pt x="116" y="54"/>
                </a:lnTo>
                <a:lnTo>
                  <a:pt x="124" y="58"/>
                </a:lnTo>
                <a:lnTo>
                  <a:pt x="124" y="58"/>
                </a:lnTo>
                <a:lnTo>
                  <a:pt x="130" y="66"/>
                </a:lnTo>
                <a:lnTo>
                  <a:pt x="134" y="74"/>
                </a:lnTo>
                <a:lnTo>
                  <a:pt x="136" y="84"/>
                </a:lnTo>
                <a:lnTo>
                  <a:pt x="138" y="94"/>
                </a:lnTo>
                <a:lnTo>
                  <a:pt x="138" y="94"/>
                </a:lnTo>
                <a:lnTo>
                  <a:pt x="136" y="106"/>
                </a:lnTo>
                <a:lnTo>
                  <a:pt x="132" y="118"/>
                </a:lnTo>
                <a:lnTo>
                  <a:pt x="132" y="118"/>
                </a:lnTo>
                <a:lnTo>
                  <a:pt x="124" y="126"/>
                </a:lnTo>
                <a:lnTo>
                  <a:pt x="116" y="134"/>
                </a:lnTo>
                <a:lnTo>
                  <a:pt x="116" y="138"/>
                </a:lnTo>
                <a:lnTo>
                  <a:pt x="118" y="138"/>
                </a:lnTo>
                <a:lnTo>
                  <a:pt x="120" y="138"/>
                </a:lnTo>
                <a:lnTo>
                  <a:pt x="122" y="142"/>
                </a:lnTo>
                <a:lnTo>
                  <a:pt x="122" y="142"/>
                </a:lnTo>
                <a:lnTo>
                  <a:pt x="124" y="150"/>
                </a:lnTo>
                <a:lnTo>
                  <a:pt x="124" y="150"/>
                </a:lnTo>
                <a:lnTo>
                  <a:pt x="122" y="158"/>
                </a:lnTo>
                <a:lnTo>
                  <a:pt x="122" y="158"/>
                </a:lnTo>
                <a:lnTo>
                  <a:pt x="122" y="160"/>
                </a:lnTo>
                <a:lnTo>
                  <a:pt x="122" y="160"/>
                </a:lnTo>
                <a:lnTo>
                  <a:pt x="124" y="168"/>
                </a:lnTo>
                <a:lnTo>
                  <a:pt x="124" y="168"/>
                </a:lnTo>
                <a:lnTo>
                  <a:pt x="122" y="176"/>
                </a:lnTo>
                <a:lnTo>
                  <a:pt x="122" y="178"/>
                </a:lnTo>
                <a:lnTo>
                  <a:pt x="118" y="178"/>
                </a:lnTo>
                <a:lnTo>
                  <a:pt x="64" y="184"/>
                </a:lnTo>
                <a:lnTo>
                  <a:pt x="60" y="184"/>
                </a:lnTo>
                <a:lnTo>
                  <a:pt x="58" y="180"/>
                </a:lnTo>
                <a:lnTo>
                  <a:pt x="58" y="180"/>
                </a:lnTo>
                <a:lnTo>
                  <a:pt x="56" y="172"/>
                </a:lnTo>
                <a:lnTo>
                  <a:pt x="56" y="172"/>
                </a:lnTo>
                <a:lnTo>
                  <a:pt x="58" y="164"/>
                </a:lnTo>
                <a:lnTo>
                  <a:pt x="60" y="164"/>
                </a:lnTo>
                <a:lnTo>
                  <a:pt x="58" y="162"/>
                </a:lnTo>
                <a:lnTo>
                  <a:pt x="58" y="162"/>
                </a:lnTo>
                <a:lnTo>
                  <a:pt x="56" y="154"/>
                </a:lnTo>
                <a:lnTo>
                  <a:pt x="56" y="154"/>
                </a:lnTo>
                <a:lnTo>
                  <a:pt x="58" y="146"/>
                </a:lnTo>
                <a:lnTo>
                  <a:pt x="60" y="144"/>
                </a:lnTo>
                <a:lnTo>
                  <a:pt x="62" y="144"/>
                </a:lnTo>
                <a:lnTo>
                  <a:pt x="64" y="144"/>
                </a:lnTo>
                <a:lnTo>
                  <a:pt x="64" y="134"/>
                </a:lnTo>
                <a:lnTo>
                  <a:pt x="64" y="134"/>
                </a:lnTo>
                <a:lnTo>
                  <a:pt x="56" y="128"/>
                </a:lnTo>
                <a:lnTo>
                  <a:pt x="48" y="118"/>
                </a:lnTo>
                <a:lnTo>
                  <a:pt x="48" y="118"/>
                </a:lnTo>
                <a:lnTo>
                  <a:pt x="44" y="106"/>
                </a:lnTo>
                <a:lnTo>
                  <a:pt x="42" y="94"/>
                </a:lnTo>
                <a:lnTo>
                  <a:pt x="42" y="94"/>
                </a:lnTo>
                <a:lnTo>
                  <a:pt x="42" y="84"/>
                </a:lnTo>
                <a:lnTo>
                  <a:pt x="46" y="74"/>
                </a:lnTo>
                <a:lnTo>
                  <a:pt x="50" y="66"/>
                </a:lnTo>
                <a:lnTo>
                  <a:pt x="56" y="58"/>
                </a:lnTo>
                <a:lnTo>
                  <a:pt x="56" y="58"/>
                </a:lnTo>
                <a:lnTo>
                  <a:pt x="62" y="54"/>
                </a:lnTo>
                <a:lnTo>
                  <a:pt x="70" y="48"/>
                </a:lnTo>
                <a:lnTo>
                  <a:pt x="80" y="46"/>
                </a:lnTo>
                <a:lnTo>
                  <a:pt x="90" y="44"/>
                </a:lnTo>
                <a:lnTo>
                  <a:pt x="90" y="44"/>
                </a:lnTo>
                <a:close/>
                <a:moveTo>
                  <a:pt x="104" y="188"/>
                </a:moveTo>
                <a:lnTo>
                  <a:pt x="104" y="188"/>
                </a:lnTo>
                <a:lnTo>
                  <a:pt x="104" y="188"/>
                </a:lnTo>
                <a:lnTo>
                  <a:pt x="104" y="188"/>
                </a:lnTo>
                <a:lnTo>
                  <a:pt x="102" y="194"/>
                </a:lnTo>
                <a:lnTo>
                  <a:pt x="100" y="198"/>
                </a:lnTo>
                <a:lnTo>
                  <a:pt x="96" y="200"/>
                </a:lnTo>
                <a:lnTo>
                  <a:pt x="90" y="202"/>
                </a:lnTo>
                <a:lnTo>
                  <a:pt x="90" y="202"/>
                </a:lnTo>
                <a:lnTo>
                  <a:pt x="86" y="200"/>
                </a:lnTo>
                <a:lnTo>
                  <a:pt x="82" y="198"/>
                </a:lnTo>
                <a:lnTo>
                  <a:pt x="78" y="194"/>
                </a:lnTo>
                <a:lnTo>
                  <a:pt x="76" y="190"/>
                </a:lnTo>
                <a:lnTo>
                  <a:pt x="104" y="188"/>
                </a:lnTo>
                <a:lnTo>
                  <a:pt x="104" y="188"/>
                </a:lnTo>
                <a:close/>
                <a:moveTo>
                  <a:pt x="114" y="166"/>
                </a:moveTo>
                <a:lnTo>
                  <a:pt x="66" y="172"/>
                </a:lnTo>
                <a:lnTo>
                  <a:pt x="66" y="172"/>
                </a:lnTo>
                <a:lnTo>
                  <a:pt x="66" y="172"/>
                </a:lnTo>
                <a:lnTo>
                  <a:pt x="66" y="172"/>
                </a:lnTo>
                <a:lnTo>
                  <a:pt x="66" y="174"/>
                </a:lnTo>
                <a:lnTo>
                  <a:pt x="114" y="168"/>
                </a:lnTo>
                <a:lnTo>
                  <a:pt x="114" y="168"/>
                </a:lnTo>
                <a:lnTo>
                  <a:pt x="114" y="168"/>
                </a:lnTo>
                <a:lnTo>
                  <a:pt x="114" y="168"/>
                </a:lnTo>
                <a:lnTo>
                  <a:pt x="114" y="166"/>
                </a:lnTo>
                <a:lnTo>
                  <a:pt x="114" y="166"/>
                </a:lnTo>
                <a:close/>
                <a:moveTo>
                  <a:pt x="114" y="148"/>
                </a:moveTo>
                <a:lnTo>
                  <a:pt x="66" y="154"/>
                </a:lnTo>
                <a:lnTo>
                  <a:pt x="66" y="154"/>
                </a:lnTo>
                <a:lnTo>
                  <a:pt x="66" y="154"/>
                </a:lnTo>
                <a:lnTo>
                  <a:pt x="66" y="154"/>
                </a:lnTo>
                <a:lnTo>
                  <a:pt x="66" y="156"/>
                </a:lnTo>
                <a:lnTo>
                  <a:pt x="114" y="152"/>
                </a:lnTo>
                <a:lnTo>
                  <a:pt x="114" y="152"/>
                </a:lnTo>
                <a:lnTo>
                  <a:pt x="114" y="150"/>
                </a:lnTo>
                <a:lnTo>
                  <a:pt x="114" y="150"/>
                </a:lnTo>
                <a:lnTo>
                  <a:pt x="114" y="148"/>
                </a:lnTo>
                <a:lnTo>
                  <a:pt x="114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2" name="Freeform 220"/>
          <p:cNvSpPr>
            <a:spLocks noEditPoints="1"/>
          </p:cNvSpPr>
          <p:nvPr/>
        </p:nvSpPr>
        <p:spPr bwMode="auto">
          <a:xfrm>
            <a:off x="3638234" y="4816294"/>
            <a:ext cx="783285" cy="1001416"/>
          </a:xfrm>
          <a:custGeom>
            <a:avLst/>
            <a:gdLst>
              <a:gd name="T0" fmla="*/ 52 w 158"/>
              <a:gd name="T1" fmla="*/ 2 h 202"/>
              <a:gd name="T2" fmla="*/ 130 w 158"/>
              <a:gd name="T3" fmla="*/ 8 h 202"/>
              <a:gd name="T4" fmla="*/ 122 w 158"/>
              <a:gd name="T5" fmla="*/ 72 h 202"/>
              <a:gd name="T6" fmla="*/ 92 w 158"/>
              <a:gd name="T7" fmla="*/ 110 h 202"/>
              <a:gd name="T8" fmla="*/ 40 w 158"/>
              <a:gd name="T9" fmla="*/ 90 h 202"/>
              <a:gd name="T10" fmla="*/ 28 w 158"/>
              <a:gd name="T11" fmla="*/ 32 h 202"/>
              <a:gd name="T12" fmla="*/ 80 w 158"/>
              <a:gd name="T13" fmla="*/ 184 h 202"/>
              <a:gd name="T14" fmla="*/ 86 w 158"/>
              <a:gd name="T15" fmla="*/ 186 h 202"/>
              <a:gd name="T16" fmla="*/ 88 w 158"/>
              <a:gd name="T17" fmla="*/ 192 h 202"/>
              <a:gd name="T18" fmla="*/ 82 w 158"/>
              <a:gd name="T19" fmla="*/ 200 h 202"/>
              <a:gd name="T20" fmla="*/ 76 w 158"/>
              <a:gd name="T21" fmla="*/ 200 h 202"/>
              <a:gd name="T22" fmla="*/ 70 w 158"/>
              <a:gd name="T23" fmla="*/ 192 h 202"/>
              <a:gd name="T24" fmla="*/ 72 w 158"/>
              <a:gd name="T25" fmla="*/ 186 h 202"/>
              <a:gd name="T26" fmla="*/ 78 w 158"/>
              <a:gd name="T27" fmla="*/ 184 h 202"/>
              <a:gd name="T28" fmla="*/ 42 w 158"/>
              <a:gd name="T29" fmla="*/ 188 h 202"/>
              <a:gd name="T30" fmla="*/ 44 w 158"/>
              <a:gd name="T31" fmla="*/ 192 h 202"/>
              <a:gd name="T32" fmla="*/ 38 w 158"/>
              <a:gd name="T33" fmla="*/ 200 h 202"/>
              <a:gd name="T34" fmla="*/ 30 w 158"/>
              <a:gd name="T35" fmla="*/ 200 h 202"/>
              <a:gd name="T36" fmla="*/ 26 w 158"/>
              <a:gd name="T37" fmla="*/ 192 h 202"/>
              <a:gd name="T38" fmla="*/ 30 w 158"/>
              <a:gd name="T39" fmla="*/ 184 h 202"/>
              <a:gd name="T40" fmla="*/ 50 w 158"/>
              <a:gd name="T41" fmla="*/ 174 h 202"/>
              <a:gd name="T42" fmla="*/ 70 w 158"/>
              <a:gd name="T43" fmla="*/ 140 h 202"/>
              <a:gd name="T44" fmla="*/ 38 w 158"/>
              <a:gd name="T45" fmla="*/ 136 h 202"/>
              <a:gd name="T46" fmla="*/ 120 w 158"/>
              <a:gd name="T47" fmla="*/ 122 h 202"/>
              <a:gd name="T48" fmla="*/ 120 w 158"/>
              <a:gd name="T49" fmla="*/ 136 h 202"/>
              <a:gd name="T50" fmla="*/ 86 w 158"/>
              <a:gd name="T51" fmla="*/ 170 h 202"/>
              <a:gd name="T52" fmla="*/ 132 w 158"/>
              <a:gd name="T53" fmla="*/ 180 h 202"/>
              <a:gd name="T54" fmla="*/ 134 w 158"/>
              <a:gd name="T55" fmla="*/ 188 h 202"/>
              <a:gd name="T56" fmla="*/ 134 w 158"/>
              <a:gd name="T57" fmla="*/ 196 h 202"/>
              <a:gd name="T58" fmla="*/ 126 w 158"/>
              <a:gd name="T59" fmla="*/ 202 h 202"/>
              <a:gd name="T60" fmla="*/ 120 w 158"/>
              <a:gd name="T61" fmla="*/ 198 h 202"/>
              <a:gd name="T62" fmla="*/ 118 w 158"/>
              <a:gd name="T63" fmla="*/ 192 h 202"/>
              <a:gd name="T64" fmla="*/ 98 w 158"/>
              <a:gd name="T65" fmla="*/ 184 h 202"/>
              <a:gd name="T66" fmla="*/ 138 w 158"/>
              <a:gd name="T67" fmla="*/ 94 h 202"/>
              <a:gd name="T68" fmla="*/ 134 w 158"/>
              <a:gd name="T69" fmla="*/ 112 h 202"/>
              <a:gd name="T70" fmla="*/ 126 w 158"/>
              <a:gd name="T71" fmla="*/ 126 h 202"/>
              <a:gd name="T72" fmla="*/ 138 w 158"/>
              <a:gd name="T73" fmla="*/ 124 h 202"/>
              <a:gd name="T74" fmla="*/ 146 w 158"/>
              <a:gd name="T75" fmla="*/ 106 h 202"/>
              <a:gd name="T76" fmla="*/ 154 w 158"/>
              <a:gd name="T77" fmla="*/ 90 h 202"/>
              <a:gd name="T78" fmla="*/ 130 w 158"/>
              <a:gd name="T79" fmla="*/ 84 h 202"/>
              <a:gd name="T80" fmla="*/ 132 w 158"/>
              <a:gd name="T81" fmla="*/ 90 h 202"/>
              <a:gd name="T82" fmla="*/ 18 w 158"/>
              <a:gd name="T83" fmla="*/ 94 h 202"/>
              <a:gd name="T84" fmla="*/ 26 w 158"/>
              <a:gd name="T85" fmla="*/ 88 h 202"/>
              <a:gd name="T86" fmla="*/ 0 w 158"/>
              <a:gd name="T87" fmla="*/ 84 h 202"/>
              <a:gd name="T88" fmla="*/ 8 w 158"/>
              <a:gd name="T89" fmla="*/ 94 h 202"/>
              <a:gd name="T90" fmla="*/ 14 w 158"/>
              <a:gd name="T91" fmla="*/ 116 h 202"/>
              <a:gd name="T92" fmla="*/ 24 w 158"/>
              <a:gd name="T93" fmla="*/ 132 h 202"/>
              <a:gd name="T94" fmla="*/ 26 w 158"/>
              <a:gd name="T95" fmla="*/ 120 h 202"/>
              <a:gd name="T96" fmla="*/ 20 w 158"/>
              <a:gd name="T97" fmla="*/ 104 h 202"/>
              <a:gd name="T98" fmla="*/ 48 w 158"/>
              <a:gd name="T99" fmla="*/ 22 h 202"/>
              <a:gd name="T100" fmla="*/ 112 w 158"/>
              <a:gd name="T101" fmla="*/ 22 h 202"/>
              <a:gd name="T102" fmla="*/ 58 w 158"/>
              <a:gd name="T103" fmla="*/ 60 h 202"/>
              <a:gd name="T104" fmla="*/ 102 w 158"/>
              <a:gd name="T105" fmla="*/ 60 h 202"/>
              <a:gd name="T106" fmla="*/ 52 w 158"/>
              <a:gd name="T107" fmla="*/ 40 h 202"/>
              <a:gd name="T108" fmla="*/ 108 w 158"/>
              <a:gd name="T109" fmla="*/ 4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8" h="202">
                <a:moveTo>
                  <a:pt x="26" y="8"/>
                </a:moveTo>
                <a:lnTo>
                  <a:pt x="26" y="8"/>
                </a:lnTo>
                <a:lnTo>
                  <a:pt x="52" y="2"/>
                </a:lnTo>
                <a:lnTo>
                  <a:pt x="78" y="0"/>
                </a:lnTo>
                <a:lnTo>
                  <a:pt x="104" y="2"/>
                </a:lnTo>
                <a:lnTo>
                  <a:pt x="130" y="8"/>
                </a:lnTo>
                <a:lnTo>
                  <a:pt x="130" y="8"/>
                </a:lnTo>
                <a:lnTo>
                  <a:pt x="126" y="52"/>
                </a:lnTo>
                <a:lnTo>
                  <a:pt x="122" y="72"/>
                </a:lnTo>
                <a:lnTo>
                  <a:pt x="116" y="90"/>
                </a:lnTo>
                <a:lnTo>
                  <a:pt x="92" y="90"/>
                </a:lnTo>
                <a:lnTo>
                  <a:pt x="92" y="110"/>
                </a:lnTo>
                <a:lnTo>
                  <a:pt x="66" y="110"/>
                </a:lnTo>
                <a:lnTo>
                  <a:pt x="66" y="90"/>
                </a:lnTo>
                <a:lnTo>
                  <a:pt x="40" y="90"/>
                </a:lnTo>
                <a:lnTo>
                  <a:pt x="40" y="90"/>
                </a:lnTo>
                <a:lnTo>
                  <a:pt x="32" y="52"/>
                </a:lnTo>
                <a:lnTo>
                  <a:pt x="28" y="32"/>
                </a:lnTo>
                <a:lnTo>
                  <a:pt x="26" y="8"/>
                </a:lnTo>
                <a:lnTo>
                  <a:pt x="26" y="8"/>
                </a:lnTo>
                <a:close/>
                <a:moveTo>
                  <a:pt x="80" y="184"/>
                </a:moveTo>
                <a:lnTo>
                  <a:pt x="80" y="184"/>
                </a:lnTo>
                <a:lnTo>
                  <a:pt x="84" y="184"/>
                </a:lnTo>
                <a:lnTo>
                  <a:pt x="86" y="186"/>
                </a:lnTo>
                <a:lnTo>
                  <a:pt x="88" y="188"/>
                </a:lnTo>
                <a:lnTo>
                  <a:pt x="88" y="192"/>
                </a:lnTo>
                <a:lnTo>
                  <a:pt x="88" y="192"/>
                </a:lnTo>
                <a:lnTo>
                  <a:pt x="88" y="196"/>
                </a:lnTo>
                <a:lnTo>
                  <a:pt x="86" y="198"/>
                </a:lnTo>
                <a:lnTo>
                  <a:pt x="82" y="200"/>
                </a:lnTo>
                <a:lnTo>
                  <a:pt x="80" y="202"/>
                </a:lnTo>
                <a:lnTo>
                  <a:pt x="80" y="202"/>
                </a:lnTo>
                <a:lnTo>
                  <a:pt x="76" y="200"/>
                </a:lnTo>
                <a:lnTo>
                  <a:pt x="72" y="198"/>
                </a:lnTo>
                <a:lnTo>
                  <a:pt x="70" y="196"/>
                </a:lnTo>
                <a:lnTo>
                  <a:pt x="70" y="192"/>
                </a:lnTo>
                <a:lnTo>
                  <a:pt x="70" y="192"/>
                </a:lnTo>
                <a:lnTo>
                  <a:pt x="70" y="188"/>
                </a:lnTo>
                <a:lnTo>
                  <a:pt x="72" y="186"/>
                </a:lnTo>
                <a:lnTo>
                  <a:pt x="76" y="184"/>
                </a:lnTo>
                <a:lnTo>
                  <a:pt x="78" y="184"/>
                </a:lnTo>
                <a:lnTo>
                  <a:pt x="78" y="184"/>
                </a:lnTo>
                <a:lnTo>
                  <a:pt x="78" y="184"/>
                </a:lnTo>
                <a:lnTo>
                  <a:pt x="60" y="184"/>
                </a:lnTo>
                <a:lnTo>
                  <a:pt x="42" y="188"/>
                </a:lnTo>
                <a:lnTo>
                  <a:pt x="42" y="188"/>
                </a:lnTo>
                <a:lnTo>
                  <a:pt x="44" y="192"/>
                </a:lnTo>
                <a:lnTo>
                  <a:pt x="44" y="192"/>
                </a:lnTo>
                <a:lnTo>
                  <a:pt x="42" y="196"/>
                </a:lnTo>
                <a:lnTo>
                  <a:pt x="40" y="198"/>
                </a:lnTo>
                <a:lnTo>
                  <a:pt x="38" y="200"/>
                </a:lnTo>
                <a:lnTo>
                  <a:pt x="34" y="202"/>
                </a:lnTo>
                <a:lnTo>
                  <a:pt x="34" y="202"/>
                </a:lnTo>
                <a:lnTo>
                  <a:pt x="30" y="200"/>
                </a:lnTo>
                <a:lnTo>
                  <a:pt x="28" y="198"/>
                </a:lnTo>
                <a:lnTo>
                  <a:pt x="26" y="196"/>
                </a:lnTo>
                <a:lnTo>
                  <a:pt x="26" y="192"/>
                </a:lnTo>
                <a:lnTo>
                  <a:pt x="26" y="192"/>
                </a:lnTo>
                <a:lnTo>
                  <a:pt x="26" y="188"/>
                </a:lnTo>
                <a:lnTo>
                  <a:pt x="30" y="184"/>
                </a:lnTo>
                <a:lnTo>
                  <a:pt x="28" y="180"/>
                </a:lnTo>
                <a:lnTo>
                  <a:pt x="28" y="180"/>
                </a:lnTo>
                <a:lnTo>
                  <a:pt x="50" y="174"/>
                </a:lnTo>
                <a:lnTo>
                  <a:pt x="70" y="170"/>
                </a:lnTo>
                <a:lnTo>
                  <a:pt x="70" y="140"/>
                </a:lnTo>
                <a:lnTo>
                  <a:pt x="70" y="140"/>
                </a:lnTo>
                <a:lnTo>
                  <a:pt x="54" y="138"/>
                </a:lnTo>
                <a:lnTo>
                  <a:pt x="38" y="136"/>
                </a:lnTo>
                <a:lnTo>
                  <a:pt x="38" y="136"/>
                </a:lnTo>
                <a:lnTo>
                  <a:pt x="38" y="122"/>
                </a:lnTo>
                <a:lnTo>
                  <a:pt x="38" y="122"/>
                </a:lnTo>
                <a:lnTo>
                  <a:pt x="120" y="122"/>
                </a:lnTo>
                <a:lnTo>
                  <a:pt x="120" y="122"/>
                </a:lnTo>
                <a:lnTo>
                  <a:pt x="120" y="136"/>
                </a:lnTo>
                <a:lnTo>
                  <a:pt x="120" y="136"/>
                </a:lnTo>
                <a:lnTo>
                  <a:pt x="102" y="138"/>
                </a:lnTo>
                <a:lnTo>
                  <a:pt x="86" y="140"/>
                </a:lnTo>
                <a:lnTo>
                  <a:pt x="86" y="170"/>
                </a:lnTo>
                <a:lnTo>
                  <a:pt x="86" y="170"/>
                </a:lnTo>
                <a:lnTo>
                  <a:pt x="110" y="174"/>
                </a:lnTo>
                <a:lnTo>
                  <a:pt x="132" y="180"/>
                </a:lnTo>
                <a:lnTo>
                  <a:pt x="132" y="184"/>
                </a:lnTo>
                <a:lnTo>
                  <a:pt x="132" y="184"/>
                </a:lnTo>
                <a:lnTo>
                  <a:pt x="134" y="188"/>
                </a:lnTo>
                <a:lnTo>
                  <a:pt x="136" y="192"/>
                </a:lnTo>
                <a:lnTo>
                  <a:pt x="136" y="192"/>
                </a:lnTo>
                <a:lnTo>
                  <a:pt x="134" y="196"/>
                </a:lnTo>
                <a:lnTo>
                  <a:pt x="132" y="198"/>
                </a:lnTo>
                <a:lnTo>
                  <a:pt x="130" y="200"/>
                </a:lnTo>
                <a:lnTo>
                  <a:pt x="126" y="202"/>
                </a:lnTo>
                <a:lnTo>
                  <a:pt x="126" y="202"/>
                </a:lnTo>
                <a:lnTo>
                  <a:pt x="122" y="200"/>
                </a:lnTo>
                <a:lnTo>
                  <a:pt x="120" y="198"/>
                </a:lnTo>
                <a:lnTo>
                  <a:pt x="118" y="196"/>
                </a:lnTo>
                <a:lnTo>
                  <a:pt x="118" y="192"/>
                </a:lnTo>
                <a:lnTo>
                  <a:pt x="118" y="192"/>
                </a:lnTo>
                <a:lnTo>
                  <a:pt x="118" y="190"/>
                </a:lnTo>
                <a:lnTo>
                  <a:pt x="118" y="190"/>
                </a:lnTo>
                <a:lnTo>
                  <a:pt x="98" y="184"/>
                </a:lnTo>
                <a:lnTo>
                  <a:pt x="80" y="184"/>
                </a:lnTo>
                <a:lnTo>
                  <a:pt x="80" y="184"/>
                </a:lnTo>
                <a:close/>
                <a:moveTo>
                  <a:pt x="138" y="94"/>
                </a:moveTo>
                <a:lnTo>
                  <a:pt x="138" y="94"/>
                </a:lnTo>
                <a:lnTo>
                  <a:pt x="136" y="104"/>
                </a:lnTo>
                <a:lnTo>
                  <a:pt x="134" y="112"/>
                </a:lnTo>
                <a:lnTo>
                  <a:pt x="134" y="112"/>
                </a:lnTo>
                <a:lnTo>
                  <a:pt x="130" y="120"/>
                </a:lnTo>
                <a:lnTo>
                  <a:pt x="126" y="126"/>
                </a:lnTo>
                <a:lnTo>
                  <a:pt x="132" y="132"/>
                </a:lnTo>
                <a:lnTo>
                  <a:pt x="132" y="132"/>
                </a:lnTo>
                <a:lnTo>
                  <a:pt x="138" y="124"/>
                </a:lnTo>
                <a:lnTo>
                  <a:pt x="142" y="116"/>
                </a:lnTo>
                <a:lnTo>
                  <a:pt x="142" y="116"/>
                </a:lnTo>
                <a:lnTo>
                  <a:pt x="146" y="106"/>
                </a:lnTo>
                <a:lnTo>
                  <a:pt x="148" y="94"/>
                </a:lnTo>
                <a:lnTo>
                  <a:pt x="148" y="94"/>
                </a:lnTo>
                <a:lnTo>
                  <a:pt x="154" y="90"/>
                </a:lnTo>
                <a:lnTo>
                  <a:pt x="156" y="88"/>
                </a:lnTo>
                <a:lnTo>
                  <a:pt x="158" y="84"/>
                </a:lnTo>
                <a:lnTo>
                  <a:pt x="130" y="84"/>
                </a:lnTo>
                <a:lnTo>
                  <a:pt x="130" y="84"/>
                </a:lnTo>
                <a:lnTo>
                  <a:pt x="130" y="88"/>
                </a:lnTo>
                <a:lnTo>
                  <a:pt x="132" y="90"/>
                </a:lnTo>
                <a:lnTo>
                  <a:pt x="138" y="94"/>
                </a:lnTo>
                <a:lnTo>
                  <a:pt x="138" y="94"/>
                </a:lnTo>
                <a:close/>
                <a:moveTo>
                  <a:pt x="18" y="94"/>
                </a:moveTo>
                <a:lnTo>
                  <a:pt x="18" y="94"/>
                </a:lnTo>
                <a:lnTo>
                  <a:pt x="24" y="90"/>
                </a:lnTo>
                <a:lnTo>
                  <a:pt x="26" y="88"/>
                </a:lnTo>
                <a:lnTo>
                  <a:pt x="26" y="84"/>
                </a:lnTo>
                <a:lnTo>
                  <a:pt x="0" y="84"/>
                </a:lnTo>
                <a:lnTo>
                  <a:pt x="0" y="84"/>
                </a:lnTo>
                <a:lnTo>
                  <a:pt x="0" y="88"/>
                </a:lnTo>
                <a:lnTo>
                  <a:pt x="2" y="90"/>
                </a:lnTo>
                <a:lnTo>
                  <a:pt x="8" y="94"/>
                </a:lnTo>
                <a:lnTo>
                  <a:pt x="8" y="94"/>
                </a:lnTo>
                <a:lnTo>
                  <a:pt x="10" y="106"/>
                </a:lnTo>
                <a:lnTo>
                  <a:pt x="14" y="116"/>
                </a:lnTo>
                <a:lnTo>
                  <a:pt x="14" y="116"/>
                </a:lnTo>
                <a:lnTo>
                  <a:pt x="18" y="124"/>
                </a:lnTo>
                <a:lnTo>
                  <a:pt x="24" y="132"/>
                </a:lnTo>
                <a:lnTo>
                  <a:pt x="30" y="126"/>
                </a:lnTo>
                <a:lnTo>
                  <a:pt x="30" y="126"/>
                </a:lnTo>
                <a:lnTo>
                  <a:pt x="26" y="120"/>
                </a:lnTo>
                <a:lnTo>
                  <a:pt x="22" y="112"/>
                </a:lnTo>
                <a:lnTo>
                  <a:pt x="22" y="112"/>
                </a:lnTo>
                <a:lnTo>
                  <a:pt x="20" y="104"/>
                </a:lnTo>
                <a:lnTo>
                  <a:pt x="18" y="94"/>
                </a:lnTo>
                <a:lnTo>
                  <a:pt x="18" y="94"/>
                </a:lnTo>
                <a:close/>
                <a:moveTo>
                  <a:pt x="48" y="22"/>
                </a:moveTo>
                <a:lnTo>
                  <a:pt x="48" y="28"/>
                </a:lnTo>
                <a:lnTo>
                  <a:pt x="112" y="28"/>
                </a:lnTo>
                <a:lnTo>
                  <a:pt x="112" y="22"/>
                </a:lnTo>
                <a:lnTo>
                  <a:pt x="48" y="22"/>
                </a:lnTo>
                <a:lnTo>
                  <a:pt x="48" y="22"/>
                </a:lnTo>
                <a:close/>
                <a:moveTo>
                  <a:pt x="58" y="60"/>
                </a:moveTo>
                <a:lnTo>
                  <a:pt x="58" y="68"/>
                </a:lnTo>
                <a:lnTo>
                  <a:pt x="102" y="68"/>
                </a:lnTo>
                <a:lnTo>
                  <a:pt x="102" y="60"/>
                </a:lnTo>
                <a:lnTo>
                  <a:pt x="58" y="60"/>
                </a:lnTo>
                <a:lnTo>
                  <a:pt x="58" y="60"/>
                </a:lnTo>
                <a:close/>
                <a:moveTo>
                  <a:pt x="52" y="40"/>
                </a:moveTo>
                <a:lnTo>
                  <a:pt x="52" y="48"/>
                </a:lnTo>
                <a:lnTo>
                  <a:pt x="108" y="48"/>
                </a:lnTo>
                <a:lnTo>
                  <a:pt x="108" y="40"/>
                </a:lnTo>
                <a:lnTo>
                  <a:pt x="52" y="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3" name="Freeform 221"/>
          <p:cNvSpPr>
            <a:spLocks noEditPoints="1"/>
          </p:cNvSpPr>
          <p:nvPr/>
        </p:nvSpPr>
        <p:spPr bwMode="auto">
          <a:xfrm>
            <a:off x="4590074" y="3596749"/>
            <a:ext cx="892351" cy="1050990"/>
          </a:xfrm>
          <a:custGeom>
            <a:avLst/>
            <a:gdLst>
              <a:gd name="T0" fmla="*/ 108 w 180"/>
              <a:gd name="T1" fmla="*/ 150 h 212"/>
              <a:gd name="T2" fmla="*/ 90 w 180"/>
              <a:gd name="T3" fmla="*/ 116 h 212"/>
              <a:gd name="T4" fmla="*/ 72 w 180"/>
              <a:gd name="T5" fmla="*/ 150 h 212"/>
              <a:gd name="T6" fmla="*/ 72 w 180"/>
              <a:gd name="T7" fmla="*/ 98 h 212"/>
              <a:gd name="T8" fmla="*/ 64 w 180"/>
              <a:gd name="T9" fmla="*/ 92 h 212"/>
              <a:gd name="T10" fmla="*/ 62 w 180"/>
              <a:gd name="T11" fmla="*/ 82 h 212"/>
              <a:gd name="T12" fmla="*/ 62 w 180"/>
              <a:gd name="T13" fmla="*/ 56 h 212"/>
              <a:gd name="T14" fmla="*/ 68 w 180"/>
              <a:gd name="T15" fmla="*/ 44 h 212"/>
              <a:gd name="T16" fmla="*/ 80 w 180"/>
              <a:gd name="T17" fmla="*/ 40 h 212"/>
              <a:gd name="T18" fmla="*/ 100 w 180"/>
              <a:gd name="T19" fmla="*/ 40 h 212"/>
              <a:gd name="T20" fmla="*/ 112 w 180"/>
              <a:gd name="T21" fmla="*/ 44 h 212"/>
              <a:gd name="T22" fmla="*/ 116 w 180"/>
              <a:gd name="T23" fmla="*/ 56 h 212"/>
              <a:gd name="T24" fmla="*/ 116 w 180"/>
              <a:gd name="T25" fmla="*/ 82 h 212"/>
              <a:gd name="T26" fmla="*/ 114 w 180"/>
              <a:gd name="T27" fmla="*/ 92 h 212"/>
              <a:gd name="T28" fmla="*/ 108 w 180"/>
              <a:gd name="T29" fmla="*/ 98 h 212"/>
              <a:gd name="T30" fmla="*/ 118 w 180"/>
              <a:gd name="T31" fmla="*/ 144 h 212"/>
              <a:gd name="T32" fmla="*/ 142 w 180"/>
              <a:gd name="T33" fmla="*/ 160 h 212"/>
              <a:gd name="T34" fmla="*/ 180 w 180"/>
              <a:gd name="T35" fmla="*/ 152 h 212"/>
              <a:gd name="T36" fmla="*/ 148 w 180"/>
              <a:gd name="T37" fmla="*/ 144 h 212"/>
              <a:gd name="T38" fmla="*/ 118 w 180"/>
              <a:gd name="T39" fmla="*/ 144 h 212"/>
              <a:gd name="T40" fmla="*/ 32 w 180"/>
              <a:gd name="T41" fmla="*/ 144 h 212"/>
              <a:gd name="T42" fmla="*/ 0 w 180"/>
              <a:gd name="T43" fmla="*/ 152 h 212"/>
              <a:gd name="T44" fmla="*/ 38 w 180"/>
              <a:gd name="T45" fmla="*/ 160 h 212"/>
              <a:gd name="T46" fmla="*/ 60 w 180"/>
              <a:gd name="T47" fmla="*/ 144 h 212"/>
              <a:gd name="T48" fmla="*/ 78 w 180"/>
              <a:gd name="T49" fmla="*/ 158 h 212"/>
              <a:gd name="T50" fmla="*/ 104 w 180"/>
              <a:gd name="T51" fmla="*/ 178 h 212"/>
              <a:gd name="T52" fmla="*/ 90 w 180"/>
              <a:gd name="T53" fmla="*/ 212 h 212"/>
              <a:gd name="T54" fmla="*/ 74 w 180"/>
              <a:gd name="T55" fmla="*/ 178 h 212"/>
              <a:gd name="T56" fmla="*/ 78 w 180"/>
              <a:gd name="T57" fmla="*/ 158 h 212"/>
              <a:gd name="T58" fmla="*/ 90 w 180"/>
              <a:gd name="T59" fmla="*/ 0 h 212"/>
              <a:gd name="T60" fmla="*/ 102 w 180"/>
              <a:gd name="T61" fmla="*/ 6 h 212"/>
              <a:gd name="T62" fmla="*/ 108 w 180"/>
              <a:gd name="T63" fmla="*/ 18 h 212"/>
              <a:gd name="T64" fmla="*/ 106 w 180"/>
              <a:gd name="T65" fmla="*/ 24 h 212"/>
              <a:gd name="T66" fmla="*/ 96 w 180"/>
              <a:gd name="T67" fmla="*/ 34 h 212"/>
              <a:gd name="T68" fmla="*/ 90 w 180"/>
              <a:gd name="T69" fmla="*/ 36 h 212"/>
              <a:gd name="T70" fmla="*/ 78 w 180"/>
              <a:gd name="T71" fmla="*/ 30 h 212"/>
              <a:gd name="T72" fmla="*/ 72 w 180"/>
              <a:gd name="T73" fmla="*/ 18 h 212"/>
              <a:gd name="T74" fmla="*/ 74 w 180"/>
              <a:gd name="T75" fmla="*/ 10 h 212"/>
              <a:gd name="T76" fmla="*/ 82 w 180"/>
              <a:gd name="T77" fmla="*/ 2 h 212"/>
              <a:gd name="T78" fmla="*/ 90 w 180"/>
              <a:gd name="T79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0" h="212">
                <a:moveTo>
                  <a:pt x="108" y="98"/>
                </a:moveTo>
                <a:lnTo>
                  <a:pt x="108" y="150"/>
                </a:lnTo>
                <a:lnTo>
                  <a:pt x="96" y="150"/>
                </a:lnTo>
                <a:lnTo>
                  <a:pt x="90" y="116"/>
                </a:lnTo>
                <a:lnTo>
                  <a:pt x="84" y="150"/>
                </a:lnTo>
                <a:lnTo>
                  <a:pt x="72" y="150"/>
                </a:lnTo>
                <a:lnTo>
                  <a:pt x="72" y="98"/>
                </a:lnTo>
                <a:lnTo>
                  <a:pt x="72" y="98"/>
                </a:lnTo>
                <a:lnTo>
                  <a:pt x="68" y="96"/>
                </a:lnTo>
                <a:lnTo>
                  <a:pt x="64" y="92"/>
                </a:lnTo>
                <a:lnTo>
                  <a:pt x="62" y="88"/>
                </a:lnTo>
                <a:lnTo>
                  <a:pt x="62" y="82"/>
                </a:lnTo>
                <a:lnTo>
                  <a:pt x="62" y="56"/>
                </a:lnTo>
                <a:lnTo>
                  <a:pt x="62" y="56"/>
                </a:lnTo>
                <a:lnTo>
                  <a:pt x="64" y="50"/>
                </a:lnTo>
                <a:lnTo>
                  <a:pt x="68" y="44"/>
                </a:lnTo>
                <a:lnTo>
                  <a:pt x="72" y="40"/>
                </a:lnTo>
                <a:lnTo>
                  <a:pt x="80" y="40"/>
                </a:lnTo>
                <a:lnTo>
                  <a:pt x="100" y="40"/>
                </a:lnTo>
                <a:lnTo>
                  <a:pt x="100" y="40"/>
                </a:lnTo>
                <a:lnTo>
                  <a:pt x="106" y="40"/>
                </a:lnTo>
                <a:lnTo>
                  <a:pt x="112" y="44"/>
                </a:lnTo>
                <a:lnTo>
                  <a:pt x="116" y="50"/>
                </a:lnTo>
                <a:lnTo>
                  <a:pt x="116" y="56"/>
                </a:lnTo>
                <a:lnTo>
                  <a:pt x="116" y="82"/>
                </a:lnTo>
                <a:lnTo>
                  <a:pt x="116" y="82"/>
                </a:lnTo>
                <a:lnTo>
                  <a:pt x="116" y="88"/>
                </a:lnTo>
                <a:lnTo>
                  <a:pt x="114" y="92"/>
                </a:lnTo>
                <a:lnTo>
                  <a:pt x="112" y="96"/>
                </a:lnTo>
                <a:lnTo>
                  <a:pt x="108" y="98"/>
                </a:lnTo>
                <a:lnTo>
                  <a:pt x="108" y="98"/>
                </a:lnTo>
                <a:close/>
                <a:moveTo>
                  <a:pt x="118" y="144"/>
                </a:moveTo>
                <a:lnTo>
                  <a:pt x="110" y="160"/>
                </a:lnTo>
                <a:lnTo>
                  <a:pt x="142" y="160"/>
                </a:lnTo>
                <a:lnTo>
                  <a:pt x="138" y="170"/>
                </a:lnTo>
                <a:lnTo>
                  <a:pt x="180" y="152"/>
                </a:lnTo>
                <a:lnTo>
                  <a:pt x="150" y="136"/>
                </a:lnTo>
                <a:lnTo>
                  <a:pt x="148" y="144"/>
                </a:lnTo>
                <a:lnTo>
                  <a:pt x="118" y="144"/>
                </a:lnTo>
                <a:lnTo>
                  <a:pt x="118" y="144"/>
                </a:lnTo>
                <a:close/>
                <a:moveTo>
                  <a:pt x="60" y="144"/>
                </a:moveTo>
                <a:lnTo>
                  <a:pt x="32" y="144"/>
                </a:lnTo>
                <a:lnTo>
                  <a:pt x="28" y="136"/>
                </a:lnTo>
                <a:lnTo>
                  <a:pt x="0" y="152"/>
                </a:lnTo>
                <a:lnTo>
                  <a:pt x="42" y="170"/>
                </a:lnTo>
                <a:lnTo>
                  <a:pt x="38" y="160"/>
                </a:lnTo>
                <a:lnTo>
                  <a:pt x="68" y="160"/>
                </a:lnTo>
                <a:lnTo>
                  <a:pt x="60" y="144"/>
                </a:lnTo>
                <a:lnTo>
                  <a:pt x="60" y="144"/>
                </a:lnTo>
                <a:close/>
                <a:moveTo>
                  <a:pt x="78" y="158"/>
                </a:moveTo>
                <a:lnTo>
                  <a:pt x="102" y="158"/>
                </a:lnTo>
                <a:lnTo>
                  <a:pt x="104" y="178"/>
                </a:lnTo>
                <a:lnTo>
                  <a:pt x="130" y="178"/>
                </a:lnTo>
                <a:lnTo>
                  <a:pt x="90" y="212"/>
                </a:lnTo>
                <a:lnTo>
                  <a:pt x="50" y="178"/>
                </a:lnTo>
                <a:lnTo>
                  <a:pt x="74" y="178"/>
                </a:lnTo>
                <a:lnTo>
                  <a:pt x="78" y="158"/>
                </a:lnTo>
                <a:lnTo>
                  <a:pt x="78" y="158"/>
                </a:lnTo>
                <a:close/>
                <a:moveTo>
                  <a:pt x="90" y="0"/>
                </a:moveTo>
                <a:lnTo>
                  <a:pt x="90" y="0"/>
                </a:lnTo>
                <a:lnTo>
                  <a:pt x="96" y="2"/>
                </a:lnTo>
                <a:lnTo>
                  <a:pt x="102" y="6"/>
                </a:lnTo>
                <a:lnTo>
                  <a:pt x="106" y="10"/>
                </a:lnTo>
                <a:lnTo>
                  <a:pt x="108" y="18"/>
                </a:lnTo>
                <a:lnTo>
                  <a:pt x="108" y="18"/>
                </a:lnTo>
                <a:lnTo>
                  <a:pt x="106" y="24"/>
                </a:lnTo>
                <a:lnTo>
                  <a:pt x="102" y="30"/>
                </a:lnTo>
                <a:lnTo>
                  <a:pt x="96" y="34"/>
                </a:lnTo>
                <a:lnTo>
                  <a:pt x="90" y="36"/>
                </a:lnTo>
                <a:lnTo>
                  <a:pt x="90" y="36"/>
                </a:lnTo>
                <a:lnTo>
                  <a:pt x="82" y="34"/>
                </a:lnTo>
                <a:lnTo>
                  <a:pt x="78" y="30"/>
                </a:lnTo>
                <a:lnTo>
                  <a:pt x="74" y="24"/>
                </a:lnTo>
                <a:lnTo>
                  <a:pt x="72" y="18"/>
                </a:lnTo>
                <a:lnTo>
                  <a:pt x="72" y="18"/>
                </a:lnTo>
                <a:lnTo>
                  <a:pt x="74" y="10"/>
                </a:lnTo>
                <a:lnTo>
                  <a:pt x="78" y="6"/>
                </a:lnTo>
                <a:lnTo>
                  <a:pt x="82" y="2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4" name="Freeform 222"/>
          <p:cNvSpPr>
            <a:spLocks noEditPoints="1"/>
          </p:cNvSpPr>
          <p:nvPr/>
        </p:nvSpPr>
        <p:spPr bwMode="auto">
          <a:xfrm>
            <a:off x="4629735" y="2575503"/>
            <a:ext cx="822946" cy="852690"/>
          </a:xfrm>
          <a:custGeom>
            <a:avLst/>
            <a:gdLst>
              <a:gd name="T0" fmla="*/ 82 w 166"/>
              <a:gd name="T1" fmla="*/ 82 h 172"/>
              <a:gd name="T2" fmla="*/ 74 w 166"/>
              <a:gd name="T3" fmla="*/ 34 h 172"/>
              <a:gd name="T4" fmla="*/ 156 w 166"/>
              <a:gd name="T5" fmla="*/ 0 h 172"/>
              <a:gd name="T6" fmla="*/ 152 w 166"/>
              <a:gd name="T7" fmla="*/ 20 h 172"/>
              <a:gd name="T8" fmla="*/ 166 w 166"/>
              <a:gd name="T9" fmla="*/ 154 h 172"/>
              <a:gd name="T10" fmla="*/ 0 w 166"/>
              <a:gd name="T11" fmla="*/ 172 h 172"/>
              <a:gd name="T12" fmla="*/ 12 w 166"/>
              <a:gd name="T13" fmla="*/ 154 h 172"/>
              <a:gd name="T14" fmla="*/ 12 w 166"/>
              <a:gd name="T15" fmla="*/ 82 h 172"/>
              <a:gd name="T16" fmla="*/ 96 w 166"/>
              <a:gd name="T17" fmla="*/ 94 h 172"/>
              <a:gd name="T18" fmla="*/ 106 w 166"/>
              <a:gd name="T19" fmla="*/ 80 h 172"/>
              <a:gd name="T20" fmla="*/ 96 w 166"/>
              <a:gd name="T21" fmla="*/ 80 h 172"/>
              <a:gd name="T22" fmla="*/ 96 w 166"/>
              <a:gd name="T23" fmla="*/ 52 h 172"/>
              <a:gd name="T24" fmla="*/ 106 w 166"/>
              <a:gd name="T25" fmla="*/ 38 h 172"/>
              <a:gd name="T26" fmla="*/ 96 w 166"/>
              <a:gd name="T27" fmla="*/ 38 h 172"/>
              <a:gd name="T28" fmla="*/ 96 w 166"/>
              <a:gd name="T29" fmla="*/ 72 h 172"/>
              <a:gd name="T30" fmla="*/ 106 w 166"/>
              <a:gd name="T31" fmla="*/ 58 h 172"/>
              <a:gd name="T32" fmla="*/ 96 w 166"/>
              <a:gd name="T33" fmla="*/ 58 h 172"/>
              <a:gd name="T34" fmla="*/ 130 w 166"/>
              <a:gd name="T35" fmla="*/ 72 h 172"/>
              <a:gd name="T36" fmla="*/ 142 w 166"/>
              <a:gd name="T37" fmla="*/ 58 h 172"/>
              <a:gd name="T38" fmla="*/ 130 w 166"/>
              <a:gd name="T39" fmla="*/ 58 h 172"/>
              <a:gd name="T40" fmla="*/ 114 w 166"/>
              <a:gd name="T41" fmla="*/ 72 h 172"/>
              <a:gd name="T42" fmla="*/ 124 w 166"/>
              <a:gd name="T43" fmla="*/ 58 h 172"/>
              <a:gd name="T44" fmla="*/ 114 w 166"/>
              <a:gd name="T45" fmla="*/ 58 h 172"/>
              <a:gd name="T46" fmla="*/ 130 w 166"/>
              <a:gd name="T47" fmla="*/ 52 h 172"/>
              <a:gd name="T48" fmla="*/ 142 w 166"/>
              <a:gd name="T49" fmla="*/ 38 h 172"/>
              <a:gd name="T50" fmla="*/ 130 w 166"/>
              <a:gd name="T51" fmla="*/ 38 h 172"/>
              <a:gd name="T52" fmla="*/ 114 w 166"/>
              <a:gd name="T53" fmla="*/ 52 h 172"/>
              <a:gd name="T54" fmla="*/ 124 w 166"/>
              <a:gd name="T55" fmla="*/ 38 h 172"/>
              <a:gd name="T56" fmla="*/ 114 w 166"/>
              <a:gd name="T57" fmla="*/ 38 h 172"/>
              <a:gd name="T58" fmla="*/ 96 w 166"/>
              <a:gd name="T59" fmla="*/ 114 h 172"/>
              <a:gd name="T60" fmla="*/ 106 w 166"/>
              <a:gd name="T61" fmla="*/ 100 h 172"/>
              <a:gd name="T62" fmla="*/ 96 w 166"/>
              <a:gd name="T63" fmla="*/ 100 h 172"/>
              <a:gd name="T64" fmla="*/ 130 w 166"/>
              <a:gd name="T65" fmla="*/ 114 h 172"/>
              <a:gd name="T66" fmla="*/ 142 w 166"/>
              <a:gd name="T67" fmla="*/ 100 h 172"/>
              <a:gd name="T68" fmla="*/ 130 w 166"/>
              <a:gd name="T69" fmla="*/ 100 h 172"/>
              <a:gd name="T70" fmla="*/ 114 w 166"/>
              <a:gd name="T71" fmla="*/ 114 h 172"/>
              <a:gd name="T72" fmla="*/ 124 w 166"/>
              <a:gd name="T73" fmla="*/ 100 h 172"/>
              <a:gd name="T74" fmla="*/ 114 w 166"/>
              <a:gd name="T75" fmla="*/ 100 h 172"/>
              <a:gd name="T76" fmla="*/ 130 w 166"/>
              <a:gd name="T77" fmla="*/ 94 h 172"/>
              <a:gd name="T78" fmla="*/ 142 w 166"/>
              <a:gd name="T79" fmla="*/ 80 h 172"/>
              <a:gd name="T80" fmla="*/ 130 w 166"/>
              <a:gd name="T81" fmla="*/ 80 h 172"/>
              <a:gd name="T82" fmla="*/ 114 w 166"/>
              <a:gd name="T83" fmla="*/ 94 h 172"/>
              <a:gd name="T84" fmla="*/ 124 w 166"/>
              <a:gd name="T85" fmla="*/ 80 h 172"/>
              <a:gd name="T86" fmla="*/ 114 w 166"/>
              <a:gd name="T87" fmla="*/ 80 h 172"/>
              <a:gd name="T88" fmla="*/ 24 w 166"/>
              <a:gd name="T89" fmla="*/ 104 h 172"/>
              <a:gd name="T90" fmla="*/ 36 w 166"/>
              <a:gd name="T91" fmla="*/ 90 h 172"/>
              <a:gd name="T92" fmla="*/ 24 w 166"/>
              <a:gd name="T93" fmla="*/ 90 h 172"/>
              <a:gd name="T94" fmla="*/ 24 w 166"/>
              <a:gd name="T95" fmla="*/ 124 h 172"/>
              <a:gd name="T96" fmla="*/ 36 w 166"/>
              <a:gd name="T97" fmla="*/ 110 h 172"/>
              <a:gd name="T98" fmla="*/ 24 w 166"/>
              <a:gd name="T99" fmla="*/ 110 h 172"/>
              <a:gd name="T100" fmla="*/ 60 w 166"/>
              <a:gd name="T101" fmla="*/ 124 h 172"/>
              <a:gd name="T102" fmla="*/ 70 w 166"/>
              <a:gd name="T103" fmla="*/ 110 h 172"/>
              <a:gd name="T104" fmla="*/ 60 w 166"/>
              <a:gd name="T105" fmla="*/ 110 h 172"/>
              <a:gd name="T106" fmla="*/ 42 w 166"/>
              <a:gd name="T107" fmla="*/ 124 h 172"/>
              <a:gd name="T108" fmla="*/ 54 w 166"/>
              <a:gd name="T109" fmla="*/ 110 h 172"/>
              <a:gd name="T110" fmla="*/ 42 w 166"/>
              <a:gd name="T111" fmla="*/ 110 h 172"/>
              <a:gd name="T112" fmla="*/ 60 w 166"/>
              <a:gd name="T113" fmla="*/ 104 h 172"/>
              <a:gd name="T114" fmla="*/ 70 w 166"/>
              <a:gd name="T115" fmla="*/ 90 h 172"/>
              <a:gd name="T116" fmla="*/ 60 w 166"/>
              <a:gd name="T117" fmla="*/ 90 h 172"/>
              <a:gd name="T118" fmla="*/ 42 w 166"/>
              <a:gd name="T119" fmla="*/ 104 h 172"/>
              <a:gd name="T120" fmla="*/ 54 w 166"/>
              <a:gd name="T121" fmla="*/ 9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6" h="172">
                <a:moveTo>
                  <a:pt x="12" y="82"/>
                </a:moveTo>
                <a:lnTo>
                  <a:pt x="82" y="82"/>
                </a:lnTo>
                <a:lnTo>
                  <a:pt x="82" y="32"/>
                </a:lnTo>
                <a:lnTo>
                  <a:pt x="74" y="34"/>
                </a:lnTo>
                <a:lnTo>
                  <a:pt x="70" y="16"/>
                </a:lnTo>
                <a:lnTo>
                  <a:pt x="156" y="0"/>
                </a:lnTo>
                <a:lnTo>
                  <a:pt x="160" y="18"/>
                </a:lnTo>
                <a:lnTo>
                  <a:pt x="152" y="20"/>
                </a:lnTo>
                <a:lnTo>
                  <a:pt x="152" y="154"/>
                </a:lnTo>
                <a:lnTo>
                  <a:pt x="166" y="154"/>
                </a:lnTo>
                <a:lnTo>
                  <a:pt x="166" y="172"/>
                </a:lnTo>
                <a:lnTo>
                  <a:pt x="0" y="172"/>
                </a:lnTo>
                <a:lnTo>
                  <a:pt x="0" y="154"/>
                </a:lnTo>
                <a:lnTo>
                  <a:pt x="12" y="154"/>
                </a:lnTo>
                <a:lnTo>
                  <a:pt x="12" y="82"/>
                </a:lnTo>
                <a:lnTo>
                  <a:pt x="12" y="82"/>
                </a:lnTo>
                <a:close/>
                <a:moveTo>
                  <a:pt x="96" y="80"/>
                </a:moveTo>
                <a:lnTo>
                  <a:pt x="96" y="94"/>
                </a:lnTo>
                <a:lnTo>
                  <a:pt x="106" y="94"/>
                </a:lnTo>
                <a:lnTo>
                  <a:pt x="106" y="80"/>
                </a:lnTo>
                <a:lnTo>
                  <a:pt x="96" y="80"/>
                </a:lnTo>
                <a:lnTo>
                  <a:pt x="96" y="80"/>
                </a:lnTo>
                <a:close/>
                <a:moveTo>
                  <a:pt x="96" y="38"/>
                </a:moveTo>
                <a:lnTo>
                  <a:pt x="96" y="52"/>
                </a:lnTo>
                <a:lnTo>
                  <a:pt x="106" y="52"/>
                </a:lnTo>
                <a:lnTo>
                  <a:pt x="106" y="38"/>
                </a:lnTo>
                <a:lnTo>
                  <a:pt x="96" y="38"/>
                </a:lnTo>
                <a:lnTo>
                  <a:pt x="96" y="38"/>
                </a:lnTo>
                <a:close/>
                <a:moveTo>
                  <a:pt x="96" y="58"/>
                </a:moveTo>
                <a:lnTo>
                  <a:pt x="96" y="72"/>
                </a:lnTo>
                <a:lnTo>
                  <a:pt x="106" y="72"/>
                </a:lnTo>
                <a:lnTo>
                  <a:pt x="106" y="58"/>
                </a:lnTo>
                <a:lnTo>
                  <a:pt x="96" y="58"/>
                </a:lnTo>
                <a:lnTo>
                  <a:pt x="96" y="58"/>
                </a:lnTo>
                <a:close/>
                <a:moveTo>
                  <a:pt x="130" y="58"/>
                </a:moveTo>
                <a:lnTo>
                  <a:pt x="130" y="72"/>
                </a:lnTo>
                <a:lnTo>
                  <a:pt x="142" y="72"/>
                </a:lnTo>
                <a:lnTo>
                  <a:pt x="142" y="58"/>
                </a:lnTo>
                <a:lnTo>
                  <a:pt x="130" y="58"/>
                </a:lnTo>
                <a:lnTo>
                  <a:pt x="130" y="58"/>
                </a:lnTo>
                <a:close/>
                <a:moveTo>
                  <a:pt x="114" y="58"/>
                </a:moveTo>
                <a:lnTo>
                  <a:pt x="114" y="72"/>
                </a:lnTo>
                <a:lnTo>
                  <a:pt x="124" y="72"/>
                </a:lnTo>
                <a:lnTo>
                  <a:pt x="124" y="58"/>
                </a:lnTo>
                <a:lnTo>
                  <a:pt x="114" y="58"/>
                </a:lnTo>
                <a:lnTo>
                  <a:pt x="114" y="58"/>
                </a:lnTo>
                <a:close/>
                <a:moveTo>
                  <a:pt x="130" y="38"/>
                </a:moveTo>
                <a:lnTo>
                  <a:pt x="130" y="52"/>
                </a:lnTo>
                <a:lnTo>
                  <a:pt x="142" y="52"/>
                </a:lnTo>
                <a:lnTo>
                  <a:pt x="142" y="38"/>
                </a:lnTo>
                <a:lnTo>
                  <a:pt x="130" y="38"/>
                </a:lnTo>
                <a:lnTo>
                  <a:pt x="130" y="38"/>
                </a:lnTo>
                <a:close/>
                <a:moveTo>
                  <a:pt x="114" y="38"/>
                </a:moveTo>
                <a:lnTo>
                  <a:pt x="114" y="52"/>
                </a:lnTo>
                <a:lnTo>
                  <a:pt x="124" y="52"/>
                </a:lnTo>
                <a:lnTo>
                  <a:pt x="124" y="38"/>
                </a:lnTo>
                <a:lnTo>
                  <a:pt x="114" y="38"/>
                </a:lnTo>
                <a:lnTo>
                  <a:pt x="114" y="38"/>
                </a:lnTo>
                <a:close/>
                <a:moveTo>
                  <a:pt x="96" y="100"/>
                </a:moveTo>
                <a:lnTo>
                  <a:pt x="96" y="114"/>
                </a:lnTo>
                <a:lnTo>
                  <a:pt x="106" y="114"/>
                </a:lnTo>
                <a:lnTo>
                  <a:pt x="106" y="100"/>
                </a:lnTo>
                <a:lnTo>
                  <a:pt x="96" y="100"/>
                </a:lnTo>
                <a:lnTo>
                  <a:pt x="96" y="100"/>
                </a:lnTo>
                <a:close/>
                <a:moveTo>
                  <a:pt x="130" y="100"/>
                </a:moveTo>
                <a:lnTo>
                  <a:pt x="130" y="114"/>
                </a:lnTo>
                <a:lnTo>
                  <a:pt x="142" y="114"/>
                </a:lnTo>
                <a:lnTo>
                  <a:pt x="142" y="100"/>
                </a:lnTo>
                <a:lnTo>
                  <a:pt x="130" y="100"/>
                </a:lnTo>
                <a:lnTo>
                  <a:pt x="130" y="100"/>
                </a:lnTo>
                <a:close/>
                <a:moveTo>
                  <a:pt x="114" y="100"/>
                </a:moveTo>
                <a:lnTo>
                  <a:pt x="114" y="114"/>
                </a:lnTo>
                <a:lnTo>
                  <a:pt x="124" y="114"/>
                </a:lnTo>
                <a:lnTo>
                  <a:pt x="124" y="100"/>
                </a:lnTo>
                <a:lnTo>
                  <a:pt x="114" y="100"/>
                </a:lnTo>
                <a:lnTo>
                  <a:pt x="114" y="100"/>
                </a:lnTo>
                <a:close/>
                <a:moveTo>
                  <a:pt x="130" y="80"/>
                </a:moveTo>
                <a:lnTo>
                  <a:pt x="130" y="94"/>
                </a:lnTo>
                <a:lnTo>
                  <a:pt x="142" y="94"/>
                </a:lnTo>
                <a:lnTo>
                  <a:pt x="142" y="80"/>
                </a:lnTo>
                <a:lnTo>
                  <a:pt x="130" y="80"/>
                </a:lnTo>
                <a:lnTo>
                  <a:pt x="130" y="80"/>
                </a:lnTo>
                <a:close/>
                <a:moveTo>
                  <a:pt x="114" y="80"/>
                </a:moveTo>
                <a:lnTo>
                  <a:pt x="114" y="94"/>
                </a:lnTo>
                <a:lnTo>
                  <a:pt x="124" y="94"/>
                </a:lnTo>
                <a:lnTo>
                  <a:pt x="124" y="80"/>
                </a:lnTo>
                <a:lnTo>
                  <a:pt x="114" y="80"/>
                </a:lnTo>
                <a:lnTo>
                  <a:pt x="114" y="80"/>
                </a:lnTo>
                <a:close/>
                <a:moveTo>
                  <a:pt x="24" y="90"/>
                </a:moveTo>
                <a:lnTo>
                  <a:pt x="24" y="104"/>
                </a:lnTo>
                <a:lnTo>
                  <a:pt x="36" y="104"/>
                </a:lnTo>
                <a:lnTo>
                  <a:pt x="36" y="90"/>
                </a:lnTo>
                <a:lnTo>
                  <a:pt x="24" y="90"/>
                </a:lnTo>
                <a:lnTo>
                  <a:pt x="24" y="90"/>
                </a:lnTo>
                <a:close/>
                <a:moveTo>
                  <a:pt x="24" y="110"/>
                </a:moveTo>
                <a:lnTo>
                  <a:pt x="24" y="124"/>
                </a:lnTo>
                <a:lnTo>
                  <a:pt x="36" y="124"/>
                </a:lnTo>
                <a:lnTo>
                  <a:pt x="36" y="110"/>
                </a:lnTo>
                <a:lnTo>
                  <a:pt x="24" y="110"/>
                </a:lnTo>
                <a:lnTo>
                  <a:pt x="24" y="110"/>
                </a:lnTo>
                <a:close/>
                <a:moveTo>
                  <a:pt x="60" y="110"/>
                </a:moveTo>
                <a:lnTo>
                  <a:pt x="60" y="124"/>
                </a:lnTo>
                <a:lnTo>
                  <a:pt x="70" y="124"/>
                </a:lnTo>
                <a:lnTo>
                  <a:pt x="70" y="110"/>
                </a:lnTo>
                <a:lnTo>
                  <a:pt x="60" y="110"/>
                </a:lnTo>
                <a:lnTo>
                  <a:pt x="60" y="110"/>
                </a:lnTo>
                <a:close/>
                <a:moveTo>
                  <a:pt x="42" y="110"/>
                </a:moveTo>
                <a:lnTo>
                  <a:pt x="42" y="124"/>
                </a:lnTo>
                <a:lnTo>
                  <a:pt x="54" y="124"/>
                </a:lnTo>
                <a:lnTo>
                  <a:pt x="54" y="110"/>
                </a:lnTo>
                <a:lnTo>
                  <a:pt x="42" y="110"/>
                </a:lnTo>
                <a:lnTo>
                  <a:pt x="42" y="110"/>
                </a:lnTo>
                <a:close/>
                <a:moveTo>
                  <a:pt x="60" y="90"/>
                </a:moveTo>
                <a:lnTo>
                  <a:pt x="60" y="104"/>
                </a:lnTo>
                <a:lnTo>
                  <a:pt x="70" y="104"/>
                </a:lnTo>
                <a:lnTo>
                  <a:pt x="70" y="90"/>
                </a:lnTo>
                <a:lnTo>
                  <a:pt x="60" y="90"/>
                </a:lnTo>
                <a:lnTo>
                  <a:pt x="60" y="90"/>
                </a:lnTo>
                <a:close/>
                <a:moveTo>
                  <a:pt x="42" y="90"/>
                </a:moveTo>
                <a:lnTo>
                  <a:pt x="42" y="104"/>
                </a:lnTo>
                <a:lnTo>
                  <a:pt x="54" y="104"/>
                </a:lnTo>
                <a:lnTo>
                  <a:pt x="54" y="90"/>
                </a:lnTo>
                <a:lnTo>
                  <a:pt x="42" y="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5" name="Freeform 223"/>
          <p:cNvSpPr>
            <a:spLocks noEditPoints="1"/>
          </p:cNvSpPr>
          <p:nvPr/>
        </p:nvSpPr>
        <p:spPr bwMode="auto">
          <a:xfrm>
            <a:off x="4639650" y="4925359"/>
            <a:ext cx="822946" cy="832861"/>
          </a:xfrm>
          <a:custGeom>
            <a:avLst/>
            <a:gdLst>
              <a:gd name="T0" fmla="*/ 146 w 166"/>
              <a:gd name="T1" fmla="*/ 56 h 168"/>
              <a:gd name="T2" fmla="*/ 122 w 166"/>
              <a:gd name="T3" fmla="*/ 142 h 168"/>
              <a:gd name="T4" fmla="*/ 34 w 166"/>
              <a:gd name="T5" fmla="*/ 132 h 168"/>
              <a:gd name="T6" fmla="*/ 26 w 166"/>
              <a:gd name="T7" fmla="*/ 46 h 168"/>
              <a:gd name="T8" fmla="*/ 156 w 166"/>
              <a:gd name="T9" fmla="*/ 126 h 168"/>
              <a:gd name="T10" fmla="*/ 152 w 166"/>
              <a:gd name="T11" fmla="*/ 110 h 168"/>
              <a:gd name="T12" fmla="*/ 164 w 166"/>
              <a:gd name="T13" fmla="*/ 64 h 168"/>
              <a:gd name="T14" fmla="*/ 166 w 166"/>
              <a:gd name="T15" fmla="*/ 84 h 168"/>
              <a:gd name="T16" fmla="*/ 116 w 166"/>
              <a:gd name="T17" fmla="*/ 18 h 168"/>
              <a:gd name="T18" fmla="*/ 110 w 166"/>
              <a:gd name="T19" fmla="*/ 4 h 168"/>
              <a:gd name="T20" fmla="*/ 80 w 166"/>
              <a:gd name="T21" fmla="*/ 0 h 168"/>
              <a:gd name="T22" fmla="*/ 76 w 166"/>
              <a:gd name="T23" fmla="*/ 0 h 168"/>
              <a:gd name="T24" fmla="*/ 72 w 166"/>
              <a:gd name="T25" fmla="*/ 0 h 168"/>
              <a:gd name="T26" fmla="*/ 68 w 166"/>
              <a:gd name="T27" fmla="*/ 2 h 168"/>
              <a:gd name="T28" fmla="*/ 72 w 166"/>
              <a:gd name="T29" fmla="*/ 12 h 168"/>
              <a:gd name="T30" fmla="*/ 74 w 166"/>
              <a:gd name="T31" fmla="*/ 10 h 168"/>
              <a:gd name="T32" fmla="*/ 78 w 166"/>
              <a:gd name="T33" fmla="*/ 10 h 168"/>
              <a:gd name="T34" fmla="*/ 82 w 166"/>
              <a:gd name="T35" fmla="*/ 10 h 168"/>
              <a:gd name="T36" fmla="*/ 56 w 166"/>
              <a:gd name="T37" fmla="*/ 4 h 168"/>
              <a:gd name="T38" fmla="*/ 42 w 166"/>
              <a:gd name="T39" fmla="*/ 22 h 168"/>
              <a:gd name="T40" fmla="*/ 4 w 166"/>
              <a:gd name="T41" fmla="*/ 56 h 168"/>
              <a:gd name="T42" fmla="*/ 22 w 166"/>
              <a:gd name="T43" fmla="*/ 42 h 168"/>
              <a:gd name="T44" fmla="*/ 12 w 166"/>
              <a:gd name="T45" fmla="*/ 128 h 168"/>
              <a:gd name="T46" fmla="*/ 0 w 166"/>
              <a:gd name="T47" fmla="*/ 88 h 168"/>
              <a:gd name="T48" fmla="*/ 56 w 166"/>
              <a:gd name="T49" fmla="*/ 152 h 168"/>
              <a:gd name="T50" fmla="*/ 64 w 166"/>
              <a:gd name="T51" fmla="*/ 166 h 168"/>
              <a:gd name="T52" fmla="*/ 68 w 166"/>
              <a:gd name="T53" fmla="*/ 166 h 168"/>
              <a:gd name="T54" fmla="*/ 72 w 166"/>
              <a:gd name="T55" fmla="*/ 166 h 168"/>
              <a:gd name="T56" fmla="*/ 76 w 166"/>
              <a:gd name="T57" fmla="*/ 168 h 168"/>
              <a:gd name="T58" fmla="*/ 80 w 166"/>
              <a:gd name="T59" fmla="*/ 168 h 168"/>
              <a:gd name="T60" fmla="*/ 84 w 166"/>
              <a:gd name="T61" fmla="*/ 168 h 168"/>
              <a:gd name="T62" fmla="*/ 88 w 166"/>
              <a:gd name="T63" fmla="*/ 168 h 168"/>
              <a:gd name="T64" fmla="*/ 94 w 166"/>
              <a:gd name="T65" fmla="*/ 166 h 168"/>
              <a:gd name="T66" fmla="*/ 98 w 166"/>
              <a:gd name="T67" fmla="*/ 166 h 168"/>
              <a:gd name="T68" fmla="*/ 102 w 166"/>
              <a:gd name="T69" fmla="*/ 166 h 168"/>
              <a:gd name="T70" fmla="*/ 106 w 166"/>
              <a:gd name="T71" fmla="*/ 164 h 168"/>
              <a:gd name="T72" fmla="*/ 102 w 166"/>
              <a:gd name="T73" fmla="*/ 154 h 168"/>
              <a:gd name="T74" fmla="*/ 98 w 166"/>
              <a:gd name="T75" fmla="*/ 156 h 168"/>
              <a:gd name="T76" fmla="*/ 94 w 166"/>
              <a:gd name="T77" fmla="*/ 156 h 168"/>
              <a:gd name="T78" fmla="*/ 90 w 166"/>
              <a:gd name="T79" fmla="*/ 156 h 168"/>
              <a:gd name="T80" fmla="*/ 86 w 166"/>
              <a:gd name="T81" fmla="*/ 158 h 168"/>
              <a:gd name="T82" fmla="*/ 82 w 166"/>
              <a:gd name="T83" fmla="*/ 158 h 168"/>
              <a:gd name="T84" fmla="*/ 80 w 166"/>
              <a:gd name="T85" fmla="*/ 158 h 168"/>
              <a:gd name="T86" fmla="*/ 76 w 166"/>
              <a:gd name="T87" fmla="*/ 156 h 168"/>
              <a:gd name="T88" fmla="*/ 72 w 166"/>
              <a:gd name="T89" fmla="*/ 156 h 168"/>
              <a:gd name="T90" fmla="*/ 68 w 166"/>
              <a:gd name="T91" fmla="*/ 156 h 168"/>
              <a:gd name="T92" fmla="*/ 64 w 166"/>
              <a:gd name="T93" fmla="*/ 166 h 168"/>
              <a:gd name="T94" fmla="*/ 142 w 166"/>
              <a:gd name="T95" fmla="*/ 128 h 168"/>
              <a:gd name="T96" fmla="*/ 110 w 166"/>
              <a:gd name="T97" fmla="*/ 64 h 168"/>
              <a:gd name="T98" fmla="*/ 90 w 166"/>
              <a:gd name="T99" fmla="*/ 30 h 168"/>
              <a:gd name="T100" fmla="*/ 56 w 166"/>
              <a:gd name="T101" fmla="*/ 60 h 168"/>
              <a:gd name="T102" fmla="*/ 80 w 166"/>
              <a:gd name="T103" fmla="*/ 90 h 168"/>
              <a:gd name="T104" fmla="*/ 84 w 166"/>
              <a:gd name="T105" fmla="*/ 114 h 168"/>
              <a:gd name="T106" fmla="*/ 56 w 166"/>
              <a:gd name="T107" fmla="*/ 100 h 168"/>
              <a:gd name="T108" fmla="*/ 78 w 166"/>
              <a:gd name="T109" fmla="*/ 138 h 168"/>
              <a:gd name="T110" fmla="*/ 112 w 166"/>
              <a:gd name="T111" fmla="*/ 100 h 168"/>
              <a:gd name="T112" fmla="*/ 94 w 166"/>
              <a:gd name="T113" fmla="*/ 72 h 168"/>
              <a:gd name="T114" fmla="*/ 84 w 166"/>
              <a:gd name="T115" fmla="*/ 5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6" h="168">
                <a:moveTo>
                  <a:pt x="82" y="14"/>
                </a:moveTo>
                <a:lnTo>
                  <a:pt x="82" y="14"/>
                </a:lnTo>
                <a:lnTo>
                  <a:pt x="96" y="16"/>
                </a:lnTo>
                <a:lnTo>
                  <a:pt x="110" y="20"/>
                </a:lnTo>
                <a:lnTo>
                  <a:pt x="122" y="26"/>
                </a:lnTo>
                <a:lnTo>
                  <a:pt x="132" y="34"/>
                </a:lnTo>
                <a:lnTo>
                  <a:pt x="140" y="46"/>
                </a:lnTo>
                <a:lnTo>
                  <a:pt x="146" y="56"/>
                </a:lnTo>
                <a:lnTo>
                  <a:pt x="150" y="70"/>
                </a:lnTo>
                <a:lnTo>
                  <a:pt x="152" y="84"/>
                </a:lnTo>
                <a:lnTo>
                  <a:pt x="152" y="84"/>
                </a:lnTo>
                <a:lnTo>
                  <a:pt x="150" y="98"/>
                </a:lnTo>
                <a:lnTo>
                  <a:pt x="146" y="110"/>
                </a:lnTo>
                <a:lnTo>
                  <a:pt x="140" y="122"/>
                </a:lnTo>
                <a:lnTo>
                  <a:pt x="132" y="132"/>
                </a:lnTo>
                <a:lnTo>
                  <a:pt x="122" y="142"/>
                </a:lnTo>
                <a:lnTo>
                  <a:pt x="110" y="148"/>
                </a:lnTo>
                <a:lnTo>
                  <a:pt x="96" y="152"/>
                </a:lnTo>
                <a:lnTo>
                  <a:pt x="82" y="152"/>
                </a:lnTo>
                <a:lnTo>
                  <a:pt x="82" y="152"/>
                </a:lnTo>
                <a:lnTo>
                  <a:pt x="68" y="152"/>
                </a:lnTo>
                <a:lnTo>
                  <a:pt x="56" y="148"/>
                </a:lnTo>
                <a:lnTo>
                  <a:pt x="44" y="142"/>
                </a:lnTo>
                <a:lnTo>
                  <a:pt x="34" y="132"/>
                </a:lnTo>
                <a:lnTo>
                  <a:pt x="26" y="122"/>
                </a:lnTo>
                <a:lnTo>
                  <a:pt x="20" y="110"/>
                </a:lnTo>
                <a:lnTo>
                  <a:pt x="16" y="98"/>
                </a:lnTo>
                <a:lnTo>
                  <a:pt x="14" y="84"/>
                </a:lnTo>
                <a:lnTo>
                  <a:pt x="14" y="84"/>
                </a:lnTo>
                <a:lnTo>
                  <a:pt x="16" y="70"/>
                </a:lnTo>
                <a:lnTo>
                  <a:pt x="20" y="56"/>
                </a:lnTo>
                <a:lnTo>
                  <a:pt x="26" y="46"/>
                </a:lnTo>
                <a:lnTo>
                  <a:pt x="34" y="34"/>
                </a:lnTo>
                <a:lnTo>
                  <a:pt x="44" y="26"/>
                </a:lnTo>
                <a:lnTo>
                  <a:pt x="56" y="20"/>
                </a:lnTo>
                <a:lnTo>
                  <a:pt x="68" y="16"/>
                </a:lnTo>
                <a:lnTo>
                  <a:pt x="82" y="14"/>
                </a:lnTo>
                <a:lnTo>
                  <a:pt x="82" y="14"/>
                </a:lnTo>
                <a:close/>
                <a:moveTo>
                  <a:pt x="156" y="126"/>
                </a:moveTo>
                <a:lnTo>
                  <a:pt x="156" y="126"/>
                </a:lnTo>
                <a:lnTo>
                  <a:pt x="164" y="106"/>
                </a:lnTo>
                <a:lnTo>
                  <a:pt x="166" y="88"/>
                </a:lnTo>
                <a:lnTo>
                  <a:pt x="166" y="88"/>
                </a:lnTo>
                <a:lnTo>
                  <a:pt x="166" y="86"/>
                </a:lnTo>
                <a:lnTo>
                  <a:pt x="156" y="86"/>
                </a:lnTo>
                <a:lnTo>
                  <a:pt x="156" y="86"/>
                </a:lnTo>
                <a:lnTo>
                  <a:pt x="154" y="98"/>
                </a:lnTo>
                <a:lnTo>
                  <a:pt x="152" y="110"/>
                </a:lnTo>
                <a:lnTo>
                  <a:pt x="152" y="110"/>
                </a:lnTo>
                <a:lnTo>
                  <a:pt x="146" y="120"/>
                </a:lnTo>
                <a:lnTo>
                  <a:pt x="156" y="126"/>
                </a:lnTo>
                <a:lnTo>
                  <a:pt x="156" y="126"/>
                </a:lnTo>
                <a:close/>
                <a:moveTo>
                  <a:pt x="166" y="84"/>
                </a:moveTo>
                <a:lnTo>
                  <a:pt x="166" y="84"/>
                </a:lnTo>
                <a:lnTo>
                  <a:pt x="166" y="84"/>
                </a:lnTo>
                <a:lnTo>
                  <a:pt x="164" y="64"/>
                </a:lnTo>
                <a:lnTo>
                  <a:pt x="158" y="46"/>
                </a:lnTo>
                <a:lnTo>
                  <a:pt x="148" y="50"/>
                </a:lnTo>
                <a:lnTo>
                  <a:pt x="148" y="50"/>
                </a:lnTo>
                <a:lnTo>
                  <a:pt x="154" y="66"/>
                </a:lnTo>
                <a:lnTo>
                  <a:pt x="156" y="84"/>
                </a:lnTo>
                <a:lnTo>
                  <a:pt x="156" y="84"/>
                </a:lnTo>
                <a:lnTo>
                  <a:pt x="166" y="84"/>
                </a:lnTo>
                <a:lnTo>
                  <a:pt x="166" y="84"/>
                </a:lnTo>
                <a:close/>
                <a:moveTo>
                  <a:pt x="152" y="36"/>
                </a:moveTo>
                <a:lnTo>
                  <a:pt x="152" y="36"/>
                </a:lnTo>
                <a:lnTo>
                  <a:pt x="146" y="28"/>
                </a:lnTo>
                <a:lnTo>
                  <a:pt x="138" y="20"/>
                </a:lnTo>
                <a:lnTo>
                  <a:pt x="128" y="14"/>
                </a:lnTo>
                <a:lnTo>
                  <a:pt x="120" y="8"/>
                </a:lnTo>
                <a:lnTo>
                  <a:pt x="116" y="18"/>
                </a:lnTo>
                <a:lnTo>
                  <a:pt x="116" y="18"/>
                </a:lnTo>
                <a:lnTo>
                  <a:pt x="124" y="22"/>
                </a:lnTo>
                <a:lnTo>
                  <a:pt x="130" y="28"/>
                </a:lnTo>
                <a:lnTo>
                  <a:pt x="138" y="34"/>
                </a:lnTo>
                <a:lnTo>
                  <a:pt x="144" y="42"/>
                </a:lnTo>
                <a:lnTo>
                  <a:pt x="152" y="36"/>
                </a:lnTo>
                <a:lnTo>
                  <a:pt x="152" y="36"/>
                </a:lnTo>
                <a:close/>
                <a:moveTo>
                  <a:pt x="110" y="4"/>
                </a:moveTo>
                <a:lnTo>
                  <a:pt x="110" y="4"/>
                </a:lnTo>
                <a:lnTo>
                  <a:pt x="96" y="2"/>
                </a:lnTo>
                <a:lnTo>
                  <a:pt x="82" y="0"/>
                </a:lnTo>
                <a:lnTo>
                  <a:pt x="82" y="0"/>
                </a:lnTo>
                <a:lnTo>
                  <a:pt x="82" y="0"/>
                </a:lnTo>
                <a:lnTo>
                  <a:pt x="82" y="0"/>
                </a:lnTo>
                <a:lnTo>
                  <a:pt x="80" y="0"/>
                </a:lnTo>
                <a:lnTo>
                  <a:pt x="80" y="0"/>
                </a:lnTo>
                <a:lnTo>
                  <a:pt x="80" y="0"/>
                </a:lnTo>
                <a:lnTo>
                  <a:pt x="80" y="0"/>
                </a:lnTo>
                <a:lnTo>
                  <a:pt x="78" y="0"/>
                </a:lnTo>
                <a:lnTo>
                  <a:pt x="78" y="0"/>
                </a:lnTo>
                <a:lnTo>
                  <a:pt x="78" y="0"/>
                </a:lnTo>
                <a:lnTo>
                  <a:pt x="76" y="0"/>
                </a:lnTo>
                <a:lnTo>
                  <a:pt x="76" y="0"/>
                </a:lnTo>
                <a:lnTo>
                  <a:pt x="76" y="0"/>
                </a:lnTo>
                <a:lnTo>
                  <a:pt x="76" y="0"/>
                </a:lnTo>
                <a:lnTo>
                  <a:pt x="74" y="0"/>
                </a:lnTo>
                <a:lnTo>
                  <a:pt x="74" y="0"/>
                </a:lnTo>
                <a:lnTo>
                  <a:pt x="74" y="0"/>
                </a:lnTo>
                <a:lnTo>
                  <a:pt x="74" y="0"/>
                </a:lnTo>
                <a:lnTo>
                  <a:pt x="72" y="0"/>
                </a:lnTo>
                <a:lnTo>
                  <a:pt x="72" y="0"/>
                </a:lnTo>
                <a:lnTo>
                  <a:pt x="72" y="0"/>
                </a:lnTo>
                <a:lnTo>
                  <a:pt x="72" y="0"/>
                </a:lnTo>
                <a:lnTo>
                  <a:pt x="70" y="2"/>
                </a:lnTo>
                <a:lnTo>
                  <a:pt x="70" y="2"/>
                </a:lnTo>
                <a:lnTo>
                  <a:pt x="70" y="2"/>
                </a:lnTo>
                <a:lnTo>
                  <a:pt x="70" y="2"/>
                </a:lnTo>
                <a:lnTo>
                  <a:pt x="68" y="2"/>
                </a:lnTo>
                <a:lnTo>
                  <a:pt x="68" y="2"/>
                </a:lnTo>
                <a:lnTo>
                  <a:pt x="68" y="2"/>
                </a:lnTo>
                <a:lnTo>
                  <a:pt x="68" y="2"/>
                </a:lnTo>
                <a:lnTo>
                  <a:pt x="66" y="2"/>
                </a:lnTo>
                <a:lnTo>
                  <a:pt x="68" y="12"/>
                </a:lnTo>
                <a:lnTo>
                  <a:pt x="68" y="12"/>
                </a:lnTo>
                <a:lnTo>
                  <a:pt x="70" y="12"/>
                </a:lnTo>
                <a:lnTo>
                  <a:pt x="70" y="12"/>
                </a:lnTo>
                <a:lnTo>
                  <a:pt x="70" y="12"/>
                </a:lnTo>
                <a:lnTo>
                  <a:pt x="70" y="12"/>
                </a:lnTo>
                <a:lnTo>
                  <a:pt x="72" y="12"/>
                </a:lnTo>
                <a:lnTo>
                  <a:pt x="72" y="12"/>
                </a:lnTo>
                <a:lnTo>
                  <a:pt x="72" y="12"/>
                </a:lnTo>
                <a:lnTo>
                  <a:pt x="72" y="12"/>
                </a:lnTo>
                <a:lnTo>
                  <a:pt x="74" y="10"/>
                </a:lnTo>
                <a:lnTo>
                  <a:pt x="74" y="10"/>
                </a:lnTo>
                <a:lnTo>
                  <a:pt x="74" y="10"/>
                </a:lnTo>
                <a:lnTo>
                  <a:pt x="74" y="10"/>
                </a:lnTo>
                <a:lnTo>
                  <a:pt x="74" y="10"/>
                </a:lnTo>
                <a:lnTo>
                  <a:pt x="76" y="10"/>
                </a:lnTo>
                <a:lnTo>
                  <a:pt x="76" y="10"/>
                </a:lnTo>
                <a:lnTo>
                  <a:pt x="76" y="10"/>
                </a:lnTo>
                <a:lnTo>
                  <a:pt x="76" y="10"/>
                </a:lnTo>
                <a:lnTo>
                  <a:pt x="78" y="10"/>
                </a:lnTo>
                <a:lnTo>
                  <a:pt x="78" y="10"/>
                </a:lnTo>
                <a:lnTo>
                  <a:pt x="78" y="10"/>
                </a:lnTo>
                <a:lnTo>
                  <a:pt x="78" y="10"/>
                </a:lnTo>
                <a:lnTo>
                  <a:pt x="80" y="10"/>
                </a:lnTo>
                <a:lnTo>
                  <a:pt x="80" y="10"/>
                </a:lnTo>
                <a:lnTo>
                  <a:pt x="80" y="10"/>
                </a:lnTo>
                <a:lnTo>
                  <a:pt x="80" y="10"/>
                </a:lnTo>
                <a:lnTo>
                  <a:pt x="80" y="10"/>
                </a:lnTo>
                <a:lnTo>
                  <a:pt x="82" y="10"/>
                </a:lnTo>
                <a:lnTo>
                  <a:pt x="82" y="10"/>
                </a:lnTo>
                <a:lnTo>
                  <a:pt x="82" y="10"/>
                </a:lnTo>
                <a:lnTo>
                  <a:pt x="82" y="10"/>
                </a:lnTo>
                <a:lnTo>
                  <a:pt x="82" y="10"/>
                </a:lnTo>
                <a:lnTo>
                  <a:pt x="94" y="12"/>
                </a:lnTo>
                <a:lnTo>
                  <a:pt x="106" y="14"/>
                </a:lnTo>
                <a:lnTo>
                  <a:pt x="110" y="4"/>
                </a:lnTo>
                <a:lnTo>
                  <a:pt x="110" y="4"/>
                </a:lnTo>
                <a:close/>
                <a:moveTo>
                  <a:pt x="56" y="4"/>
                </a:moveTo>
                <a:lnTo>
                  <a:pt x="56" y="4"/>
                </a:lnTo>
                <a:lnTo>
                  <a:pt x="46" y="8"/>
                </a:lnTo>
                <a:lnTo>
                  <a:pt x="38" y="14"/>
                </a:lnTo>
                <a:lnTo>
                  <a:pt x="28" y="20"/>
                </a:lnTo>
                <a:lnTo>
                  <a:pt x="20" y="28"/>
                </a:lnTo>
                <a:lnTo>
                  <a:pt x="28" y="34"/>
                </a:lnTo>
                <a:lnTo>
                  <a:pt x="28" y="34"/>
                </a:lnTo>
                <a:lnTo>
                  <a:pt x="36" y="28"/>
                </a:lnTo>
                <a:lnTo>
                  <a:pt x="42" y="22"/>
                </a:lnTo>
                <a:lnTo>
                  <a:pt x="50" y="18"/>
                </a:lnTo>
                <a:lnTo>
                  <a:pt x="60" y="14"/>
                </a:lnTo>
                <a:lnTo>
                  <a:pt x="56" y="4"/>
                </a:lnTo>
                <a:lnTo>
                  <a:pt x="56" y="4"/>
                </a:lnTo>
                <a:close/>
                <a:moveTo>
                  <a:pt x="14" y="36"/>
                </a:moveTo>
                <a:lnTo>
                  <a:pt x="14" y="36"/>
                </a:lnTo>
                <a:lnTo>
                  <a:pt x="8" y="46"/>
                </a:lnTo>
                <a:lnTo>
                  <a:pt x="4" y="56"/>
                </a:lnTo>
                <a:lnTo>
                  <a:pt x="2" y="66"/>
                </a:lnTo>
                <a:lnTo>
                  <a:pt x="0" y="76"/>
                </a:lnTo>
                <a:lnTo>
                  <a:pt x="10" y="78"/>
                </a:lnTo>
                <a:lnTo>
                  <a:pt x="10" y="78"/>
                </a:lnTo>
                <a:lnTo>
                  <a:pt x="12" y="68"/>
                </a:lnTo>
                <a:lnTo>
                  <a:pt x="14" y="58"/>
                </a:lnTo>
                <a:lnTo>
                  <a:pt x="18" y="50"/>
                </a:lnTo>
                <a:lnTo>
                  <a:pt x="22" y="42"/>
                </a:lnTo>
                <a:lnTo>
                  <a:pt x="14" y="36"/>
                </a:lnTo>
                <a:lnTo>
                  <a:pt x="14" y="36"/>
                </a:lnTo>
                <a:close/>
                <a:moveTo>
                  <a:pt x="0" y="88"/>
                </a:moveTo>
                <a:lnTo>
                  <a:pt x="0" y="88"/>
                </a:lnTo>
                <a:lnTo>
                  <a:pt x="0" y="98"/>
                </a:lnTo>
                <a:lnTo>
                  <a:pt x="4" y="108"/>
                </a:lnTo>
                <a:lnTo>
                  <a:pt x="6" y="118"/>
                </a:lnTo>
                <a:lnTo>
                  <a:pt x="12" y="128"/>
                </a:lnTo>
                <a:lnTo>
                  <a:pt x="20" y="122"/>
                </a:lnTo>
                <a:lnTo>
                  <a:pt x="20" y="122"/>
                </a:lnTo>
                <a:lnTo>
                  <a:pt x="16" y="114"/>
                </a:lnTo>
                <a:lnTo>
                  <a:pt x="12" y="106"/>
                </a:lnTo>
                <a:lnTo>
                  <a:pt x="10" y="96"/>
                </a:lnTo>
                <a:lnTo>
                  <a:pt x="10" y="86"/>
                </a:lnTo>
                <a:lnTo>
                  <a:pt x="0" y="88"/>
                </a:lnTo>
                <a:lnTo>
                  <a:pt x="0" y="88"/>
                </a:lnTo>
                <a:close/>
                <a:moveTo>
                  <a:pt x="18" y="136"/>
                </a:moveTo>
                <a:lnTo>
                  <a:pt x="18" y="136"/>
                </a:lnTo>
                <a:lnTo>
                  <a:pt x="26" y="144"/>
                </a:lnTo>
                <a:lnTo>
                  <a:pt x="34" y="152"/>
                </a:lnTo>
                <a:lnTo>
                  <a:pt x="44" y="158"/>
                </a:lnTo>
                <a:lnTo>
                  <a:pt x="52" y="162"/>
                </a:lnTo>
                <a:lnTo>
                  <a:pt x="56" y="152"/>
                </a:lnTo>
                <a:lnTo>
                  <a:pt x="56" y="152"/>
                </a:lnTo>
                <a:lnTo>
                  <a:pt x="48" y="148"/>
                </a:lnTo>
                <a:lnTo>
                  <a:pt x="40" y="144"/>
                </a:lnTo>
                <a:lnTo>
                  <a:pt x="32" y="138"/>
                </a:lnTo>
                <a:lnTo>
                  <a:pt x="26" y="130"/>
                </a:lnTo>
                <a:lnTo>
                  <a:pt x="18" y="136"/>
                </a:lnTo>
                <a:lnTo>
                  <a:pt x="18" y="136"/>
                </a:lnTo>
                <a:close/>
                <a:moveTo>
                  <a:pt x="64" y="166"/>
                </a:moveTo>
                <a:lnTo>
                  <a:pt x="64" y="166"/>
                </a:lnTo>
                <a:lnTo>
                  <a:pt x="64" y="166"/>
                </a:lnTo>
                <a:lnTo>
                  <a:pt x="64" y="166"/>
                </a:lnTo>
                <a:lnTo>
                  <a:pt x="66" y="166"/>
                </a:lnTo>
                <a:lnTo>
                  <a:pt x="66" y="166"/>
                </a:lnTo>
                <a:lnTo>
                  <a:pt x="66" y="166"/>
                </a:lnTo>
                <a:lnTo>
                  <a:pt x="66" y="166"/>
                </a:lnTo>
                <a:lnTo>
                  <a:pt x="68" y="166"/>
                </a:lnTo>
                <a:lnTo>
                  <a:pt x="68" y="166"/>
                </a:lnTo>
                <a:lnTo>
                  <a:pt x="68" y="166"/>
                </a:lnTo>
                <a:lnTo>
                  <a:pt x="68" y="166"/>
                </a:lnTo>
                <a:lnTo>
                  <a:pt x="70" y="166"/>
                </a:lnTo>
                <a:lnTo>
                  <a:pt x="70" y="166"/>
                </a:lnTo>
                <a:lnTo>
                  <a:pt x="70" y="166"/>
                </a:lnTo>
                <a:lnTo>
                  <a:pt x="70" y="166"/>
                </a:lnTo>
                <a:lnTo>
                  <a:pt x="72" y="166"/>
                </a:lnTo>
                <a:lnTo>
                  <a:pt x="72" y="166"/>
                </a:lnTo>
                <a:lnTo>
                  <a:pt x="72" y="166"/>
                </a:lnTo>
                <a:lnTo>
                  <a:pt x="72" y="166"/>
                </a:lnTo>
                <a:lnTo>
                  <a:pt x="74" y="166"/>
                </a:lnTo>
                <a:lnTo>
                  <a:pt x="74" y="166"/>
                </a:lnTo>
                <a:lnTo>
                  <a:pt x="74" y="166"/>
                </a:lnTo>
                <a:lnTo>
                  <a:pt x="74" y="166"/>
                </a:lnTo>
                <a:lnTo>
                  <a:pt x="76" y="168"/>
                </a:lnTo>
                <a:lnTo>
                  <a:pt x="76" y="168"/>
                </a:lnTo>
                <a:lnTo>
                  <a:pt x="76" y="168"/>
                </a:lnTo>
                <a:lnTo>
                  <a:pt x="76" y="168"/>
                </a:lnTo>
                <a:lnTo>
                  <a:pt x="78" y="168"/>
                </a:lnTo>
                <a:lnTo>
                  <a:pt x="78" y="168"/>
                </a:lnTo>
                <a:lnTo>
                  <a:pt x="78" y="168"/>
                </a:lnTo>
                <a:lnTo>
                  <a:pt x="80" y="168"/>
                </a:lnTo>
                <a:lnTo>
                  <a:pt x="80" y="168"/>
                </a:lnTo>
                <a:lnTo>
                  <a:pt x="80" y="168"/>
                </a:lnTo>
                <a:lnTo>
                  <a:pt x="80" y="168"/>
                </a:lnTo>
                <a:lnTo>
                  <a:pt x="82" y="168"/>
                </a:lnTo>
                <a:lnTo>
                  <a:pt x="82" y="168"/>
                </a:lnTo>
                <a:lnTo>
                  <a:pt x="82" y="168"/>
                </a:lnTo>
                <a:lnTo>
                  <a:pt x="82" y="168"/>
                </a:lnTo>
                <a:lnTo>
                  <a:pt x="84" y="168"/>
                </a:lnTo>
                <a:lnTo>
                  <a:pt x="84" y="168"/>
                </a:lnTo>
                <a:lnTo>
                  <a:pt x="84" y="168"/>
                </a:lnTo>
                <a:lnTo>
                  <a:pt x="86" y="168"/>
                </a:lnTo>
                <a:lnTo>
                  <a:pt x="86" y="168"/>
                </a:lnTo>
                <a:lnTo>
                  <a:pt x="86" y="168"/>
                </a:lnTo>
                <a:lnTo>
                  <a:pt x="86" y="168"/>
                </a:lnTo>
                <a:lnTo>
                  <a:pt x="88" y="168"/>
                </a:lnTo>
                <a:lnTo>
                  <a:pt x="88" y="168"/>
                </a:lnTo>
                <a:lnTo>
                  <a:pt x="88" y="168"/>
                </a:lnTo>
                <a:lnTo>
                  <a:pt x="88" y="168"/>
                </a:lnTo>
                <a:lnTo>
                  <a:pt x="90" y="168"/>
                </a:lnTo>
                <a:lnTo>
                  <a:pt x="90" y="168"/>
                </a:lnTo>
                <a:lnTo>
                  <a:pt x="90" y="168"/>
                </a:lnTo>
                <a:lnTo>
                  <a:pt x="90" y="166"/>
                </a:lnTo>
                <a:lnTo>
                  <a:pt x="92" y="166"/>
                </a:lnTo>
                <a:lnTo>
                  <a:pt x="92" y="166"/>
                </a:lnTo>
                <a:lnTo>
                  <a:pt x="92" y="166"/>
                </a:lnTo>
                <a:lnTo>
                  <a:pt x="94" y="166"/>
                </a:lnTo>
                <a:lnTo>
                  <a:pt x="94" y="166"/>
                </a:lnTo>
                <a:lnTo>
                  <a:pt x="94" y="166"/>
                </a:lnTo>
                <a:lnTo>
                  <a:pt x="94" y="166"/>
                </a:lnTo>
                <a:lnTo>
                  <a:pt x="96" y="166"/>
                </a:lnTo>
                <a:lnTo>
                  <a:pt x="96" y="166"/>
                </a:lnTo>
                <a:lnTo>
                  <a:pt x="96" y="166"/>
                </a:lnTo>
                <a:lnTo>
                  <a:pt x="96" y="166"/>
                </a:lnTo>
                <a:lnTo>
                  <a:pt x="98" y="166"/>
                </a:lnTo>
                <a:lnTo>
                  <a:pt x="98" y="166"/>
                </a:lnTo>
                <a:lnTo>
                  <a:pt x="98" y="166"/>
                </a:lnTo>
                <a:lnTo>
                  <a:pt x="98" y="166"/>
                </a:lnTo>
                <a:lnTo>
                  <a:pt x="100" y="166"/>
                </a:lnTo>
                <a:lnTo>
                  <a:pt x="100" y="166"/>
                </a:lnTo>
                <a:lnTo>
                  <a:pt x="100" y="166"/>
                </a:lnTo>
                <a:lnTo>
                  <a:pt x="100" y="166"/>
                </a:lnTo>
                <a:lnTo>
                  <a:pt x="102" y="166"/>
                </a:lnTo>
                <a:lnTo>
                  <a:pt x="102" y="166"/>
                </a:lnTo>
                <a:lnTo>
                  <a:pt x="102" y="166"/>
                </a:lnTo>
                <a:lnTo>
                  <a:pt x="102" y="164"/>
                </a:lnTo>
                <a:lnTo>
                  <a:pt x="104" y="164"/>
                </a:lnTo>
                <a:lnTo>
                  <a:pt x="104" y="164"/>
                </a:lnTo>
                <a:lnTo>
                  <a:pt x="104" y="164"/>
                </a:lnTo>
                <a:lnTo>
                  <a:pt x="104" y="164"/>
                </a:lnTo>
                <a:lnTo>
                  <a:pt x="106" y="164"/>
                </a:lnTo>
                <a:lnTo>
                  <a:pt x="106" y="164"/>
                </a:lnTo>
                <a:lnTo>
                  <a:pt x="106" y="164"/>
                </a:lnTo>
                <a:lnTo>
                  <a:pt x="104" y="154"/>
                </a:lnTo>
                <a:lnTo>
                  <a:pt x="102" y="154"/>
                </a:lnTo>
                <a:lnTo>
                  <a:pt x="102" y="154"/>
                </a:lnTo>
                <a:lnTo>
                  <a:pt x="102" y="154"/>
                </a:lnTo>
                <a:lnTo>
                  <a:pt x="102" y="154"/>
                </a:lnTo>
                <a:lnTo>
                  <a:pt x="102" y="154"/>
                </a:lnTo>
                <a:lnTo>
                  <a:pt x="100" y="156"/>
                </a:lnTo>
                <a:lnTo>
                  <a:pt x="100" y="156"/>
                </a:lnTo>
                <a:lnTo>
                  <a:pt x="100" y="156"/>
                </a:lnTo>
                <a:lnTo>
                  <a:pt x="100" y="156"/>
                </a:lnTo>
                <a:lnTo>
                  <a:pt x="100" y="156"/>
                </a:lnTo>
                <a:lnTo>
                  <a:pt x="98" y="156"/>
                </a:lnTo>
                <a:lnTo>
                  <a:pt x="98" y="156"/>
                </a:lnTo>
                <a:lnTo>
                  <a:pt x="98" y="156"/>
                </a:lnTo>
                <a:lnTo>
                  <a:pt x="98" y="156"/>
                </a:lnTo>
                <a:lnTo>
                  <a:pt x="96" y="156"/>
                </a:lnTo>
                <a:lnTo>
                  <a:pt x="96" y="156"/>
                </a:lnTo>
                <a:lnTo>
                  <a:pt x="96" y="156"/>
                </a:lnTo>
                <a:lnTo>
                  <a:pt x="96" y="156"/>
                </a:lnTo>
                <a:lnTo>
                  <a:pt x="94" y="156"/>
                </a:lnTo>
                <a:lnTo>
                  <a:pt x="94" y="156"/>
                </a:lnTo>
                <a:lnTo>
                  <a:pt x="94" y="156"/>
                </a:lnTo>
                <a:lnTo>
                  <a:pt x="94" y="156"/>
                </a:lnTo>
                <a:lnTo>
                  <a:pt x="94" y="156"/>
                </a:lnTo>
                <a:lnTo>
                  <a:pt x="92" y="156"/>
                </a:lnTo>
                <a:lnTo>
                  <a:pt x="92" y="156"/>
                </a:lnTo>
                <a:lnTo>
                  <a:pt x="92" y="156"/>
                </a:lnTo>
                <a:lnTo>
                  <a:pt x="92" y="156"/>
                </a:lnTo>
                <a:lnTo>
                  <a:pt x="90" y="156"/>
                </a:lnTo>
                <a:lnTo>
                  <a:pt x="90" y="156"/>
                </a:lnTo>
                <a:lnTo>
                  <a:pt x="90" y="156"/>
                </a:lnTo>
                <a:lnTo>
                  <a:pt x="90" y="156"/>
                </a:lnTo>
                <a:lnTo>
                  <a:pt x="90" y="156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lnTo>
                  <a:pt x="88" y="158"/>
                </a:lnTo>
                <a:lnTo>
                  <a:pt x="86" y="158"/>
                </a:lnTo>
                <a:lnTo>
                  <a:pt x="86" y="158"/>
                </a:lnTo>
                <a:lnTo>
                  <a:pt x="86" y="158"/>
                </a:lnTo>
                <a:lnTo>
                  <a:pt x="86" y="158"/>
                </a:lnTo>
                <a:lnTo>
                  <a:pt x="84" y="158"/>
                </a:lnTo>
                <a:lnTo>
                  <a:pt x="84" y="158"/>
                </a:lnTo>
                <a:lnTo>
                  <a:pt x="84" y="158"/>
                </a:lnTo>
                <a:lnTo>
                  <a:pt x="84" y="158"/>
                </a:lnTo>
                <a:lnTo>
                  <a:pt x="82" y="158"/>
                </a:lnTo>
                <a:lnTo>
                  <a:pt x="82" y="158"/>
                </a:lnTo>
                <a:lnTo>
                  <a:pt x="82" y="158"/>
                </a:lnTo>
                <a:lnTo>
                  <a:pt x="82" y="158"/>
                </a:lnTo>
                <a:lnTo>
                  <a:pt x="80" y="158"/>
                </a:lnTo>
                <a:lnTo>
                  <a:pt x="80" y="158"/>
                </a:lnTo>
                <a:lnTo>
                  <a:pt x="80" y="158"/>
                </a:lnTo>
                <a:lnTo>
                  <a:pt x="80" y="158"/>
                </a:lnTo>
                <a:lnTo>
                  <a:pt x="80" y="158"/>
                </a:lnTo>
                <a:lnTo>
                  <a:pt x="78" y="158"/>
                </a:lnTo>
                <a:lnTo>
                  <a:pt x="78" y="158"/>
                </a:lnTo>
                <a:lnTo>
                  <a:pt x="78" y="158"/>
                </a:lnTo>
                <a:lnTo>
                  <a:pt x="78" y="158"/>
                </a:lnTo>
                <a:lnTo>
                  <a:pt x="76" y="156"/>
                </a:lnTo>
                <a:lnTo>
                  <a:pt x="76" y="156"/>
                </a:lnTo>
                <a:lnTo>
                  <a:pt x="76" y="156"/>
                </a:lnTo>
                <a:lnTo>
                  <a:pt x="76" y="156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4" y="156"/>
                </a:lnTo>
                <a:lnTo>
                  <a:pt x="72" y="156"/>
                </a:lnTo>
                <a:lnTo>
                  <a:pt x="72" y="156"/>
                </a:lnTo>
                <a:lnTo>
                  <a:pt x="72" y="156"/>
                </a:lnTo>
                <a:lnTo>
                  <a:pt x="72" y="156"/>
                </a:lnTo>
                <a:lnTo>
                  <a:pt x="70" y="156"/>
                </a:lnTo>
                <a:lnTo>
                  <a:pt x="70" y="156"/>
                </a:lnTo>
                <a:lnTo>
                  <a:pt x="70" y="156"/>
                </a:lnTo>
                <a:lnTo>
                  <a:pt x="70" y="156"/>
                </a:lnTo>
                <a:lnTo>
                  <a:pt x="68" y="156"/>
                </a:lnTo>
                <a:lnTo>
                  <a:pt x="68" y="156"/>
                </a:lnTo>
                <a:lnTo>
                  <a:pt x="68" y="156"/>
                </a:lnTo>
                <a:lnTo>
                  <a:pt x="68" y="156"/>
                </a:lnTo>
                <a:lnTo>
                  <a:pt x="68" y="156"/>
                </a:lnTo>
                <a:lnTo>
                  <a:pt x="66" y="156"/>
                </a:lnTo>
                <a:lnTo>
                  <a:pt x="66" y="156"/>
                </a:lnTo>
                <a:lnTo>
                  <a:pt x="66" y="156"/>
                </a:lnTo>
                <a:lnTo>
                  <a:pt x="66" y="156"/>
                </a:lnTo>
                <a:lnTo>
                  <a:pt x="64" y="166"/>
                </a:lnTo>
                <a:lnTo>
                  <a:pt x="64" y="166"/>
                </a:lnTo>
                <a:close/>
                <a:moveTo>
                  <a:pt x="116" y="160"/>
                </a:moveTo>
                <a:lnTo>
                  <a:pt x="116" y="160"/>
                </a:lnTo>
                <a:lnTo>
                  <a:pt x="126" y="156"/>
                </a:lnTo>
                <a:lnTo>
                  <a:pt x="134" y="150"/>
                </a:lnTo>
                <a:lnTo>
                  <a:pt x="142" y="142"/>
                </a:lnTo>
                <a:lnTo>
                  <a:pt x="150" y="134"/>
                </a:lnTo>
                <a:lnTo>
                  <a:pt x="142" y="128"/>
                </a:lnTo>
                <a:lnTo>
                  <a:pt x="142" y="128"/>
                </a:lnTo>
                <a:lnTo>
                  <a:pt x="136" y="136"/>
                </a:lnTo>
                <a:lnTo>
                  <a:pt x="128" y="142"/>
                </a:lnTo>
                <a:lnTo>
                  <a:pt x="120" y="146"/>
                </a:lnTo>
                <a:lnTo>
                  <a:pt x="112" y="152"/>
                </a:lnTo>
                <a:lnTo>
                  <a:pt x="116" y="160"/>
                </a:lnTo>
                <a:lnTo>
                  <a:pt x="116" y="160"/>
                </a:lnTo>
                <a:close/>
                <a:moveTo>
                  <a:pt x="110" y="64"/>
                </a:moveTo>
                <a:lnTo>
                  <a:pt x="110" y="64"/>
                </a:lnTo>
                <a:lnTo>
                  <a:pt x="110" y="60"/>
                </a:lnTo>
                <a:lnTo>
                  <a:pt x="110" y="60"/>
                </a:lnTo>
                <a:lnTo>
                  <a:pt x="110" y="50"/>
                </a:lnTo>
                <a:lnTo>
                  <a:pt x="106" y="44"/>
                </a:lnTo>
                <a:lnTo>
                  <a:pt x="106" y="44"/>
                </a:lnTo>
                <a:lnTo>
                  <a:pt x="98" y="38"/>
                </a:lnTo>
                <a:lnTo>
                  <a:pt x="90" y="36"/>
                </a:lnTo>
                <a:lnTo>
                  <a:pt x="90" y="30"/>
                </a:lnTo>
                <a:lnTo>
                  <a:pt x="78" y="30"/>
                </a:lnTo>
                <a:lnTo>
                  <a:pt x="78" y="36"/>
                </a:lnTo>
                <a:lnTo>
                  <a:pt x="78" y="36"/>
                </a:lnTo>
                <a:lnTo>
                  <a:pt x="68" y="38"/>
                </a:lnTo>
                <a:lnTo>
                  <a:pt x="62" y="44"/>
                </a:lnTo>
                <a:lnTo>
                  <a:pt x="62" y="44"/>
                </a:lnTo>
                <a:lnTo>
                  <a:pt x="58" y="50"/>
                </a:lnTo>
                <a:lnTo>
                  <a:pt x="56" y="60"/>
                </a:lnTo>
                <a:lnTo>
                  <a:pt x="56" y="60"/>
                </a:lnTo>
                <a:lnTo>
                  <a:pt x="56" y="66"/>
                </a:lnTo>
                <a:lnTo>
                  <a:pt x="58" y="72"/>
                </a:lnTo>
                <a:lnTo>
                  <a:pt x="58" y="72"/>
                </a:lnTo>
                <a:lnTo>
                  <a:pt x="66" y="80"/>
                </a:lnTo>
                <a:lnTo>
                  <a:pt x="66" y="80"/>
                </a:lnTo>
                <a:lnTo>
                  <a:pt x="80" y="90"/>
                </a:lnTo>
                <a:lnTo>
                  <a:pt x="80" y="90"/>
                </a:lnTo>
                <a:lnTo>
                  <a:pt x="84" y="94"/>
                </a:lnTo>
                <a:lnTo>
                  <a:pt x="86" y="98"/>
                </a:lnTo>
                <a:lnTo>
                  <a:pt x="86" y="98"/>
                </a:lnTo>
                <a:lnTo>
                  <a:pt x="88" y="108"/>
                </a:lnTo>
                <a:lnTo>
                  <a:pt x="88" y="108"/>
                </a:lnTo>
                <a:lnTo>
                  <a:pt x="86" y="114"/>
                </a:lnTo>
                <a:lnTo>
                  <a:pt x="86" y="114"/>
                </a:lnTo>
                <a:lnTo>
                  <a:pt x="84" y="114"/>
                </a:lnTo>
                <a:lnTo>
                  <a:pt x="84" y="114"/>
                </a:lnTo>
                <a:lnTo>
                  <a:pt x="80" y="114"/>
                </a:lnTo>
                <a:lnTo>
                  <a:pt x="80" y="112"/>
                </a:lnTo>
                <a:lnTo>
                  <a:pt x="80" y="112"/>
                </a:lnTo>
                <a:lnTo>
                  <a:pt x="78" y="102"/>
                </a:lnTo>
                <a:lnTo>
                  <a:pt x="78" y="96"/>
                </a:lnTo>
                <a:lnTo>
                  <a:pt x="56" y="96"/>
                </a:lnTo>
                <a:lnTo>
                  <a:pt x="56" y="100"/>
                </a:lnTo>
                <a:lnTo>
                  <a:pt x="56" y="100"/>
                </a:lnTo>
                <a:lnTo>
                  <a:pt x="58" y="112"/>
                </a:lnTo>
                <a:lnTo>
                  <a:pt x="60" y="118"/>
                </a:lnTo>
                <a:lnTo>
                  <a:pt x="64" y="122"/>
                </a:lnTo>
                <a:lnTo>
                  <a:pt x="64" y="122"/>
                </a:lnTo>
                <a:lnTo>
                  <a:pt x="70" y="126"/>
                </a:lnTo>
                <a:lnTo>
                  <a:pt x="78" y="128"/>
                </a:lnTo>
                <a:lnTo>
                  <a:pt x="78" y="138"/>
                </a:lnTo>
                <a:lnTo>
                  <a:pt x="90" y="138"/>
                </a:lnTo>
                <a:lnTo>
                  <a:pt x="90" y="128"/>
                </a:lnTo>
                <a:lnTo>
                  <a:pt x="90" y="128"/>
                </a:lnTo>
                <a:lnTo>
                  <a:pt x="100" y="126"/>
                </a:lnTo>
                <a:lnTo>
                  <a:pt x="108" y="120"/>
                </a:lnTo>
                <a:lnTo>
                  <a:pt x="108" y="120"/>
                </a:lnTo>
                <a:lnTo>
                  <a:pt x="112" y="112"/>
                </a:lnTo>
                <a:lnTo>
                  <a:pt x="112" y="100"/>
                </a:lnTo>
                <a:lnTo>
                  <a:pt x="112" y="100"/>
                </a:lnTo>
                <a:lnTo>
                  <a:pt x="112" y="94"/>
                </a:lnTo>
                <a:lnTo>
                  <a:pt x="110" y="88"/>
                </a:lnTo>
                <a:lnTo>
                  <a:pt x="110" y="88"/>
                </a:lnTo>
                <a:lnTo>
                  <a:pt x="106" y="80"/>
                </a:lnTo>
                <a:lnTo>
                  <a:pt x="106" y="80"/>
                </a:lnTo>
                <a:lnTo>
                  <a:pt x="94" y="72"/>
                </a:lnTo>
                <a:lnTo>
                  <a:pt x="94" y="72"/>
                </a:lnTo>
                <a:lnTo>
                  <a:pt x="82" y="64"/>
                </a:lnTo>
                <a:lnTo>
                  <a:pt x="82" y="64"/>
                </a:lnTo>
                <a:lnTo>
                  <a:pt x="80" y="60"/>
                </a:lnTo>
                <a:lnTo>
                  <a:pt x="80" y="56"/>
                </a:lnTo>
                <a:lnTo>
                  <a:pt x="80" y="56"/>
                </a:lnTo>
                <a:lnTo>
                  <a:pt x="80" y="52"/>
                </a:lnTo>
                <a:lnTo>
                  <a:pt x="80" y="52"/>
                </a:lnTo>
                <a:lnTo>
                  <a:pt x="84" y="50"/>
                </a:lnTo>
                <a:lnTo>
                  <a:pt x="84" y="50"/>
                </a:lnTo>
                <a:lnTo>
                  <a:pt x="86" y="50"/>
                </a:lnTo>
                <a:lnTo>
                  <a:pt x="86" y="52"/>
                </a:lnTo>
                <a:lnTo>
                  <a:pt x="86" y="52"/>
                </a:lnTo>
                <a:lnTo>
                  <a:pt x="88" y="60"/>
                </a:lnTo>
                <a:lnTo>
                  <a:pt x="88" y="64"/>
                </a:lnTo>
                <a:lnTo>
                  <a:pt x="110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6" name="Freeform 224"/>
          <p:cNvSpPr>
            <a:spLocks noEditPoints="1"/>
          </p:cNvSpPr>
          <p:nvPr/>
        </p:nvSpPr>
        <p:spPr bwMode="auto">
          <a:xfrm>
            <a:off x="4580159" y="1722813"/>
            <a:ext cx="822946" cy="614730"/>
          </a:xfrm>
          <a:custGeom>
            <a:avLst/>
            <a:gdLst>
              <a:gd name="T0" fmla="*/ 110 w 166"/>
              <a:gd name="T1" fmla="*/ 34 h 124"/>
              <a:gd name="T2" fmla="*/ 120 w 166"/>
              <a:gd name="T3" fmla="*/ 48 h 124"/>
              <a:gd name="T4" fmla="*/ 122 w 166"/>
              <a:gd name="T5" fmla="*/ 36 h 124"/>
              <a:gd name="T6" fmla="*/ 126 w 166"/>
              <a:gd name="T7" fmla="*/ 38 h 124"/>
              <a:gd name="T8" fmla="*/ 132 w 166"/>
              <a:gd name="T9" fmla="*/ 34 h 124"/>
              <a:gd name="T10" fmla="*/ 142 w 166"/>
              <a:gd name="T11" fmla="*/ 34 h 124"/>
              <a:gd name="T12" fmla="*/ 148 w 166"/>
              <a:gd name="T13" fmla="*/ 46 h 124"/>
              <a:gd name="T14" fmla="*/ 166 w 166"/>
              <a:gd name="T15" fmla="*/ 72 h 124"/>
              <a:gd name="T16" fmla="*/ 148 w 166"/>
              <a:gd name="T17" fmla="*/ 124 h 124"/>
              <a:gd name="T18" fmla="*/ 92 w 166"/>
              <a:gd name="T19" fmla="*/ 124 h 124"/>
              <a:gd name="T20" fmla="*/ 70 w 166"/>
              <a:gd name="T21" fmla="*/ 72 h 124"/>
              <a:gd name="T22" fmla="*/ 96 w 166"/>
              <a:gd name="T23" fmla="*/ 60 h 124"/>
              <a:gd name="T24" fmla="*/ 104 w 166"/>
              <a:gd name="T25" fmla="*/ 34 h 124"/>
              <a:gd name="T26" fmla="*/ 40 w 166"/>
              <a:gd name="T27" fmla="*/ 64 h 124"/>
              <a:gd name="T28" fmla="*/ 64 w 166"/>
              <a:gd name="T29" fmla="*/ 86 h 124"/>
              <a:gd name="T30" fmla="*/ 56 w 166"/>
              <a:gd name="T31" fmla="*/ 124 h 124"/>
              <a:gd name="T32" fmla="*/ 50 w 166"/>
              <a:gd name="T33" fmla="*/ 98 h 124"/>
              <a:gd name="T34" fmla="*/ 36 w 166"/>
              <a:gd name="T35" fmla="*/ 100 h 124"/>
              <a:gd name="T36" fmla="*/ 22 w 166"/>
              <a:gd name="T37" fmla="*/ 112 h 124"/>
              <a:gd name="T38" fmla="*/ 30 w 166"/>
              <a:gd name="T39" fmla="*/ 124 h 124"/>
              <a:gd name="T40" fmla="*/ 16 w 166"/>
              <a:gd name="T41" fmla="*/ 120 h 124"/>
              <a:gd name="T42" fmla="*/ 14 w 166"/>
              <a:gd name="T43" fmla="*/ 100 h 124"/>
              <a:gd name="T44" fmla="*/ 0 w 166"/>
              <a:gd name="T45" fmla="*/ 92 h 124"/>
              <a:gd name="T46" fmla="*/ 10 w 166"/>
              <a:gd name="T47" fmla="*/ 92 h 124"/>
              <a:gd name="T48" fmla="*/ 32 w 166"/>
              <a:gd name="T49" fmla="*/ 42 h 124"/>
              <a:gd name="T50" fmla="*/ 34 w 166"/>
              <a:gd name="T51" fmla="*/ 74 h 124"/>
              <a:gd name="T52" fmla="*/ 42 w 166"/>
              <a:gd name="T53" fmla="*/ 80 h 124"/>
              <a:gd name="T54" fmla="*/ 26 w 166"/>
              <a:gd name="T55" fmla="*/ 4 h 124"/>
              <a:gd name="T56" fmla="*/ 36 w 166"/>
              <a:gd name="T57" fmla="*/ 20 h 124"/>
              <a:gd name="T58" fmla="*/ 30 w 166"/>
              <a:gd name="T59" fmla="*/ 30 h 124"/>
              <a:gd name="T60" fmla="*/ 20 w 166"/>
              <a:gd name="T61" fmla="*/ 36 h 124"/>
              <a:gd name="T62" fmla="*/ 4 w 166"/>
              <a:gd name="T63" fmla="*/ 26 h 124"/>
              <a:gd name="T64" fmla="*/ 4 w 166"/>
              <a:gd name="T65" fmla="*/ 14 h 124"/>
              <a:gd name="T66" fmla="*/ 20 w 166"/>
              <a:gd name="T67" fmla="*/ 4 h 124"/>
              <a:gd name="T68" fmla="*/ 112 w 166"/>
              <a:gd name="T69" fmla="*/ 24 h 124"/>
              <a:gd name="T70" fmla="*/ 110 w 166"/>
              <a:gd name="T71" fmla="*/ 16 h 124"/>
              <a:gd name="T72" fmla="*/ 110 w 166"/>
              <a:gd name="T73" fmla="*/ 16 h 124"/>
              <a:gd name="T74" fmla="*/ 110 w 166"/>
              <a:gd name="T75" fmla="*/ 8 h 124"/>
              <a:gd name="T76" fmla="*/ 116 w 166"/>
              <a:gd name="T77" fmla="*/ 0 h 124"/>
              <a:gd name="T78" fmla="*/ 132 w 166"/>
              <a:gd name="T79" fmla="*/ 2 h 124"/>
              <a:gd name="T80" fmla="*/ 136 w 166"/>
              <a:gd name="T81" fmla="*/ 16 h 124"/>
              <a:gd name="T82" fmla="*/ 136 w 166"/>
              <a:gd name="T83" fmla="*/ 16 h 124"/>
              <a:gd name="T84" fmla="*/ 136 w 166"/>
              <a:gd name="T85" fmla="*/ 20 h 124"/>
              <a:gd name="T86" fmla="*/ 134 w 166"/>
              <a:gd name="T87" fmla="*/ 24 h 124"/>
              <a:gd name="T88" fmla="*/ 124 w 166"/>
              <a:gd name="T89" fmla="*/ 32 h 124"/>
              <a:gd name="T90" fmla="*/ 122 w 166"/>
              <a:gd name="T91" fmla="*/ 32 h 124"/>
              <a:gd name="T92" fmla="*/ 112 w 166"/>
              <a:gd name="T93" fmla="*/ 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6" h="124">
                <a:moveTo>
                  <a:pt x="104" y="34"/>
                </a:moveTo>
                <a:lnTo>
                  <a:pt x="104" y="34"/>
                </a:lnTo>
                <a:lnTo>
                  <a:pt x="110" y="34"/>
                </a:lnTo>
                <a:lnTo>
                  <a:pt x="110" y="34"/>
                </a:lnTo>
                <a:lnTo>
                  <a:pt x="114" y="34"/>
                </a:lnTo>
                <a:lnTo>
                  <a:pt x="120" y="48"/>
                </a:lnTo>
                <a:lnTo>
                  <a:pt x="122" y="38"/>
                </a:lnTo>
                <a:lnTo>
                  <a:pt x="122" y="38"/>
                </a:lnTo>
                <a:lnTo>
                  <a:pt x="122" y="36"/>
                </a:lnTo>
                <a:lnTo>
                  <a:pt x="126" y="36"/>
                </a:lnTo>
                <a:lnTo>
                  <a:pt x="126" y="38"/>
                </a:lnTo>
                <a:lnTo>
                  <a:pt x="126" y="38"/>
                </a:lnTo>
                <a:lnTo>
                  <a:pt x="126" y="48"/>
                </a:lnTo>
                <a:lnTo>
                  <a:pt x="132" y="34"/>
                </a:lnTo>
                <a:lnTo>
                  <a:pt x="132" y="34"/>
                </a:lnTo>
                <a:lnTo>
                  <a:pt x="136" y="34"/>
                </a:lnTo>
                <a:lnTo>
                  <a:pt x="136" y="34"/>
                </a:lnTo>
                <a:lnTo>
                  <a:pt x="142" y="34"/>
                </a:lnTo>
                <a:lnTo>
                  <a:pt x="142" y="34"/>
                </a:lnTo>
                <a:lnTo>
                  <a:pt x="144" y="38"/>
                </a:lnTo>
                <a:lnTo>
                  <a:pt x="148" y="46"/>
                </a:lnTo>
                <a:lnTo>
                  <a:pt x="150" y="60"/>
                </a:lnTo>
                <a:lnTo>
                  <a:pt x="166" y="60"/>
                </a:lnTo>
                <a:lnTo>
                  <a:pt x="166" y="72"/>
                </a:lnTo>
                <a:lnTo>
                  <a:pt x="160" y="72"/>
                </a:lnTo>
                <a:lnTo>
                  <a:pt x="160" y="124"/>
                </a:lnTo>
                <a:lnTo>
                  <a:pt x="148" y="124"/>
                </a:lnTo>
                <a:lnTo>
                  <a:pt x="148" y="72"/>
                </a:lnTo>
                <a:lnTo>
                  <a:pt x="92" y="72"/>
                </a:lnTo>
                <a:lnTo>
                  <a:pt x="92" y="124"/>
                </a:lnTo>
                <a:lnTo>
                  <a:pt x="80" y="124"/>
                </a:lnTo>
                <a:lnTo>
                  <a:pt x="80" y="72"/>
                </a:lnTo>
                <a:lnTo>
                  <a:pt x="70" y="72"/>
                </a:lnTo>
                <a:lnTo>
                  <a:pt x="70" y="60"/>
                </a:lnTo>
                <a:lnTo>
                  <a:pt x="96" y="60"/>
                </a:lnTo>
                <a:lnTo>
                  <a:pt x="96" y="60"/>
                </a:lnTo>
                <a:lnTo>
                  <a:pt x="98" y="46"/>
                </a:lnTo>
                <a:lnTo>
                  <a:pt x="100" y="40"/>
                </a:lnTo>
                <a:lnTo>
                  <a:pt x="104" y="34"/>
                </a:lnTo>
                <a:lnTo>
                  <a:pt x="104" y="34"/>
                </a:lnTo>
                <a:close/>
                <a:moveTo>
                  <a:pt x="32" y="42"/>
                </a:moveTo>
                <a:lnTo>
                  <a:pt x="40" y="64"/>
                </a:lnTo>
                <a:lnTo>
                  <a:pt x="54" y="80"/>
                </a:lnTo>
                <a:lnTo>
                  <a:pt x="52" y="82"/>
                </a:lnTo>
                <a:lnTo>
                  <a:pt x="64" y="86"/>
                </a:lnTo>
                <a:lnTo>
                  <a:pt x="64" y="124"/>
                </a:lnTo>
                <a:lnTo>
                  <a:pt x="56" y="124"/>
                </a:lnTo>
                <a:lnTo>
                  <a:pt x="56" y="124"/>
                </a:lnTo>
                <a:lnTo>
                  <a:pt x="52" y="102"/>
                </a:lnTo>
                <a:lnTo>
                  <a:pt x="52" y="102"/>
                </a:lnTo>
                <a:lnTo>
                  <a:pt x="50" y="98"/>
                </a:lnTo>
                <a:lnTo>
                  <a:pt x="52" y="94"/>
                </a:lnTo>
                <a:lnTo>
                  <a:pt x="36" y="94"/>
                </a:lnTo>
                <a:lnTo>
                  <a:pt x="36" y="100"/>
                </a:lnTo>
                <a:lnTo>
                  <a:pt x="24" y="100"/>
                </a:lnTo>
                <a:lnTo>
                  <a:pt x="24" y="112"/>
                </a:lnTo>
                <a:lnTo>
                  <a:pt x="22" y="112"/>
                </a:lnTo>
                <a:lnTo>
                  <a:pt x="22" y="120"/>
                </a:lnTo>
                <a:lnTo>
                  <a:pt x="30" y="120"/>
                </a:lnTo>
                <a:lnTo>
                  <a:pt x="30" y="124"/>
                </a:lnTo>
                <a:lnTo>
                  <a:pt x="8" y="124"/>
                </a:lnTo>
                <a:lnTo>
                  <a:pt x="8" y="120"/>
                </a:lnTo>
                <a:lnTo>
                  <a:pt x="16" y="120"/>
                </a:lnTo>
                <a:lnTo>
                  <a:pt x="16" y="112"/>
                </a:lnTo>
                <a:lnTo>
                  <a:pt x="14" y="112"/>
                </a:lnTo>
                <a:lnTo>
                  <a:pt x="14" y="100"/>
                </a:lnTo>
                <a:lnTo>
                  <a:pt x="0" y="100"/>
                </a:lnTo>
                <a:lnTo>
                  <a:pt x="0" y="94"/>
                </a:lnTo>
                <a:lnTo>
                  <a:pt x="0" y="92"/>
                </a:lnTo>
                <a:lnTo>
                  <a:pt x="0" y="56"/>
                </a:lnTo>
                <a:lnTo>
                  <a:pt x="6" y="56"/>
                </a:lnTo>
                <a:lnTo>
                  <a:pt x="10" y="92"/>
                </a:lnTo>
                <a:lnTo>
                  <a:pt x="16" y="92"/>
                </a:lnTo>
                <a:lnTo>
                  <a:pt x="8" y="42"/>
                </a:lnTo>
                <a:lnTo>
                  <a:pt x="32" y="42"/>
                </a:lnTo>
                <a:lnTo>
                  <a:pt x="32" y="42"/>
                </a:lnTo>
                <a:close/>
                <a:moveTo>
                  <a:pt x="42" y="80"/>
                </a:moveTo>
                <a:lnTo>
                  <a:pt x="34" y="74"/>
                </a:lnTo>
                <a:lnTo>
                  <a:pt x="34" y="78"/>
                </a:lnTo>
                <a:lnTo>
                  <a:pt x="42" y="80"/>
                </a:lnTo>
                <a:lnTo>
                  <a:pt x="42" y="80"/>
                </a:lnTo>
                <a:close/>
                <a:moveTo>
                  <a:pt x="20" y="4"/>
                </a:moveTo>
                <a:lnTo>
                  <a:pt x="20" y="4"/>
                </a:lnTo>
                <a:lnTo>
                  <a:pt x="26" y="4"/>
                </a:lnTo>
                <a:lnTo>
                  <a:pt x="30" y="8"/>
                </a:lnTo>
                <a:lnTo>
                  <a:pt x="34" y="14"/>
                </a:lnTo>
                <a:lnTo>
                  <a:pt x="36" y="20"/>
                </a:lnTo>
                <a:lnTo>
                  <a:pt x="36" y="20"/>
                </a:lnTo>
                <a:lnTo>
                  <a:pt x="34" y="26"/>
                </a:lnTo>
                <a:lnTo>
                  <a:pt x="30" y="30"/>
                </a:lnTo>
                <a:lnTo>
                  <a:pt x="26" y="34"/>
                </a:lnTo>
                <a:lnTo>
                  <a:pt x="20" y="36"/>
                </a:lnTo>
                <a:lnTo>
                  <a:pt x="20" y="36"/>
                </a:lnTo>
                <a:lnTo>
                  <a:pt x="14" y="34"/>
                </a:lnTo>
                <a:lnTo>
                  <a:pt x="8" y="30"/>
                </a:lnTo>
                <a:lnTo>
                  <a:pt x="4" y="26"/>
                </a:lnTo>
                <a:lnTo>
                  <a:pt x="4" y="20"/>
                </a:lnTo>
                <a:lnTo>
                  <a:pt x="4" y="20"/>
                </a:lnTo>
                <a:lnTo>
                  <a:pt x="4" y="14"/>
                </a:lnTo>
                <a:lnTo>
                  <a:pt x="8" y="8"/>
                </a:lnTo>
                <a:lnTo>
                  <a:pt x="14" y="4"/>
                </a:lnTo>
                <a:lnTo>
                  <a:pt x="20" y="4"/>
                </a:lnTo>
                <a:lnTo>
                  <a:pt x="20" y="4"/>
                </a:lnTo>
                <a:close/>
                <a:moveTo>
                  <a:pt x="112" y="24"/>
                </a:moveTo>
                <a:lnTo>
                  <a:pt x="112" y="24"/>
                </a:lnTo>
                <a:lnTo>
                  <a:pt x="110" y="20"/>
                </a:lnTo>
                <a:lnTo>
                  <a:pt x="110" y="20"/>
                </a:lnTo>
                <a:lnTo>
                  <a:pt x="110" y="16"/>
                </a:lnTo>
                <a:lnTo>
                  <a:pt x="110" y="16"/>
                </a:lnTo>
                <a:lnTo>
                  <a:pt x="110" y="16"/>
                </a:lnTo>
                <a:lnTo>
                  <a:pt x="110" y="16"/>
                </a:lnTo>
                <a:lnTo>
                  <a:pt x="110" y="16"/>
                </a:lnTo>
                <a:lnTo>
                  <a:pt x="110" y="16"/>
                </a:lnTo>
                <a:lnTo>
                  <a:pt x="110" y="8"/>
                </a:lnTo>
                <a:lnTo>
                  <a:pt x="112" y="2"/>
                </a:lnTo>
                <a:lnTo>
                  <a:pt x="112" y="2"/>
                </a:lnTo>
                <a:lnTo>
                  <a:pt x="116" y="0"/>
                </a:lnTo>
                <a:lnTo>
                  <a:pt x="122" y="0"/>
                </a:lnTo>
                <a:lnTo>
                  <a:pt x="128" y="0"/>
                </a:lnTo>
                <a:lnTo>
                  <a:pt x="132" y="2"/>
                </a:lnTo>
                <a:lnTo>
                  <a:pt x="132" y="2"/>
                </a:lnTo>
                <a:lnTo>
                  <a:pt x="136" y="8"/>
                </a:lnTo>
                <a:lnTo>
                  <a:pt x="136" y="16"/>
                </a:lnTo>
                <a:lnTo>
                  <a:pt x="136" y="16"/>
                </a:lnTo>
                <a:lnTo>
                  <a:pt x="136" y="16"/>
                </a:lnTo>
                <a:lnTo>
                  <a:pt x="136" y="16"/>
                </a:lnTo>
                <a:lnTo>
                  <a:pt x="136" y="16"/>
                </a:lnTo>
                <a:lnTo>
                  <a:pt x="136" y="16"/>
                </a:lnTo>
                <a:lnTo>
                  <a:pt x="136" y="20"/>
                </a:lnTo>
                <a:lnTo>
                  <a:pt x="136" y="20"/>
                </a:lnTo>
                <a:lnTo>
                  <a:pt x="134" y="24"/>
                </a:lnTo>
                <a:lnTo>
                  <a:pt x="134" y="24"/>
                </a:lnTo>
                <a:lnTo>
                  <a:pt x="130" y="30"/>
                </a:lnTo>
                <a:lnTo>
                  <a:pt x="126" y="32"/>
                </a:lnTo>
                <a:lnTo>
                  <a:pt x="124" y="32"/>
                </a:lnTo>
                <a:lnTo>
                  <a:pt x="124" y="32"/>
                </a:lnTo>
                <a:lnTo>
                  <a:pt x="122" y="32"/>
                </a:lnTo>
                <a:lnTo>
                  <a:pt x="122" y="32"/>
                </a:lnTo>
                <a:lnTo>
                  <a:pt x="116" y="28"/>
                </a:lnTo>
                <a:lnTo>
                  <a:pt x="112" y="24"/>
                </a:lnTo>
                <a:lnTo>
                  <a:pt x="112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graphicFrame>
        <p:nvGraphicFramePr>
          <p:cNvPr id="7" name="图表 6"/>
          <p:cNvGraphicFramePr/>
          <p:nvPr/>
        </p:nvGraphicFramePr>
        <p:xfrm>
          <a:off x="739220" y="1196975"/>
          <a:ext cx="5216128" cy="4941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8" name="图表 7"/>
          <p:cNvGraphicFramePr/>
          <p:nvPr/>
        </p:nvGraphicFramePr>
        <p:xfrm>
          <a:off x="6402482" y="1196975"/>
          <a:ext cx="5216128" cy="4941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graphicFrame>
        <p:nvGraphicFramePr>
          <p:cNvPr id="8" name="图表 7"/>
          <p:cNvGraphicFramePr/>
          <p:nvPr/>
        </p:nvGraphicFramePr>
        <p:xfrm>
          <a:off x="550863" y="1196975"/>
          <a:ext cx="11067747" cy="4941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  <p:graphicFrame>
        <p:nvGraphicFramePr>
          <p:cNvPr id="7" name="图表 6"/>
          <p:cNvGraphicFramePr/>
          <p:nvPr/>
        </p:nvGraphicFramePr>
        <p:xfrm>
          <a:off x="739220" y="1196975"/>
          <a:ext cx="5216128" cy="4941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8" name="图表 7"/>
          <p:cNvGraphicFramePr/>
          <p:nvPr/>
        </p:nvGraphicFramePr>
        <p:xfrm>
          <a:off x="6402482" y="1196975"/>
          <a:ext cx="5216128" cy="4941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环形箭头 18"/>
          <p:cNvSpPr/>
          <p:nvPr/>
        </p:nvSpPr>
        <p:spPr>
          <a:xfrm rot="1800000" flipH="1">
            <a:off x="4879520" y="1045116"/>
            <a:ext cx="3030871" cy="3030871"/>
          </a:xfrm>
          <a:prstGeom prst="circularArrow">
            <a:avLst>
              <a:gd name="adj1" fmla="val 12072"/>
              <a:gd name="adj2" fmla="val 1659477"/>
              <a:gd name="adj3" fmla="val 19243244"/>
              <a:gd name="adj4" fmla="val 14587338"/>
              <a:gd name="adj5" fmla="val 12500"/>
            </a:avLst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-418750" y="4138213"/>
            <a:ext cx="12758566" cy="4707468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 Black" panose="020B0A04020102020204"/>
              </a:rPr>
              <a:t>TITLE HERE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-343505" y="4416142"/>
            <a:ext cx="12608076" cy="4651942"/>
          </a:xfrm>
          <a:prstGeom prst="ellipse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FFFFF"/>
              </a:gs>
            </a:gsLst>
            <a:lin ang="5400000" scaled="1"/>
            <a:tileRect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285750" indent="-28575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567861" y="1844824"/>
            <a:ext cx="2448272" cy="3888432"/>
          </a:xfrm>
          <a:prstGeom prst="roundRect">
            <a:avLst>
              <a:gd name="adj" fmla="val 6293"/>
            </a:avLst>
          </a:prstGeom>
          <a:solidFill>
            <a:schemeClr val="accent1"/>
          </a:solidFill>
          <a:ln w="9525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17780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000" dirty="0"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63296" y="2348880"/>
            <a:ext cx="2057402" cy="276922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9" name="圆角矩形 8"/>
          <p:cNvSpPr/>
          <p:nvPr/>
        </p:nvSpPr>
        <p:spPr>
          <a:xfrm>
            <a:off x="6763299" y="5249491"/>
            <a:ext cx="464243" cy="222096"/>
          </a:xfrm>
          <a:prstGeom prst="roundRect">
            <a:avLst>
              <a:gd name="adj" fmla="val 41581"/>
            </a:avLst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10" name="圆角矩形 9"/>
          <p:cNvSpPr/>
          <p:nvPr/>
        </p:nvSpPr>
        <p:spPr>
          <a:xfrm>
            <a:off x="7559878" y="5249491"/>
            <a:ext cx="464243" cy="222096"/>
          </a:xfrm>
          <a:prstGeom prst="roundRect">
            <a:avLst>
              <a:gd name="adj" fmla="val 41581"/>
            </a:avLst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11" name="圆角矩形 10"/>
          <p:cNvSpPr/>
          <p:nvPr/>
        </p:nvSpPr>
        <p:spPr>
          <a:xfrm>
            <a:off x="8356458" y="5249491"/>
            <a:ext cx="464243" cy="222096"/>
          </a:xfrm>
          <a:prstGeom prst="roundRect">
            <a:avLst>
              <a:gd name="adj" fmla="val 41581"/>
            </a:avLst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15" name="矩形 14"/>
          <p:cNvSpPr/>
          <p:nvPr/>
        </p:nvSpPr>
        <p:spPr>
          <a:xfrm>
            <a:off x="6825368" y="2471579"/>
            <a:ext cx="1933261" cy="241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980" indent="-9398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100" dirty="0"/>
              <a:t>At the first God made the heaven and the earth</a:t>
            </a:r>
            <a:endParaRPr lang="en-US" altLang="zh-CN" sz="1100" dirty="0"/>
          </a:p>
          <a:p>
            <a:pPr marL="93980" indent="-9398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100" dirty="0"/>
              <a:t>And the earth was waste and without form; and it was dark on the face of the deep: and the Spirit of God was moving on the face of the waters</a:t>
            </a:r>
            <a:endParaRPr lang="en-US" altLang="zh-CN" sz="1100" dirty="0"/>
          </a:p>
          <a:p>
            <a:pPr marL="93980" indent="-9398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100" dirty="0"/>
              <a:t>And God said, Let there be light: and there was light</a:t>
            </a:r>
            <a:endParaRPr lang="en-US" altLang="zh-CN" sz="1100" dirty="0"/>
          </a:p>
        </p:txBody>
      </p:sp>
      <p:sp>
        <p:nvSpPr>
          <p:cNvPr id="20" name="环形箭头 19"/>
          <p:cNvSpPr/>
          <p:nvPr/>
        </p:nvSpPr>
        <p:spPr>
          <a:xfrm rot="12600000" flipH="1">
            <a:off x="4136014" y="3489566"/>
            <a:ext cx="3030871" cy="3030871"/>
          </a:xfrm>
          <a:prstGeom prst="circularArrow">
            <a:avLst>
              <a:gd name="adj1" fmla="val 12072"/>
              <a:gd name="adj2" fmla="val 1659477"/>
              <a:gd name="adj3" fmla="val 19243244"/>
              <a:gd name="adj4" fmla="val 14587338"/>
              <a:gd name="adj5" fmla="val 12500"/>
            </a:avLst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164261" y="1844824"/>
            <a:ext cx="2448272" cy="3888432"/>
          </a:xfrm>
          <a:prstGeom prst="roundRect">
            <a:avLst>
              <a:gd name="adj" fmla="val 15630"/>
            </a:avLst>
          </a:prstGeom>
          <a:solidFill>
            <a:schemeClr val="accent1"/>
          </a:solidFill>
          <a:ln w="9525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17780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000" dirty="0"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9696" y="2348880"/>
            <a:ext cx="2057402" cy="276922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5" name="椭圆 4"/>
          <p:cNvSpPr/>
          <p:nvPr/>
        </p:nvSpPr>
        <p:spPr>
          <a:xfrm>
            <a:off x="4172498" y="5209779"/>
            <a:ext cx="431798" cy="431798"/>
          </a:xfrm>
          <a:prstGeom prst="ellipse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/>
          </a:p>
        </p:txBody>
      </p:sp>
      <p:sp>
        <p:nvSpPr>
          <p:cNvPr id="13" name="矩形 12"/>
          <p:cNvSpPr/>
          <p:nvPr/>
        </p:nvSpPr>
        <p:spPr>
          <a:xfrm>
            <a:off x="3442662" y="2471579"/>
            <a:ext cx="1933261" cy="241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980" indent="-9398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100" dirty="0"/>
              <a:t>At the first God made the heaven and the earth</a:t>
            </a:r>
            <a:endParaRPr lang="en-US" altLang="zh-CN" sz="1100" dirty="0"/>
          </a:p>
          <a:p>
            <a:pPr marL="93980" indent="-9398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100" dirty="0"/>
              <a:t>And the earth was waste and without form; and it was dark on the face of the deep: and the Spirit of God was moving on the face of the waters</a:t>
            </a:r>
            <a:endParaRPr lang="en-US" altLang="zh-CN" sz="1100" dirty="0"/>
          </a:p>
          <a:p>
            <a:pPr marL="93980" indent="-93980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zh-CN" sz="1100" dirty="0"/>
              <a:t>And God said, Let there be light: and there was light</a:t>
            </a:r>
            <a:endParaRPr lang="en-US" altLang="zh-CN" sz="1100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上箭头 9"/>
          <p:cNvSpPr/>
          <p:nvPr/>
        </p:nvSpPr>
        <p:spPr>
          <a:xfrm rot="3904474">
            <a:off x="4528699" y="1705261"/>
            <a:ext cx="925485" cy="1924692"/>
          </a:xfrm>
          <a:prstGeom prst="upArrow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上箭头 14"/>
          <p:cNvSpPr/>
          <p:nvPr/>
        </p:nvSpPr>
        <p:spPr>
          <a:xfrm rot="3904474" flipH="1" flipV="1">
            <a:off x="6732395" y="3616967"/>
            <a:ext cx="925485" cy="1924690"/>
          </a:xfrm>
          <a:prstGeom prst="upArrow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lt"/>
              </a:rPr>
              <a:t>TITLE HERE</a:t>
            </a:r>
            <a:endParaRPr lang="zh-CN" altLang="en-US" dirty="0">
              <a:latin typeface="+mj-lt"/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2639214" y="2689302"/>
            <a:ext cx="1868325" cy="1868317"/>
          </a:xfrm>
          <a:prstGeom prst="donut">
            <a:avLst>
              <a:gd name="adj" fmla="val 15633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7684466" y="2689302"/>
            <a:ext cx="1868325" cy="1868317"/>
          </a:xfrm>
          <a:prstGeom prst="donut">
            <a:avLst>
              <a:gd name="adj" fmla="val 15113"/>
            </a:avLst>
          </a:prstGeom>
          <a:solidFill>
            <a:schemeClr val="bg2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endParaRPr lang="zh-CN" alt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287688" y="3279571"/>
            <a:ext cx="5616624" cy="68777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solidFill>
                  <a:schemeClr val="bg1"/>
                </a:solidFill>
                <a:latin typeface="+mj-lt"/>
              </a:rPr>
              <a:t>TEXT</a:t>
            </a:r>
            <a:endParaRPr lang="zh-CN" alt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24562" y="1613714"/>
            <a:ext cx="5640387" cy="1103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2400" b="1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</a:t>
            </a:r>
            <a:r>
              <a:rPr lang="en-US" altLang="zh-CN" sz="2000" dirty="0"/>
              <a:t>there</a:t>
            </a:r>
            <a:r>
              <a:rPr lang="en-US" altLang="zh-CN" dirty="0"/>
              <a:t> be light: and there was light</a:t>
            </a:r>
            <a:endParaRPr lang="en-US" altLang="zh-CN" dirty="0"/>
          </a:p>
        </p:txBody>
      </p:sp>
      <p:sp>
        <p:nvSpPr>
          <p:cNvPr id="19" name="矩形 18"/>
          <p:cNvSpPr/>
          <p:nvPr/>
        </p:nvSpPr>
        <p:spPr>
          <a:xfrm>
            <a:off x="527050" y="4472028"/>
            <a:ext cx="5640388" cy="1103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sz="3200" b="1" dirty="0">
                <a:latin typeface="+mj-lt"/>
              </a:rPr>
              <a:t>TEXT</a:t>
            </a:r>
            <a:endParaRPr lang="en-US" altLang="zh-CN" sz="2400" b="1" dirty="0">
              <a:latin typeface="+mj-lt"/>
            </a:endParaRPr>
          </a:p>
          <a:p>
            <a:pPr algn="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altLang="zh-CN" dirty="0"/>
              <a:t>And God said, Let </a:t>
            </a:r>
            <a:r>
              <a:rPr lang="en-US" altLang="zh-CN" sz="2000" dirty="0"/>
              <a:t>there</a:t>
            </a:r>
            <a:r>
              <a:rPr lang="en-US" altLang="zh-CN" dirty="0"/>
              <a:t> be light: and there was light</a:t>
            </a:r>
            <a:endParaRPr lang="en-US" altLang="zh-CN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zh-CN" smtClean="0"/>
              <a:t>/    11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F4BA8F-7B64-4198-9505-0CB5D4D3B366}" type="slidenum">
              <a:rPr lang="en-US" altLang="zh-CN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PPTSHOP-BLUE">
      <a:dk1>
        <a:srgbClr val="4C4C4C"/>
      </a:dk1>
      <a:lt1>
        <a:srgbClr val="FFFFFF"/>
      </a:lt1>
      <a:dk2>
        <a:srgbClr val="777777"/>
      </a:dk2>
      <a:lt2>
        <a:srgbClr val="B2B2B2"/>
      </a:lt2>
      <a:accent1>
        <a:srgbClr val="078BD7"/>
      </a:accent1>
      <a:accent2>
        <a:srgbClr val="31AFF8"/>
      </a:accent2>
      <a:accent3>
        <a:srgbClr val="19C3FF"/>
      </a:accent3>
      <a:accent4>
        <a:srgbClr val="83CFFA"/>
      </a:accent4>
      <a:accent5>
        <a:srgbClr val="B2B2B2"/>
      </a:accent5>
      <a:accent6>
        <a:srgbClr val="FF6600"/>
      </a:accent6>
      <a:hlink>
        <a:srgbClr val="373737"/>
      </a:hlink>
      <a:folHlink>
        <a:srgbClr val="878787"/>
      </a:folHlink>
    </a:clrScheme>
    <a:fontScheme name="PPTSHOP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7167</Words>
  <Application>WPS 演示</Application>
  <PresentationFormat>自定义</PresentationFormat>
  <Paragraphs>588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Arial Black</vt:lpstr>
      <vt:lpstr>Arial Unicode MS</vt:lpstr>
      <vt:lpstr>Meiryo</vt:lpstr>
      <vt:lpstr>Calibri</vt:lpstr>
      <vt:lpstr>www.freeppt7.com-Best powerpoint templates free download-slideshow</vt:lpstr>
      <vt:lpstr>Add main title here</vt:lpstr>
      <vt:lpstr>Contents</vt:lpstr>
      <vt:lpstr>Add chapter title here</vt:lpstr>
      <vt:lpstr>Icons-1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TITLE HERE</vt:lpstr>
      <vt:lpstr>The color guide</vt:lpstr>
      <vt:lpstr>Thanks</vt:lpstr>
      <vt:lpstr>PowerPoint 演示文稿</vt:lpstr>
    </vt:vector>
  </TitlesOfParts>
  <Company>茁力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PPT便利店</dc:title>
  <dc:creator>Shiqing Tian</dc:creator>
  <cp:lastModifiedBy>一起学吧</cp:lastModifiedBy>
  <cp:revision>144</cp:revision>
  <dcterms:created xsi:type="dcterms:W3CDTF">2015-05-07T17:29:00Z</dcterms:created>
  <dcterms:modified xsi:type="dcterms:W3CDTF">2018-09-27T07:26:26Z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