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92" r:id="rId3"/>
    <p:sldId id="293" r:id="rId4"/>
    <p:sldId id="290" r:id="rId5"/>
    <p:sldId id="283" r:id="rId6"/>
    <p:sldId id="284" r:id="rId7"/>
    <p:sldId id="267" r:id="rId8"/>
    <p:sldId id="289" r:id="rId10"/>
    <p:sldId id="285" r:id="rId11"/>
    <p:sldId id="286" r:id="rId12"/>
    <p:sldId id="287" r:id="rId13"/>
    <p:sldId id="266" r:id="rId14"/>
    <p:sldId id="257" r:id="rId15"/>
    <p:sldId id="259" r:id="rId16"/>
    <p:sldId id="262" r:id="rId17"/>
    <p:sldId id="263" r:id="rId18"/>
    <p:sldId id="270" r:id="rId19"/>
    <p:sldId id="264" r:id="rId20"/>
    <p:sldId id="268" r:id="rId21"/>
    <p:sldId id="288" r:id="rId22"/>
    <p:sldId id="275" r:id="rId23"/>
    <p:sldId id="260" r:id="rId24"/>
    <p:sldId id="265" r:id="rId25"/>
    <p:sldId id="279" r:id="rId26"/>
    <p:sldId id="276" r:id="rId27"/>
    <p:sldId id="280" r:id="rId28"/>
    <p:sldId id="274" r:id="rId29"/>
    <p:sldId id="271" r:id="rId30"/>
    <p:sldId id="291" r:id="rId31"/>
    <p:sldId id="320" r:id="rId32"/>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5858"/>
    <a:srgbClr val="262A3E"/>
    <a:srgbClr val="B59D81"/>
    <a:srgbClr val="827474"/>
    <a:srgbClr val="A1835E"/>
    <a:srgbClr val="363C58"/>
    <a:srgbClr val="6F6363"/>
    <a:srgbClr val="745E44"/>
    <a:srgbClr val="4C54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5" d="100"/>
          <a:sy n="145" d="100"/>
        </p:scale>
        <p:origin x="426" y="120"/>
      </p:cViewPr>
      <p:guideLst>
        <p:guide orient="horz" pos="1620"/>
        <p:guide pos="2880"/>
      </p:guideLst>
    </p:cSldViewPr>
  </p:slideViewPr>
  <p:notesTextViewPr>
    <p:cViewPr>
      <p:scale>
        <a:sx n="1" d="1"/>
        <a:sy n="1" d="1"/>
      </p:scale>
      <p:origin x="0" y="0"/>
    </p:cViewPr>
  </p:notesTextViewPr>
  <p:sorterViewPr>
    <p:cViewPr>
      <p:scale>
        <a:sx n="166" d="100"/>
        <a:sy n="166" d="100"/>
      </p:scale>
      <p:origin x="0" y="-651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0714A5-5834-47EA-877D-E9B10643D6E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F6D025-F0D8-4CCB-9EAE-409D2B32A14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F6D025-F0D8-4CCB-9EAE-409D2B32A14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F6D025-F0D8-4CCB-9EAE-409D2B32A14B}"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F6D025-F0D8-4CCB-9EAE-409D2B32A14B}"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F6D025-F0D8-4CCB-9EAE-409D2B32A14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F6D025-F0D8-4CCB-9EAE-409D2B32A14B}"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F6D025-F0D8-4CCB-9EAE-409D2B32A14B}"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F6D025-F0D8-4CCB-9EAE-409D2B32A14B}"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F6D025-F0D8-4CCB-9EAE-409D2B32A14B}"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F6D025-F0D8-4CCB-9EAE-409D2B32A14B}"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F6D025-F0D8-4CCB-9EAE-409D2B32A14B}"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F6D025-F0D8-4CCB-9EAE-409D2B32A14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F6D025-F0D8-4CCB-9EAE-409D2B32A14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F6D025-F0D8-4CCB-9EAE-409D2B32A14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F6D025-F0D8-4CCB-9EAE-409D2B32A14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F6D025-F0D8-4CCB-9EAE-409D2B32A14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F6D025-F0D8-4CCB-9EAE-409D2B32A14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F6D025-F0D8-4CCB-9EAE-409D2B32A14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F6D025-F0D8-4CCB-9EAE-409D2B32A14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103E0332-5B3E-49E6-8994-0543053037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AC363B-7249-4B07-8CED-E5524B8FCCE4}"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103E0332-5B3E-49E6-8994-0543053037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AC363B-7249-4B07-8CED-E5524B8FCCE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103E0332-5B3E-49E6-8994-0543053037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AC363B-7249-4B07-8CED-E5524B8FCCE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103E0332-5B3E-49E6-8994-0543053037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AC363B-7249-4B07-8CED-E5524B8FCCE4}"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103E0332-5B3E-49E6-8994-0543053037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AC363B-7249-4B07-8CED-E5524B8FCCE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103E0332-5B3E-49E6-8994-0543053037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AC363B-7249-4B07-8CED-E5524B8FCCE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103E0332-5B3E-49E6-8994-05430530373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CAC363B-7249-4B07-8CED-E5524B8FCCE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103E0332-5B3E-49E6-8994-05430530373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CAC363B-7249-4B07-8CED-E5524B8FCCE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03E0332-5B3E-49E6-8994-05430530373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CAC363B-7249-4B07-8CED-E5524B8FCCE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103E0332-5B3E-49E6-8994-0543053037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AC363B-7249-4B07-8CED-E5524B8FCCE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103E0332-5B3E-49E6-8994-0543053037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AC363B-7249-4B07-8CED-E5524B8FCCE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03E0332-5B3E-49E6-8994-05430530373E}"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CAC363B-7249-4B07-8CED-E5524B8FCCE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27.jpeg"/><Relationship Id="rId1" Type="http://schemas.openxmlformats.org/officeDocument/2006/relationships/image" Target="../media/image26.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9" Type="http://schemas.openxmlformats.org/officeDocument/2006/relationships/image" Target="../media/image44.jpeg"/><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jpeg"/><Relationship Id="rId12" Type="http://schemas.openxmlformats.org/officeDocument/2006/relationships/notesSlide" Target="../notesSlides/notesSlide8.xml"/><Relationship Id="rId11" Type="http://schemas.openxmlformats.org/officeDocument/2006/relationships/slideLayout" Target="../slideLayouts/slideLayout2.xml"/><Relationship Id="rId10" Type="http://schemas.openxmlformats.org/officeDocument/2006/relationships/image" Target="../media/image21.png"/><Relationship Id="rId1" Type="http://schemas.openxmlformats.org/officeDocument/2006/relationships/image" Target="../media/image36.jpe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image" Target="../media/image59.jpeg"/><Relationship Id="rId8" Type="http://schemas.openxmlformats.org/officeDocument/2006/relationships/image" Target="../media/image58.jpeg"/><Relationship Id="rId7" Type="http://schemas.openxmlformats.org/officeDocument/2006/relationships/image" Target="../media/image57.jpeg"/><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52.png"/><Relationship Id="rId12" Type="http://schemas.openxmlformats.org/officeDocument/2006/relationships/notesSlide" Target="../notesSlides/notesSlide10.xml"/><Relationship Id="rId11" Type="http://schemas.openxmlformats.org/officeDocument/2006/relationships/slideLayout" Target="../slideLayouts/slideLayout2.xml"/><Relationship Id="rId10" Type="http://schemas.openxmlformats.org/officeDocument/2006/relationships/image" Target="../media/image60.jpeg"/><Relationship Id="rId1" Type="http://schemas.openxmlformats.org/officeDocument/2006/relationships/image" Target="../media/image51.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65.png"/><Relationship Id="rId1" Type="http://schemas.openxmlformats.org/officeDocument/2006/relationships/image" Target="../media/image64.jpe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slides/_rels/slide24.xml.rels><?xml version="1.0" encoding="UTF-8" standalone="yes"?>
<Relationships xmlns="http://schemas.openxmlformats.org/package/2006/relationships"><Relationship Id="rId9" Type="http://schemas.openxmlformats.org/officeDocument/2006/relationships/image" Target="../media/image78.png"/><Relationship Id="rId8" Type="http://schemas.openxmlformats.org/officeDocument/2006/relationships/image" Target="../media/image77.png"/><Relationship Id="rId7" Type="http://schemas.openxmlformats.org/officeDocument/2006/relationships/image" Target="../media/image76.png"/><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1.png"/><Relationship Id="rId16" Type="http://schemas.openxmlformats.org/officeDocument/2006/relationships/notesSlide" Target="../notesSlides/notesSlide14.xml"/><Relationship Id="rId15" Type="http://schemas.openxmlformats.org/officeDocument/2006/relationships/slideLayout" Target="../slideLayouts/slideLayout2.xml"/><Relationship Id="rId14" Type="http://schemas.openxmlformats.org/officeDocument/2006/relationships/image" Target="../media/image83.png"/><Relationship Id="rId13" Type="http://schemas.openxmlformats.org/officeDocument/2006/relationships/image" Target="../media/image82.png"/><Relationship Id="rId12" Type="http://schemas.openxmlformats.org/officeDocument/2006/relationships/image" Target="../media/image81.png"/><Relationship Id="rId11" Type="http://schemas.openxmlformats.org/officeDocument/2006/relationships/image" Target="../media/image80.png"/><Relationship Id="rId10" Type="http://schemas.openxmlformats.org/officeDocument/2006/relationships/image" Target="../media/image79.png"/><Relationship Id="rId1" Type="http://schemas.openxmlformats.org/officeDocument/2006/relationships/image" Target="../media/image70.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22.jpeg"/><Relationship Id="rId3" Type="http://schemas.openxmlformats.org/officeDocument/2006/relationships/image" Target="../media/image87.png"/><Relationship Id="rId2" Type="http://schemas.openxmlformats.org/officeDocument/2006/relationships/image" Target="../media/image25.png"/><Relationship Id="rId1" Type="http://schemas.openxmlformats.org/officeDocument/2006/relationships/image" Target="../media/image86.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89.jpeg"/><Relationship Id="rId1" Type="http://schemas.openxmlformats.org/officeDocument/2006/relationships/image" Target="../media/image8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90.png"/><Relationship Id="rId1" Type="http://schemas.openxmlformats.org/officeDocument/2006/relationships/hyperlink" Target="https://www.freeppt7.com/" TargetMode="Externa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107504" y="2859782"/>
            <a:ext cx="3550972" cy="461665"/>
          </a:xfrm>
          <a:prstGeom prst="rect">
            <a:avLst/>
          </a:prstGeom>
          <a:noFill/>
        </p:spPr>
        <p:txBody>
          <a:bodyPr wrap="none" rtlCol="0">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美食西餐厅介绍</a:t>
            </a:r>
            <a:r>
              <a:rPr lang="en-US" altLang="zh-CN" sz="2400" b="1" dirty="0" smtClean="0">
                <a:solidFill>
                  <a:schemeClr val="bg1"/>
                </a:solidFill>
                <a:latin typeface="微软雅黑" panose="020B0503020204020204" pitchFamily="34" charset="-122"/>
                <a:ea typeface="微软雅黑" panose="020B0503020204020204" pitchFamily="34" charset="-122"/>
              </a:rPr>
              <a:t>PPT</a:t>
            </a:r>
            <a:r>
              <a:rPr lang="zh-CN" altLang="en-US" sz="2400" b="1" dirty="0" smtClean="0">
                <a:solidFill>
                  <a:schemeClr val="bg1"/>
                </a:solidFill>
                <a:latin typeface="微软雅黑" panose="020B0503020204020204" pitchFamily="34" charset="-122"/>
                <a:ea typeface="微软雅黑" panose="020B0503020204020204" pitchFamily="34" charset="-122"/>
              </a:rPr>
              <a:t>模板</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539552" y="2283718"/>
            <a:ext cx="2856872" cy="584775"/>
          </a:xfrm>
          <a:prstGeom prst="rect">
            <a:avLst/>
          </a:prstGeom>
        </p:spPr>
        <p:txBody>
          <a:bodyPr wrap="none">
            <a:spAutoFit/>
          </a:bodyPr>
          <a:lstStyle/>
          <a:p>
            <a:r>
              <a:rPr lang="en-US" altLang="zh-CN" sz="3200" dirty="0" smtClean="0">
                <a:solidFill>
                  <a:schemeClr val="bg1"/>
                </a:solidFill>
                <a:latin typeface="Impact" panose="020B0806030902050204" pitchFamily="34" charset="0"/>
              </a:rPr>
              <a:t>Company  Name</a:t>
            </a:r>
            <a:endParaRPr lang="en-US" altLang="zh-CN" sz="3200" dirty="0">
              <a:solidFill>
                <a:schemeClr val="bg1"/>
              </a:solidFill>
              <a:latin typeface="Impact" panose="020B080603090205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by="(-#ppt_w*2)" calcmode="lin" valueType="num">
                                      <p:cBhvr rctx="PPT">
                                        <p:cTn id="11" dur="500" autoRev="1" fill="hold">
                                          <p:stCondLst>
                                            <p:cond delay="0"/>
                                          </p:stCondLst>
                                        </p:cTn>
                                        <p:tgtEl>
                                          <p:spTgt spid="3"/>
                                        </p:tgtEl>
                                        <p:attrNameLst>
                                          <p:attrName>ppt_w</p:attrName>
                                        </p:attrNameLst>
                                      </p:cBhvr>
                                    </p:anim>
                                    <p:anim by="(#ppt_w*0.50)" calcmode="lin" valueType="num">
                                      <p:cBhvr>
                                        <p:cTn id="12" dur="500" decel="50000" autoRev="1" fill="hold">
                                          <p:stCondLst>
                                            <p:cond delay="0"/>
                                          </p:stCondLst>
                                        </p:cTn>
                                        <p:tgtEl>
                                          <p:spTgt spid="3"/>
                                        </p:tgtEl>
                                        <p:attrNameLst>
                                          <p:attrName>ppt_x</p:attrName>
                                        </p:attrNameLst>
                                      </p:cBhvr>
                                    </p:anim>
                                    <p:anim from="(-#ppt_h/2)" to="(#ppt_y)" calcmode="lin" valueType="num">
                                      <p:cBhvr>
                                        <p:cTn id="13" dur="1000" fill="hold">
                                          <p:stCondLst>
                                            <p:cond delay="0"/>
                                          </p:stCondLst>
                                        </p:cTn>
                                        <p:tgtEl>
                                          <p:spTgt spid="3"/>
                                        </p:tgtEl>
                                        <p:attrNameLst>
                                          <p:attrName>ppt_y</p:attrName>
                                        </p:attrNameLst>
                                      </p:cBhvr>
                                    </p:anim>
                                    <p:animRot by="21600000">
                                      <p:cBhvr>
                                        <p:cTn id="14"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23528" y="1059582"/>
            <a:ext cx="4572000" cy="3293209"/>
          </a:xfrm>
          <a:prstGeom prst="rect">
            <a:avLst/>
          </a:prstGeom>
        </p:spPr>
        <p:txBody>
          <a:bodyPr>
            <a:spAutoFit/>
          </a:bodyPr>
          <a:lstStyle/>
          <a:p>
            <a:r>
              <a:rPr lang="zh-CN" altLang="en-US" b="1" dirty="0">
                <a:solidFill>
                  <a:srgbClr val="827474"/>
                </a:solidFill>
                <a:latin typeface="微软雅黑" panose="020B0503020204020204" pitchFamily="34" charset="-122"/>
                <a:ea typeface="微软雅黑" panose="020B0503020204020204" pitchFamily="34" charset="-122"/>
              </a:rPr>
              <a:t>套餐主菜：</a:t>
            </a:r>
            <a:endParaRPr lang="zh-CN" altLang="en-US" b="1" dirty="0">
              <a:solidFill>
                <a:srgbClr val="827474"/>
              </a:solidFill>
              <a:latin typeface="微软雅黑" panose="020B0503020204020204" pitchFamily="34" charset="-122"/>
              <a:ea typeface="微软雅黑" panose="020B0503020204020204" pitchFamily="34" charset="-122"/>
            </a:endParaRPr>
          </a:p>
          <a:p>
            <a:pPr marL="228600" indent="-228600">
              <a:buFont typeface="+mj-lt"/>
              <a:buAutoNum type="arabicPeriod"/>
            </a:pPr>
            <a:r>
              <a:rPr lang="zh-CN" altLang="en-US" sz="1200" dirty="0">
                <a:solidFill>
                  <a:srgbClr val="827474"/>
                </a:solidFill>
                <a:latin typeface="微软雅黑" panose="020B0503020204020204" pitchFamily="34" charset="-122"/>
                <a:ea typeface="微软雅黑" panose="020B0503020204020204" pitchFamily="34" charset="-122"/>
              </a:rPr>
              <a:t>經典慢火燻烤醏肋排  </a:t>
            </a:r>
            <a:endParaRPr lang="zh-CN" altLang="en-US" sz="1200" dirty="0">
              <a:solidFill>
                <a:srgbClr val="827474"/>
              </a:solidFill>
              <a:latin typeface="微软雅黑" panose="020B0503020204020204" pitchFamily="34" charset="-122"/>
              <a:ea typeface="微软雅黑" panose="020B0503020204020204" pitchFamily="34" charset="-122"/>
            </a:endParaRPr>
          </a:p>
          <a:p>
            <a:pPr marL="228600" indent="-228600">
              <a:buFont typeface="+mj-lt"/>
              <a:buAutoNum type="arabicPeriod"/>
            </a:pPr>
            <a:r>
              <a:rPr lang="zh-CN" altLang="en-US" sz="1200" dirty="0">
                <a:solidFill>
                  <a:srgbClr val="827474"/>
                </a:solidFill>
                <a:latin typeface="微软雅黑" panose="020B0503020204020204" pitchFamily="34" charset="-122"/>
                <a:ea typeface="微软雅黑" panose="020B0503020204020204" pitchFamily="34" charset="-122"/>
              </a:rPr>
              <a:t>套餐NT980、單點NT580</a:t>
            </a:r>
            <a:endParaRPr lang="zh-CN" altLang="en-US" sz="1200" dirty="0">
              <a:solidFill>
                <a:srgbClr val="827474"/>
              </a:solidFill>
              <a:latin typeface="微软雅黑" panose="020B0503020204020204" pitchFamily="34" charset="-122"/>
              <a:ea typeface="微软雅黑" panose="020B0503020204020204" pitchFamily="34" charset="-122"/>
            </a:endParaRPr>
          </a:p>
          <a:p>
            <a:pPr marL="228600" indent="-228600">
              <a:buFont typeface="+mj-lt"/>
              <a:buAutoNum type="arabicPeriod"/>
            </a:pPr>
            <a:r>
              <a:rPr lang="zh-CN" altLang="en-US" sz="1200" dirty="0">
                <a:solidFill>
                  <a:srgbClr val="827474"/>
                </a:solidFill>
                <a:latin typeface="微软雅黑" panose="020B0503020204020204" pitchFamily="34" charset="-122"/>
                <a:ea typeface="微软雅黑" panose="020B0503020204020204" pitchFamily="34" charset="-122"/>
              </a:rPr>
              <a:t>爐烤德國豬腳(全程爐烤,口感偏硬) </a:t>
            </a:r>
            <a:endParaRPr lang="zh-CN" altLang="en-US" sz="1200" dirty="0">
              <a:solidFill>
                <a:srgbClr val="827474"/>
              </a:solidFill>
              <a:latin typeface="微软雅黑" panose="020B0503020204020204" pitchFamily="34" charset="-122"/>
              <a:ea typeface="微软雅黑" panose="020B0503020204020204" pitchFamily="34" charset="-122"/>
            </a:endParaRPr>
          </a:p>
          <a:p>
            <a:pPr marL="228600" indent="-228600">
              <a:buFont typeface="+mj-lt"/>
              <a:buAutoNum type="arabicPeriod"/>
            </a:pPr>
            <a:r>
              <a:rPr lang="zh-CN" altLang="en-US" sz="1200" dirty="0">
                <a:solidFill>
                  <a:srgbClr val="827474"/>
                </a:solidFill>
                <a:latin typeface="微软雅黑" panose="020B0503020204020204" pitchFamily="34" charset="-122"/>
                <a:ea typeface="微软雅黑" panose="020B0503020204020204" pitchFamily="34" charset="-122"/>
              </a:rPr>
              <a:t>套餐NT1180、單點NT780</a:t>
            </a:r>
            <a:endParaRPr lang="zh-CN" altLang="en-US" sz="1200" dirty="0">
              <a:solidFill>
                <a:srgbClr val="827474"/>
              </a:solidFill>
              <a:latin typeface="微软雅黑" panose="020B0503020204020204" pitchFamily="34" charset="-122"/>
              <a:ea typeface="微软雅黑" panose="020B0503020204020204" pitchFamily="34" charset="-122"/>
            </a:endParaRPr>
          </a:p>
          <a:p>
            <a:pPr marL="228600" indent="-228600">
              <a:buFont typeface="+mj-lt"/>
              <a:buAutoNum type="arabicPeriod"/>
            </a:pPr>
            <a:r>
              <a:rPr lang="zh-CN" altLang="en-US" sz="1200" dirty="0">
                <a:solidFill>
                  <a:srgbClr val="827474"/>
                </a:solidFill>
                <a:latin typeface="微软雅黑" panose="020B0503020204020204" pitchFamily="34" charset="-122"/>
                <a:ea typeface="微软雅黑" panose="020B0503020204020204" pitchFamily="34" charset="-122"/>
              </a:rPr>
              <a:t>香煎宜蘭法式鴨胸搭蘋果佐柳橙焦糖醬汁  </a:t>
            </a:r>
            <a:endParaRPr lang="zh-CN" altLang="en-US" sz="1200" dirty="0">
              <a:solidFill>
                <a:srgbClr val="827474"/>
              </a:solidFill>
              <a:latin typeface="微软雅黑" panose="020B0503020204020204" pitchFamily="34" charset="-122"/>
              <a:ea typeface="微软雅黑" panose="020B0503020204020204" pitchFamily="34" charset="-122"/>
            </a:endParaRPr>
          </a:p>
          <a:p>
            <a:pPr marL="228600" indent="-228600">
              <a:buFont typeface="+mj-lt"/>
              <a:buAutoNum type="arabicPeriod"/>
            </a:pPr>
            <a:r>
              <a:rPr lang="zh-CN" altLang="en-US" sz="1200" dirty="0">
                <a:solidFill>
                  <a:srgbClr val="827474"/>
                </a:solidFill>
                <a:latin typeface="微软雅黑" panose="020B0503020204020204" pitchFamily="34" charset="-122"/>
                <a:ea typeface="微软雅黑" panose="020B0503020204020204" pitchFamily="34" charset="-122"/>
              </a:rPr>
              <a:t>套餐NT1280、單點 NT880</a:t>
            </a:r>
            <a:endParaRPr lang="zh-CN" altLang="en-US" sz="1200" dirty="0">
              <a:solidFill>
                <a:srgbClr val="827474"/>
              </a:solidFill>
              <a:latin typeface="微软雅黑" panose="020B0503020204020204" pitchFamily="34" charset="-122"/>
              <a:ea typeface="微软雅黑" panose="020B0503020204020204" pitchFamily="34" charset="-122"/>
            </a:endParaRPr>
          </a:p>
          <a:p>
            <a:pPr marL="228600" indent="-228600">
              <a:buFont typeface="+mj-lt"/>
              <a:buAutoNum type="arabicPeriod"/>
            </a:pPr>
            <a:r>
              <a:rPr lang="zh-CN" altLang="en-US" sz="1200" dirty="0">
                <a:solidFill>
                  <a:srgbClr val="827474"/>
                </a:solidFill>
                <a:latin typeface="微软雅黑" panose="020B0503020204020204" pitchFamily="34" charset="-122"/>
                <a:ea typeface="微软雅黑" panose="020B0503020204020204" pitchFamily="34" charset="-122"/>
              </a:rPr>
              <a:t>德式水煮豬腳(烹飪時間需60分鐘)</a:t>
            </a:r>
            <a:endParaRPr lang="zh-CN" altLang="en-US" sz="1200" dirty="0">
              <a:solidFill>
                <a:srgbClr val="827474"/>
              </a:solidFill>
              <a:latin typeface="微软雅黑" panose="020B0503020204020204" pitchFamily="34" charset="-122"/>
              <a:ea typeface="微软雅黑" panose="020B0503020204020204" pitchFamily="34" charset="-122"/>
            </a:endParaRPr>
          </a:p>
          <a:p>
            <a:pPr marL="228600" indent="-228600">
              <a:buFont typeface="+mj-lt"/>
              <a:buAutoNum type="arabicPeriod"/>
            </a:pPr>
            <a:r>
              <a:rPr lang="zh-CN" altLang="en-US" sz="1200" dirty="0">
                <a:solidFill>
                  <a:srgbClr val="827474"/>
                </a:solidFill>
                <a:latin typeface="微软雅黑" panose="020B0503020204020204" pitchFamily="34" charset="-122"/>
                <a:ea typeface="微软雅黑" panose="020B0503020204020204" pitchFamily="34" charset="-122"/>
              </a:rPr>
              <a:t>套餐NT1380、單點NT980</a:t>
            </a:r>
            <a:endParaRPr lang="zh-CN" altLang="en-US" sz="1200" dirty="0">
              <a:solidFill>
                <a:srgbClr val="827474"/>
              </a:solidFill>
              <a:latin typeface="微软雅黑" panose="020B0503020204020204" pitchFamily="34" charset="-122"/>
              <a:ea typeface="微软雅黑" panose="020B0503020204020204" pitchFamily="34" charset="-122"/>
            </a:endParaRPr>
          </a:p>
          <a:p>
            <a:pPr marL="228600" indent="-228600">
              <a:buFont typeface="+mj-lt"/>
              <a:buAutoNum type="arabicPeriod"/>
            </a:pPr>
            <a:r>
              <a:rPr lang="zh-CN" altLang="en-US" sz="1200" dirty="0">
                <a:solidFill>
                  <a:srgbClr val="827474"/>
                </a:solidFill>
                <a:latin typeface="微软雅黑" panose="020B0503020204020204" pitchFamily="34" charset="-122"/>
                <a:ea typeface="微软雅黑" panose="020B0503020204020204" pitchFamily="34" charset="-122"/>
              </a:rPr>
              <a:t>碳烤美國冷藏安格斯無骨牛小排佐黑胡椒醬汁  套餐NT1380、單點 NT980</a:t>
            </a:r>
            <a:endParaRPr lang="zh-CN" altLang="en-US" sz="1200" dirty="0">
              <a:solidFill>
                <a:srgbClr val="827474"/>
              </a:solidFill>
              <a:latin typeface="微软雅黑" panose="020B0503020204020204" pitchFamily="34" charset="-122"/>
              <a:ea typeface="微软雅黑" panose="020B0503020204020204" pitchFamily="34" charset="-122"/>
            </a:endParaRPr>
          </a:p>
          <a:p>
            <a:pPr marL="228600" indent="-228600">
              <a:buFont typeface="+mj-lt"/>
              <a:buAutoNum type="arabicPeriod"/>
            </a:pPr>
            <a:r>
              <a:rPr lang="zh-CN" altLang="en-US" sz="1200" dirty="0">
                <a:solidFill>
                  <a:srgbClr val="827474"/>
                </a:solidFill>
                <a:latin typeface="微软雅黑" panose="020B0503020204020204" pitchFamily="34" charset="-122"/>
                <a:ea typeface="微软雅黑" panose="020B0503020204020204" pitchFamily="34" charset="-122"/>
              </a:rPr>
              <a:t>爐烤紐西蘭法式香料小羊排佐香草醬 </a:t>
            </a:r>
            <a:endParaRPr lang="zh-CN" altLang="en-US" sz="1200" dirty="0">
              <a:solidFill>
                <a:srgbClr val="827474"/>
              </a:solidFill>
              <a:latin typeface="微软雅黑" panose="020B0503020204020204" pitchFamily="34" charset="-122"/>
              <a:ea typeface="微软雅黑" panose="020B0503020204020204" pitchFamily="34" charset="-122"/>
            </a:endParaRPr>
          </a:p>
          <a:p>
            <a:pPr marL="228600" indent="-228600">
              <a:buFont typeface="+mj-lt"/>
              <a:buAutoNum type="arabicPeriod"/>
            </a:pPr>
            <a:r>
              <a:rPr lang="zh-CN" altLang="en-US" sz="1200" dirty="0">
                <a:solidFill>
                  <a:srgbClr val="827474"/>
                </a:solidFill>
                <a:latin typeface="微软雅黑" panose="020B0503020204020204" pitchFamily="34" charset="-122"/>
                <a:ea typeface="微软雅黑" panose="020B0503020204020204" pitchFamily="34" charset="-122"/>
              </a:rPr>
              <a:t>套餐NT1380、單點NT980</a:t>
            </a:r>
            <a:endParaRPr lang="zh-CN" altLang="en-US" sz="1200" dirty="0">
              <a:solidFill>
                <a:srgbClr val="827474"/>
              </a:solidFill>
              <a:latin typeface="微软雅黑" panose="020B0503020204020204" pitchFamily="34" charset="-122"/>
              <a:ea typeface="微软雅黑" panose="020B0503020204020204" pitchFamily="34" charset="-122"/>
            </a:endParaRPr>
          </a:p>
          <a:p>
            <a:pPr marL="228600" indent="-228600">
              <a:buFont typeface="+mj-lt"/>
              <a:buAutoNum type="arabicPeriod"/>
            </a:pPr>
            <a:r>
              <a:rPr lang="zh-CN" altLang="en-US" sz="1200" dirty="0">
                <a:solidFill>
                  <a:srgbClr val="827474"/>
                </a:solidFill>
                <a:latin typeface="微软雅黑" panose="020B0503020204020204" pitchFamily="34" charset="-122"/>
                <a:ea typeface="微软雅黑" panose="020B0503020204020204" pitchFamily="34" charset="-122"/>
              </a:rPr>
              <a:t>香煎海大蝦，季節鮮魚，北海道鮮干貝 </a:t>
            </a:r>
            <a:endParaRPr lang="zh-CN" altLang="en-US" sz="1200" dirty="0">
              <a:solidFill>
                <a:srgbClr val="827474"/>
              </a:solidFill>
              <a:latin typeface="微软雅黑" panose="020B0503020204020204" pitchFamily="34" charset="-122"/>
              <a:ea typeface="微软雅黑" panose="020B0503020204020204" pitchFamily="34" charset="-122"/>
            </a:endParaRPr>
          </a:p>
          <a:p>
            <a:pPr marL="228600" indent="-228600">
              <a:buFont typeface="+mj-lt"/>
              <a:buAutoNum type="arabicPeriod"/>
            </a:pPr>
            <a:r>
              <a:rPr lang="zh-CN" altLang="en-US" sz="1200" dirty="0">
                <a:solidFill>
                  <a:srgbClr val="827474"/>
                </a:solidFill>
                <a:latin typeface="微软雅黑" panose="020B0503020204020204" pitchFamily="34" charset="-122"/>
                <a:ea typeface="微软雅黑" panose="020B0503020204020204" pitchFamily="34" charset="-122"/>
              </a:rPr>
              <a:t>套餐NT1380、單點NT980</a:t>
            </a:r>
            <a:endParaRPr lang="zh-CN" altLang="en-US" sz="1200" dirty="0">
              <a:solidFill>
                <a:srgbClr val="827474"/>
              </a:solidFill>
              <a:latin typeface="微软雅黑" panose="020B0503020204020204" pitchFamily="34" charset="-122"/>
              <a:ea typeface="微软雅黑" panose="020B0503020204020204" pitchFamily="34" charset="-122"/>
            </a:endParaRPr>
          </a:p>
          <a:p>
            <a:pPr marL="228600" indent="-228600">
              <a:buFont typeface="+mj-lt"/>
              <a:buAutoNum type="arabicPeriod"/>
            </a:pPr>
            <a:r>
              <a:rPr lang="zh-CN" altLang="en-US" sz="1200" dirty="0">
                <a:solidFill>
                  <a:srgbClr val="827474"/>
                </a:solidFill>
                <a:latin typeface="微软雅黑" panose="020B0503020204020204" pitchFamily="34" charset="-122"/>
                <a:ea typeface="微软雅黑" panose="020B0503020204020204" pitchFamily="34" charset="-122"/>
              </a:rPr>
              <a:t>匈牙利牛肉奶油燉飯  </a:t>
            </a:r>
            <a:endParaRPr lang="zh-CN" altLang="en-US" sz="1200" dirty="0">
              <a:solidFill>
                <a:srgbClr val="827474"/>
              </a:solidFill>
              <a:latin typeface="微软雅黑" panose="020B0503020204020204" pitchFamily="34" charset="-122"/>
              <a:ea typeface="微软雅黑" panose="020B0503020204020204" pitchFamily="34" charset="-122"/>
            </a:endParaRPr>
          </a:p>
          <a:p>
            <a:pPr marL="228600" indent="-228600">
              <a:buFont typeface="+mj-lt"/>
              <a:buAutoNum type="arabicPeriod"/>
            </a:pPr>
            <a:r>
              <a:rPr lang="zh-CN" altLang="en-US" sz="1200" dirty="0">
                <a:solidFill>
                  <a:srgbClr val="827474"/>
                </a:solidFill>
                <a:latin typeface="微软雅黑" panose="020B0503020204020204" pitchFamily="34" charset="-122"/>
                <a:ea typeface="微软雅黑" panose="020B0503020204020204" pitchFamily="34" charset="-122"/>
              </a:rPr>
              <a:t>套餐NT1380、單點NT980</a:t>
            </a:r>
            <a:endParaRPr lang="zh-CN" altLang="en-US" sz="1200" dirty="0">
              <a:solidFill>
                <a:srgbClr val="827474"/>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716016" y="-7610"/>
            <a:ext cx="3888432" cy="5151110"/>
            <a:chOff x="4716016" y="-7610"/>
            <a:chExt cx="3888432" cy="5151110"/>
          </a:xfrm>
        </p:grpSpPr>
        <p:sp>
          <p:nvSpPr>
            <p:cNvPr id="6" name="矩形 5"/>
            <p:cNvSpPr/>
            <p:nvPr/>
          </p:nvSpPr>
          <p:spPr>
            <a:xfrm>
              <a:off x="4716016" y="-7610"/>
              <a:ext cx="3888432" cy="5151110"/>
            </a:xfrm>
            <a:prstGeom prst="rect">
              <a:avLst/>
            </a:prstGeom>
            <a:solidFill>
              <a:srgbClr val="A18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788024" y="-7610"/>
              <a:ext cx="3744416" cy="515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80061" y="-7611"/>
            <a:ext cx="4106591" cy="4602471"/>
          </a:xfrm>
          <a:prstGeom prst="rect">
            <a:avLst/>
          </a:prstGeom>
        </p:spPr>
      </p:pic>
      <p:sp>
        <p:nvSpPr>
          <p:cNvPr id="11" name="Content Placeholder 2"/>
          <p:cNvSpPr txBox="1"/>
          <p:nvPr/>
        </p:nvSpPr>
        <p:spPr bwMode="auto">
          <a:xfrm>
            <a:off x="1763688" y="2679183"/>
            <a:ext cx="1584176" cy="97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lstStyle>
            <a:lvl1pPr defTabSz="457200" eaLnBrk="0" hangingPunct="0">
              <a:defRPr sz="3600">
                <a:solidFill>
                  <a:schemeClr val="tx1"/>
                </a:solidFill>
                <a:latin typeface="Lato Light" pitchFamily="34" charset="0"/>
                <a:ea typeface="MS PGothic" panose="020B0600070205080204" pitchFamily="34" charset="-128"/>
              </a:defRPr>
            </a:lvl1pPr>
            <a:lvl2pPr marL="742950" indent="-285750" defTabSz="457200" eaLnBrk="0" hangingPunct="0">
              <a:defRPr sz="3600">
                <a:solidFill>
                  <a:schemeClr val="tx1"/>
                </a:solidFill>
                <a:latin typeface="Lato Light" pitchFamily="34" charset="0"/>
                <a:ea typeface="MS PGothic" panose="020B0600070205080204" pitchFamily="34" charset="-128"/>
              </a:defRPr>
            </a:lvl2pPr>
            <a:lvl3pPr marL="1143000" indent="-228600" defTabSz="457200" eaLnBrk="0" hangingPunct="0">
              <a:defRPr sz="3600">
                <a:solidFill>
                  <a:schemeClr val="tx1"/>
                </a:solidFill>
                <a:latin typeface="Lato Light" pitchFamily="34" charset="0"/>
                <a:ea typeface="MS PGothic" panose="020B0600070205080204" pitchFamily="34" charset="-128"/>
              </a:defRPr>
            </a:lvl3pPr>
            <a:lvl4pPr marL="1600200" indent="-228600" defTabSz="457200" eaLnBrk="0" hangingPunct="0">
              <a:defRPr sz="3600">
                <a:solidFill>
                  <a:schemeClr val="tx1"/>
                </a:solidFill>
                <a:latin typeface="Lato Light" pitchFamily="34" charset="0"/>
                <a:ea typeface="MS PGothic" panose="020B0600070205080204" pitchFamily="34" charset="-128"/>
              </a:defRPr>
            </a:lvl4pPr>
            <a:lvl5pPr marL="2057400" indent="-228600" defTabSz="457200" eaLnBrk="0" hangingPunct="0">
              <a:defRPr sz="3600">
                <a:solidFill>
                  <a:schemeClr val="tx1"/>
                </a:solidFill>
                <a:latin typeface="Lato Light" pitchFamily="34" charset="0"/>
                <a:ea typeface="MS PGothic" panose="020B0600070205080204" pitchFamily="34" charset="-128"/>
              </a:defRPr>
            </a:lvl5pPr>
            <a:lvl6pPr marL="2514600" indent="-228600" defTabSz="45720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45720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45720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45720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algn="ctr" eaLnBrk="1" hangingPunct="1">
              <a:spcBef>
                <a:spcPct val="20000"/>
              </a:spcBef>
              <a:buFont typeface="Arial" panose="020B0604020202020204" pitchFamily="34" charset="0"/>
              <a:buNone/>
            </a:pPr>
            <a:r>
              <a:rPr lang="zh-CN" altLang="en-US" sz="1600" b="1" dirty="0">
                <a:solidFill>
                  <a:srgbClr val="A1835E"/>
                </a:solidFill>
                <a:latin typeface="方正中倩简体" panose="03000509000000000000" pitchFamily="65" charset="-122"/>
                <a:ea typeface="方正中倩简体" panose="03000509000000000000" pitchFamily="65" charset="-122"/>
              </a:rPr>
              <a:t>披</a:t>
            </a:r>
            <a:r>
              <a:rPr lang="zh-CN" altLang="en-US" sz="1600" b="1" dirty="0" smtClean="0">
                <a:solidFill>
                  <a:srgbClr val="A1835E"/>
                </a:solidFill>
                <a:latin typeface="方正中倩简体" panose="03000509000000000000" pitchFamily="65" charset="-122"/>
                <a:ea typeface="方正中倩简体" panose="03000509000000000000" pitchFamily="65" charset="-122"/>
              </a:rPr>
              <a:t>萨</a:t>
            </a:r>
            <a:r>
              <a:rPr lang="en-US" altLang="zh-CN" sz="1600" b="1" dirty="0" smtClean="0">
                <a:solidFill>
                  <a:srgbClr val="A1835E"/>
                </a:solidFill>
                <a:latin typeface="方正中倩简体" panose="03000509000000000000" pitchFamily="65" charset="-122"/>
                <a:ea typeface="方正中倩简体" panose="03000509000000000000" pitchFamily="65" charset="-122"/>
              </a:rPr>
              <a:t>/ PIZZA</a:t>
            </a:r>
            <a:endParaRPr lang="en-US" altLang="zh-CN" sz="1600" b="1" dirty="0" smtClean="0">
              <a:solidFill>
                <a:srgbClr val="A1835E"/>
              </a:solidFill>
              <a:latin typeface="方正中倩简体" panose="03000509000000000000" pitchFamily="65" charset="-122"/>
              <a:ea typeface="方正中倩简体" panose="03000509000000000000" pitchFamily="65" charset="-122"/>
            </a:endParaRPr>
          </a:p>
          <a:p>
            <a:pPr algn="ctr" eaLnBrk="1" hangingPunct="1">
              <a:spcBef>
                <a:spcPct val="20000"/>
              </a:spcBef>
              <a:buFont typeface="Arial" panose="020B0604020202020204" pitchFamily="34" charset="0"/>
              <a:buNone/>
            </a:pPr>
            <a:r>
              <a:rPr lang="zh-CN" altLang="en-US" sz="1100" dirty="0" smtClean="0">
                <a:solidFill>
                  <a:srgbClr val="A1835E"/>
                </a:solidFill>
                <a:latin typeface="方正中倩简体" panose="03000509000000000000" pitchFamily="65" charset="-122"/>
                <a:ea typeface="方正中倩简体" panose="03000509000000000000" pitchFamily="65" charset="-122"/>
              </a:rPr>
              <a:t>融合</a:t>
            </a:r>
            <a:r>
              <a:rPr lang="zh-CN" altLang="en-US" sz="1100" dirty="0">
                <a:solidFill>
                  <a:srgbClr val="A1835E"/>
                </a:solidFill>
                <a:latin typeface="方正中倩简体" panose="03000509000000000000" pitchFamily="65" charset="-122"/>
                <a:ea typeface="方正中倩简体" panose="03000509000000000000" pitchFamily="65" charset="-122"/>
              </a:rPr>
              <a:t>了更多的烘焙先进工艺，让意式薄皮</a:t>
            </a:r>
            <a:r>
              <a:rPr lang="en-US" altLang="zh-CN" sz="1100" dirty="0">
                <a:solidFill>
                  <a:srgbClr val="A1835E"/>
                </a:solidFill>
                <a:latin typeface="方正中倩简体" panose="03000509000000000000" pitchFamily="65" charset="-122"/>
                <a:ea typeface="方正中倩简体" panose="03000509000000000000" pitchFamily="65" charset="-122"/>
              </a:rPr>
              <a:t>PIZZA</a:t>
            </a:r>
            <a:r>
              <a:rPr lang="zh-CN" altLang="en-US" sz="1100" dirty="0">
                <a:solidFill>
                  <a:srgbClr val="A1835E"/>
                </a:solidFill>
                <a:latin typeface="方正中倩简体" panose="03000509000000000000" pitchFamily="65" charset="-122"/>
                <a:ea typeface="方正中倩简体" panose="03000509000000000000" pitchFamily="65" charset="-122"/>
              </a:rPr>
              <a:t>更美味</a:t>
            </a:r>
            <a:endParaRPr lang="zh-CN" altLang="en-US" sz="1100" dirty="0">
              <a:solidFill>
                <a:srgbClr val="A1835E"/>
              </a:solidFill>
              <a:latin typeface="方正中倩简体" panose="03000509000000000000" pitchFamily="65" charset="-122"/>
              <a:ea typeface="方正中倩简体" panose="03000509000000000000" pitchFamily="65"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6391" y="270124"/>
            <a:ext cx="3438235" cy="2295518"/>
          </a:xfrm>
          <a:prstGeom prst="roundRect">
            <a:avLst>
              <a:gd name="adj" fmla="val 8594"/>
            </a:avLst>
          </a:prstGeom>
          <a:solidFill>
            <a:srgbClr val="FFFFFF">
              <a:shade val="85000"/>
            </a:srgbClr>
          </a:solidFill>
          <a:ln>
            <a:noFill/>
          </a:ln>
          <a:effectLst/>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392" y="2679183"/>
            <a:ext cx="3438234" cy="2197649"/>
          </a:xfrm>
          <a:prstGeom prst="roundRect">
            <a:avLst>
              <a:gd name="adj" fmla="val 8594"/>
            </a:avLst>
          </a:prstGeom>
          <a:solidFill>
            <a:srgbClr val="FFFFFF">
              <a:shade val="85000"/>
            </a:srgbClr>
          </a:solid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剪去单角的矩形 9"/>
          <p:cNvSpPr/>
          <p:nvPr/>
        </p:nvSpPr>
        <p:spPr>
          <a:xfrm>
            <a:off x="1271753" y="555526"/>
            <a:ext cx="1598243" cy="2842916"/>
          </a:xfrm>
          <a:prstGeom prst="snip1Rect">
            <a:avLst/>
          </a:prstGeom>
          <a:solidFill>
            <a:srgbClr val="63585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剪去单角的矩形 10"/>
          <p:cNvSpPr/>
          <p:nvPr/>
        </p:nvSpPr>
        <p:spPr>
          <a:xfrm flipH="1">
            <a:off x="2949909" y="562894"/>
            <a:ext cx="1598243" cy="2842916"/>
          </a:xfrm>
          <a:prstGeom prst="snip1Rect">
            <a:avLst/>
          </a:prstGeom>
          <a:solidFill>
            <a:srgbClr val="63585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剪去单角的矩形 11"/>
          <p:cNvSpPr/>
          <p:nvPr/>
        </p:nvSpPr>
        <p:spPr>
          <a:xfrm>
            <a:off x="4613006" y="561095"/>
            <a:ext cx="1598243" cy="2842916"/>
          </a:xfrm>
          <a:prstGeom prst="snip1Rect">
            <a:avLst/>
          </a:prstGeom>
          <a:solidFill>
            <a:srgbClr val="63585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剪去单角的矩形 12"/>
          <p:cNvSpPr/>
          <p:nvPr/>
        </p:nvSpPr>
        <p:spPr>
          <a:xfrm flipH="1">
            <a:off x="6278565" y="556628"/>
            <a:ext cx="1598243" cy="2842916"/>
          </a:xfrm>
          <a:prstGeom prst="snip1Rect">
            <a:avLst/>
          </a:prstGeom>
          <a:solidFill>
            <a:srgbClr val="63585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4604619" y="1022404"/>
            <a:ext cx="1606721" cy="2255047"/>
          </a:xfrm>
          <a:custGeom>
            <a:avLst/>
            <a:gdLst>
              <a:gd name="connsiteX0" fmla="*/ 0 w 1447800"/>
              <a:gd name="connsiteY0" fmla="*/ 2032000 h 2032000"/>
              <a:gd name="connsiteX1" fmla="*/ 1447800 w 1447800"/>
              <a:gd name="connsiteY1" fmla="*/ 1176867 h 2032000"/>
              <a:gd name="connsiteX2" fmla="*/ 1447800 w 1447800"/>
              <a:gd name="connsiteY2" fmla="*/ 0 h 2032000"/>
              <a:gd name="connsiteX3" fmla="*/ 0 w 1447800"/>
              <a:gd name="connsiteY3" fmla="*/ 711200 h 2032000"/>
              <a:gd name="connsiteX4" fmla="*/ 0 w 1447800"/>
              <a:gd name="connsiteY4" fmla="*/ 203200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032000">
                <a:moveTo>
                  <a:pt x="0" y="2032000"/>
                </a:moveTo>
                <a:lnTo>
                  <a:pt x="1447800" y="1176867"/>
                </a:lnTo>
                <a:lnTo>
                  <a:pt x="1447800" y="0"/>
                </a:lnTo>
                <a:lnTo>
                  <a:pt x="0" y="711200"/>
                </a:lnTo>
                <a:lnTo>
                  <a:pt x="0" y="2032000"/>
                </a:lnTo>
                <a:close/>
              </a:path>
            </a:pathLst>
          </a:custGeom>
          <a:blipFill dpi="0" rotWithShape="0">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flipH="1">
            <a:off x="6277647" y="1022404"/>
            <a:ext cx="1606721" cy="2255047"/>
          </a:xfrm>
          <a:custGeom>
            <a:avLst/>
            <a:gdLst>
              <a:gd name="connsiteX0" fmla="*/ 0 w 1447800"/>
              <a:gd name="connsiteY0" fmla="*/ 2032000 h 2032000"/>
              <a:gd name="connsiteX1" fmla="*/ 1447800 w 1447800"/>
              <a:gd name="connsiteY1" fmla="*/ 1176867 h 2032000"/>
              <a:gd name="connsiteX2" fmla="*/ 1447800 w 1447800"/>
              <a:gd name="connsiteY2" fmla="*/ 0 h 2032000"/>
              <a:gd name="connsiteX3" fmla="*/ 0 w 1447800"/>
              <a:gd name="connsiteY3" fmla="*/ 711200 h 2032000"/>
              <a:gd name="connsiteX4" fmla="*/ 0 w 1447800"/>
              <a:gd name="connsiteY4" fmla="*/ 203200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032000">
                <a:moveTo>
                  <a:pt x="0" y="2032000"/>
                </a:moveTo>
                <a:lnTo>
                  <a:pt x="1447800" y="1176867"/>
                </a:lnTo>
                <a:lnTo>
                  <a:pt x="1447800" y="0"/>
                </a:lnTo>
                <a:lnTo>
                  <a:pt x="0" y="711200"/>
                </a:lnTo>
                <a:lnTo>
                  <a:pt x="0" y="2032000"/>
                </a:lnTo>
                <a:close/>
              </a:path>
            </a:pathLst>
          </a:cu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a:off x="2951265" y="968835"/>
            <a:ext cx="1596887" cy="2272748"/>
          </a:xfrm>
          <a:custGeom>
            <a:avLst/>
            <a:gdLst>
              <a:gd name="connsiteX0" fmla="*/ 13252 w 1596887"/>
              <a:gd name="connsiteY0" fmla="*/ 0 h 2272748"/>
              <a:gd name="connsiteX1" fmla="*/ 1596887 w 1596887"/>
              <a:gd name="connsiteY1" fmla="*/ 788505 h 2272748"/>
              <a:gd name="connsiteX2" fmla="*/ 1596887 w 1596887"/>
              <a:gd name="connsiteY2" fmla="*/ 2272748 h 2272748"/>
              <a:gd name="connsiteX3" fmla="*/ 0 w 1596887"/>
              <a:gd name="connsiteY3" fmla="*/ 1484244 h 2272748"/>
              <a:gd name="connsiteX4" fmla="*/ 13252 w 1596887"/>
              <a:gd name="connsiteY4" fmla="*/ 0 h 227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6887" h="2272748">
                <a:moveTo>
                  <a:pt x="13252" y="0"/>
                </a:moveTo>
                <a:lnTo>
                  <a:pt x="1596887" y="788505"/>
                </a:lnTo>
                <a:lnTo>
                  <a:pt x="1596887" y="2272748"/>
                </a:lnTo>
                <a:lnTo>
                  <a:pt x="0" y="1484244"/>
                </a:lnTo>
                <a:cubicBezTo>
                  <a:pt x="2209" y="982870"/>
                  <a:pt x="4417" y="481496"/>
                  <a:pt x="13252" y="0"/>
                </a:cubicBezTo>
                <a:close/>
              </a:path>
            </a:pathLst>
          </a:cu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p:nvPr/>
        </p:nvSpPr>
        <p:spPr>
          <a:xfrm flipH="1">
            <a:off x="1273109" y="990927"/>
            <a:ext cx="1596887" cy="2272748"/>
          </a:xfrm>
          <a:custGeom>
            <a:avLst/>
            <a:gdLst>
              <a:gd name="connsiteX0" fmla="*/ 13252 w 1596887"/>
              <a:gd name="connsiteY0" fmla="*/ 0 h 2272748"/>
              <a:gd name="connsiteX1" fmla="*/ 1596887 w 1596887"/>
              <a:gd name="connsiteY1" fmla="*/ 788505 h 2272748"/>
              <a:gd name="connsiteX2" fmla="*/ 1596887 w 1596887"/>
              <a:gd name="connsiteY2" fmla="*/ 2272748 h 2272748"/>
              <a:gd name="connsiteX3" fmla="*/ 0 w 1596887"/>
              <a:gd name="connsiteY3" fmla="*/ 1484244 h 2272748"/>
              <a:gd name="connsiteX4" fmla="*/ 13252 w 1596887"/>
              <a:gd name="connsiteY4" fmla="*/ 0 h 227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6887" h="2272748">
                <a:moveTo>
                  <a:pt x="13252" y="0"/>
                </a:moveTo>
                <a:lnTo>
                  <a:pt x="1596887" y="788505"/>
                </a:lnTo>
                <a:lnTo>
                  <a:pt x="1596887" y="2272748"/>
                </a:lnTo>
                <a:lnTo>
                  <a:pt x="0" y="1484244"/>
                </a:lnTo>
                <a:cubicBezTo>
                  <a:pt x="2209" y="982870"/>
                  <a:pt x="4417" y="481496"/>
                  <a:pt x="13252" y="0"/>
                </a:cubicBezTo>
                <a:close/>
              </a:path>
            </a:pathLst>
          </a:custGeom>
          <a:blipFill dpi="0" rotWithShape="0">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p:nvPr/>
        </p:nvSpPr>
        <p:spPr>
          <a:xfrm>
            <a:off x="4536504" y="3579862"/>
            <a:ext cx="4572000" cy="907941"/>
          </a:xfrm>
          <a:prstGeom prst="rect">
            <a:avLst/>
          </a:prstGeom>
        </p:spPr>
        <p:txBody>
          <a:bodyPr>
            <a:spAutoFit/>
          </a:bodyPr>
          <a:lstStyle/>
          <a:p>
            <a:r>
              <a:rPr lang="en-US" altLang="zh-CN" sz="1100" dirty="0" smtClean="0">
                <a:solidFill>
                  <a:srgbClr val="827474"/>
                </a:solidFill>
                <a:latin typeface="微软雅黑" panose="020B0503020204020204" pitchFamily="34" charset="-122"/>
                <a:ea typeface="微软雅黑" panose="020B0503020204020204" pitchFamily="34" charset="-122"/>
              </a:rPr>
              <a:t>1.</a:t>
            </a:r>
            <a:r>
              <a:rPr lang="zh-CN" altLang="en-US" sz="1100" dirty="0" smtClean="0">
                <a:solidFill>
                  <a:srgbClr val="827474"/>
                </a:solidFill>
                <a:latin typeface="微软雅黑" panose="020B0503020204020204" pitchFamily="34" charset="-122"/>
                <a:ea typeface="微软雅黑" panose="020B0503020204020204" pitchFamily="34" charset="-122"/>
              </a:rPr>
              <a:t>店铺名称：意所（中文）</a:t>
            </a:r>
            <a:r>
              <a:rPr lang="en-US" altLang="zh-CN" sz="1100" dirty="0" smtClean="0">
                <a:solidFill>
                  <a:srgbClr val="827474"/>
                </a:solidFill>
                <a:latin typeface="微软雅黑" panose="020B0503020204020204" pitchFamily="34" charset="-122"/>
                <a:ea typeface="微软雅黑" panose="020B0503020204020204" pitchFamily="34" charset="-122"/>
              </a:rPr>
              <a:t>interesting space</a:t>
            </a:r>
            <a:r>
              <a:rPr lang="zh-CN" altLang="en-US" sz="1100" dirty="0" smtClean="0">
                <a:solidFill>
                  <a:srgbClr val="827474"/>
                </a:solidFill>
                <a:latin typeface="微软雅黑" panose="020B0503020204020204" pitchFamily="34" charset="-122"/>
                <a:ea typeface="微软雅黑" panose="020B0503020204020204" pitchFamily="34" charset="-122"/>
              </a:rPr>
              <a:t>英文</a:t>
            </a:r>
            <a:endParaRPr lang="zh-CN" altLang="en-US" sz="1100" dirty="0" smtClean="0">
              <a:solidFill>
                <a:srgbClr val="827474"/>
              </a:solidFill>
              <a:latin typeface="微软雅黑" panose="020B0503020204020204" pitchFamily="34" charset="-122"/>
              <a:ea typeface="微软雅黑" panose="020B0503020204020204" pitchFamily="34" charset="-122"/>
            </a:endParaRPr>
          </a:p>
          <a:p>
            <a:r>
              <a:rPr lang="en-US" altLang="zh-CN" sz="1100" dirty="0" smtClean="0">
                <a:solidFill>
                  <a:srgbClr val="827474"/>
                </a:solidFill>
                <a:latin typeface="微软雅黑" panose="020B0503020204020204" pitchFamily="34" charset="-122"/>
                <a:ea typeface="微软雅黑" panose="020B0503020204020204" pitchFamily="34" charset="-122"/>
              </a:rPr>
              <a:t>2.</a:t>
            </a:r>
            <a:r>
              <a:rPr lang="zh-CN" altLang="en-US" sz="1100" dirty="0" smtClean="0">
                <a:solidFill>
                  <a:srgbClr val="827474"/>
                </a:solidFill>
                <a:latin typeface="微软雅黑" panose="020B0503020204020204" pitchFamily="34" charset="-122"/>
                <a:ea typeface="微软雅黑" panose="020B0503020204020204" pitchFamily="34" charset="-122"/>
              </a:rPr>
              <a:t>品牌解读：一个有意思的地方</a:t>
            </a:r>
            <a:endParaRPr lang="zh-CN" altLang="en-US" sz="1100" dirty="0" smtClean="0">
              <a:solidFill>
                <a:srgbClr val="827474"/>
              </a:solidFill>
              <a:latin typeface="微软雅黑" panose="020B0503020204020204" pitchFamily="34" charset="-122"/>
              <a:ea typeface="微软雅黑" panose="020B0503020204020204" pitchFamily="34" charset="-122"/>
            </a:endParaRPr>
          </a:p>
          <a:p>
            <a:r>
              <a:rPr lang="en-US" altLang="zh-CN" sz="1100" dirty="0" smtClean="0">
                <a:solidFill>
                  <a:srgbClr val="827474"/>
                </a:solidFill>
                <a:latin typeface="微软雅黑" panose="020B0503020204020204" pitchFamily="34" charset="-122"/>
                <a:ea typeface="微软雅黑" panose="020B0503020204020204" pitchFamily="34" charset="-122"/>
              </a:rPr>
              <a:t>3.</a:t>
            </a:r>
            <a:r>
              <a:rPr lang="zh-CN" altLang="en-US" sz="1100" dirty="0" smtClean="0">
                <a:solidFill>
                  <a:srgbClr val="827474"/>
                </a:solidFill>
                <a:latin typeface="微软雅黑" panose="020B0503020204020204" pitchFamily="34" charset="-122"/>
                <a:ea typeface="微软雅黑" panose="020B0503020204020204" pitchFamily="34" charset="-122"/>
              </a:rPr>
              <a:t>品牌个性：</a:t>
            </a:r>
            <a:endParaRPr lang="en-US" altLang="zh-CN" sz="1100" dirty="0" smtClean="0">
              <a:solidFill>
                <a:srgbClr val="827474"/>
              </a:solidFill>
              <a:latin typeface="微软雅黑" panose="020B0503020204020204" pitchFamily="34" charset="-122"/>
              <a:ea typeface="微软雅黑" panose="020B0503020204020204" pitchFamily="34" charset="-122"/>
            </a:endParaRPr>
          </a:p>
          <a:p>
            <a:r>
              <a:rPr lang="zh-CN" altLang="en-US" sz="2000" dirty="0" smtClean="0">
                <a:solidFill>
                  <a:srgbClr val="827474"/>
                </a:solidFill>
                <a:latin typeface="微软雅黑" panose="020B0503020204020204" pitchFamily="34" charset="-122"/>
                <a:ea typeface="微软雅黑" panose="020B0503020204020204" pitchFamily="34" charset="-122"/>
              </a:rPr>
              <a:t>自由，趣味</a:t>
            </a:r>
            <a:endParaRPr lang="zh-CN" altLang="en-US" sz="2000" dirty="0">
              <a:solidFill>
                <a:srgbClr val="827474"/>
              </a:solidFill>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1520" y="3795886"/>
            <a:ext cx="3182118" cy="542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1000"/>
                                        <p:tgtEl>
                                          <p:spTgt spid="41"/>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left)">
                                      <p:cBhvr>
                                        <p:cTn id="23" dur="1000"/>
                                        <p:tgtEl>
                                          <p:spTgt spid="4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1000"/>
                                        <p:tgtEl>
                                          <p:spTgt spid="17"/>
                                        </p:tgtEl>
                                      </p:cBhvr>
                                    </p:animEffect>
                                  </p:childTnLst>
                                </p:cTn>
                              </p:par>
                            </p:childTnLst>
                          </p:cTn>
                        </p:par>
                        <p:par>
                          <p:cTn id="32" fill="hold">
                            <p:stCondLst>
                              <p:cond delay="4000"/>
                            </p:stCondLst>
                            <p:childTnLst>
                              <p:par>
                                <p:cTn id="33" presetID="53" presetClass="entr" presetSubtype="16"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par>
                          <p:cTn id="38" fill="hold">
                            <p:stCondLst>
                              <p:cond delay="4500"/>
                            </p:stCondLst>
                            <p:childTnLst>
                              <p:par>
                                <p:cTn id="39" presetID="56" presetClass="entr" presetSubtype="0" fill="hold" grpId="0" nodeType="afterEffect">
                                  <p:stCondLst>
                                    <p:cond delay="0"/>
                                  </p:stCondLst>
                                  <p:iterate type="lt">
                                    <p:tmPct val="10000"/>
                                  </p:iterate>
                                  <p:childTnLst>
                                    <p:set>
                                      <p:cBhvr>
                                        <p:cTn id="40" dur="1" fill="hold">
                                          <p:stCondLst>
                                            <p:cond delay="0"/>
                                          </p:stCondLst>
                                        </p:cTn>
                                        <p:tgtEl>
                                          <p:spTgt spid="81"/>
                                        </p:tgtEl>
                                        <p:attrNameLst>
                                          <p:attrName>style.visibility</p:attrName>
                                        </p:attrNameLst>
                                      </p:cBhvr>
                                      <p:to>
                                        <p:strVal val="visible"/>
                                      </p:to>
                                    </p:set>
                                    <p:anim by="(-#ppt_w*2)" calcmode="lin" valueType="num">
                                      <p:cBhvr rctx="PPT">
                                        <p:cTn id="41" dur="500" autoRev="1" fill="hold">
                                          <p:stCondLst>
                                            <p:cond delay="0"/>
                                          </p:stCondLst>
                                        </p:cTn>
                                        <p:tgtEl>
                                          <p:spTgt spid="81"/>
                                        </p:tgtEl>
                                        <p:attrNameLst>
                                          <p:attrName>ppt_w</p:attrName>
                                        </p:attrNameLst>
                                      </p:cBhvr>
                                    </p:anim>
                                    <p:anim by="(#ppt_w*0.50)" calcmode="lin" valueType="num">
                                      <p:cBhvr>
                                        <p:cTn id="42" dur="500" decel="50000" autoRev="1" fill="hold">
                                          <p:stCondLst>
                                            <p:cond delay="0"/>
                                          </p:stCondLst>
                                        </p:cTn>
                                        <p:tgtEl>
                                          <p:spTgt spid="81"/>
                                        </p:tgtEl>
                                        <p:attrNameLst>
                                          <p:attrName>ppt_x</p:attrName>
                                        </p:attrNameLst>
                                      </p:cBhvr>
                                    </p:anim>
                                    <p:anim from="(-#ppt_h/2)" to="(#ppt_y)" calcmode="lin" valueType="num">
                                      <p:cBhvr>
                                        <p:cTn id="43" dur="1000" fill="hold">
                                          <p:stCondLst>
                                            <p:cond delay="0"/>
                                          </p:stCondLst>
                                        </p:cTn>
                                        <p:tgtEl>
                                          <p:spTgt spid="81"/>
                                        </p:tgtEl>
                                        <p:attrNameLst>
                                          <p:attrName>ppt_y</p:attrName>
                                        </p:attrNameLst>
                                      </p:cBhvr>
                                    </p:anim>
                                    <p:animRot by="21600000">
                                      <p:cBhvr>
                                        <p:cTn id="44" dur="1000" fill="hold">
                                          <p:stCondLst>
                                            <p:cond delay="0"/>
                                          </p:stCondLst>
                                        </p:cTn>
                                        <p:tgtEl>
                                          <p:spTgt spid="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6" grpId="0" animBg="1"/>
      <p:bldP spid="17" grpId="0" animBg="1"/>
      <p:bldP spid="40" grpId="0" animBg="1"/>
      <p:bldP spid="41" grpId="0" animBg="1"/>
      <p:bldP spid="8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流程图: 文档 5"/>
          <p:cNvSpPr/>
          <p:nvPr/>
        </p:nvSpPr>
        <p:spPr>
          <a:xfrm>
            <a:off x="4613788" y="0"/>
            <a:ext cx="1788565" cy="3318957"/>
          </a:xfrm>
          <a:prstGeom prst="flowChartDocument">
            <a:avLst/>
          </a:prstGeom>
          <a:blipFill>
            <a:blip r:embed="rId1"/>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 name="流程图: 文档 4"/>
          <p:cNvSpPr/>
          <p:nvPr/>
        </p:nvSpPr>
        <p:spPr>
          <a:xfrm flipH="1">
            <a:off x="6506889" y="0"/>
            <a:ext cx="1788565" cy="3318956"/>
          </a:xfrm>
          <a:prstGeom prst="flowChartDocument">
            <a:avLst/>
          </a:prstGeom>
          <a:blipFill>
            <a:blip r:embed="rId2"/>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 name="流程图: 文档 3"/>
          <p:cNvSpPr/>
          <p:nvPr/>
        </p:nvSpPr>
        <p:spPr>
          <a:xfrm>
            <a:off x="827584" y="-1"/>
            <a:ext cx="1788565" cy="3318957"/>
          </a:xfrm>
          <a:prstGeom prst="flowChartDocument">
            <a:avLst/>
          </a:prstGeom>
          <a:blipFill>
            <a:blip r:embed="rId3"/>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 name="流程图: 文档 9"/>
          <p:cNvSpPr/>
          <p:nvPr/>
        </p:nvSpPr>
        <p:spPr>
          <a:xfrm flipH="1">
            <a:off x="2720686" y="0"/>
            <a:ext cx="1788565" cy="3318957"/>
          </a:xfrm>
          <a:prstGeom prst="flowChartDocument">
            <a:avLst/>
          </a:prstGeom>
          <a:blipFill>
            <a:blip r:embed="rId4"/>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2" name="组合 1"/>
          <p:cNvGrpSpPr/>
          <p:nvPr/>
        </p:nvGrpSpPr>
        <p:grpSpPr>
          <a:xfrm>
            <a:off x="827584" y="3467784"/>
            <a:ext cx="7467870" cy="400110"/>
            <a:chOff x="827584" y="3467784"/>
            <a:chExt cx="7467870" cy="400110"/>
          </a:xfrm>
        </p:grpSpPr>
        <p:sp>
          <p:nvSpPr>
            <p:cNvPr id="13" name="矩形 12"/>
            <p:cNvSpPr/>
            <p:nvPr/>
          </p:nvSpPr>
          <p:spPr>
            <a:xfrm>
              <a:off x="3936731" y="3467784"/>
              <a:ext cx="1210588" cy="400110"/>
            </a:xfrm>
            <a:prstGeom prst="rect">
              <a:avLst/>
            </a:prstGeom>
          </p:spPr>
          <p:txBody>
            <a:bodyPr wrap="none">
              <a:spAutoFit/>
            </a:bodyPr>
            <a:lstStyle/>
            <a:p>
              <a:r>
                <a:rPr lang="zh-CN" altLang="zh-CN" sz="2000" dirty="0">
                  <a:solidFill>
                    <a:srgbClr val="827474"/>
                  </a:solidFill>
                  <a:latin typeface="微软雅黑" panose="020B0503020204020204" pitchFamily="34" charset="-122"/>
                  <a:ea typeface="微软雅黑" panose="020B0503020204020204" pitchFamily="34" charset="-122"/>
                </a:rPr>
                <a:t>定位人群</a:t>
              </a:r>
              <a:endParaRPr lang="zh-CN" altLang="en-US" sz="2000" dirty="0">
                <a:solidFill>
                  <a:srgbClr val="827474"/>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5147319" y="3654587"/>
              <a:ext cx="3148135" cy="0"/>
            </a:xfrm>
            <a:prstGeom prst="line">
              <a:avLst/>
            </a:prstGeom>
            <a:ln>
              <a:solidFill>
                <a:srgbClr val="635858"/>
              </a:solidFill>
              <a:tailEnd type="ova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827584" y="3654587"/>
              <a:ext cx="3109892" cy="0"/>
            </a:xfrm>
            <a:prstGeom prst="line">
              <a:avLst/>
            </a:prstGeom>
            <a:ln>
              <a:solidFill>
                <a:srgbClr val="635858"/>
              </a:solidFill>
              <a:tailEnd type="oval"/>
            </a:ln>
          </p:spPr>
          <p:style>
            <a:lnRef idx="1">
              <a:schemeClr val="accent1"/>
            </a:lnRef>
            <a:fillRef idx="0">
              <a:schemeClr val="accent1"/>
            </a:fillRef>
            <a:effectRef idx="0">
              <a:schemeClr val="accent1"/>
            </a:effectRef>
            <a:fontRef idx="minor">
              <a:schemeClr val="tx1"/>
            </a:fontRef>
          </p:style>
        </p:cxnSp>
      </p:grpSp>
      <p:sp>
        <p:nvSpPr>
          <p:cNvPr id="18" name="矩形 17"/>
          <p:cNvSpPr/>
          <p:nvPr/>
        </p:nvSpPr>
        <p:spPr>
          <a:xfrm>
            <a:off x="1729563" y="3867894"/>
            <a:ext cx="5624923" cy="692497"/>
          </a:xfrm>
          <a:prstGeom prst="rect">
            <a:avLst/>
          </a:prstGeom>
        </p:spPr>
        <p:txBody>
          <a:bodyPr wrap="square">
            <a:spAutoFit/>
          </a:bodyPr>
          <a:lstStyle/>
          <a:p>
            <a:pPr algn="ctr"/>
            <a:r>
              <a:rPr lang="zh-CN" altLang="en-US" dirty="0" smtClean="0">
                <a:solidFill>
                  <a:srgbClr val="827474"/>
                </a:solidFill>
                <a:latin typeface="微软雅黑" panose="020B0503020204020204" pitchFamily="34" charset="-122"/>
                <a:ea typeface="微软雅黑" panose="020B0503020204020204" pitchFamily="34" charset="-122"/>
              </a:rPr>
              <a:t>更改图片方法讲解</a:t>
            </a:r>
            <a:endParaRPr lang="en-US" altLang="zh-CN" dirty="0" smtClean="0">
              <a:solidFill>
                <a:srgbClr val="827474"/>
              </a:solidFill>
              <a:latin typeface="微软雅黑" panose="020B0503020204020204" pitchFamily="34" charset="-122"/>
              <a:ea typeface="微软雅黑" panose="020B0503020204020204" pitchFamily="34" charset="-122"/>
            </a:endParaRPr>
          </a:p>
          <a:p>
            <a:pPr algn="ctr"/>
            <a:r>
              <a:rPr lang="zh-CN" altLang="en-US" sz="1050" dirty="0" smtClean="0">
                <a:solidFill>
                  <a:srgbClr val="827474"/>
                </a:solidFill>
                <a:latin typeface="微软雅黑" panose="020B0503020204020204" pitchFamily="34" charset="-122"/>
                <a:ea typeface="微软雅黑" panose="020B0503020204020204" pitchFamily="34" charset="-122"/>
              </a:rPr>
              <a:t>单击选中图片，右键，设置图片格式，填充，图片或文理填充，文件，选择你要的图片即可</a:t>
            </a:r>
            <a:endParaRPr lang="en-US" altLang="zh-CN" sz="1050" dirty="0" smtClean="0">
              <a:solidFill>
                <a:srgbClr val="827474"/>
              </a:solidFill>
              <a:latin typeface="微软雅黑" panose="020B0503020204020204" pitchFamily="34" charset="-122"/>
              <a:ea typeface="微软雅黑" panose="020B0503020204020204" pitchFamily="34" charset="-122"/>
            </a:endParaRPr>
          </a:p>
          <a:p>
            <a:pPr algn="ctr"/>
            <a:r>
              <a:rPr lang="zh-CN" altLang="en-US" sz="1050" dirty="0" smtClean="0">
                <a:solidFill>
                  <a:srgbClr val="827474"/>
                </a:solidFill>
                <a:latin typeface="微软雅黑" panose="020B0503020204020204" pitchFamily="34" charset="-122"/>
                <a:ea typeface="微软雅黑" panose="020B0503020204020204" pitchFamily="34" charset="-122"/>
              </a:rPr>
              <a:t>（备注，建议使用图片前先将图片裁剪成如图差不多的长方形，图片不会变形）</a:t>
            </a:r>
            <a:endParaRPr lang="zh-CN" altLang="en-US" sz="1050" dirty="0">
              <a:solidFill>
                <a:srgbClr val="827474"/>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outVertical)">
                                      <p:cBhvr>
                                        <p:cTn id="23" dur="1000"/>
                                        <p:tgtEl>
                                          <p:spTgt spid="2"/>
                                        </p:tgtEl>
                                      </p:cBhvr>
                                    </p:animEffect>
                                  </p:childTnLst>
                                </p:cTn>
                              </p:par>
                            </p:childTnLst>
                          </p:cTn>
                        </p:par>
                        <p:par>
                          <p:cTn id="24" fill="hold">
                            <p:stCondLst>
                              <p:cond delay="3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8"/>
                                        </p:tgtEl>
                                        <p:attrNameLst>
                                          <p:attrName>ppt_y</p:attrName>
                                        </p:attrNameLst>
                                      </p:cBhvr>
                                      <p:tavLst>
                                        <p:tav tm="0">
                                          <p:val>
                                            <p:strVal val="#ppt_y"/>
                                          </p:val>
                                        </p:tav>
                                        <p:tav tm="100000">
                                          <p:val>
                                            <p:strVal val="#ppt_y"/>
                                          </p:val>
                                        </p:tav>
                                      </p:tavLst>
                                    </p:anim>
                                    <p:anim calcmode="lin" valueType="num">
                                      <p:cBhvr>
                                        <p:cTn id="2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animBg="1"/>
      <p:bldP spid="10"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1" cstate="print">
            <a:extLst>
              <a:ext uri="{28A0092B-C50C-407E-A947-70E740481C1C}">
                <a14:useLocalDpi xmlns:a14="http://schemas.microsoft.com/office/drawing/2010/main" val="0"/>
              </a:ext>
            </a:extLst>
          </a:blip>
          <a:srcRect l="13578" r="55824"/>
          <a:stretch>
            <a:fillRect/>
          </a:stretch>
        </p:blipFill>
        <p:spPr>
          <a:xfrm>
            <a:off x="22196" y="0"/>
            <a:ext cx="2506980" cy="5121786"/>
          </a:xfrm>
          <a:prstGeom prst="rect">
            <a:avLst/>
          </a:prstGeom>
          <a:ln>
            <a:noFill/>
          </a:ln>
        </p:spPr>
      </p:pic>
      <p:pic>
        <p:nvPicPr>
          <p:cNvPr id="4098" name="Picture 2" descr="e:\program files\360se6\User Data\temp\6599-110PQ50240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22548"/>
            <a:ext cx="3347863" cy="5120952"/>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2367538" y="0"/>
            <a:ext cx="3456384" cy="5143500"/>
          </a:xfrm>
          <a:prstGeom prst="rect">
            <a:avLst/>
          </a:prstGeom>
          <a:solidFill>
            <a:srgbClr val="262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 name="椭圆 3"/>
          <p:cNvSpPr/>
          <p:nvPr/>
        </p:nvSpPr>
        <p:spPr>
          <a:xfrm>
            <a:off x="1762100" y="195486"/>
            <a:ext cx="4610100" cy="4610100"/>
          </a:xfrm>
          <a:prstGeom prst="ellipse">
            <a:avLst/>
          </a:prstGeom>
          <a:solidFill>
            <a:srgbClr val="262A3E"/>
          </a:solidFill>
          <a:ln w="76200">
            <a:solidFill>
              <a:srgbClr val="A18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 name="椭圆 4"/>
          <p:cNvSpPr/>
          <p:nvPr/>
        </p:nvSpPr>
        <p:spPr>
          <a:xfrm>
            <a:off x="2140607" y="573993"/>
            <a:ext cx="3853086" cy="3853086"/>
          </a:xfrm>
          <a:prstGeom prst="ellipse">
            <a:avLst/>
          </a:prstGeom>
          <a:solidFill>
            <a:srgbClr val="635858"/>
          </a:solidFill>
          <a:ln w="76200">
            <a:solidFill>
              <a:srgbClr val="A18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 name="矩形 6"/>
          <p:cNvSpPr/>
          <p:nvPr/>
        </p:nvSpPr>
        <p:spPr>
          <a:xfrm>
            <a:off x="2259526" y="1828971"/>
            <a:ext cx="3672408" cy="1508105"/>
          </a:xfrm>
          <a:prstGeom prst="rect">
            <a:avLst/>
          </a:prstGeom>
        </p:spPr>
        <p:txBody>
          <a:bodyPr wrap="square">
            <a:spAutoFit/>
          </a:bodyPr>
          <a:lstStyle/>
          <a:p>
            <a:pPr algn="ctr"/>
            <a:r>
              <a:rPr lang="zh-CN" altLang="en-US" sz="2400" b="1" dirty="0">
                <a:solidFill>
                  <a:schemeClr val="bg1">
                    <a:lumMod val="65000"/>
                  </a:schemeClr>
                </a:solidFill>
                <a:latin typeface="微软雅黑" panose="020B0503020204020204" pitchFamily="34" charset="-122"/>
                <a:ea typeface="微软雅黑" panose="020B0503020204020204" pitchFamily="34" charset="-122"/>
              </a:rPr>
              <a:t>更改图片方法</a:t>
            </a:r>
            <a:r>
              <a:rPr lang="zh-CN" altLang="en-US" sz="2400" b="1" dirty="0" smtClean="0">
                <a:solidFill>
                  <a:schemeClr val="bg1">
                    <a:lumMod val="65000"/>
                  </a:schemeClr>
                </a:solidFill>
                <a:latin typeface="微软雅黑" panose="020B0503020204020204" pitchFamily="34" charset="-122"/>
                <a:ea typeface="微软雅黑" panose="020B0503020204020204" pitchFamily="34" charset="-122"/>
              </a:rPr>
              <a:t>讲解</a:t>
            </a:r>
            <a:endParaRPr lang="en-US" altLang="zh-CN" sz="2400" b="1" dirty="0" smtClean="0">
              <a:solidFill>
                <a:schemeClr val="bg1">
                  <a:lumMod val="65000"/>
                </a:schemeClr>
              </a:solidFill>
              <a:latin typeface="微软雅黑" panose="020B0503020204020204" pitchFamily="34" charset="-122"/>
              <a:ea typeface="微软雅黑" panose="020B0503020204020204" pitchFamily="34" charset="-122"/>
            </a:endParaRPr>
          </a:p>
          <a:p>
            <a:pPr algn="ctr"/>
            <a:endParaRPr lang="zh-CN" altLang="en-US" sz="2400" b="1" dirty="0">
              <a:solidFill>
                <a:schemeClr val="bg1">
                  <a:lumMod val="65000"/>
                </a:schemeClr>
              </a:solidFill>
              <a:latin typeface="微软雅黑" panose="020B0503020204020204" pitchFamily="34" charset="-122"/>
              <a:ea typeface="微软雅黑" panose="020B0503020204020204" pitchFamily="34" charset="-122"/>
            </a:endParaRPr>
          </a:p>
          <a:p>
            <a:pPr algn="ctr"/>
            <a:r>
              <a:rPr lang="zh-CN" altLang="en-US" sz="1100" dirty="0">
                <a:solidFill>
                  <a:schemeClr val="bg1">
                    <a:lumMod val="65000"/>
                  </a:schemeClr>
                </a:solidFill>
                <a:latin typeface="微软雅黑" panose="020B0503020204020204" pitchFamily="34" charset="-122"/>
                <a:ea typeface="微软雅黑" panose="020B0503020204020204" pitchFamily="34" charset="-122"/>
              </a:rPr>
              <a:t>单击选中图片，右键，设置图片格式，填充，图片或文理填充，文件，选择你要的图片即可</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a:p>
            <a:pPr algn="ctr"/>
            <a:r>
              <a:rPr lang="zh-CN" altLang="en-US" sz="1100" dirty="0">
                <a:solidFill>
                  <a:schemeClr val="bg1">
                    <a:lumMod val="65000"/>
                  </a:schemeClr>
                </a:solidFill>
                <a:latin typeface="微软雅黑" panose="020B0503020204020204" pitchFamily="34" charset="-122"/>
                <a:ea typeface="微软雅黑" panose="020B0503020204020204" pitchFamily="34" charset="-122"/>
              </a:rPr>
              <a:t>（备注，建议使用图片前先将图片裁剪成如图差不多的长方形，图片不会变形）</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7"/>
                                        </p:tgtEl>
                                        <p:attrNameLst>
                                          <p:attrName>ppt_y</p:attrName>
                                        </p:attrNameLst>
                                      </p:cBhvr>
                                      <p:tavLst>
                                        <p:tav tm="0">
                                          <p:val>
                                            <p:strVal val="#ppt_y"/>
                                          </p:val>
                                        </p:tav>
                                        <p:tav tm="100000">
                                          <p:val>
                                            <p:strVal val="#ppt_y"/>
                                          </p:val>
                                        </p:tav>
                                      </p:tavLst>
                                    </p:anim>
                                    <p:anim calcmode="lin" valueType="num">
                                      <p:cBhvr>
                                        <p:cTn id="1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96692" y="411510"/>
            <a:ext cx="1820421" cy="3596148"/>
          </a:xfrm>
          <a:prstGeom prst="rect">
            <a:avLst/>
          </a:prstGeom>
          <a:blipFill>
            <a:blip r:embed="rId1"/>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27474"/>
              </a:solidFill>
              <a:latin typeface="微软雅黑" panose="020B0503020204020204" pitchFamily="34" charset="-122"/>
              <a:ea typeface="微软雅黑" panose="020B0503020204020204" pitchFamily="34" charset="-122"/>
            </a:endParaRPr>
          </a:p>
        </p:txBody>
      </p:sp>
      <p:sp>
        <p:nvSpPr>
          <p:cNvPr id="6" name="矩形 5"/>
          <p:cNvSpPr/>
          <p:nvPr/>
        </p:nvSpPr>
        <p:spPr>
          <a:xfrm>
            <a:off x="4716016" y="411510"/>
            <a:ext cx="1820421" cy="3596148"/>
          </a:xfrm>
          <a:prstGeom prst="rect">
            <a:avLst/>
          </a:prstGeom>
          <a:blipFill>
            <a:blip r:embed="rId2"/>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27474"/>
              </a:solidFill>
              <a:latin typeface="微软雅黑" panose="020B0503020204020204" pitchFamily="34" charset="-122"/>
              <a:ea typeface="微软雅黑" panose="020B0503020204020204" pitchFamily="34" charset="-122"/>
            </a:endParaRPr>
          </a:p>
        </p:txBody>
      </p:sp>
      <p:sp>
        <p:nvSpPr>
          <p:cNvPr id="2" name="矩形 1"/>
          <p:cNvSpPr/>
          <p:nvPr/>
        </p:nvSpPr>
        <p:spPr>
          <a:xfrm flipH="1" flipV="1">
            <a:off x="877368" y="411510"/>
            <a:ext cx="1820421" cy="3596148"/>
          </a:xfrm>
          <a:prstGeom prst="rect">
            <a:avLst/>
          </a:prstGeom>
          <a:blipFill dpi="0" rotWithShape="0">
            <a:blip r:embed="rId3"/>
            <a:srcRect/>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27474"/>
              </a:solidFill>
              <a:latin typeface="微软雅黑" panose="020B0503020204020204" pitchFamily="34" charset="-122"/>
              <a:ea typeface="微软雅黑" panose="020B0503020204020204" pitchFamily="34" charset="-122"/>
            </a:endParaRPr>
          </a:p>
        </p:txBody>
      </p:sp>
      <p:sp>
        <p:nvSpPr>
          <p:cNvPr id="11" name="矩形 10"/>
          <p:cNvSpPr/>
          <p:nvPr/>
        </p:nvSpPr>
        <p:spPr>
          <a:xfrm>
            <a:off x="1783014" y="4273887"/>
            <a:ext cx="6045146" cy="461665"/>
          </a:xfrm>
          <a:prstGeom prst="rect">
            <a:avLst/>
          </a:prstGeom>
        </p:spPr>
        <p:txBody>
          <a:bodyPr wrap="square">
            <a:spAutoFit/>
          </a:bodyPr>
          <a:lstStyle/>
          <a:p>
            <a:r>
              <a:rPr lang="zh-CN" altLang="en-US" sz="1200" dirty="0" smtClean="0">
                <a:solidFill>
                  <a:srgbClr val="827474"/>
                </a:solidFill>
                <a:latin typeface="微软雅黑" panose="020B0503020204020204" pitchFamily="34" charset="-122"/>
                <a:ea typeface="微软雅黑" panose="020B0503020204020204" pitchFamily="34" charset="-122"/>
              </a:rPr>
              <a:t>我们的厨师长</a:t>
            </a:r>
            <a:r>
              <a:rPr lang="en-US" altLang="zh-CN" sz="1200" dirty="0" smtClean="0">
                <a:solidFill>
                  <a:srgbClr val="827474"/>
                </a:solidFill>
                <a:latin typeface="微软雅黑" panose="020B0503020204020204" pitchFamily="34" charset="-122"/>
                <a:ea typeface="微软雅黑" panose="020B0503020204020204" pitchFamily="34" charset="-122"/>
              </a:rPr>
              <a:t>Ice  </a:t>
            </a:r>
            <a:r>
              <a:rPr lang="zh-CN" altLang="en-US" sz="1200" dirty="0" smtClean="0">
                <a:solidFill>
                  <a:srgbClr val="827474"/>
                </a:solidFill>
                <a:latin typeface="微软雅黑" panose="020B0503020204020204" pitchFamily="34" charset="-122"/>
                <a:ea typeface="微软雅黑" panose="020B0503020204020204" pitchFamily="34" charset="-122"/>
              </a:rPr>
              <a:t>是国内第一个提出“</a:t>
            </a:r>
            <a:r>
              <a:rPr lang="en-US" altLang="zh-CN" sz="1200" dirty="0" smtClean="0">
                <a:solidFill>
                  <a:srgbClr val="827474"/>
                </a:solidFill>
                <a:latin typeface="微软雅黑" panose="020B0503020204020204" pitchFamily="34" charset="-122"/>
                <a:ea typeface="微软雅黑" panose="020B0503020204020204" pitchFamily="34" charset="-122"/>
              </a:rPr>
              <a:t>localism”</a:t>
            </a:r>
            <a:r>
              <a:rPr lang="zh-CN" altLang="en-US" sz="1200" dirty="0" smtClean="0">
                <a:solidFill>
                  <a:srgbClr val="827474"/>
                </a:solidFill>
                <a:latin typeface="微软雅黑" panose="020B0503020204020204" pitchFamily="34" charset="-122"/>
                <a:ea typeface="微软雅黑" panose="020B0503020204020204" pitchFamily="34" charset="-122"/>
              </a:rPr>
              <a:t>的</a:t>
            </a:r>
            <a:r>
              <a:rPr lang="en-US" altLang="zh-CN" sz="1200" dirty="0" smtClean="0">
                <a:solidFill>
                  <a:srgbClr val="827474"/>
                </a:solidFill>
                <a:latin typeface="微软雅黑" panose="020B0503020204020204" pitchFamily="34" charset="-122"/>
                <a:ea typeface="微软雅黑" panose="020B0503020204020204" pitchFamily="34" charset="-122"/>
              </a:rPr>
              <a:t>85</a:t>
            </a:r>
            <a:r>
              <a:rPr lang="zh-CN" altLang="en-US" sz="1200" dirty="0" smtClean="0">
                <a:solidFill>
                  <a:srgbClr val="827474"/>
                </a:solidFill>
                <a:latin typeface="微软雅黑" panose="020B0503020204020204" pitchFamily="34" charset="-122"/>
                <a:ea typeface="微软雅黑" panose="020B0503020204020204" pitchFamily="34" charset="-122"/>
              </a:rPr>
              <a:t>后新贵厨师，经历了新加坡，香港，三亚，成都各类中西文化的交流与冲击，希望在“</a:t>
            </a:r>
            <a:r>
              <a:rPr lang="en-US" altLang="zh-CN" sz="1200" dirty="0" smtClean="0">
                <a:solidFill>
                  <a:srgbClr val="827474"/>
                </a:solidFill>
                <a:latin typeface="微软雅黑" panose="020B0503020204020204" pitchFamily="34" charset="-122"/>
                <a:ea typeface="微软雅黑" panose="020B0503020204020204" pitchFamily="34" charset="-122"/>
              </a:rPr>
              <a:t>localism”</a:t>
            </a:r>
            <a:r>
              <a:rPr lang="zh-CN" altLang="en-US" sz="1200" dirty="0" smtClean="0">
                <a:solidFill>
                  <a:srgbClr val="827474"/>
                </a:solidFill>
                <a:latin typeface="微软雅黑" panose="020B0503020204020204" pitchFamily="34" charset="-122"/>
                <a:ea typeface="微软雅黑" panose="020B0503020204020204" pitchFamily="34" charset="-122"/>
              </a:rPr>
              <a:t>的技法上推陈出新</a:t>
            </a:r>
            <a:endParaRPr lang="zh-CN" altLang="en-US" sz="1200" dirty="0">
              <a:solidFill>
                <a:srgbClr val="827474"/>
              </a:solidFill>
              <a:latin typeface="微软雅黑" panose="020B0503020204020204" pitchFamily="34" charset="-122"/>
              <a:ea typeface="微软雅黑" panose="020B0503020204020204" pitchFamily="34" charset="-122"/>
            </a:endParaRPr>
          </a:p>
        </p:txBody>
      </p:sp>
      <p:sp>
        <p:nvSpPr>
          <p:cNvPr id="12" name="矩形 11"/>
          <p:cNvSpPr/>
          <p:nvPr/>
        </p:nvSpPr>
        <p:spPr>
          <a:xfrm>
            <a:off x="6635339" y="411510"/>
            <a:ext cx="1820421" cy="3596148"/>
          </a:xfrm>
          <a:prstGeom prst="rect">
            <a:avLst/>
          </a:prstGeom>
          <a:blipFill>
            <a:blip r:embed="rId4"/>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27474"/>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ppt_x"/>
                                          </p:val>
                                        </p:tav>
                                        <p:tav tm="100000">
                                          <p:val>
                                            <p:strVal val="#ppt_x"/>
                                          </p:val>
                                        </p:tav>
                                      </p:tavLst>
                                    </p:anim>
                                    <p:anim calcmode="lin" valueType="num">
                                      <p:cBhvr additive="base">
                                        <p:cTn id="16" dur="75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0-#ppt_h/2"/>
                                          </p:val>
                                        </p:tav>
                                        <p:tav tm="100000">
                                          <p:val>
                                            <p:strVal val="#ppt_y"/>
                                          </p:val>
                                        </p:tav>
                                      </p:tavLst>
                                    </p:anim>
                                  </p:childTnLst>
                                </p:cTn>
                              </p:par>
                            </p:childTnLst>
                          </p:cTn>
                        </p:par>
                        <p:par>
                          <p:cTn id="21" fill="hold">
                            <p:stCondLst>
                              <p:cond delay="100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11"/>
                                        </p:tgtEl>
                                        <p:attrNameLst>
                                          <p:attrName>style.visibility</p:attrName>
                                        </p:attrNameLst>
                                      </p:cBhvr>
                                      <p:to>
                                        <p:strVal val="visible"/>
                                      </p:to>
                                    </p:set>
                                    <p:anim by="(-#ppt_w*2)" calcmode="lin" valueType="num">
                                      <p:cBhvr rctx="PPT">
                                        <p:cTn id="24" dur="500" autoRev="1" fill="hold">
                                          <p:stCondLst>
                                            <p:cond delay="0"/>
                                          </p:stCondLst>
                                        </p:cTn>
                                        <p:tgtEl>
                                          <p:spTgt spid="11"/>
                                        </p:tgtEl>
                                        <p:attrNameLst>
                                          <p:attrName>ppt_w</p:attrName>
                                        </p:attrNameLst>
                                      </p:cBhvr>
                                    </p:anim>
                                    <p:anim by="(#ppt_w*0.50)" calcmode="lin" valueType="num">
                                      <p:cBhvr>
                                        <p:cTn id="25" dur="500" decel="50000" autoRev="1" fill="hold">
                                          <p:stCondLst>
                                            <p:cond delay="0"/>
                                          </p:stCondLst>
                                        </p:cTn>
                                        <p:tgtEl>
                                          <p:spTgt spid="11"/>
                                        </p:tgtEl>
                                        <p:attrNameLst>
                                          <p:attrName>ppt_x</p:attrName>
                                        </p:attrNameLst>
                                      </p:cBhvr>
                                    </p:anim>
                                    <p:anim from="(-#ppt_h/2)" to="(#ppt_y)" calcmode="lin" valueType="num">
                                      <p:cBhvr>
                                        <p:cTn id="26" dur="1000" fill="hold">
                                          <p:stCondLst>
                                            <p:cond delay="0"/>
                                          </p:stCondLst>
                                        </p:cTn>
                                        <p:tgtEl>
                                          <p:spTgt spid="11"/>
                                        </p:tgtEl>
                                        <p:attrNameLst>
                                          <p:attrName>ppt_y</p:attrName>
                                        </p:attrNameLst>
                                      </p:cBhvr>
                                    </p:anim>
                                    <p:animRot by="21600000">
                                      <p:cBhvr>
                                        <p:cTn id="2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2" grpId="0" animBg="1"/>
      <p:bldP spid="11"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6512" y="1419622"/>
            <a:ext cx="9180512" cy="216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826026" y="712511"/>
            <a:ext cx="3182118" cy="542545"/>
          </a:xfrm>
          <a:prstGeom prst="rect">
            <a:avLst/>
          </a:prstGeom>
        </p:spPr>
      </p:pic>
      <p:pic>
        <p:nvPicPr>
          <p:cNvPr id="1030" name="Picture 6" descr="e:\program files\360se6\User Data\temp\193601_130106932810000000_5327.jpg"/>
          <p:cNvPicPr>
            <a:picLocks noChangeAspect="1" noChangeArrowheads="1"/>
          </p:cNvPicPr>
          <p:nvPr/>
        </p:nvPicPr>
        <p:blipFill rotWithShape="1">
          <a:blip r:embed="rId2">
            <a:extLst>
              <a:ext uri="{28A0092B-C50C-407E-A947-70E740481C1C}">
                <a14:useLocalDpi xmlns:a14="http://schemas.microsoft.com/office/drawing/2010/main" val="0"/>
              </a:ext>
            </a:extLst>
          </a:blip>
          <a:srcRect b="12886"/>
          <a:stretch>
            <a:fillRect/>
          </a:stretch>
        </p:blipFill>
        <p:spPr bwMode="auto">
          <a:xfrm>
            <a:off x="159672" y="1725654"/>
            <a:ext cx="2863954" cy="15523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program files\360se6\User Data\temp\013005348260561360494280707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954" y="1719130"/>
            <a:ext cx="2860225" cy="15654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program files\360se6\User Data\temp\4886_129581634740000000_5036.jpg"/>
          <p:cNvPicPr>
            <a:picLocks noChangeAspect="1" noChangeArrowheads="1"/>
          </p:cNvPicPr>
          <p:nvPr/>
        </p:nvPicPr>
        <p:blipFill rotWithShape="1">
          <a:blip r:embed="rId4">
            <a:extLst>
              <a:ext uri="{28A0092B-C50C-407E-A947-70E740481C1C}">
                <a14:useLocalDpi xmlns:a14="http://schemas.microsoft.com/office/drawing/2010/main" val="0"/>
              </a:ext>
            </a:extLst>
          </a:blip>
          <a:srcRect b="13971"/>
          <a:stretch>
            <a:fillRect/>
          </a:stretch>
        </p:blipFill>
        <p:spPr bwMode="auto">
          <a:xfrm>
            <a:off x="6044001" y="1714924"/>
            <a:ext cx="2920139" cy="156311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4054644" y="3866687"/>
            <a:ext cx="3816424" cy="523220"/>
          </a:xfrm>
          <a:prstGeom prst="rect">
            <a:avLst/>
          </a:prstGeom>
        </p:spPr>
        <p:txBody>
          <a:bodyPr wrap="square">
            <a:spAutoFit/>
          </a:bodyPr>
          <a:lstStyle/>
          <a:p>
            <a:pPr lvl="0"/>
            <a:r>
              <a:rPr lang="zh-CN" altLang="zh-CN" sz="1200" dirty="0">
                <a:solidFill>
                  <a:srgbClr val="827474"/>
                </a:solidFill>
                <a:latin typeface="微软雅黑" panose="020B0503020204020204" pitchFamily="34" charset="-122"/>
                <a:ea typeface="微软雅黑" panose="020B0503020204020204" pitchFamily="34" charset="-122"/>
              </a:rPr>
              <a:t>我们餐厅隶属于”仟吉“集团旗下</a:t>
            </a:r>
            <a:r>
              <a:rPr lang="zh-CN" altLang="zh-CN" sz="1200" dirty="0" smtClean="0">
                <a:solidFill>
                  <a:srgbClr val="827474"/>
                </a:solidFill>
                <a:latin typeface="微软雅黑" panose="020B0503020204020204" pitchFamily="34" charset="-122"/>
                <a:ea typeface="微软雅黑" panose="020B0503020204020204" pitchFamily="34" charset="-122"/>
              </a:rPr>
              <a:t>，</a:t>
            </a:r>
            <a:endParaRPr lang="en-US" altLang="zh-CN" sz="1200" dirty="0" smtClean="0">
              <a:solidFill>
                <a:srgbClr val="827474"/>
              </a:solidFill>
              <a:latin typeface="微软雅黑" panose="020B0503020204020204" pitchFamily="34" charset="-122"/>
              <a:ea typeface="微软雅黑" panose="020B0503020204020204" pitchFamily="34" charset="-122"/>
            </a:endParaRPr>
          </a:p>
          <a:p>
            <a:pPr lvl="0"/>
            <a:r>
              <a:rPr lang="zh-CN" altLang="zh-CN" sz="1600" b="1" dirty="0" smtClean="0">
                <a:solidFill>
                  <a:srgbClr val="827474"/>
                </a:solidFill>
                <a:latin typeface="微软雅黑" panose="020B0503020204020204" pitchFamily="34" charset="-122"/>
                <a:ea typeface="微软雅黑" panose="020B0503020204020204" pitchFamily="34" charset="-122"/>
              </a:rPr>
              <a:t>仟</a:t>
            </a:r>
            <a:r>
              <a:rPr lang="zh-CN" altLang="zh-CN" sz="1600" b="1" dirty="0">
                <a:solidFill>
                  <a:srgbClr val="827474"/>
                </a:solidFill>
                <a:latin typeface="微软雅黑" panose="020B0503020204020204" pitchFamily="34" charset="-122"/>
                <a:ea typeface="微软雅黑" panose="020B0503020204020204" pitchFamily="34" charset="-122"/>
              </a:rPr>
              <a:t>吉集团是华中区最大的烘焙连锁品牌</a:t>
            </a:r>
            <a:endParaRPr lang="zh-CN" altLang="zh-CN" sz="1600" b="1" dirty="0">
              <a:solidFill>
                <a:srgbClr val="827474"/>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688" y="3848731"/>
            <a:ext cx="2178589" cy="497579"/>
          </a:xfrm>
          <a:prstGeom prst="rect">
            <a:avLst/>
          </a:prstGeom>
        </p:spPr>
      </p:pic>
      <p:cxnSp>
        <p:nvCxnSpPr>
          <p:cNvPr id="7" name="直接连接符 6"/>
          <p:cNvCxnSpPr/>
          <p:nvPr/>
        </p:nvCxnSpPr>
        <p:spPr>
          <a:xfrm>
            <a:off x="4047788" y="3848731"/>
            <a:ext cx="0" cy="523220"/>
          </a:xfrm>
          <a:prstGeom prst="line">
            <a:avLst/>
          </a:prstGeom>
          <a:ln>
            <a:solidFill>
              <a:srgbClr val="B59D8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fade">
                                      <p:cBhvr>
                                        <p:cTn id="11" dur="500"/>
                                        <p:tgtEl>
                                          <p:spTgt spid="10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32"/>
                                        </p:tgtEl>
                                        <p:attrNameLst>
                                          <p:attrName>style.visibility</p:attrName>
                                        </p:attrNameLst>
                                      </p:cBhvr>
                                      <p:to>
                                        <p:strVal val="visible"/>
                                      </p:to>
                                    </p:set>
                                    <p:animEffect transition="in" filter="fade">
                                      <p:cBhvr>
                                        <p:cTn id="15" dur="500"/>
                                        <p:tgtEl>
                                          <p:spTgt spid="10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34"/>
                                        </p:tgtEl>
                                        <p:attrNameLst>
                                          <p:attrName>style.visibility</p:attrName>
                                        </p:attrNameLst>
                                      </p:cBhvr>
                                      <p:to>
                                        <p:strVal val="visible"/>
                                      </p:to>
                                    </p:set>
                                    <p:animEffect transition="in" filter="fade">
                                      <p:cBhvr>
                                        <p:cTn id="19" dur="500"/>
                                        <p:tgtEl>
                                          <p:spTgt spid="1034"/>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30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5"/>
                                        </p:tgtEl>
                                        <p:attrNameLst>
                                          <p:attrName>ppt_y</p:attrName>
                                        </p:attrNameLst>
                                      </p:cBhvr>
                                      <p:tavLst>
                                        <p:tav tm="0">
                                          <p:val>
                                            <p:strVal val="#ppt_y"/>
                                          </p:val>
                                        </p:tav>
                                        <p:tav tm="100000">
                                          <p:val>
                                            <p:strVal val="#ppt_y"/>
                                          </p:val>
                                        </p:tav>
                                      </p:tavLst>
                                    </p:anim>
                                    <p:anim calcmode="lin" valueType="num">
                                      <p:cBhvr>
                                        <p:cTn id="3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5715" y="1864648"/>
            <a:ext cx="1240631" cy="1664494"/>
          </a:xfrm>
          <a:custGeom>
            <a:avLst/>
            <a:gdLst>
              <a:gd name="connsiteX0" fmla="*/ 0 w 1240631"/>
              <a:gd name="connsiteY0" fmla="*/ 0 h 1664494"/>
              <a:gd name="connsiteX1" fmla="*/ 2381 w 1240631"/>
              <a:gd name="connsiteY1" fmla="*/ 1664494 h 1664494"/>
              <a:gd name="connsiteX2" fmla="*/ 390525 w 1240631"/>
              <a:gd name="connsiteY2" fmla="*/ 1466850 h 1664494"/>
              <a:gd name="connsiteX3" fmla="*/ 576262 w 1240631"/>
              <a:gd name="connsiteY3" fmla="*/ 1362075 h 1664494"/>
              <a:gd name="connsiteX4" fmla="*/ 754856 w 1240631"/>
              <a:gd name="connsiteY4" fmla="*/ 1240631 h 1664494"/>
              <a:gd name="connsiteX5" fmla="*/ 921544 w 1240631"/>
              <a:gd name="connsiteY5" fmla="*/ 1112044 h 1664494"/>
              <a:gd name="connsiteX6" fmla="*/ 1071562 w 1240631"/>
              <a:gd name="connsiteY6" fmla="*/ 981075 h 1664494"/>
              <a:gd name="connsiteX7" fmla="*/ 1240631 w 1240631"/>
              <a:gd name="connsiteY7" fmla="*/ 823913 h 1664494"/>
              <a:gd name="connsiteX8" fmla="*/ 1126331 w 1240631"/>
              <a:gd name="connsiteY8" fmla="*/ 711994 h 1664494"/>
              <a:gd name="connsiteX9" fmla="*/ 992981 w 1240631"/>
              <a:gd name="connsiteY9" fmla="*/ 590550 h 1664494"/>
              <a:gd name="connsiteX10" fmla="*/ 828675 w 1240631"/>
              <a:gd name="connsiteY10" fmla="*/ 469106 h 1664494"/>
              <a:gd name="connsiteX11" fmla="*/ 635794 w 1240631"/>
              <a:gd name="connsiteY11" fmla="*/ 340519 h 1664494"/>
              <a:gd name="connsiteX12" fmla="*/ 376237 w 1240631"/>
              <a:gd name="connsiteY12" fmla="*/ 185738 h 1664494"/>
              <a:gd name="connsiteX13" fmla="*/ 176212 w 1240631"/>
              <a:gd name="connsiteY13" fmla="*/ 78581 h 1664494"/>
              <a:gd name="connsiteX14" fmla="*/ 0 w 1240631"/>
              <a:gd name="connsiteY14" fmla="*/ 0 h 166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0631" h="1664494">
                <a:moveTo>
                  <a:pt x="0" y="0"/>
                </a:moveTo>
                <a:cubicBezTo>
                  <a:pt x="794" y="554831"/>
                  <a:pt x="1587" y="1109663"/>
                  <a:pt x="2381" y="1664494"/>
                </a:cubicBezTo>
                <a:lnTo>
                  <a:pt x="390525" y="1466850"/>
                </a:lnTo>
                <a:lnTo>
                  <a:pt x="576262" y="1362075"/>
                </a:lnTo>
                <a:lnTo>
                  <a:pt x="754856" y="1240631"/>
                </a:lnTo>
                <a:lnTo>
                  <a:pt x="921544" y="1112044"/>
                </a:lnTo>
                <a:lnTo>
                  <a:pt x="1071562" y="981075"/>
                </a:lnTo>
                <a:lnTo>
                  <a:pt x="1240631" y="823913"/>
                </a:lnTo>
                <a:lnTo>
                  <a:pt x="1126331" y="711994"/>
                </a:lnTo>
                <a:lnTo>
                  <a:pt x="992981" y="590550"/>
                </a:lnTo>
                <a:lnTo>
                  <a:pt x="828675" y="469106"/>
                </a:lnTo>
                <a:lnTo>
                  <a:pt x="635794" y="340519"/>
                </a:lnTo>
                <a:lnTo>
                  <a:pt x="376237" y="185738"/>
                </a:lnTo>
                <a:lnTo>
                  <a:pt x="176212" y="78581"/>
                </a:lnTo>
                <a:lnTo>
                  <a:pt x="0" y="0"/>
                </a:lnTo>
                <a:close/>
              </a:path>
            </a:pathLst>
          </a:cu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2"/>
          <p:cNvSpPr/>
          <p:nvPr/>
        </p:nvSpPr>
        <p:spPr>
          <a:xfrm>
            <a:off x="48577" y="2743329"/>
            <a:ext cx="2274094" cy="907257"/>
          </a:xfrm>
          <a:custGeom>
            <a:avLst/>
            <a:gdLst>
              <a:gd name="connsiteX0" fmla="*/ 0 w 2274094"/>
              <a:gd name="connsiteY0" fmla="*/ 821532 h 907257"/>
              <a:gd name="connsiteX1" fmla="*/ 157163 w 2274094"/>
              <a:gd name="connsiteY1" fmla="*/ 757238 h 907257"/>
              <a:gd name="connsiteX2" fmla="*/ 314325 w 2274094"/>
              <a:gd name="connsiteY2" fmla="*/ 678657 h 907257"/>
              <a:gd name="connsiteX3" fmla="*/ 431007 w 2274094"/>
              <a:gd name="connsiteY3" fmla="*/ 611982 h 907257"/>
              <a:gd name="connsiteX4" fmla="*/ 550069 w 2274094"/>
              <a:gd name="connsiteY4" fmla="*/ 540544 h 907257"/>
              <a:gd name="connsiteX5" fmla="*/ 676275 w 2274094"/>
              <a:gd name="connsiteY5" fmla="*/ 459582 h 907257"/>
              <a:gd name="connsiteX6" fmla="*/ 778669 w 2274094"/>
              <a:gd name="connsiteY6" fmla="*/ 378619 h 907257"/>
              <a:gd name="connsiteX7" fmla="*/ 885825 w 2274094"/>
              <a:gd name="connsiteY7" fmla="*/ 290513 h 907257"/>
              <a:gd name="connsiteX8" fmla="*/ 1019175 w 2274094"/>
              <a:gd name="connsiteY8" fmla="*/ 180975 h 907257"/>
              <a:gd name="connsiteX9" fmla="*/ 1116807 w 2274094"/>
              <a:gd name="connsiteY9" fmla="*/ 95250 h 907257"/>
              <a:gd name="connsiteX10" fmla="*/ 1216819 w 2274094"/>
              <a:gd name="connsiteY10" fmla="*/ 0 h 907257"/>
              <a:gd name="connsiteX11" fmla="*/ 1312069 w 2274094"/>
              <a:gd name="connsiteY11" fmla="*/ 71438 h 907257"/>
              <a:gd name="connsiteX12" fmla="*/ 1473994 w 2274094"/>
              <a:gd name="connsiteY12" fmla="*/ 190500 h 907257"/>
              <a:gd name="connsiteX13" fmla="*/ 1595438 w 2274094"/>
              <a:gd name="connsiteY13" fmla="*/ 273844 h 907257"/>
              <a:gd name="connsiteX14" fmla="*/ 1704975 w 2274094"/>
              <a:gd name="connsiteY14" fmla="*/ 340519 h 907257"/>
              <a:gd name="connsiteX15" fmla="*/ 1800225 w 2274094"/>
              <a:gd name="connsiteY15" fmla="*/ 400050 h 907257"/>
              <a:gd name="connsiteX16" fmla="*/ 1940719 w 2274094"/>
              <a:gd name="connsiteY16" fmla="*/ 478632 h 907257"/>
              <a:gd name="connsiteX17" fmla="*/ 2109788 w 2274094"/>
              <a:gd name="connsiteY17" fmla="*/ 561975 h 907257"/>
              <a:gd name="connsiteX18" fmla="*/ 2274094 w 2274094"/>
              <a:gd name="connsiteY18" fmla="*/ 640557 h 907257"/>
              <a:gd name="connsiteX19" fmla="*/ 2176463 w 2274094"/>
              <a:gd name="connsiteY19" fmla="*/ 683419 h 907257"/>
              <a:gd name="connsiteX20" fmla="*/ 2071688 w 2274094"/>
              <a:gd name="connsiteY20" fmla="*/ 719138 h 907257"/>
              <a:gd name="connsiteX21" fmla="*/ 1957388 w 2274094"/>
              <a:gd name="connsiteY21" fmla="*/ 754857 h 907257"/>
              <a:gd name="connsiteX22" fmla="*/ 1819275 w 2274094"/>
              <a:gd name="connsiteY22" fmla="*/ 788194 h 907257"/>
              <a:gd name="connsiteX23" fmla="*/ 1693069 w 2274094"/>
              <a:gd name="connsiteY23" fmla="*/ 823913 h 907257"/>
              <a:gd name="connsiteX24" fmla="*/ 1550194 w 2274094"/>
              <a:gd name="connsiteY24" fmla="*/ 852488 h 907257"/>
              <a:gd name="connsiteX25" fmla="*/ 1426369 w 2274094"/>
              <a:gd name="connsiteY25" fmla="*/ 871538 h 907257"/>
              <a:gd name="connsiteX26" fmla="*/ 1254919 w 2274094"/>
              <a:gd name="connsiteY26" fmla="*/ 892969 h 907257"/>
              <a:gd name="connsiteX27" fmla="*/ 1083469 w 2274094"/>
              <a:gd name="connsiteY27" fmla="*/ 904875 h 907257"/>
              <a:gd name="connsiteX28" fmla="*/ 907257 w 2274094"/>
              <a:gd name="connsiteY28" fmla="*/ 907257 h 907257"/>
              <a:gd name="connsiteX29" fmla="*/ 769144 w 2274094"/>
              <a:gd name="connsiteY29" fmla="*/ 907257 h 907257"/>
              <a:gd name="connsiteX30" fmla="*/ 645319 w 2274094"/>
              <a:gd name="connsiteY30" fmla="*/ 907257 h 907257"/>
              <a:gd name="connsiteX31" fmla="*/ 419100 w 2274094"/>
              <a:gd name="connsiteY31" fmla="*/ 885825 h 907257"/>
              <a:gd name="connsiteX32" fmla="*/ 211932 w 2274094"/>
              <a:gd name="connsiteY32" fmla="*/ 859632 h 907257"/>
              <a:gd name="connsiteX33" fmla="*/ 80963 w 2274094"/>
              <a:gd name="connsiteY33" fmla="*/ 840582 h 907257"/>
              <a:gd name="connsiteX34" fmla="*/ 0 w 2274094"/>
              <a:gd name="connsiteY34" fmla="*/ 821532 h 90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74094" h="907257">
                <a:moveTo>
                  <a:pt x="0" y="821532"/>
                </a:moveTo>
                <a:lnTo>
                  <a:pt x="157163" y="757238"/>
                </a:lnTo>
                <a:lnTo>
                  <a:pt x="314325" y="678657"/>
                </a:lnTo>
                <a:lnTo>
                  <a:pt x="431007" y="611982"/>
                </a:lnTo>
                <a:lnTo>
                  <a:pt x="550069" y="540544"/>
                </a:lnTo>
                <a:lnTo>
                  <a:pt x="676275" y="459582"/>
                </a:lnTo>
                <a:lnTo>
                  <a:pt x="778669" y="378619"/>
                </a:lnTo>
                <a:lnTo>
                  <a:pt x="885825" y="290513"/>
                </a:lnTo>
                <a:lnTo>
                  <a:pt x="1019175" y="180975"/>
                </a:lnTo>
                <a:lnTo>
                  <a:pt x="1116807" y="95250"/>
                </a:lnTo>
                <a:lnTo>
                  <a:pt x="1216819" y="0"/>
                </a:lnTo>
                <a:lnTo>
                  <a:pt x="1312069" y="71438"/>
                </a:lnTo>
                <a:lnTo>
                  <a:pt x="1473994" y="190500"/>
                </a:lnTo>
                <a:lnTo>
                  <a:pt x="1595438" y="273844"/>
                </a:lnTo>
                <a:lnTo>
                  <a:pt x="1704975" y="340519"/>
                </a:lnTo>
                <a:lnTo>
                  <a:pt x="1800225" y="400050"/>
                </a:lnTo>
                <a:lnTo>
                  <a:pt x="1940719" y="478632"/>
                </a:lnTo>
                <a:lnTo>
                  <a:pt x="2109788" y="561975"/>
                </a:lnTo>
                <a:lnTo>
                  <a:pt x="2274094" y="640557"/>
                </a:lnTo>
                <a:lnTo>
                  <a:pt x="2176463" y="683419"/>
                </a:lnTo>
                <a:lnTo>
                  <a:pt x="2071688" y="719138"/>
                </a:lnTo>
                <a:lnTo>
                  <a:pt x="1957388" y="754857"/>
                </a:lnTo>
                <a:lnTo>
                  <a:pt x="1819275" y="788194"/>
                </a:lnTo>
                <a:lnTo>
                  <a:pt x="1693069" y="823913"/>
                </a:lnTo>
                <a:lnTo>
                  <a:pt x="1550194" y="852488"/>
                </a:lnTo>
                <a:lnTo>
                  <a:pt x="1426369" y="871538"/>
                </a:lnTo>
                <a:lnTo>
                  <a:pt x="1254919" y="892969"/>
                </a:lnTo>
                <a:lnTo>
                  <a:pt x="1083469" y="904875"/>
                </a:lnTo>
                <a:lnTo>
                  <a:pt x="907257" y="907257"/>
                </a:lnTo>
                <a:lnTo>
                  <a:pt x="769144" y="907257"/>
                </a:lnTo>
                <a:lnTo>
                  <a:pt x="645319" y="907257"/>
                </a:lnTo>
                <a:lnTo>
                  <a:pt x="419100" y="885825"/>
                </a:lnTo>
                <a:lnTo>
                  <a:pt x="211932" y="859632"/>
                </a:lnTo>
                <a:lnTo>
                  <a:pt x="80963" y="840582"/>
                </a:lnTo>
                <a:lnTo>
                  <a:pt x="0" y="821532"/>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1291590" y="2048004"/>
            <a:ext cx="1964531" cy="1312069"/>
          </a:xfrm>
          <a:custGeom>
            <a:avLst/>
            <a:gdLst>
              <a:gd name="connsiteX0" fmla="*/ 0 w 1964531"/>
              <a:gd name="connsiteY0" fmla="*/ 647700 h 1312069"/>
              <a:gd name="connsiteX1" fmla="*/ 133350 w 1964531"/>
              <a:gd name="connsiteY1" fmla="*/ 545307 h 1312069"/>
              <a:gd name="connsiteX2" fmla="*/ 271462 w 1964531"/>
              <a:gd name="connsiteY2" fmla="*/ 447675 h 1312069"/>
              <a:gd name="connsiteX3" fmla="*/ 395287 w 1964531"/>
              <a:gd name="connsiteY3" fmla="*/ 364332 h 1312069"/>
              <a:gd name="connsiteX4" fmla="*/ 557212 w 1964531"/>
              <a:gd name="connsiteY4" fmla="*/ 264319 h 1312069"/>
              <a:gd name="connsiteX5" fmla="*/ 690562 w 1964531"/>
              <a:gd name="connsiteY5" fmla="*/ 188119 h 1312069"/>
              <a:gd name="connsiteX6" fmla="*/ 842962 w 1964531"/>
              <a:gd name="connsiteY6" fmla="*/ 114300 h 1312069"/>
              <a:gd name="connsiteX7" fmla="*/ 1000125 w 1964531"/>
              <a:gd name="connsiteY7" fmla="*/ 38100 h 1312069"/>
              <a:gd name="connsiteX8" fmla="*/ 1097756 w 1964531"/>
              <a:gd name="connsiteY8" fmla="*/ 0 h 1312069"/>
              <a:gd name="connsiteX9" fmla="*/ 1300162 w 1964531"/>
              <a:gd name="connsiteY9" fmla="*/ 114300 h 1312069"/>
              <a:gd name="connsiteX10" fmla="*/ 1521619 w 1964531"/>
              <a:gd name="connsiteY10" fmla="*/ 266700 h 1312069"/>
              <a:gd name="connsiteX11" fmla="*/ 1633537 w 1964531"/>
              <a:gd name="connsiteY11" fmla="*/ 352425 h 1312069"/>
              <a:gd name="connsiteX12" fmla="*/ 1785937 w 1964531"/>
              <a:gd name="connsiteY12" fmla="*/ 485775 h 1312069"/>
              <a:gd name="connsiteX13" fmla="*/ 1964531 w 1964531"/>
              <a:gd name="connsiteY13" fmla="*/ 647700 h 1312069"/>
              <a:gd name="connsiteX14" fmla="*/ 1964531 w 1964531"/>
              <a:gd name="connsiteY14" fmla="*/ 647700 h 1312069"/>
              <a:gd name="connsiteX15" fmla="*/ 1862137 w 1964531"/>
              <a:gd name="connsiteY15" fmla="*/ 747713 h 1312069"/>
              <a:gd name="connsiteX16" fmla="*/ 1754981 w 1964531"/>
              <a:gd name="connsiteY16" fmla="*/ 845344 h 1312069"/>
              <a:gd name="connsiteX17" fmla="*/ 1640681 w 1964531"/>
              <a:gd name="connsiteY17" fmla="*/ 940594 h 1312069"/>
              <a:gd name="connsiteX18" fmla="*/ 1521619 w 1964531"/>
              <a:gd name="connsiteY18" fmla="*/ 1033463 h 1312069"/>
              <a:gd name="connsiteX19" fmla="*/ 1214437 w 1964531"/>
              <a:gd name="connsiteY19" fmla="*/ 1252538 h 1312069"/>
              <a:gd name="connsiteX20" fmla="*/ 1102519 w 1964531"/>
              <a:gd name="connsiteY20" fmla="*/ 1312069 h 1312069"/>
              <a:gd name="connsiteX21" fmla="*/ 873919 w 1964531"/>
              <a:gd name="connsiteY21" fmla="*/ 1207294 h 1312069"/>
              <a:gd name="connsiteX22" fmla="*/ 619125 w 1964531"/>
              <a:gd name="connsiteY22" fmla="*/ 1069182 h 1312069"/>
              <a:gd name="connsiteX23" fmla="*/ 423862 w 1964531"/>
              <a:gd name="connsiteY23" fmla="*/ 950119 h 1312069"/>
              <a:gd name="connsiteX24" fmla="*/ 269081 w 1964531"/>
              <a:gd name="connsiteY24" fmla="*/ 845344 h 1312069"/>
              <a:gd name="connsiteX25" fmla="*/ 114300 w 1964531"/>
              <a:gd name="connsiteY25" fmla="*/ 731044 h 1312069"/>
              <a:gd name="connsiteX26" fmla="*/ 0 w 1964531"/>
              <a:gd name="connsiteY26" fmla="*/ 647700 h 131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64531" h="1312069">
                <a:moveTo>
                  <a:pt x="0" y="647700"/>
                </a:moveTo>
                <a:lnTo>
                  <a:pt x="133350" y="545307"/>
                </a:lnTo>
                <a:lnTo>
                  <a:pt x="271462" y="447675"/>
                </a:lnTo>
                <a:lnTo>
                  <a:pt x="395287" y="364332"/>
                </a:lnTo>
                <a:lnTo>
                  <a:pt x="557212" y="264319"/>
                </a:lnTo>
                <a:lnTo>
                  <a:pt x="690562" y="188119"/>
                </a:lnTo>
                <a:lnTo>
                  <a:pt x="842962" y="114300"/>
                </a:lnTo>
                <a:lnTo>
                  <a:pt x="1000125" y="38100"/>
                </a:lnTo>
                <a:lnTo>
                  <a:pt x="1097756" y="0"/>
                </a:lnTo>
                <a:lnTo>
                  <a:pt x="1300162" y="114300"/>
                </a:lnTo>
                <a:lnTo>
                  <a:pt x="1521619" y="266700"/>
                </a:lnTo>
                <a:lnTo>
                  <a:pt x="1633537" y="352425"/>
                </a:lnTo>
                <a:lnTo>
                  <a:pt x="1785937" y="485775"/>
                </a:lnTo>
                <a:lnTo>
                  <a:pt x="1964531" y="647700"/>
                </a:lnTo>
                <a:lnTo>
                  <a:pt x="1964531" y="647700"/>
                </a:lnTo>
                <a:lnTo>
                  <a:pt x="1862137" y="747713"/>
                </a:lnTo>
                <a:lnTo>
                  <a:pt x="1754981" y="845344"/>
                </a:lnTo>
                <a:lnTo>
                  <a:pt x="1640681" y="940594"/>
                </a:lnTo>
                <a:lnTo>
                  <a:pt x="1521619" y="1033463"/>
                </a:lnTo>
                <a:lnTo>
                  <a:pt x="1214437" y="1252538"/>
                </a:lnTo>
                <a:lnTo>
                  <a:pt x="1102519" y="1312069"/>
                </a:lnTo>
                <a:lnTo>
                  <a:pt x="873919" y="1207294"/>
                </a:lnTo>
                <a:lnTo>
                  <a:pt x="619125" y="1069182"/>
                </a:lnTo>
                <a:lnTo>
                  <a:pt x="423862" y="950119"/>
                </a:lnTo>
                <a:lnTo>
                  <a:pt x="269081" y="845344"/>
                </a:lnTo>
                <a:lnTo>
                  <a:pt x="114300" y="731044"/>
                </a:lnTo>
                <a:lnTo>
                  <a:pt x="0" y="64770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a:off x="2460784" y="1807498"/>
            <a:ext cx="2055018" cy="864394"/>
          </a:xfrm>
          <a:custGeom>
            <a:avLst/>
            <a:gdLst>
              <a:gd name="connsiteX0" fmla="*/ 0 w 2055018"/>
              <a:gd name="connsiteY0" fmla="*/ 223838 h 864394"/>
              <a:gd name="connsiteX1" fmla="*/ 173831 w 2055018"/>
              <a:gd name="connsiteY1" fmla="*/ 164306 h 864394"/>
              <a:gd name="connsiteX2" fmla="*/ 350043 w 2055018"/>
              <a:gd name="connsiteY2" fmla="*/ 116681 h 864394"/>
              <a:gd name="connsiteX3" fmla="*/ 647700 w 2055018"/>
              <a:gd name="connsiteY3" fmla="*/ 50006 h 864394"/>
              <a:gd name="connsiteX4" fmla="*/ 840581 w 2055018"/>
              <a:gd name="connsiteY4" fmla="*/ 19050 h 864394"/>
              <a:gd name="connsiteX5" fmla="*/ 1073943 w 2055018"/>
              <a:gd name="connsiteY5" fmla="*/ 0 h 864394"/>
              <a:gd name="connsiteX6" fmla="*/ 1300162 w 2055018"/>
              <a:gd name="connsiteY6" fmla="*/ 4763 h 864394"/>
              <a:gd name="connsiteX7" fmla="*/ 1473993 w 2055018"/>
              <a:gd name="connsiteY7" fmla="*/ 26194 h 864394"/>
              <a:gd name="connsiteX8" fmla="*/ 1697831 w 2055018"/>
              <a:gd name="connsiteY8" fmla="*/ 59531 h 864394"/>
              <a:gd name="connsiteX9" fmla="*/ 1988343 w 2055018"/>
              <a:gd name="connsiteY9" fmla="*/ 135731 h 864394"/>
              <a:gd name="connsiteX10" fmla="*/ 2055018 w 2055018"/>
              <a:gd name="connsiteY10" fmla="*/ 161925 h 864394"/>
              <a:gd name="connsiteX11" fmla="*/ 1897856 w 2055018"/>
              <a:gd name="connsiteY11" fmla="*/ 219075 h 864394"/>
              <a:gd name="connsiteX12" fmla="*/ 1728787 w 2055018"/>
              <a:gd name="connsiteY12" fmla="*/ 288131 h 864394"/>
              <a:gd name="connsiteX13" fmla="*/ 1571625 w 2055018"/>
              <a:gd name="connsiteY13" fmla="*/ 359569 h 864394"/>
              <a:gd name="connsiteX14" fmla="*/ 1464468 w 2055018"/>
              <a:gd name="connsiteY14" fmla="*/ 426244 h 864394"/>
              <a:gd name="connsiteX15" fmla="*/ 1323975 w 2055018"/>
              <a:gd name="connsiteY15" fmla="*/ 509588 h 864394"/>
              <a:gd name="connsiteX16" fmla="*/ 1152525 w 2055018"/>
              <a:gd name="connsiteY16" fmla="*/ 621506 h 864394"/>
              <a:gd name="connsiteX17" fmla="*/ 976312 w 2055018"/>
              <a:gd name="connsiteY17" fmla="*/ 747713 h 864394"/>
              <a:gd name="connsiteX18" fmla="*/ 833437 w 2055018"/>
              <a:gd name="connsiteY18" fmla="*/ 864394 h 864394"/>
              <a:gd name="connsiteX19" fmla="*/ 685800 w 2055018"/>
              <a:gd name="connsiteY19" fmla="*/ 721519 h 864394"/>
              <a:gd name="connsiteX20" fmla="*/ 540543 w 2055018"/>
              <a:gd name="connsiteY20" fmla="*/ 590550 h 864394"/>
              <a:gd name="connsiteX21" fmla="*/ 452437 w 2055018"/>
              <a:gd name="connsiteY21" fmla="*/ 516731 h 864394"/>
              <a:gd name="connsiteX22" fmla="*/ 321468 w 2055018"/>
              <a:gd name="connsiteY22" fmla="*/ 416719 h 864394"/>
              <a:gd name="connsiteX23" fmla="*/ 202406 w 2055018"/>
              <a:gd name="connsiteY23" fmla="*/ 338138 h 864394"/>
              <a:gd name="connsiteX24" fmla="*/ 47625 w 2055018"/>
              <a:gd name="connsiteY24" fmla="*/ 245269 h 864394"/>
              <a:gd name="connsiteX25" fmla="*/ 0 w 2055018"/>
              <a:gd name="connsiteY25" fmla="*/ 223838 h 8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55018" h="864394">
                <a:moveTo>
                  <a:pt x="0" y="223838"/>
                </a:moveTo>
                <a:lnTo>
                  <a:pt x="173831" y="164306"/>
                </a:lnTo>
                <a:lnTo>
                  <a:pt x="350043" y="116681"/>
                </a:lnTo>
                <a:lnTo>
                  <a:pt x="647700" y="50006"/>
                </a:lnTo>
                <a:lnTo>
                  <a:pt x="840581" y="19050"/>
                </a:lnTo>
                <a:lnTo>
                  <a:pt x="1073943" y="0"/>
                </a:lnTo>
                <a:lnTo>
                  <a:pt x="1300162" y="4763"/>
                </a:lnTo>
                <a:lnTo>
                  <a:pt x="1473993" y="26194"/>
                </a:lnTo>
                <a:lnTo>
                  <a:pt x="1697831" y="59531"/>
                </a:lnTo>
                <a:lnTo>
                  <a:pt x="1988343" y="135731"/>
                </a:lnTo>
                <a:lnTo>
                  <a:pt x="2055018" y="161925"/>
                </a:lnTo>
                <a:lnTo>
                  <a:pt x="1897856" y="219075"/>
                </a:lnTo>
                <a:lnTo>
                  <a:pt x="1728787" y="288131"/>
                </a:lnTo>
                <a:lnTo>
                  <a:pt x="1571625" y="359569"/>
                </a:lnTo>
                <a:lnTo>
                  <a:pt x="1464468" y="426244"/>
                </a:lnTo>
                <a:lnTo>
                  <a:pt x="1323975" y="509588"/>
                </a:lnTo>
                <a:lnTo>
                  <a:pt x="1152525" y="621506"/>
                </a:lnTo>
                <a:lnTo>
                  <a:pt x="976312" y="747713"/>
                </a:lnTo>
                <a:lnTo>
                  <a:pt x="833437" y="864394"/>
                </a:lnTo>
                <a:lnTo>
                  <a:pt x="685800" y="721519"/>
                </a:lnTo>
                <a:lnTo>
                  <a:pt x="540543" y="590550"/>
                </a:lnTo>
                <a:lnTo>
                  <a:pt x="452437" y="516731"/>
                </a:lnTo>
                <a:lnTo>
                  <a:pt x="321468" y="416719"/>
                </a:lnTo>
                <a:lnTo>
                  <a:pt x="202406" y="338138"/>
                </a:lnTo>
                <a:lnTo>
                  <a:pt x="47625" y="245269"/>
                </a:lnTo>
                <a:lnTo>
                  <a:pt x="0" y="223838"/>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3339465" y="2000379"/>
            <a:ext cx="2369344" cy="1412082"/>
          </a:xfrm>
          <a:custGeom>
            <a:avLst/>
            <a:gdLst>
              <a:gd name="connsiteX0" fmla="*/ 0 w 2369344"/>
              <a:gd name="connsiteY0" fmla="*/ 700088 h 1412082"/>
              <a:gd name="connsiteX1" fmla="*/ 197644 w 2369344"/>
              <a:gd name="connsiteY1" fmla="*/ 552450 h 1412082"/>
              <a:gd name="connsiteX2" fmla="*/ 330994 w 2369344"/>
              <a:gd name="connsiteY2" fmla="*/ 457200 h 1412082"/>
              <a:gd name="connsiteX3" fmla="*/ 514350 w 2369344"/>
              <a:gd name="connsiteY3" fmla="*/ 350044 h 1412082"/>
              <a:gd name="connsiteX4" fmla="*/ 661987 w 2369344"/>
              <a:gd name="connsiteY4" fmla="*/ 254794 h 1412082"/>
              <a:gd name="connsiteX5" fmla="*/ 802481 w 2369344"/>
              <a:gd name="connsiteY5" fmla="*/ 180975 h 1412082"/>
              <a:gd name="connsiteX6" fmla="*/ 957262 w 2369344"/>
              <a:gd name="connsiteY6" fmla="*/ 109538 h 1412082"/>
              <a:gd name="connsiteX7" fmla="*/ 1104900 w 2369344"/>
              <a:gd name="connsiteY7" fmla="*/ 45244 h 1412082"/>
              <a:gd name="connsiteX8" fmla="*/ 1250156 w 2369344"/>
              <a:gd name="connsiteY8" fmla="*/ 0 h 1412082"/>
              <a:gd name="connsiteX9" fmla="*/ 1450181 w 2369344"/>
              <a:gd name="connsiteY9" fmla="*/ 83344 h 1412082"/>
              <a:gd name="connsiteX10" fmla="*/ 1628775 w 2369344"/>
              <a:gd name="connsiteY10" fmla="*/ 176213 h 1412082"/>
              <a:gd name="connsiteX11" fmla="*/ 1776412 w 2369344"/>
              <a:gd name="connsiteY11" fmla="*/ 261938 h 1412082"/>
              <a:gd name="connsiteX12" fmla="*/ 1962150 w 2369344"/>
              <a:gd name="connsiteY12" fmla="*/ 376238 h 1412082"/>
              <a:gd name="connsiteX13" fmla="*/ 2121694 w 2369344"/>
              <a:gd name="connsiteY13" fmla="*/ 500063 h 1412082"/>
              <a:gd name="connsiteX14" fmla="*/ 2307431 w 2369344"/>
              <a:gd name="connsiteY14" fmla="*/ 652463 h 1412082"/>
              <a:gd name="connsiteX15" fmla="*/ 2369344 w 2369344"/>
              <a:gd name="connsiteY15" fmla="*/ 702469 h 1412082"/>
              <a:gd name="connsiteX16" fmla="*/ 2295525 w 2369344"/>
              <a:gd name="connsiteY16" fmla="*/ 766763 h 1412082"/>
              <a:gd name="connsiteX17" fmla="*/ 2195512 w 2369344"/>
              <a:gd name="connsiteY17" fmla="*/ 852488 h 1412082"/>
              <a:gd name="connsiteX18" fmla="*/ 2069306 w 2369344"/>
              <a:gd name="connsiteY18" fmla="*/ 950119 h 1412082"/>
              <a:gd name="connsiteX19" fmla="*/ 1952625 w 2369344"/>
              <a:gd name="connsiteY19" fmla="*/ 1038225 h 1412082"/>
              <a:gd name="connsiteX20" fmla="*/ 1840706 w 2369344"/>
              <a:gd name="connsiteY20" fmla="*/ 1109663 h 1412082"/>
              <a:gd name="connsiteX21" fmla="*/ 1721644 w 2369344"/>
              <a:gd name="connsiteY21" fmla="*/ 1188244 h 1412082"/>
              <a:gd name="connsiteX22" fmla="*/ 1566862 w 2369344"/>
              <a:gd name="connsiteY22" fmla="*/ 1271588 h 1412082"/>
              <a:gd name="connsiteX23" fmla="*/ 1388269 w 2369344"/>
              <a:gd name="connsiteY23" fmla="*/ 1347788 h 1412082"/>
              <a:gd name="connsiteX24" fmla="*/ 1247775 w 2369344"/>
              <a:gd name="connsiteY24" fmla="*/ 1412082 h 1412082"/>
              <a:gd name="connsiteX25" fmla="*/ 1035844 w 2369344"/>
              <a:gd name="connsiteY25" fmla="*/ 1335882 h 1412082"/>
              <a:gd name="connsiteX26" fmla="*/ 831056 w 2369344"/>
              <a:gd name="connsiteY26" fmla="*/ 1243013 h 1412082"/>
              <a:gd name="connsiteX27" fmla="*/ 604837 w 2369344"/>
              <a:gd name="connsiteY27" fmla="*/ 1112044 h 1412082"/>
              <a:gd name="connsiteX28" fmla="*/ 447675 w 2369344"/>
              <a:gd name="connsiteY28" fmla="*/ 1021557 h 1412082"/>
              <a:gd name="connsiteX29" fmla="*/ 250031 w 2369344"/>
              <a:gd name="connsiteY29" fmla="*/ 900113 h 1412082"/>
              <a:gd name="connsiteX30" fmla="*/ 102394 w 2369344"/>
              <a:gd name="connsiteY30" fmla="*/ 785813 h 1412082"/>
              <a:gd name="connsiteX31" fmla="*/ 0 w 2369344"/>
              <a:gd name="connsiteY31" fmla="*/ 700088 h 14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69344" h="1412082">
                <a:moveTo>
                  <a:pt x="0" y="700088"/>
                </a:moveTo>
                <a:lnTo>
                  <a:pt x="197644" y="552450"/>
                </a:lnTo>
                <a:lnTo>
                  <a:pt x="330994" y="457200"/>
                </a:lnTo>
                <a:lnTo>
                  <a:pt x="514350" y="350044"/>
                </a:lnTo>
                <a:lnTo>
                  <a:pt x="661987" y="254794"/>
                </a:lnTo>
                <a:lnTo>
                  <a:pt x="802481" y="180975"/>
                </a:lnTo>
                <a:lnTo>
                  <a:pt x="957262" y="109538"/>
                </a:lnTo>
                <a:lnTo>
                  <a:pt x="1104900" y="45244"/>
                </a:lnTo>
                <a:lnTo>
                  <a:pt x="1250156" y="0"/>
                </a:lnTo>
                <a:lnTo>
                  <a:pt x="1450181" y="83344"/>
                </a:lnTo>
                <a:lnTo>
                  <a:pt x="1628775" y="176213"/>
                </a:lnTo>
                <a:lnTo>
                  <a:pt x="1776412" y="261938"/>
                </a:lnTo>
                <a:lnTo>
                  <a:pt x="1962150" y="376238"/>
                </a:lnTo>
                <a:lnTo>
                  <a:pt x="2121694" y="500063"/>
                </a:lnTo>
                <a:lnTo>
                  <a:pt x="2307431" y="652463"/>
                </a:lnTo>
                <a:lnTo>
                  <a:pt x="2369344" y="702469"/>
                </a:lnTo>
                <a:lnTo>
                  <a:pt x="2295525" y="766763"/>
                </a:lnTo>
                <a:lnTo>
                  <a:pt x="2195512" y="852488"/>
                </a:lnTo>
                <a:lnTo>
                  <a:pt x="2069306" y="950119"/>
                </a:lnTo>
                <a:lnTo>
                  <a:pt x="1952625" y="1038225"/>
                </a:lnTo>
                <a:lnTo>
                  <a:pt x="1840706" y="1109663"/>
                </a:lnTo>
                <a:lnTo>
                  <a:pt x="1721644" y="1188244"/>
                </a:lnTo>
                <a:lnTo>
                  <a:pt x="1566862" y="1271588"/>
                </a:lnTo>
                <a:lnTo>
                  <a:pt x="1388269" y="1347788"/>
                </a:lnTo>
                <a:lnTo>
                  <a:pt x="1247775" y="1412082"/>
                </a:lnTo>
                <a:lnTo>
                  <a:pt x="1035844" y="1335882"/>
                </a:lnTo>
                <a:lnTo>
                  <a:pt x="831056" y="1243013"/>
                </a:lnTo>
                <a:lnTo>
                  <a:pt x="604837" y="1112044"/>
                </a:lnTo>
                <a:lnTo>
                  <a:pt x="447675" y="1021557"/>
                </a:lnTo>
                <a:lnTo>
                  <a:pt x="250031" y="900113"/>
                </a:lnTo>
                <a:lnTo>
                  <a:pt x="102394" y="785813"/>
                </a:lnTo>
                <a:lnTo>
                  <a:pt x="0" y="700088"/>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4651534" y="2752854"/>
            <a:ext cx="2014537" cy="838200"/>
          </a:xfrm>
          <a:custGeom>
            <a:avLst/>
            <a:gdLst>
              <a:gd name="connsiteX0" fmla="*/ 0 w 2014537"/>
              <a:gd name="connsiteY0" fmla="*/ 678657 h 838200"/>
              <a:gd name="connsiteX1" fmla="*/ 159543 w 2014537"/>
              <a:gd name="connsiteY1" fmla="*/ 621507 h 838200"/>
              <a:gd name="connsiteX2" fmla="*/ 288131 w 2014537"/>
              <a:gd name="connsiteY2" fmla="*/ 559594 h 838200"/>
              <a:gd name="connsiteX3" fmla="*/ 435768 w 2014537"/>
              <a:gd name="connsiteY3" fmla="*/ 481013 h 838200"/>
              <a:gd name="connsiteX4" fmla="*/ 554831 w 2014537"/>
              <a:gd name="connsiteY4" fmla="*/ 404813 h 838200"/>
              <a:gd name="connsiteX5" fmla="*/ 683418 w 2014537"/>
              <a:gd name="connsiteY5" fmla="*/ 323850 h 838200"/>
              <a:gd name="connsiteX6" fmla="*/ 816768 w 2014537"/>
              <a:gd name="connsiteY6" fmla="*/ 226219 h 838200"/>
              <a:gd name="connsiteX7" fmla="*/ 926306 w 2014537"/>
              <a:gd name="connsiteY7" fmla="*/ 138113 h 838200"/>
              <a:gd name="connsiteX8" fmla="*/ 1095375 w 2014537"/>
              <a:gd name="connsiteY8" fmla="*/ 0 h 838200"/>
              <a:gd name="connsiteX9" fmla="*/ 1219200 w 2014537"/>
              <a:gd name="connsiteY9" fmla="*/ 121444 h 838200"/>
              <a:gd name="connsiteX10" fmla="*/ 1366837 w 2014537"/>
              <a:gd name="connsiteY10" fmla="*/ 235744 h 838200"/>
              <a:gd name="connsiteX11" fmla="*/ 1504950 w 2014537"/>
              <a:gd name="connsiteY11" fmla="*/ 335757 h 838200"/>
              <a:gd name="connsiteX12" fmla="*/ 1662112 w 2014537"/>
              <a:gd name="connsiteY12" fmla="*/ 433388 h 838200"/>
              <a:gd name="connsiteX13" fmla="*/ 1821656 w 2014537"/>
              <a:gd name="connsiteY13" fmla="*/ 538163 h 838200"/>
              <a:gd name="connsiteX14" fmla="*/ 2014537 w 2014537"/>
              <a:gd name="connsiteY14" fmla="*/ 633413 h 838200"/>
              <a:gd name="connsiteX15" fmla="*/ 1893093 w 2014537"/>
              <a:gd name="connsiteY15" fmla="*/ 683419 h 838200"/>
              <a:gd name="connsiteX16" fmla="*/ 1795462 w 2014537"/>
              <a:gd name="connsiteY16" fmla="*/ 714375 h 838200"/>
              <a:gd name="connsiteX17" fmla="*/ 1650206 w 2014537"/>
              <a:gd name="connsiteY17" fmla="*/ 752475 h 838200"/>
              <a:gd name="connsiteX18" fmla="*/ 1531143 w 2014537"/>
              <a:gd name="connsiteY18" fmla="*/ 778669 h 838200"/>
              <a:gd name="connsiteX19" fmla="*/ 1400175 w 2014537"/>
              <a:gd name="connsiteY19" fmla="*/ 802482 h 838200"/>
              <a:gd name="connsiteX20" fmla="*/ 1202531 w 2014537"/>
              <a:gd name="connsiteY20" fmla="*/ 821532 h 838200"/>
              <a:gd name="connsiteX21" fmla="*/ 1069181 w 2014537"/>
              <a:gd name="connsiteY21" fmla="*/ 831057 h 838200"/>
              <a:gd name="connsiteX22" fmla="*/ 921543 w 2014537"/>
              <a:gd name="connsiteY22" fmla="*/ 838200 h 838200"/>
              <a:gd name="connsiteX23" fmla="*/ 762000 w 2014537"/>
              <a:gd name="connsiteY23" fmla="*/ 826294 h 838200"/>
              <a:gd name="connsiteX24" fmla="*/ 581025 w 2014537"/>
              <a:gd name="connsiteY24" fmla="*/ 814388 h 838200"/>
              <a:gd name="connsiteX25" fmla="*/ 423862 w 2014537"/>
              <a:gd name="connsiteY25" fmla="*/ 788194 h 838200"/>
              <a:gd name="connsiteX26" fmla="*/ 235743 w 2014537"/>
              <a:gd name="connsiteY26" fmla="*/ 747713 h 838200"/>
              <a:gd name="connsiteX27" fmla="*/ 92868 w 2014537"/>
              <a:gd name="connsiteY27" fmla="*/ 714375 h 838200"/>
              <a:gd name="connsiteX28" fmla="*/ 0 w 2014537"/>
              <a:gd name="connsiteY28" fmla="*/ 678657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14537" h="838200">
                <a:moveTo>
                  <a:pt x="0" y="678657"/>
                </a:moveTo>
                <a:lnTo>
                  <a:pt x="159543" y="621507"/>
                </a:lnTo>
                <a:lnTo>
                  <a:pt x="288131" y="559594"/>
                </a:lnTo>
                <a:lnTo>
                  <a:pt x="435768" y="481013"/>
                </a:lnTo>
                <a:lnTo>
                  <a:pt x="554831" y="404813"/>
                </a:lnTo>
                <a:lnTo>
                  <a:pt x="683418" y="323850"/>
                </a:lnTo>
                <a:lnTo>
                  <a:pt x="816768" y="226219"/>
                </a:lnTo>
                <a:lnTo>
                  <a:pt x="926306" y="138113"/>
                </a:lnTo>
                <a:lnTo>
                  <a:pt x="1095375" y="0"/>
                </a:lnTo>
                <a:lnTo>
                  <a:pt x="1219200" y="121444"/>
                </a:lnTo>
                <a:lnTo>
                  <a:pt x="1366837" y="235744"/>
                </a:lnTo>
                <a:lnTo>
                  <a:pt x="1504950" y="335757"/>
                </a:lnTo>
                <a:lnTo>
                  <a:pt x="1662112" y="433388"/>
                </a:lnTo>
                <a:lnTo>
                  <a:pt x="1821656" y="538163"/>
                </a:lnTo>
                <a:lnTo>
                  <a:pt x="2014537" y="633413"/>
                </a:lnTo>
                <a:lnTo>
                  <a:pt x="1893093" y="683419"/>
                </a:lnTo>
                <a:lnTo>
                  <a:pt x="1795462" y="714375"/>
                </a:lnTo>
                <a:lnTo>
                  <a:pt x="1650206" y="752475"/>
                </a:lnTo>
                <a:lnTo>
                  <a:pt x="1531143" y="778669"/>
                </a:lnTo>
                <a:lnTo>
                  <a:pt x="1400175" y="802482"/>
                </a:lnTo>
                <a:lnTo>
                  <a:pt x="1202531" y="821532"/>
                </a:lnTo>
                <a:lnTo>
                  <a:pt x="1069181" y="831057"/>
                </a:lnTo>
                <a:lnTo>
                  <a:pt x="921543" y="838200"/>
                </a:lnTo>
                <a:lnTo>
                  <a:pt x="762000" y="826294"/>
                </a:lnTo>
                <a:lnTo>
                  <a:pt x="581025" y="814388"/>
                </a:lnTo>
                <a:lnTo>
                  <a:pt x="423862" y="788194"/>
                </a:lnTo>
                <a:lnTo>
                  <a:pt x="235743" y="747713"/>
                </a:lnTo>
                <a:lnTo>
                  <a:pt x="92868" y="714375"/>
                </a:lnTo>
                <a:lnTo>
                  <a:pt x="0" y="678657"/>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a:off x="5765959" y="2043242"/>
            <a:ext cx="1971675" cy="1321594"/>
          </a:xfrm>
          <a:custGeom>
            <a:avLst/>
            <a:gdLst>
              <a:gd name="connsiteX0" fmla="*/ 0 w 1971675"/>
              <a:gd name="connsiteY0" fmla="*/ 666750 h 1321594"/>
              <a:gd name="connsiteX1" fmla="*/ 109537 w 1971675"/>
              <a:gd name="connsiteY1" fmla="*/ 573881 h 1321594"/>
              <a:gd name="connsiteX2" fmla="*/ 252412 w 1971675"/>
              <a:gd name="connsiteY2" fmla="*/ 457200 h 1321594"/>
              <a:gd name="connsiteX3" fmla="*/ 390525 w 1971675"/>
              <a:gd name="connsiteY3" fmla="*/ 352425 h 1321594"/>
              <a:gd name="connsiteX4" fmla="*/ 559593 w 1971675"/>
              <a:gd name="connsiteY4" fmla="*/ 235744 h 1321594"/>
              <a:gd name="connsiteX5" fmla="*/ 728662 w 1971675"/>
              <a:gd name="connsiteY5" fmla="*/ 133350 h 1321594"/>
              <a:gd name="connsiteX6" fmla="*/ 904875 w 1971675"/>
              <a:gd name="connsiteY6" fmla="*/ 33337 h 1321594"/>
              <a:gd name="connsiteX7" fmla="*/ 971550 w 1971675"/>
              <a:gd name="connsiteY7" fmla="*/ 0 h 1321594"/>
              <a:gd name="connsiteX8" fmla="*/ 1116806 w 1971675"/>
              <a:gd name="connsiteY8" fmla="*/ 64294 h 1321594"/>
              <a:gd name="connsiteX9" fmla="*/ 1312068 w 1971675"/>
              <a:gd name="connsiteY9" fmla="*/ 161925 h 1321594"/>
              <a:gd name="connsiteX10" fmla="*/ 1554956 w 1971675"/>
              <a:gd name="connsiteY10" fmla="*/ 321469 h 1321594"/>
              <a:gd name="connsiteX11" fmla="*/ 1738312 w 1971675"/>
              <a:gd name="connsiteY11" fmla="*/ 452437 h 1321594"/>
              <a:gd name="connsiteX12" fmla="*/ 1971675 w 1971675"/>
              <a:gd name="connsiteY12" fmla="*/ 650081 h 1321594"/>
              <a:gd name="connsiteX13" fmla="*/ 1888331 w 1971675"/>
              <a:gd name="connsiteY13" fmla="*/ 735806 h 1321594"/>
              <a:gd name="connsiteX14" fmla="*/ 1776412 w 1971675"/>
              <a:gd name="connsiteY14" fmla="*/ 828675 h 1321594"/>
              <a:gd name="connsiteX15" fmla="*/ 1643062 w 1971675"/>
              <a:gd name="connsiteY15" fmla="*/ 928687 h 1321594"/>
              <a:gd name="connsiteX16" fmla="*/ 1512093 w 1971675"/>
              <a:gd name="connsiteY16" fmla="*/ 1019175 h 1321594"/>
              <a:gd name="connsiteX17" fmla="*/ 1376362 w 1971675"/>
              <a:gd name="connsiteY17" fmla="*/ 1102519 h 1321594"/>
              <a:gd name="connsiteX18" fmla="*/ 1228725 w 1971675"/>
              <a:gd name="connsiteY18" fmla="*/ 1190625 h 1321594"/>
              <a:gd name="connsiteX19" fmla="*/ 1081087 w 1971675"/>
              <a:gd name="connsiteY19" fmla="*/ 1269206 h 1321594"/>
              <a:gd name="connsiteX20" fmla="*/ 969168 w 1971675"/>
              <a:gd name="connsiteY20" fmla="*/ 1321594 h 1321594"/>
              <a:gd name="connsiteX21" fmla="*/ 795337 w 1971675"/>
              <a:gd name="connsiteY21" fmla="*/ 1231106 h 1321594"/>
              <a:gd name="connsiteX22" fmla="*/ 621506 w 1971675"/>
              <a:gd name="connsiteY22" fmla="*/ 1135856 h 1321594"/>
              <a:gd name="connsiteX23" fmla="*/ 457200 w 1971675"/>
              <a:gd name="connsiteY23" fmla="*/ 1028700 h 1321594"/>
              <a:gd name="connsiteX24" fmla="*/ 330993 w 1971675"/>
              <a:gd name="connsiteY24" fmla="*/ 945356 h 1321594"/>
              <a:gd name="connsiteX25" fmla="*/ 188118 w 1971675"/>
              <a:gd name="connsiteY25" fmla="*/ 828675 h 1321594"/>
              <a:gd name="connsiteX26" fmla="*/ 52387 w 1971675"/>
              <a:gd name="connsiteY26" fmla="*/ 707231 h 1321594"/>
              <a:gd name="connsiteX27" fmla="*/ 0 w 1971675"/>
              <a:gd name="connsiteY27" fmla="*/ 666750 h 13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71675" h="1321594">
                <a:moveTo>
                  <a:pt x="0" y="666750"/>
                </a:moveTo>
                <a:lnTo>
                  <a:pt x="109537" y="573881"/>
                </a:lnTo>
                <a:lnTo>
                  <a:pt x="252412" y="457200"/>
                </a:lnTo>
                <a:lnTo>
                  <a:pt x="390525" y="352425"/>
                </a:lnTo>
                <a:lnTo>
                  <a:pt x="559593" y="235744"/>
                </a:lnTo>
                <a:lnTo>
                  <a:pt x="728662" y="133350"/>
                </a:lnTo>
                <a:lnTo>
                  <a:pt x="904875" y="33337"/>
                </a:lnTo>
                <a:lnTo>
                  <a:pt x="971550" y="0"/>
                </a:lnTo>
                <a:lnTo>
                  <a:pt x="1116806" y="64294"/>
                </a:lnTo>
                <a:lnTo>
                  <a:pt x="1312068" y="161925"/>
                </a:lnTo>
                <a:lnTo>
                  <a:pt x="1554956" y="321469"/>
                </a:lnTo>
                <a:lnTo>
                  <a:pt x="1738312" y="452437"/>
                </a:lnTo>
                <a:lnTo>
                  <a:pt x="1971675" y="650081"/>
                </a:lnTo>
                <a:lnTo>
                  <a:pt x="1888331" y="735806"/>
                </a:lnTo>
                <a:lnTo>
                  <a:pt x="1776412" y="828675"/>
                </a:lnTo>
                <a:lnTo>
                  <a:pt x="1643062" y="928687"/>
                </a:lnTo>
                <a:lnTo>
                  <a:pt x="1512093" y="1019175"/>
                </a:lnTo>
                <a:lnTo>
                  <a:pt x="1376362" y="1102519"/>
                </a:lnTo>
                <a:lnTo>
                  <a:pt x="1228725" y="1190625"/>
                </a:lnTo>
                <a:lnTo>
                  <a:pt x="1081087" y="1269206"/>
                </a:lnTo>
                <a:lnTo>
                  <a:pt x="969168" y="1321594"/>
                </a:lnTo>
                <a:lnTo>
                  <a:pt x="795337" y="1231106"/>
                </a:lnTo>
                <a:lnTo>
                  <a:pt x="621506" y="1135856"/>
                </a:lnTo>
                <a:lnTo>
                  <a:pt x="457200" y="1028700"/>
                </a:lnTo>
                <a:lnTo>
                  <a:pt x="330993" y="945356"/>
                </a:lnTo>
                <a:lnTo>
                  <a:pt x="188118" y="828675"/>
                </a:lnTo>
                <a:lnTo>
                  <a:pt x="52387" y="707231"/>
                </a:lnTo>
                <a:lnTo>
                  <a:pt x="0" y="666750"/>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6794659" y="1733679"/>
            <a:ext cx="2331243" cy="928688"/>
          </a:xfrm>
          <a:custGeom>
            <a:avLst/>
            <a:gdLst>
              <a:gd name="connsiteX0" fmla="*/ 0 w 2331243"/>
              <a:gd name="connsiteY0" fmla="*/ 278607 h 928688"/>
              <a:gd name="connsiteX1" fmla="*/ 204787 w 2331243"/>
              <a:gd name="connsiteY1" fmla="*/ 204788 h 928688"/>
              <a:gd name="connsiteX2" fmla="*/ 431006 w 2331243"/>
              <a:gd name="connsiteY2" fmla="*/ 142875 h 928688"/>
              <a:gd name="connsiteX3" fmla="*/ 650081 w 2331243"/>
              <a:gd name="connsiteY3" fmla="*/ 90488 h 928688"/>
              <a:gd name="connsiteX4" fmla="*/ 902493 w 2331243"/>
              <a:gd name="connsiteY4" fmla="*/ 42863 h 928688"/>
              <a:gd name="connsiteX5" fmla="*/ 1095375 w 2331243"/>
              <a:gd name="connsiteY5" fmla="*/ 21432 h 928688"/>
              <a:gd name="connsiteX6" fmla="*/ 1323975 w 2331243"/>
              <a:gd name="connsiteY6" fmla="*/ 4763 h 928688"/>
              <a:gd name="connsiteX7" fmla="*/ 1524000 w 2331243"/>
              <a:gd name="connsiteY7" fmla="*/ 0 h 928688"/>
              <a:gd name="connsiteX8" fmla="*/ 1774031 w 2331243"/>
              <a:gd name="connsiteY8" fmla="*/ 16669 h 928688"/>
              <a:gd name="connsiteX9" fmla="*/ 1997868 w 2331243"/>
              <a:gd name="connsiteY9" fmla="*/ 42863 h 928688"/>
              <a:gd name="connsiteX10" fmla="*/ 2262187 w 2331243"/>
              <a:gd name="connsiteY10" fmla="*/ 83344 h 928688"/>
              <a:gd name="connsiteX11" fmla="*/ 2331243 w 2331243"/>
              <a:gd name="connsiteY11" fmla="*/ 102394 h 928688"/>
              <a:gd name="connsiteX12" fmla="*/ 2193131 w 2331243"/>
              <a:gd name="connsiteY12" fmla="*/ 157163 h 928688"/>
              <a:gd name="connsiteX13" fmla="*/ 2033587 w 2331243"/>
              <a:gd name="connsiteY13" fmla="*/ 221457 h 928688"/>
              <a:gd name="connsiteX14" fmla="*/ 1883568 w 2331243"/>
              <a:gd name="connsiteY14" fmla="*/ 295275 h 928688"/>
              <a:gd name="connsiteX15" fmla="*/ 1733550 w 2331243"/>
              <a:gd name="connsiteY15" fmla="*/ 371475 h 928688"/>
              <a:gd name="connsiteX16" fmla="*/ 1593056 w 2331243"/>
              <a:gd name="connsiteY16" fmla="*/ 459582 h 928688"/>
              <a:gd name="connsiteX17" fmla="*/ 1412081 w 2331243"/>
              <a:gd name="connsiteY17" fmla="*/ 581025 h 928688"/>
              <a:gd name="connsiteX18" fmla="*/ 1269206 w 2331243"/>
              <a:gd name="connsiteY18" fmla="*/ 688182 h 928688"/>
              <a:gd name="connsiteX19" fmla="*/ 1126331 w 2331243"/>
              <a:gd name="connsiteY19" fmla="*/ 800100 h 928688"/>
              <a:gd name="connsiteX20" fmla="*/ 971550 w 2331243"/>
              <a:gd name="connsiteY20" fmla="*/ 928688 h 928688"/>
              <a:gd name="connsiteX21" fmla="*/ 850106 w 2331243"/>
              <a:gd name="connsiteY21" fmla="*/ 819150 h 928688"/>
              <a:gd name="connsiteX22" fmla="*/ 709612 w 2331243"/>
              <a:gd name="connsiteY22" fmla="*/ 697707 h 928688"/>
              <a:gd name="connsiteX23" fmla="*/ 588168 w 2331243"/>
              <a:gd name="connsiteY23" fmla="*/ 607219 h 928688"/>
              <a:gd name="connsiteX24" fmla="*/ 435768 w 2331243"/>
              <a:gd name="connsiteY24" fmla="*/ 500063 h 928688"/>
              <a:gd name="connsiteX25" fmla="*/ 280987 w 2331243"/>
              <a:gd name="connsiteY25" fmla="*/ 409575 h 928688"/>
              <a:gd name="connsiteX26" fmla="*/ 157162 w 2331243"/>
              <a:gd name="connsiteY26" fmla="*/ 345282 h 928688"/>
              <a:gd name="connsiteX27" fmla="*/ 0 w 2331243"/>
              <a:gd name="connsiteY27" fmla="*/ 278607 h 92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31243" h="928688">
                <a:moveTo>
                  <a:pt x="0" y="278607"/>
                </a:moveTo>
                <a:lnTo>
                  <a:pt x="204787" y="204788"/>
                </a:lnTo>
                <a:lnTo>
                  <a:pt x="431006" y="142875"/>
                </a:lnTo>
                <a:lnTo>
                  <a:pt x="650081" y="90488"/>
                </a:lnTo>
                <a:lnTo>
                  <a:pt x="902493" y="42863"/>
                </a:lnTo>
                <a:lnTo>
                  <a:pt x="1095375" y="21432"/>
                </a:lnTo>
                <a:lnTo>
                  <a:pt x="1323975" y="4763"/>
                </a:lnTo>
                <a:lnTo>
                  <a:pt x="1524000" y="0"/>
                </a:lnTo>
                <a:lnTo>
                  <a:pt x="1774031" y="16669"/>
                </a:lnTo>
                <a:lnTo>
                  <a:pt x="1997868" y="42863"/>
                </a:lnTo>
                <a:lnTo>
                  <a:pt x="2262187" y="83344"/>
                </a:lnTo>
                <a:lnTo>
                  <a:pt x="2331243" y="102394"/>
                </a:lnTo>
                <a:lnTo>
                  <a:pt x="2193131" y="157163"/>
                </a:lnTo>
                <a:lnTo>
                  <a:pt x="2033587" y="221457"/>
                </a:lnTo>
                <a:lnTo>
                  <a:pt x="1883568" y="295275"/>
                </a:lnTo>
                <a:lnTo>
                  <a:pt x="1733550" y="371475"/>
                </a:lnTo>
                <a:lnTo>
                  <a:pt x="1593056" y="459582"/>
                </a:lnTo>
                <a:lnTo>
                  <a:pt x="1412081" y="581025"/>
                </a:lnTo>
                <a:lnTo>
                  <a:pt x="1269206" y="688182"/>
                </a:lnTo>
                <a:lnTo>
                  <a:pt x="1126331" y="800100"/>
                </a:lnTo>
                <a:lnTo>
                  <a:pt x="971550" y="928688"/>
                </a:lnTo>
                <a:lnTo>
                  <a:pt x="850106" y="819150"/>
                </a:lnTo>
                <a:lnTo>
                  <a:pt x="709612" y="697707"/>
                </a:lnTo>
                <a:lnTo>
                  <a:pt x="588168" y="607219"/>
                </a:lnTo>
                <a:lnTo>
                  <a:pt x="435768" y="500063"/>
                </a:lnTo>
                <a:lnTo>
                  <a:pt x="280987" y="409575"/>
                </a:lnTo>
                <a:lnTo>
                  <a:pt x="157162" y="345282"/>
                </a:lnTo>
                <a:lnTo>
                  <a:pt x="0" y="278607"/>
                </a:lnTo>
                <a:close/>
              </a:path>
            </a:pathLst>
          </a:cu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7801927" y="1876554"/>
            <a:ext cx="1357313" cy="1650207"/>
          </a:xfrm>
          <a:custGeom>
            <a:avLst/>
            <a:gdLst>
              <a:gd name="connsiteX0" fmla="*/ 0 w 1357313"/>
              <a:gd name="connsiteY0" fmla="*/ 816769 h 1650207"/>
              <a:gd name="connsiteX1" fmla="*/ 130969 w 1357313"/>
              <a:gd name="connsiteY1" fmla="*/ 940594 h 1650207"/>
              <a:gd name="connsiteX2" fmla="*/ 309563 w 1357313"/>
              <a:gd name="connsiteY2" fmla="*/ 1078707 h 1650207"/>
              <a:gd name="connsiteX3" fmla="*/ 450057 w 1357313"/>
              <a:gd name="connsiteY3" fmla="*/ 1181100 h 1650207"/>
              <a:gd name="connsiteX4" fmla="*/ 731044 w 1357313"/>
              <a:gd name="connsiteY4" fmla="*/ 1354932 h 1650207"/>
              <a:gd name="connsiteX5" fmla="*/ 921544 w 1357313"/>
              <a:gd name="connsiteY5" fmla="*/ 1462088 h 1650207"/>
              <a:gd name="connsiteX6" fmla="*/ 1066800 w 1357313"/>
              <a:gd name="connsiteY6" fmla="*/ 1528763 h 1650207"/>
              <a:gd name="connsiteX7" fmla="*/ 1231107 w 1357313"/>
              <a:gd name="connsiteY7" fmla="*/ 1602582 h 1650207"/>
              <a:gd name="connsiteX8" fmla="*/ 1354932 w 1357313"/>
              <a:gd name="connsiteY8" fmla="*/ 1650207 h 1650207"/>
              <a:gd name="connsiteX9" fmla="*/ 1357313 w 1357313"/>
              <a:gd name="connsiteY9" fmla="*/ 0 h 1650207"/>
              <a:gd name="connsiteX10" fmla="*/ 1257300 w 1357313"/>
              <a:gd name="connsiteY10" fmla="*/ 40482 h 1650207"/>
              <a:gd name="connsiteX11" fmla="*/ 1092994 w 1357313"/>
              <a:gd name="connsiteY11" fmla="*/ 114300 h 1650207"/>
              <a:gd name="connsiteX12" fmla="*/ 954882 w 1357313"/>
              <a:gd name="connsiteY12" fmla="*/ 178594 h 1650207"/>
              <a:gd name="connsiteX13" fmla="*/ 819150 w 1357313"/>
              <a:gd name="connsiteY13" fmla="*/ 254794 h 1650207"/>
              <a:gd name="connsiteX14" fmla="*/ 676275 w 1357313"/>
              <a:gd name="connsiteY14" fmla="*/ 328613 h 1650207"/>
              <a:gd name="connsiteX15" fmla="*/ 492919 w 1357313"/>
              <a:gd name="connsiteY15" fmla="*/ 445294 h 1650207"/>
              <a:gd name="connsiteX16" fmla="*/ 338138 w 1357313"/>
              <a:gd name="connsiteY16" fmla="*/ 557213 h 1650207"/>
              <a:gd name="connsiteX17" fmla="*/ 207169 w 1357313"/>
              <a:gd name="connsiteY17" fmla="*/ 652463 h 1650207"/>
              <a:gd name="connsiteX18" fmla="*/ 107157 w 1357313"/>
              <a:gd name="connsiteY18" fmla="*/ 733425 h 1650207"/>
              <a:gd name="connsiteX19" fmla="*/ 0 w 1357313"/>
              <a:gd name="connsiteY19" fmla="*/ 816769 h 165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7313" h="1650207">
                <a:moveTo>
                  <a:pt x="0" y="816769"/>
                </a:moveTo>
                <a:lnTo>
                  <a:pt x="130969" y="940594"/>
                </a:lnTo>
                <a:lnTo>
                  <a:pt x="309563" y="1078707"/>
                </a:lnTo>
                <a:lnTo>
                  <a:pt x="450057" y="1181100"/>
                </a:lnTo>
                <a:lnTo>
                  <a:pt x="731044" y="1354932"/>
                </a:lnTo>
                <a:lnTo>
                  <a:pt x="921544" y="1462088"/>
                </a:lnTo>
                <a:lnTo>
                  <a:pt x="1066800" y="1528763"/>
                </a:lnTo>
                <a:lnTo>
                  <a:pt x="1231107" y="1602582"/>
                </a:lnTo>
                <a:lnTo>
                  <a:pt x="1354932" y="1650207"/>
                </a:lnTo>
                <a:cubicBezTo>
                  <a:pt x="1355726" y="1100138"/>
                  <a:pt x="1356519" y="550069"/>
                  <a:pt x="1357313" y="0"/>
                </a:cubicBezTo>
                <a:lnTo>
                  <a:pt x="1257300" y="40482"/>
                </a:lnTo>
                <a:lnTo>
                  <a:pt x="1092994" y="114300"/>
                </a:lnTo>
                <a:lnTo>
                  <a:pt x="954882" y="178594"/>
                </a:lnTo>
                <a:lnTo>
                  <a:pt x="819150" y="254794"/>
                </a:lnTo>
                <a:lnTo>
                  <a:pt x="676275" y="328613"/>
                </a:lnTo>
                <a:lnTo>
                  <a:pt x="492919" y="445294"/>
                </a:lnTo>
                <a:lnTo>
                  <a:pt x="338138" y="557213"/>
                </a:lnTo>
                <a:lnTo>
                  <a:pt x="207169" y="652463"/>
                </a:lnTo>
                <a:lnTo>
                  <a:pt x="107157" y="733425"/>
                </a:lnTo>
                <a:lnTo>
                  <a:pt x="0" y="816769"/>
                </a:lnTo>
                <a:close/>
              </a:path>
            </a:pathLst>
          </a:custGeom>
          <a:blipFill dpi="0" rotWithShape="1">
            <a:blip r:embed="rId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6799421" y="2743329"/>
            <a:ext cx="2307431" cy="890588"/>
          </a:xfrm>
          <a:custGeom>
            <a:avLst/>
            <a:gdLst>
              <a:gd name="connsiteX0" fmla="*/ 0 w 2307431"/>
              <a:gd name="connsiteY0" fmla="*/ 642938 h 890588"/>
              <a:gd name="connsiteX1" fmla="*/ 135731 w 2307431"/>
              <a:gd name="connsiteY1" fmla="*/ 588169 h 890588"/>
              <a:gd name="connsiteX2" fmla="*/ 307181 w 2307431"/>
              <a:gd name="connsiteY2" fmla="*/ 497682 h 890588"/>
              <a:gd name="connsiteX3" fmla="*/ 464344 w 2307431"/>
              <a:gd name="connsiteY3" fmla="*/ 392907 h 890588"/>
              <a:gd name="connsiteX4" fmla="*/ 619125 w 2307431"/>
              <a:gd name="connsiteY4" fmla="*/ 288132 h 890588"/>
              <a:gd name="connsiteX5" fmla="*/ 781050 w 2307431"/>
              <a:gd name="connsiteY5" fmla="*/ 169069 h 890588"/>
              <a:gd name="connsiteX6" fmla="*/ 971550 w 2307431"/>
              <a:gd name="connsiteY6" fmla="*/ 0 h 890588"/>
              <a:gd name="connsiteX7" fmla="*/ 1116806 w 2307431"/>
              <a:gd name="connsiteY7" fmla="*/ 133350 h 890588"/>
              <a:gd name="connsiteX8" fmla="*/ 1295400 w 2307431"/>
              <a:gd name="connsiteY8" fmla="*/ 266700 h 890588"/>
              <a:gd name="connsiteX9" fmla="*/ 1459706 w 2307431"/>
              <a:gd name="connsiteY9" fmla="*/ 383382 h 890588"/>
              <a:gd name="connsiteX10" fmla="*/ 1607344 w 2307431"/>
              <a:gd name="connsiteY10" fmla="*/ 478632 h 890588"/>
              <a:gd name="connsiteX11" fmla="*/ 1814513 w 2307431"/>
              <a:gd name="connsiteY11" fmla="*/ 590550 h 890588"/>
              <a:gd name="connsiteX12" fmla="*/ 2016919 w 2307431"/>
              <a:gd name="connsiteY12" fmla="*/ 697707 h 890588"/>
              <a:gd name="connsiteX13" fmla="*/ 2307431 w 2307431"/>
              <a:gd name="connsiteY13" fmla="*/ 816769 h 890588"/>
              <a:gd name="connsiteX14" fmla="*/ 2145506 w 2307431"/>
              <a:gd name="connsiteY14" fmla="*/ 847725 h 890588"/>
              <a:gd name="connsiteX15" fmla="*/ 2000250 w 2307431"/>
              <a:gd name="connsiteY15" fmla="*/ 862013 h 890588"/>
              <a:gd name="connsiteX16" fmla="*/ 1840706 w 2307431"/>
              <a:gd name="connsiteY16" fmla="*/ 876300 h 890588"/>
              <a:gd name="connsiteX17" fmla="*/ 1678781 w 2307431"/>
              <a:gd name="connsiteY17" fmla="*/ 881063 h 890588"/>
              <a:gd name="connsiteX18" fmla="*/ 1469231 w 2307431"/>
              <a:gd name="connsiteY18" fmla="*/ 890588 h 890588"/>
              <a:gd name="connsiteX19" fmla="*/ 1221581 w 2307431"/>
              <a:gd name="connsiteY19" fmla="*/ 890588 h 890588"/>
              <a:gd name="connsiteX20" fmla="*/ 945356 w 2307431"/>
              <a:gd name="connsiteY20" fmla="*/ 864394 h 890588"/>
              <a:gd name="connsiteX21" fmla="*/ 742950 w 2307431"/>
              <a:gd name="connsiteY21" fmla="*/ 840582 h 890588"/>
              <a:gd name="connsiteX22" fmla="*/ 490538 w 2307431"/>
              <a:gd name="connsiteY22" fmla="*/ 790575 h 890588"/>
              <a:gd name="connsiteX23" fmla="*/ 269081 w 2307431"/>
              <a:gd name="connsiteY23" fmla="*/ 735807 h 890588"/>
              <a:gd name="connsiteX24" fmla="*/ 100013 w 2307431"/>
              <a:gd name="connsiteY24" fmla="*/ 673894 h 890588"/>
              <a:gd name="connsiteX25" fmla="*/ 0 w 2307431"/>
              <a:gd name="connsiteY25" fmla="*/ 642938 h 89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07431" h="890588">
                <a:moveTo>
                  <a:pt x="0" y="642938"/>
                </a:moveTo>
                <a:lnTo>
                  <a:pt x="135731" y="588169"/>
                </a:lnTo>
                <a:lnTo>
                  <a:pt x="307181" y="497682"/>
                </a:lnTo>
                <a:lnTo>
                  <a:pt x="464344" y="392907"/>
                </a:lnTo>
                <a:lnTo>
                  <a:pt x="619125" y="288132"/>
                </a:lnTo>
                <a:lnTo>
                  <a:pt x="781050" y="169069"/>
                </a:lnTo>
                <a:lnTo>
                  <a:pt x="971550" y="0"/>
                </a:lnTo>
                <a:lnTo>
                  <a:pt x="1116806" y="133350"/>
                </a:lnTo>
                <a:lnTo>
                  <a:pt x="1295400" y="266700"/>
                </a:lnTo>
                <a:lnTo>
                  <a:pt x="1459706" y="383382"/>
                </a:lnTo>
                <a:lnTo>
                  <a:pt x="1607344" y="478632"/>
                </a:lnTo>
                <a:lnTo>
                  <a:pt x="1814513" y="590550"/>
                </a:lnTo>
                <a:lnTo>
                  <a:pt x="2016919" y="697707"/>
                </a:lnTo>
                <a:lnTo>
                  <a:pt x="2307431" y="816769"/>
                </a:lnTo>
                <a:lnTo>
                  <a:pt x="2145506" y="847725"/>
                </a:lnTo>
                <a:lnTo>
                  <a:pt x="2000250" y="862013"/>
                </a:lnTo>
                <a:lnTo>
                  <a:pt x="1840706" y="876300"/>
                </a:lnTo>
                <a:lnTo>
                  <a:pt x="1678781" y="881063"/>
                </a:lnTo>
                <a:lnTo>
                  <a:pt x="1469231" y="890588"/>
                </a:lnTo>
                <a:lnTo>
                  <a:pt x="1221581" y="890588"/>
                </a:lnTo>
                <a:lnTo>
                  <a:pt x="945356" y="864394"/>
                </a:lnTo>
                <a:lnTo>
                  <a:pt x="742950" y="840582"/>
                </a:lnTo>
                <a:lnTo>
                  <a:pt x="490538" y="790575"/>
                </a:lnTo>
                <a:lnTo>
                  <a:pt x="269081" y="735807"/>
                </a:lnTo>
                <a:lnTo>
                  <a:pt x="100013" y="673894"/>
                </a:lnTo>
                <a:lnTo>
                  <a:pt x="0" y="642938"/>
                </a:lnTo>
                <a:close/>
              </a:path>
            </a:pathLst>
          </a:custGeom>
          <a:solidFill>
            <a:srgbClr val="A18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4653915" y="1807498"/>
            <a:ext cx="2031206" cy="852488"/>
          </a:xfrm>
          <a:custGeom>
            <a:avLst/>
            <a:gdLst>
              <a:gd name="connsiteX0" fmla="*/ 0 w 2031206"/>
              <a:gd name="connsiteY0" fmla="*/ 157163 h 852488"/>
              <a:gd name="connsiteX1" fmla="*/ 135731 w 2031206"/>
              <a:gd name="connsiteY1" fmla="*/ 119063 h 852488"/>
              <a:gd name="connsiteX2" fmla="*/ 383381 w 2031206"/>
              <a:gd name="connsiteY2" fmla="*/ 59531 h 852488"/>
              <a:gd name="connsiteX3" fmla="*/ 642937 w 2031206"/>
              <a:gd name="connsiteY3" fmla="*/ 19050 h 852488"/>
              <a:gd name="connsiteX4" fmla="*/ 859631 w 2031206"/>
              <a:gd name="connsiteY4" fmla="*/ 2381 h 852488"/>
              <a:gd name="connsiteX5" fmla="*/ 1090612 w 2031206"/>
              <a:gd name="connsiteY5" fmla="*/ 0 h 852488"/>
              <a:gd name="connsiteX6" fmla="*/ 1304925 w 2031206"/>
              <a:gd name="connsiteY6" fmla="*/ 16669 h 852488"/>
              <a:gd name="connsiteX7" fmla="*/ 1512094 w 2031206"/>
              <a:gd name="connsiteY7" fmla="*/ 47625 h 852488"/>
              <a:gd name="connsiteX8" fmla="*/ 1754981 w 2031206"/>
              <a:gd name="connsiteY8" fmla="*/ 100013 h 852488"/>
              <a:gd name="connsiteX9" fmla="*/ 2031206 w 2031206"/>
              <a:gd name="connsiteY9" fmla="*/ 202406 h 852488"/>
              <a:gd name="connsiteX10" fmla="*/ 1926431 w 2031206"/>
              <a:gd name="connsiteY10" fmla="*/ 254794 h 852488"/>
              <a:gd name="connsiteX11" fmla="*/ 1747837 w 2031206"/>
              <a:gd name="connsiteY11" fmla="*/ 352425 h 852488"/>
              <a:gd name="connsiteX12" fmla="*/ 1612106 w 2031206"/>
              <a:gd name="connsiteY12" fmla="*/ 442913 h 852488"/>
              <a:gd name="connsiteX13" fmla="*/ 1459706 w 2031206"/>
              <a:gd name="connsiteY13" fmla="*/ 547688 h 852488"/>
              <a:gd name="connsiteX14" fmla="*/ 1323975 w 2031206"/>
              <a:gd name="connsiteY14" fmla="*/ 642938 h 852488"/>
              <a:gd name="connsiteX15" fmla="*/ 1185862 w 2031206"/>
              <a:gd name="connsiteY15" fmla="*/ 754856 h 852488"/>
              <a:gd name="connsiteX16" fmla="*/ 1088231 w 2031206"/>
              <a:gd name="connsiteY16" fmla="*/ 852488 h 852488"/>
              <a:gd name="connsiteX17" fmla="*/ 938212 w 2031206"/>
              <a:gd name="connsiteY17" fmla="*/ 726281 h 852488"/>
              <a:gd name="connsiteX18" fmla="*/ 754856 w 2031206"/>
              <a:gd name="connsiteY18" fmla="*/ 571500 h 852488"/>
              <a:gd name="connsiteX19" fmla="*/ 595312 w 2031206"/>
              <a:gd name="connsiteY19" fmla="*/ 459581 h 852488"/>
              <a:gd name="connsiteX20" fmla="*/ 450056 w 2031206"/>
              <a:gd name="connsiteY20" fmla="*/ 366713 h 852488"/>
              <a:gd name="connsiteX21" fmla="*/ 304800 w 2031206"/>
              <a:gd name="connsiteY21" fmla="*/ 292894 h 852488"/>
              <a:gd name="connsiteX22" fmla="*/ 154781 w 2031206"/>
              <a:gd name="connsiteY22" fmla="*/ 221456 h 852488"/>
              <a:gd name="connsiteX23" fmla="*/ 0 w 2031206"/>
              <a:gd name="connsiteY23" fmla="*/ 157163 h 85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31206" h="852488">
                <a:moveTo>
                  <a:pt x="0" y="157163"/>
                </a:moveTo>
                <a:lnTo>
                  <a:pt x="135731" y="119063"/>
                </a:lnTo>
                <a:lnTo>
                  <a:pt x="383381" y="59531"/>
                </a:lnTo>
                <a:lnTo>
                  <a:pt x="642937" y="19050"/>
                </a:lnTo>
                <a:lnTo>
                  <a:pt x="859631" y="2381"/>
                </a:lnTo>
                <a:lnTo>
                  <a:pt x="1090612" y="0"/>
                </a:lnTo>
                <a:lnTo>
                  <a:pt x="1304925" y="16669"/>
                </a:lnTo>
                <a:lnTo>
                  <a:pt x="1512094" y="47625"/>
                </a:lnTo>
                <a:lnTo>
                  <a:pt x="1754981" y="100013"/>
                </a:lnTo>
                <a:lnTo>
                  <a:pt x="2031206" y="202406"/>
                </a:lnTo>
                <a:lnTo>
                  <a:pt x="1926431" y="254794"/>
                </a:lnTo>
                <a:lnTo>
                  <a:pt x="1747837" y="352425"/>
                </a:lnTo>
                <a:lnTo>
                  <a:pt x="1612106" y="442913"/>
                </a:lnTo>
                <a:lnTo>
                  <a:pt x="1459706" y="547688"/>
                </a:lnTo>
                <a:lnTo>
                  <a:pt x="1323975" y="642938"/>
                </a:lnTo>
                <a:lnTo>
                  <a:pt x="1185862" y="754856"/>
                </a:lnTo>
                <a:lnTo>
                  <a:pt x="1088231" y="852488"/>
                </a:lnTo>
                <a:lnTo>
                  <a:pt x="938212" y="726281"/>
                </a:lnTo>
                <a:lnTo>
                  <a:pt x="754856" y="571500"/>
                </a:lnTo>
                <a:lnTo>
                  <a:pt x="595312" y="459581"/>
                </a:lnTo>
                <a:lnTo>
                  <a:pt x="450056" y="366713"/>
                </a:lnTo>
                <a:lnTo>
                  <a:pt x="304800" y="292894"/>
                </a:lnTo>
                <a:lnTo>
                  <a:pt x="154781" y="221456"/>
                </a:lnTo>
                <a:lnTo>
                  <a:pt x="0" y="157163"/>
                </a:lnTo>
                <a:close/>
              </a:path>
            </a:pathLst>
          </a:custGeom>
          <a:solidFill>
            <a:srgbClr val="A18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2463165" y="2731423"/>
            <a:ext cx="2045494" cy="873919"/>
          </a:xfrm>
          <a:custGeom>
            <a:avLst/>
            <a:gdLst>
              <a:gd name="connsiteX0" fmla="*/ 0 w 2045494"/>
              <a:gd name="connsiteY0" fmla="*/ 650081 h 873919"/>
              <a:gd name="connsiteX1" fmla="*/ 152400 w 2045494"/>
              <a:gd name="connsiteY1" fmla="*/ 561975 h 873919"/>
              <a:gd name="connsiteX2" fmla="*/ 290512 w 2045494"/>
              <a:gd name="connsiteY2" fmla="*/ 464344 h 873919"/>
              <a:gd name="connsiteX3" fmla="*/ 419100 w 2045494"/>
              <a:gd name="connsiteY3" fmla="*/ 369094 h 873919"/>
              <a:gd name="connsiteX4" fmla="*/ 538162 w 2045494"/>
              <a:gd name="connsiteY4" fmla="*/ 278606 h 873919"/>
              <a:gd name="connsiteX5" fmla="*/ 676275 w 2045494"/>
              <a:gd name="connsiteY5" fmla="*/ 154781 h 873919"/>
              <a:gd name="connsiteX6" fmla="*/ 835819 w 2045494"/>
              <a:gd name="connsiteY6" fmla="*/ 0 h 873919"/>
              <a:gd name="connsiteX7" fmla="*/ 976312 w 2045494"/>
              <a:gd name="connsiteY7" fmla="*/ 114300 h 873919"/>
              <a:gd name="connsiteX8" fmla="*/ 1147762 w 2045494"/>
              <a:gd name="connsiteY8" fmla="*/ 240506 h 873919"/>
              <a:gd name="connsiteX9" fmla="*/ 1323975 w 2045494"/>
              <a:gd name="connsiteY9" fmla="*/ 354806 h 873919"/>
              <a:gd name="connsiteX10" fmla="*/ 1500187 w 2045494"/>
              <a:gd name="connsiteY10" fmla="*/ 457200 h 873919"/>
              <a:gd name="connsiteX11" fmla="*/ 1671637 w 2045494"/>
              <a:gd name="connsiteY11" fmla="*/ 547688 h 873919"/>
              <a:gd name="connsiteX12" fmla="*/ 1905000 w 2045494"/>
              <a:gd name="connsiteY12" fmla="*/ 652463 h 873919"/>
              <a:gd name="connsiteX13" fmla="*/ 2045494 w 2045494"/>
              <a:gd name="connsiteY13" fmla="*/ 711994 h 873919"/>
              <a:gd name="connsiteX14" fmla="*/ 1916906 w 2045494"/>
              <a:gd name="connsiteY14" fmla="*/ 750094 h 873919"/>
              <a:gd name="connsiteX15" fmla="*/ 1745456 w 2045494"/>
              <a:gd name="connsiteY15" fmla="*/ 800100 h 873919"/>
              <a:gd name="connsiteX16" fmla="*/ 1519237 w 2045494"/>
              <a:gd name="connsiteY16" fmla="*/ 842963 h 873919"/>
              <a:gd name="connsiteX17" fmla="*/ 1309687 w 2045494"/>
              <a:gd name="connsiteY17" fmla="*/ 862013 h 873919"/>
              <a:gd name="connsiteX18" fmla="*/ 1062037 w 2045494"/>
              <a:gd name="connsiteY18" fmla="*/ 873919 h 873919"/>
              <a:gd name="connsiteX19" fmla="*/ 785812 w 2045494"/>
              <a:gd name="connsiteY19" fmla="*/ 854869 h 873919"/>
              <a:gd name="connsiteX20" fmla="*/ 554831 w 2045494"/>
              <a:gd name="connsiteY20" fmla="*/ 819150 h 873919"/>
              <a:gd name="connsiteX21" fmla="*/ 354806 w 2045494"/>
              <a:gd name="connsiteY21" fmla="*/ 771525 h 873919"/>
              <a:gd name="connsiteX22" fmla="*/ 121444 w 2045494"/>
              <a:gd name="connsiteY22" fmla="*/ 697706 h 873919"/>
              <a:gd name="connsiteX23" fmla="*/ 0 w 2045494"/>
              <a:gd name="connsiteY23" fmla="*/ 650081 h 87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5494" h="873919">
                <a:moveTo>
                  <a:pt x="0" y="650081"/>
                </a:moveTo>
                <a:lnTo>
                  <a:pt x="152400" y="561975"/>
                </a:lnTo>
                <a:lnTo>
                  <a:pt x="290512" y="464344"/>
                </a:lnTo>
                <a:lnTo>
                  <a:pt x="419100" y="369094"/>
                </a:lnTo>
                <a:lnTo>
                  <a:pt x="538162" y="278606"/>
                </a:lnTo>
                <a:lnTo>
                  <a:pt x="676275" y="154781"/>
                </a:lnTo>
                <a:lnTo>
                  <a:pt x="835819" y="0"/>
                </a:lnTo>
                <a:lnTo>
                  <a:pt x="976312" y="114300"/>
                </a:lnTo>
                <a:lnTo>
                  <a:pt x="1147762" y="240506"/>
                </a:lnTo>
                <a:lnTo>
                  <a:pt x="1323975" y="354806"/>
                </a:lnTo>
                <a:lnTo>
                  <a:pt x="1500187" y="457200"/>
                </a:lnTo>
                <a:lnTo>
                  <a:pt x="1671637" y="547688"/>
                </a:lnTo>
                <a:lnTo>
                  <a:pt x="1905000" y="652463"/>
                </a:lnTo>
                <a:lnTo>
                  <a:pt x="2045494" y="711994"/>
                </a:lnTo>
                <a:lnTo>
                  <a:pt x="1916906" y="750094"/>
                </a:lnTo>
                <a:lnTo>
                  <a:pt x="1745456" y="800100"/>
                </a:lnTo>
                <a:lnTo>
                  <a:pt x="1519237" y="842963"/>
                </a:lnTo>
                <a:lnTo>
                  <a:pt x="1309687" y="862013"/>
                </a:lnTo>
                <a:lnTo>
                  <a:pt x="1062037" y="873919"/>
                </a:lnTo>
                <a:lnTo>
                  <a:pt x="785812" y="854869"/>
                </a:lnTo>
                <a:lnTo>
                  <a:pt x="554831" y="819150"/>
                </a:lnTo>
                <a:lnTo>
                  <a:pt x="354806" y="771525"/>
                </a:lnTo>
                <a:lnTo>
                  <a:pt x="121444" y="697706"/>
                </a:lnTo>
                <a:lnTo>
                  <a:pt x="0" y="650081"/>
                </a:lnTo>
                <a:close/>
              </a:path>
            </a:pathLst>
          </a:custGeom>
          <a:solidFill>
            <a:srgbClr val="A18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a:off x="72390" y="1752729"/>
            <a:ext cx="2266950" cy="902494"/>
          </a:xfrm>
          <a:custGeom>
            <a:avLst/>
            <a:gdLst>
              <a:gd name="connsiteX0" fmla="*/ 0 w 2266950"/>
              <a:gd name="connsiteY0" fmla="*/ 88107 h 902494"/>
              <a:gd name="connsiteX1" fmla="*/ 288131 w 2266950"/>
              <a:gd name="connsiteY1" fmla="*/ 50007 h 902494"/>
              <a:gd name="connsiteX2" fmla="*/ 683419 w 2266950"/>
              <a:gd name="connsiteY2" fmla="*/ 11907 h 902494"/>
              <a:gd name="connsiteX3" fmla="*/ 1050131 w 2266950"/>
              <a:gd name="connsiteY3" fmla="*/ 0 h 902494"/>
              <a:gd name="connsiteX4" fmla="*/ 1397794 w 2266950"/>
              <a:gd name="connsiteY4" fmla="*/ 19050 h 902494"/>
              <a:gd name="connsiteX5" fmla="*/ 1721644 w 2266950"/>
              <a:gd name="connsiteY5" fmla="*/ 71438 h 902494"/>
              <a:gd name="connsiteX6" fmla="*/ 2016919 w 2266950"/>
              <a:gd name="connsiteY6" fmla="*/ 157163 h 902494"/>
              <a:gd name="connsiteX7" fmla="*/ 2266950 w 2266950"/>
              <a:gd name="connsiteY7" fmla="*/ 259557 h 902494"/>
              <a:gd name="connsiteX8" fmla="*/ 2081212 w 2266950"/>
              <a:gd name="connsiteY8" fmla="*/ 342900 h 902494"/>
              <a:gd name="connsiteX9" fmla="*/ 1914525 w 2266950"/>
              <a:gd name="connsiteY9" fmla="*/ 419100 h 902494"/>
              <a:gd name="connsiteX10" fmla="*/ 1707356 w 2266950"/>
              <a:gd name="connsiteY10" fmla="*/ 533400 h 902494"/>
              <a:gd name="connsiteX11" fmla="*/ 1521619 w 2266950"/>
              <a:gd name="connsiteY11" fmla="*/ 652463 h 902494"/>
              <a:gd name="connsiteX12" fmla="*/ 1338262 w 2266950"/>
              <a:gd name="connsiteY12" fmla="*/ 788194 h 902494"/>
              <a:gd name="connsiteX13" fmla="*/ 1202531 w 2266950"/>
              <a:gd name="connsiteY13" fmla="*/ 902494 h 902494"/>
              <a:gd name="connsiteX14" fmla="*/ 1097756 w 2266950"/>
              <a:gd name="connsiteY14" fmla="*/ 797719 h 902494"/>
              <a:gd name="connsiteX15" fmla="*/ 950119 w 2266950"/>
              <a:gd name="connsiteY15" fmla="*/ 673894 h 902494"/>
              <a:gd name="connsiteX16" fmla="*/ 752475 w 2266950"/>
              <a:gd name="connsiteY16" fmla="*/ 521494 h 902494"/>
              <a:gd name="connsiteX17" fmla="*/ 583406 w 2266950"/>
              <a:gd name="connsiteY17" fmla="*/ 390525 h 902494"/>
              <a:gd name="connsiteX18" fmla="*/ 445294 w 2266950"/>
              <a:gd name="connsiteY18" fmla="*/ 309563 h 902494"/>
              <a:gd name="connsiteX19" fmla="*/ 247650 w 2266950"/>
              <a:gd name="connsiteY19" fmla="*/ 207169 h 902494"/>
              <a:gd name="connsiteX20" fmla="*/ 0 w 2266950"/>
              <a:gd name="connsiteY20" fmla="*/ 88107 h 90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6950" h="902494">
                <a:moveTo>
                  <a:pt x="0" y="88107"/>
                </a:moveTo>
                <a:lnTo>
                  <a:pt x="288131" y="50007"/>
                </a:lnTo>
                <a:lnTo>
                  <a:pt x="683419" y="11907"/>
                </a:lnTo>
                <a:lnTo>
                  <a:pt x="1050131" y="0"/>
                </a:lnTo>
                <a:lnTo>
                  <a:pt x="1397794" y="19050"/>
                </a:lnTo>
                <a:lnTo>
                  <a:pt x="1721644" y="71438"/>
                </a:lnTo>
                <a:lnTo>
                  <a:pt x="2016919" y="157163"/>
                </a:lnTo>
                <a:lnTo>
                  <a:pt x="2266950" y="259557"/>
                </a:lnTo>
                <a:lnTo>
                  <a:pt x="2081212" y="342900"/>
                </a:lnTo>
                <a:lnTo>
                  <a:pt x="1914525" y="419100"/>
                </a:lnTo>
                <a:lnTo>
                  <a:pt x="1707356" y="533400"/>
                </a:lnTo>
                <a:lnTo>
                  <a:pt x="1521619" y="652463"/>
                </a:lnTo>
                <a:lnTo>
                  <a:pt x="1338262" y="788194"/>
                </a:lnTo>
                <a:lnTo>
                  <a:pt x="1202531" y="902494"/>
                </a:lnTo>
                <a:lnTo>
                  <a:pt x="1097756" y="797719"/>
                </a:lnTo>
                <a:lnTo>
                  <a:pt x="950119" y="673894"/>
                </a:lnTo>
                <a:lnTo>
                  <a:pt x="752475" y="521494"/>
                </a:lnTo>
                <a:lnTo>
                  <a:pt x="583406" y="390525"/>
                </a:lnTo>
                <a:lnTo>
                  <a:pt x="445294" y="309563"/>
                </a:lnTo>
                <a:lnTo>
                  <a:pt x="247650" y="207169"/>
                </a:lnTo>
                <a:lnTo>
                  <a:pt x="0" y="88107"/>
                </a:lnTo>
                <a:close/>
              </a:path>
            </a:pathLst>
          </a:custGeom>
          <a:solidFill>
            <a:srgbClr val="A18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263574" y="1067312"/>
            <a:ext cx="5620940" cy="692497"/>
          </a:xfrm>
          <a:prstGeom prst="rect">
            <a:avLst/>
          </a:prstGeom>
        </p:spPr>
        <p:txBody>
          <a:bodyPr wrap="square">
            <a:spAutoFit/>
          </a:bodyPr>
          <a:lstStyle/>
          <a:p>
            <a:pPr algn="ctr"/>
            <a:r>
              <a:rPr lang="zh-CN" altLang="en-US" b="1" dirty="0" smtClean="0">
                <a:solidFill>
                  <a:srgbClr val="827474"/>
                </a:solidFill>
                <a:latin typeface="微软雅黑" panose="020B0503020204020204" pitchFamily="34" charset="-122"/>
                <a:ea typeface="微软雅黑" panose="020B0503020204020204" pitchFamily="34" charset="-122"/>
              </a:rPr>
              <a:t>修改图片方法</a:t>
            </a:r>
            <a:endParaRPr lang="en-US" altLang="zh-CN" b="1" dirty="0" smtClean="0">
              <a:solidFill>
                <a:srgbClr val="827474"/>
              </a:solidFill>
              <a:latin typeface="微软雅黑" panose="020B0503020204020204" pitchFamily="34" charset="-122"/>
              <a:ea typeface="微软雅黑" panose="020B0503020204020204" pitchFamily="34" charset="-122"/>
            </a:endParaRPr>
          </a:p>
          <a:p>
            <a:pPr algn="ctr"/>
            <a:r>
              <a:rPr lang="zh-CN" altLang="en-US" sz="1000" dirty="0" smtClean="0">
                <a:solidFill>
                  <a:srgbClr val="827474"/>
                </a:solidFill>
                <a:latin typeface="微软雅黑" panose="020B0503020204020204" pitchFamily="34" charset="-122"/>
                <a:ea typeface="微软雅黑" panose="020B0503020204020204" pitchFamily="34" charset="-122"/>
              </a:rPr>
              <a:t>单击</a:t>
            </a:r>
            <a:r>
              <a:rPr lang="zh-CN" altLang="en-US" sz="1000" dirty="0">
                <a:solidFill>
                  <a:srgbClr val="827474"/>
                </a:solidFill>
                <a:latin typeface="微软雅黑" panose="020B0503020204020204" pitchFamily="34" charset="-122"/>
                <a:ea typeface="微软雅黑" panose="020B0503020204020204" pitchFamily="34" charset="-122"/>
              </a:rPr>
              <a:t>选中图片，右键，设置图片格式，填充，图片或文理填充，文件，选择你要的图片即可</a:t>
            </a:r>
            <a:endParaRPr lang="en-US" altLang="zh-CN" sz="1000" dirty="0">
              <a:solidFill>
                <a:srgbClr val="827474"/>
              </a:solidFill>
              <a:latin typeface="微软雅黑" panose="020B0503020204020204" pitchFamily="34" charset="-122"/>
              <a:ea typeface="微软雅黑" panose="020B0503020204020204" pitchFamily="34" charset="-122"/>
            </a:endParaRPr>
          </a:p>
          <a:p>
            <a:pPr algn="ctr"/>
            <a:r>
              <a:rPr lang="zh-CN" altLang="en-US" sz="1000" dirty="0">
                <a:solidFill>
                  <a:srgbClr val="827474"/>
                </a:solidFill>
                <a:latin typeface="微软雅黑" panose="020B0503020204020204" pitchFamily="34" charset="-122"/>
                <a:ea typeface="微软雅黑" panose="020B0503020204020204" pitchFamily="34" charset="-122"/>
              </a:rPr>
              <a:t>（备注，建议使用图片前先将图片裁剪成如图差不多的长方形，图片不会变形）</a:t>
            </a:r>
            <a:endParaRPr lang="zh-CN" altLang="en-US" sz="1000" dirty="0">
              <a:solidFill>
                <a:srgbClr val="827474"/>
              </a:solidFill>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93708" y="554052"/>
            <a:ext cx="3182118" cy="542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55576" y="0"/>
            <a:ext cx="7776864" cy="4770542"/>
            <a:chOff x="755576" y="0"/>
            <a:chExt cx="7776864" cy="4770542"/>
          </a:xfrm>
        </p:grpSpPr>
        <p:sp>
          <p:nvSpPr>
            <p:cNvPr id="18" name="矩形 17"/>
            <p:cNvSpPr/>
            <p:nvPr/>
          </p:nvSpPr>
          <p:spPr>
            <a:xfrm>
              <a:off x="755576" y="666086"/>
              <a:ext cx="7776864" cy="410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221260" y="0"/>
              <a:ext cx="4709160" cy="739592"/>
              <a:chOff x="2221260" y="0"/>
              <a:chExt cx="4709160" cy="739592"/>
            </a:xfrm>
          </p:grpSpPr>
          <p:sp>
            <p:nvSpPr>
              <p:cNvPr id="19" name="椭圆 18"/>
              <p:cNvSpPr/>
              <p:nvPr/>
            </p:nvSpPr>
            <p:spPr>
              <a:xfrm>
                <a:off x="2221260" y="541472"/>
                <a:ext cx="190500" cy="1905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6739920" y="549092"/>
                <a:ext cx="190500" cy="1905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2316510" y="0"/>
                <a:ext cx="4518660" cy="541472"/>
                <a:chOff x="2316510" y="-164554"/>
                <a:chExt cx="4518660" cy="706026"/>
              </a:xfrm>
            </p:grpSpPr>
            <p:cxnSp>
              <p:nvCxnSpPr>
                <p:cNvPr id="22" name="直接连接符 21"/>
                <p:cNvCxnSpPr>
                  <a:stCxn id="19" idx="0"/>
                </p:cNvCxnSpPr>
                <p:nvPr/>
              </p:nvCxnSpPr>
              <p:spPr>
                <a:xfrm flipV="1">
                  <a:off x="2316510" y="-154016"/>
                  <a:ext cx="0" cy="6954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6835170" y="-164554"/>
                  <a:ext cx="0" cy="6954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12" name="矩形 11"/>
          <p:cNvSpPr/>
          <p:nvPr/>
        </p:nvSpPr>
        <p:spPr>
          <a:xfrm>
            <a:off x="971600" y="882110"/>
            <a:ext cx="2880320" cy="180020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963980" y="2741390"/>
            <a:ext cx="1519788" cy="1800200"/>
          </a:xfrm>
          <a:prstGeom prst="rect">
            <a:avLst/>
          </a:prstGeom>
          <a:solidFill>
            <a:srgbClr val="A1835E">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584396" y="2741390"/>
            <a:ext cx="3201476" cy="1800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923928" y="889730"/>
            <a:ext cx="2525060" cy="1800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886500" y="2749010"/>
            <a:ext cx="2455088" cy="1800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6518960" y="904970"/>
            <a:ext cx="1822628" cy="1800200"/>
          </a:xfrm>
          <a:prstGeom prst="rect">
            <a:avLst/>
          </a:prstGeom>
          <a:solidFill>
            <a:srgbClr val="A1835E">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672" y="3497181"/>
            <a:ext cx="1330404" cy="303858"/>
          </a:xfrm>
          <a:prstGeom prst="rect">
            <a:avLst/>
          </a:prstGeom>
        </p:spPr>
      </p:pic>
      <p:sp>
        <p:nvSpPr>
          <p:cNvPr id="26" name="矩形 25"/>
          <p:cNvSpPr/>
          <p:nvPr/>
        </p:nvSpPr>
        <p:spPr>
          <a:xfrm>
            <a:off x="6544132" y="1141373"/>
            <a:ext cx="1797456" cy="1508105"/>
          </a:xfrm>
          <a:prstGeom prst="rect">
            <a:avLst/>
          </a:prstGeom>
        </p:spPr>
        <p:txBody>
          <a:bodyPr wrap="square">
            <a:spAutoFit/>
          </a:bodyPr>
          <a:lstStyle/>
          <a:p>
            <a:pPr algn="ctr"/>
            <a:r>
              <a:rPr lang="zh-CN" altLang="en-US" sz="1600" b="1" dirty="0" smtClean="0">
                <a:solidFill>
                  <a:srgbClr val="262A3E"/>
                </a:solidFill>
                <a:latin typeface="微软雅黑" panose="020B0503020204020204" pitchFamily="34" charset="-122"/>
                <a:ea typeface="微软雅黑" panose="020B0503020204020204" pitchFamily="34" charset="-122"/>
              </a:rPr>
              <a:t>烘焙面包 </a:t>
            </a:r>
            <a:r>
              <a:rPr lang="en-US" altLang="zh-CN" sz="1600" b="1" dirty="0" smtClean="0">
                <a:solidFill>
                  <a:srgbClr val="262A3E"/>
                </a:solidFill>
                <a:latin typeface="微软雅黑" panose="020B0503020204020204" pitchFamily="34" charset="-122"/>
                <a:ea typeface="微软雅黑" panose="020B0503020204020204" pitchFamily="34" charset="-122"/>
              </a:rPr>
              <a:t>/ BREAD</a:t>
            </a:r>
            <a:endParaRPr lang="en-US" altLang="zh-CN" sz="1600" b="1" dirty="0" smtClean="0">
              <a:solidFill>
                <a:srgbClr val="262A3E"/>
              </a:solidFill>
              <a:latin typeface="微软雅黑" panose="020B0503020204020204" pitchFamily="34" charset="-122"/>
              <a:ea typeface="微软雅黑" panose="020B0503020204020204" pitchFamily="34" charset="-122"/>
            </a:endParaRPr>
          </a:p>
          <a:p>
            <a:endParaRPr lang="en-US" altLang="zh-CN" sz="1200" dirty="0" smtClean="0">
              <a:solidFill>
                <a:srgbClr val="262A3E"/>
              </a:solidFill>
              <a:latin typeface="微软雅黑" panose="020B0503020204020204" pitchFamily="34" charset="-122"/>
              <a:ea typeface="微软雅黑" panose="020B0503020204020204" pitchFamily="34" charset="-122"/>
            </a:endParaRPr>
          </a:p>
          <a:p>
            <a:r>
              <a:rPr lang="zh-CN" altLang="en-US" sz="1200" dirty="0" smtClean="0">
                <a:solidFill>
                  <a:srgbClr val="262A3E"/>
                </a:solidFill>
                <a:latin typeface="微软雅黑" panose="020B0503020204020204" pitchFamily="34" charset="-122"/>
                <a:ea typeface="微软雅黑" panose="020B0503020204020204" pitchFamily="34" charset="-122"/>
              </a:rPr>
              <a:t>采用了纯欧的技法，融合日本极致烘焙技术，打造出餐厅类最好吃的甜点和面包</a:t>
            </a:r>
            <a:endParaRPr lang="zh-CN" altLang="en-US" sz="1200" dirty="0">
              <a:solidFill>
                <a:srgbClr val="262A3E"/>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3500"/>
                            </p:stCondLst>
                            <p:childTnLst>
                              <p:par>
                                <p:cTn id="34" presetID="22" presetClass="entr" presetSubtype="8"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4000"/>
                            </p:stCondLst>
                            <p:childTnLst>
                              <p:par>
                                <p:cTn id="38" presetID="53" presetClass="entr" presetSubtype="16"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827584" y="4443958"/>
            <a:ext cx="7128792" cy="430887"/>
          </a:xfrm>
          <a:prstGeom prst="rect">
            <a:avLst/>
          </a:prstGeom>
        </p:spPr>
        <p:txBody>
          <a:bodyPr wrap="square">
            <a:spAutoFit/>
          </a:bodyPr>
          <a:lstStyle/>
          <a:p>
            <a:r>
              <a:rPr lang="zh-CN" altLang="en-US" sz="1100" dirty="0">
                <a:solidFill>
                  <a:srgbClr val="262A3E"/>
                </a:solidFill>
                <a:latin typeface="微软雅黑" panose="020B0503020204020204" pitchFamily="34" charset="-122"/>
                <a:ea typeface="微软雅黑" panose="020B0503020204020204" pitchFamily="34" charset="-122"/>
              </a:rPr>
              <a:t>T骨牛排选自带骨前腰脊肉，中间有一个T字型的骨头，两边的肉一边细腻一边粗犷，富有钙质，鲜嫩醇香。</a:t>
            </a:r>
            <a:endParaRPr lang="zh-CN" altLang="en-US" sz="1100" dirty="0">
              <a:solidFill>
                <a:srgbClr val="262A3E"/>
              </a:solidFill>
              <a:latin typeface="微软雅黑" panose="020B0503020204020204" pitchFamily="34" charset="-122"/>
              <a:ea typeface="微软雅黑" panose="020B0503020204020204" pitchFamily="34" charset="-122"/>
            </a:endParaRPr>
          </a:p>
          <a:p>
            <a:r>
              <a:rPr lang="zh-CN" altLang="en-US" sz="1100" dirty="0" smtClean="0">
                <a:solidFill>
                  <a:srgbClr val="262A3E"/>
                </a:solidFill>
                <a:latin typeface="微软雅黑" panose="020B0503020204020204" pitchFamily="34" charset="-122"/>
                <a:ea typeface="微软雅黑" panose="020B0503020204020204" pitchFamily="34" charset="-122"/>
              </a:rPr>
              <a:t>配餐</a:t>
            </a:r>
            <a:r>
              <a:rPr lang="zh-CN" altLang="en-US" sz="1100" dirty="0">
                <a:solidFill>
                  <a:srgbClr val="262A3E"/>
                </a:solidFill>
                <a:latin typeface="微软雅黑" panose="020B0503020204020204" pitchFamily="34" charset="-122"/>
                <a:ea typeface="微软雅黑" panose="020B0503020204020204" pitchFamily="34" charset="-122"/>
              </a:rPr>
              <a:t>：开胃酒、西式煎蛋、意大利面、法式面包、泡沫红茶、奶油蘑菇汤（粟米浓汤）、缤纷自选沙拉不限量……</a:t>
            </a:r>
            <a:endParaRPr lang="zh-CN" altLang="en-US" sz="1100" dirty="0">
              <a:solidFill>
                <a:srgbClr val="262A3E"/>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437" y="0"/>
            <a:ext cx="9097126" cy="5143500"/>
          </a:xfrm>
          <a:prstGeom prst="rect">
            <a:avLst/>
          </a:prstGeom>
        </p:spPr>
      </p:pic>
      <p:sp>
        <p:nvSpPr>
          <p:cNvPr id="3" name="矩形 2"/>
          <p:cNvSpPr/>
          <p:nvPr/>
        </p:nvSpPr>
        <p:spPr>
          <a:xfrm>
            <a:off x="755576" y="3939902"/>
            <a:ext cx="7632848" cy="769441"/>
          </a:xfrm>
          <a:prstGeom prst="rect">
            <a:avLst/>
          </a:prstGeom>
        </p:spPr>
        <p:txBody>
          <a:bodyPr wrap="square">
            <a:spAutoFit/>
          </a:bodyPr>
          <a:lstStyle/>
          <a:p>
            <a:r>
              <a:rPr lang="zh-CN" altLang="en-US" sz="1100" dirty="0">
                <a:solidFill>
                  <a:srgbClr val="827474"/>
                </a:solidFill>
                <a:latin typeface="微软雅黑" panose="020B0503020204020204" pitchFamily="34" charset="-122"/>
                <a:ea typeface="微软雅黑" panose="020B0503020204020204" pitchFamily="34" charset="-122"/>
              </a:rPr>
              <a:t>济南六乃喜餐饮连锁有限公司旗下品牌——松果西餐厅在文化东路正式开业。松果西餐厅的烹饪过程遵循两条要旨：一是用真正的西餐原料，二是用西餐基本的烹饪方法。另外，为了达到美食与环境的珠联璧合，餐厅采用了北欧简约主义和废弃主义相结合的装饰风格，并陈列大量意法等国的饰品，尽量原汁原味地展示欧洲小镇的迷人风情。经过几年的努力，松果西餐厅在口味及服务上已经赢得大家的认可，并在济南各大美食点评类网站崭露头角，目前好评率稳居前三甲。</a:t>
            </a:r>
            <a:endParaRPr lang="zh-CN" altLang="en-US" sz="1100" dirty="0">
              <a:solidFill>
                <a:srgbClr val="827474"/>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635896" y="3363838"/>
            <a:ext cx="1754006" cy="584775"/>
          </a:xfrm>
          <a:prstGeom prst="rect">
            <a:avLst/>
          </a:prstGeom>
          <a:noFill/>
        </p:spPr>
        <p:txBody>
          <a:bodyPr wrap="none" rtlCol="0">
            <a:spAutoFit/>
          </a:bodyPr>
          <a:lstStyle/>
          <a:p>
            <a:r>
              <a:rPr lang="en-US" altLang="zh-CN" sz="3200" dirty="0" smtClean="0">
                <a:solidFill>
                  <a:srgbClr val="B59D81"/>
                </a:solidFill>
              </a:rPr>
              <a:t>About US</a:t>
            </a:r>
            <a:endParaRPr lang="zh-CN" altLang="en-US" sz="3200" dirty="0">
              <a:solidFill>
                <a:srgbClr val="B59D8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6"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5916" y="781318"/>
            <a:ext cx="1551854" cy="1794574"/>
            <a:chOff x="385916" y="781318"/>
            <a:chExt cx="1551854" cy="1794574"/>
          </a:xfrm>
        </p:grpSpPr>
        <p:sp>
          <p:nvSpPr>
            <p:cNvPr id="3" name="직사각형 13"/>
            <p:cNvSpPr>
              <a:spLocks noChangeArrowheads="1"/>
            </p:cNvSpPr>
            <p:nvPr/>
          </p:nvSpPr>
          <p:spPr bwMode="auto">
            <a:xfrm>
              <a:off x="473708" y="876857"/>
              <a:ext cx="1464062" cy="1699035"/>
            </a:xfrm>
            <a:prstGeom prst="rect">
              <a:avLst/>
            </a:prstGeom>
            <a:solidFill>
              <a:srgbClr val="827474"/>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endParaRPr lang="zh-CN" altLang="zh-CN" sz="1100">
                <a:solidFill>
                  <a:srgbClr val="FFFFFF"/>
                </a:solidFill>
              </a:endParaRPr>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539552" y="998893"/>
              <a:ext cx="1332374" cy="88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직사각형 16"/>
            <p:cNvSpPr>
              <a:spLocks noChangeArrowheads="1"/>
            </p:cNvSpPr>
            <p:nvPr/>
          </p:nvSpPr>
          <p:spPr bwMode="auto">
            <a:xfrm>
              <a:off x="385916" y="781318"/>
              <a:ext cx="336966" cy="336966"/>
            </a:xfrm>
            <a:prstGeom prst="rect">
              <a:avLst/>
            </a:prstGeom>
            <a:blipFill dpi="0" rotWithShape="1">
              <a:blip r:embed="rId2"/>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r>
                <a:rPr lang="en-US" altLang="zh-CN" sz="1000" dirty="0">
                  <a:solidFill>
                    <a:srgbClr val="FFFFFF"/>
                  </a:solidFill>
                  <a:latin typeface="나눔고딕" pitchFamily="2" charset="-127"/>
                  <a:sym typeface="나눔고딕" pitchFamily="2" charset="-127"/>
                </a:rPr>
                <a:t>01</a:t>
              </a:r>
              <a:endParaRPr lang="zh-CN" altLang="en-US" sz="1100" dirty="0"/>
            </a:p>
          </p:txBody>
        </p:sp>
        <p:sp>
          <p:nvSpPr>
            <p:cNvPr id="27" name="TextBox 47"/>
            <p:cNvSpPr>
              <a:spLocks noChangeArrowheads="1"/>
            </p:cNvSpPr>
            <p:nvPr/>
          </p:nvSpPr>
          <p:spPr bwMode="auto">
            <a:xfrm>
              <a:off x="473708" y="1931653"/>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eaLnBrk="1" hangingPunct="1">
                <a:lnSpc>
                  <a:spcPct val="120000"/>
                </a:lnSpc>
              </a:pPr>
              <a:r>
                <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endPar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endParaRPr>
            </a:p>
          </p:txBody>
        </p:sp>
      </p:grpSp>
      <p:grpSp>
        <p:nvGrpSpPr>
          <p:cNvPr id="35" name="组合 34"/>
          <p:cNvGrpSpPr/>
          <p:nvPr/>
        </p:nvGrpSpPr>
        <p:grpSpPr>
          <a:xfrm>
            <a:off x="2114645" y="774863"/>
            <a:ext cx="1550564" cy="1793283"/>
            <a:chOff x="2114645" y="774863"/>
            <a:chExt cx="1550564" cy="1793283"/>
          </a:xfrm>
        </p:grpSpPr>
        <p:sp>
          <p:nvSpPr>
            <p:cNvPr id="6" name="직사각형 19"/>
            <p:cNvSpPr>
              <a:spLocks noChangeArrowheads="1"/>
            </p:cNvSpPr>
            <p:nvPr/>
          </p:nvSpPr>
          <p:spPr bwMode="auto">
            <a:xfrm>
              <a:off x="2201147" y="870401"/>
              <a:ext cx="1464062" cy="1697745"/>
            </a:xfrm>
            <a:prstGeom prst="rect">
              <a:avLst/>
            </a:prstGeom>
            <a:solidFill>
              <a:srgbClr val="827474"/>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endParaRPr lang="zh-CN" altLang="zh-CN" sz="1100">
                <a:solidFill>
                  <a:srgbClr val="FFFFFF"/>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66990" y="983729"/>
              <a:ext cx="1332374" cy="899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직사각형 22"/>
            <p:cNvSpPr>
              <a:spLocks noChangeArrowheads="1"/>
            </p:cNvSpPr>
            <p:nvPr/>
          </p:nvSpPr>
          <p:spPr bwMode="auto">
            <a:xfrm>
              <a:off x="2114645" y="774863"/>
              <a:ext cx="335676" cy="335676"/>
            </a:xfrm>
            <a:prstGeom prst="rect">
              <a:avLst/>
            </a:prstGeom>
            <a:blipFill dpi="0" rotWithShape="1">
              <a:blip r:embed="rId2"/>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r>
                <a:rPr lang="en-US" altLang="zh-CN" sz="1000">
                  <a:solidFill>
                    <a:srgbClr val="FFFFFF"/>
                  </a:solidFill>
                  <a:latin typeface="나눔고딕" pitchFamily="2" charset="-127"/>
                  <a:sym typeface="나눔고딕" pitchFamily="2" charset="-127"/>
                </a:rPr>
                <a:t>02</a:t>
              </a:r>
              <a:endParaRPr lang="zh-CN" altLang="en-US" sz="1100"/>
            </a:p>
          </p:txBody>
        </p:sp>
        <p:sp>
          <p:nvSpPr>
            <p:cNvPr id="28" name="TextBox 49"/>
            <p:cNvSpPr>
              <a:spLocks noChangeArrowheads="1"/>
            </p:cNvSpPr>
            <p:nvPr/>
          </p:nvSpPr>
          <p:spPr bwMode="auto">
            <a:xfrm>
              <a:off x="2201147" y="1923906"/>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eaLnBrk="1" hangingPunct="1">
                <a:lnSpc>
                  <a:spcPct val="120000"/>
                </a:lnSpc>
              </a:pPr>
              <a:r>
                <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endPar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endParaRPr>
            </a:p>
          </p:txBody>
        </p:sp>
      </p:grpSp>
      <p:grpSp>
        <p:nvGrpSpPr>
          <p:cNvPr id="36" name="组合 35"/>
          <p:cNvGrpSpPr/>
          <p:nvPr/>
        </p:nvGrpSpPr>
        <p:grpSpPr>
          <a:xfrm>
            <a:off x="3812390" y="759370"/>
            <a:ext cx="1551854" cy="1794573"/>
            <a:chOff x="3812390" y="759370"/>
            <a:chExt cx="1551854" cy="1794573"/>
          </a:xfrm>
        </p:grpSpPr>
        <p:sp>
          <p:nvSpPr>
            <p:cNvPr id="9" name="직사각형 23"/>
            <p:cNvSpPr>
              <a:spLocks noChangeArrowheads="1"/>
            </p:cNvSpPr>
            <p:nvPr/>
          </p:nvSpPr>
          <p:spPr bwMode="auto">
            <a:xfrm>
              <a:off x="3900182" y="854908"/>
              <a:ext cx="1464062" cy="1699035"/>
            </a:xfrm>
            <a:prstGeom prst="rect">
              <a:avLst/>
            </a:prstGeom>
            <a:solidFill>
              <a:srgbClr val="827474"/>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endParaRPr lang="zh-CN" altLang="zh-CN" sz="1100">
                <a:solidFill>
                  <a:srgbClr val="FFFFFF"/>
                </a:solidFill>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07821" y="920753"/>
              <a:ext cx="1248783" cy="99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직사각형 26"/>
            <p:cNvSpPr>
              <a:spLocks noChangeArrowheads="1"/>
            </p:cNvSpPr>
            <p:nvPr/>
          </p:nvSpPr>
          <p:spPr bwMode="auto">
            <a:xfrm>
              <a:off x="3812390" y="759370"/>
              <a:ext cx="336966" cy="336967"/>
            </a:xfrm>
            <a:prstGeom prst="rect">
              <a:avLst/>
            </a:prstGeom>
            <a:blipFill dpi="0" rotWithShape="1">
              <a:blip r:embed="rId2"/>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r>
                <a:rPr lang="en-US" altLang="zh-CN" sz="1000">
                  <a:solidFill>
                    <a:srgbClr val="FFFFFF"/>
                  </a:solidFill>
                  <a:latin typeface="나눔고딕" pitchFamily="2" charset="-127"/>
                  <a:sym typeface="나눔고딕" pitchFamily="2" charset="-127"/>
                </a:rPr>
                <a:t>03</a:t>
              </a:r>
              <a:endParaRPr lang="zh-CN" altLang="en-US" sz="1100"/>
            </a:p>
          </p:txBody>
        </p:sp>
        <p:sp>
          <p:nvSpPr>
            <p:cNvPr id="29" name="TextBox 50"/>
            <p:cNvSpPr>
              <a:spLocks noChangeArrowheads="1"/>
            </p:cNvSpPr>
            <p:nvPr/>
          </p:nvSpPr>
          <p:spPr bwMode="auto">
            <a:xfrm>
              <a:off x="3900182" y="1909705"/>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eaLnBrk="1" hangingPunct="1">
                <a:lnSpc>
                  <a:spcPct val="120000"/>
                </a:lnSpc>
              </a:pPr>
              <a:r>
                <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endPar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endParaRPr>
            </a:p>
          </p:txBody>
        </p:sp>
      </p:grpSp>
      <p:grpSp>
        <p:nvGrpSpPr>
          <p:cNvPr id="47" name="组合 46"/>
          <p:cNvGrpSpPr/>
          <p:nvPr/>
        </p:nvGrpSpPr>
        <p:grpSpPr>
          <a:xfrm>
            <a:off x="385916" y="2889619"/>
            <a:ext cx="1551854" cy="1794574"/>
            <a:chOff x="385916" y="2889619"/>
            <a:chExt cx="1551854" cy="1794574"/>
          </a:xfrm>
        </p:grpSpPr>
        <p:sp>
          <p:nvSpPr>
            <p:cNvPr id="15" name="직사각형 31"/>
            <p:cNvSpPr>
              <a:spLocks noChangeArrowheads="1"/>
            </p:cNvSpPr>
            <p:nvPr/>
          </p:nvSpPr>
          <p:spPr bwMode="auto">
            <a:xfrm>
              <a:off x="473708" y="2985158"/>
              <a:ext cx="1464062" cy="1699035"/>
            </a:xfrm>
            <a:prstGeom prst="rect">
              <a:avLst/>
            </a:prstGeom>
            <a:solidFill>
              <a:srgbClr val="827474"/>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endParaRPr lang="zh-CN" altLang="zh-CN" sz="1100">
                <a:solidFill>
                  <a:srgbClr val="FFFFFF"/>
                </a:solidFill>
              </a:endParaRPr>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43212" y="3051002"/>
              <a:ext cx="1325054" cy="99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직사각형 34"/>
            <p:cNvSpPr>
              <a:spLocks noChangeArrowheads="1"/>
            </p:cNvSpPr>
            <p:nvPr/>
          </p:nvSpPr>
          <p:spPr bwMode="auto">
            <a:xfrm>
              <a:off x="385916" y="2889619"/>
              <a:ext cx="336966" cy="336967"/>
            </a:xfrm>
            <a:prstGeom prst="rect">
              <a:avLst/>
            </a:prstGeom>
            <a:blipFill dpi="0" rotWithShape="1">
              <a:blip r:embed="rId2"/>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r>
                <a:rPr lang="en-US" altLang="zh-CN" sz="1000" dirty="0" smtClean="0">
                  <a:solidFill>
                    <a:srgbClr val="FFFFFF"/>
                  </a:solidFill>
                  <a:latin typeface="나눔고딕" pitchFamily="2" charset="-127"/>
                  <a:sym typeface="나눔고딕" pitchFamily="2" charset="-127"/>
                </a:rPr>
                <a:t>06</a:t>
              </a:r>
              <a:endParaRPr lang="zh-CN" altLang="en-US" sz="1100" dirty="0"/>
            </a:p>
          </p:txBody>
        </p:sp>
        <p:sp>
          <p:nvSpPr>
            <p:cNvPr id="31" name="TextBox 52"/>
            <p:cNvSpPr>
              <a:spLocks noChangeArrowheads="1"/>
            </p:cNvSpPr>
            <p:nvPr/>
          </p:nvSpPr>
          <p:spPr bwMode="auto">
            <a:xfrm>
              <a:off x="473708" y="4039954"/>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eaLnBrk="1" hangingPunct="1">
                <a:lnSpc>
                  <a:spcPct val="120000"/>
                </a:lnSpc>
              </a:pPr>
              <a:r>
                <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endPar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endParaRPr>
            </a:p>
          </p:txBody>
        </p:sp>
      </p:grpSp>
      <p:grpSp>
        <p:nvGrpSpPr>
          <p:cNvPr id="48" name="组合 47"/>
          <p:cNvGrpSpPr/>
          <p:nvPr/>
        </p:nvGrpSpPr>
        <p:grpSpPr>
          <a:xfrm>
            <a:off x="2114645" y="2883164"/>
            <a:ext cx="1550564" cy="1793282"/>
            <a:chOff x="2114645" y="2883164"/>
            <a:chExt cx="1550564" cy="1793282"/>
          </a:xfrm>
        </p:grpSpPr>
        <p:sp>
          <p:nvSpPr>
            <p:cNvPr id="18" name="직사각형 35"/>
            <p:cNvSpPr>
              <a:spLocks noChangeArrowheads="1"/>
            </p:cNvSpPr>
            <p:nvPr/>
          </p:nvSpPr>
          <p:spPr bwMode="auto">
            <a:xfrm>
              <a:off x="2201147" y="2977411"/>
              <a:ext cx="1464062" cy="1699035"/>
            </a:xfrm>
            <a:prstGeom prst="rect">
              <a:avLst/>
            </a:prstGeom>
            <a:solidFill>
              <a:srgbClr val="827474"/>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endParaRPr lang="zh-CN" altLang="zh-CN" sz="1100">
                <a:solidFill>
                  <a:srgbClr val="FFFFFF"/>
                </a:solidFill>
              </a:endParaRPr>
            </a:p>
          </p:txBody>
        </p:sp>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266990" y="3098126"/>
              <a:ext cx="1332374" cy="88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직사각형 38"/>
            <p:cNvSpPr>
              <a:spLocks noChangeArrowheads="1"/>
            </p:cNvSpPr>
            <p:nvPr/>
          </p:nvSpPr>
          <p:spPr bwMode="auto">
            <a:xfrm>
              <a:off x="2114645" y="2883164"/>
              <a:ext cx="335676" cy="336966"/>
            </a:xfrm>
            <a:prstGeom prst="rect">
              <a:avLst/>
            </a:prstGeom>
            <a:blipFill dpi="0" rotWithShape="1">
              <a:blip r:embed="rId2"/>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r>
                <a:rPr lang="en-US" altLang="zh-CN" sz="1000" dirty="0" smtClean="0">
                  <a:solidFill>
                    <a:srgbClr val="FFFFFF"/>
                  </a:solidFill>
                  <a:latin typeface="나눔고딕" pitchFamily="2" charset="-127"/>
                  <a:sym typeface="나눔고딕" pitchFamily="2" charset="-127"/>
                </a:rPr>
                <a:t>07</a:t>
              </a:r>
              <a:endParaRPr lang="zh-CN" altLang="en-US" sz="1100" dirty="0"/>
            </a:p>
          </p:txBody>
        </p:sp>
        <p:sp>
          <p:nvSpPr>
            <p:cNvPr id="32" name="TextBox 53"/>
            <p:cNvSpPr>
              <a:spLocks noChangeArrowheads="1"/>
            </p:cNvSpPr>
            <p:nvPr/>
          </p:nvSpPr>
          <p:spPr bwMode="auto">
            <a:xfrm>
              <a:off x="2201147" y="4032208"/>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eaLnBrk="1" hangingPunct="1">
                <a:lnSpc>
                  <a:spcPct val="120000"/>
                </a:lnSpc>
              </a:pPr>
              <a:r>
                <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endPar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endParaRPr>
            </a:p>
          </p:txBody>
        </p:sp>
      </p:grpSp>
      <p:grpSp>
        <p:nvGrpSpPr>
          <p:cNvPr id="49" name="组合 48"/>
          <p:cNvGrpSpPr/>
          <p:nvPr/>
        </p:nvGrpSpPr>
        <p:grpSpPr>
          <a:xfrm>
            <a:off x="3812390" y="2868962"/>
            <a:ext cx="1551854" cy="1793283"/>
            <a:chOff x="3812390" y="2868962"/>
            <a:chExt cx="1551854" cy="1793283"/>
          </a:xfrm>
        </p:grpSpPr>
        <p:sp>
          <p:nvSpPr>
            <p:cNvPr id="21" name="직사각형 39"/>
            <p:cNvSpPr>
              <a:spLocks noChangeArrowheads="1"/>
            </p:cNvSpPr>
            <p:nvPr/>
          </p:nvSpPr>
          <p:spPr bwMode="auto">
            <a:xfrm>
              <a:off x="3900182" y="2963210"/>
              <a:ext cx="1464062" cy="1699035"/>
            </a:xfrm>
            <a:prstGeom prst="rect">
              <a:avLst/>
            </a:prstGeom>
            <a:solidFill>
              <a:srgbClr val="827474"/>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endParaRPr lang="zh-CN" altLang="zh-CN" sz="1100">
                <a:solidFill>
                  <a:srgbClr val="FFFFFF"/>
                </a:solidFill>
              </a:endParaRPr>
            </a:p>
          </p:txBody>
        </p:sp>
        <p:pic>
          <p:nvPicPr>
            <p:cNvPr id="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966026" y="3082289"/>
              <a:ext cx="1332374" cy="89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직사각형 42"/>
            <p:cNvSpPr>
              <a:spLocks noChangeArrowheads="1"/>
            </p:cNvSpPr>
            <p:nvPr/>
          </p:nvSpPr>
          <p:spPr bwMode="auto">
            <a:xfrm>
              <a:off x="3812390" y="2868962"/>
              <a:ext cx="336966" cy="335676"/>
            </a:xfrm>
            <a:prstGeom prst="rect">
              <a:avLst/>
            </a:prstGeom>
            <a:blipFill dpi="0" rotWithShape="1">
              <a:blip r:embed="rId2"/>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r>
                <a:rPr lang="en-US" altLang="zh-CN" sz="1000" dirty="0" smtClean="0">
                  <a:solidFill>
                    <a:srgbClr val="FFFFFF"/>
                  </a:solidFill>
                  <a:latin typeface="나눔고딕" pitchFamily="2" charset="-127"/>
                  <a:sym typeface="나눔고딕" pitchFamily="2" charset="-127"/>
                </a:rPr>
                <a:t>08</a:t>
              </a:r>
              <a:endParaRPr lang="zh-CN" altLang="en-US" sz="1100" dirty="0"/>
            </a:p>
          </p:txBody>
        </p:sp>
        <p:sp>
          <p:nvSpPr>
            <p:cNvPr id="33" name="TextBox 54"/>
            <p:cNvSpPr>
              <a:spLocks noChangeArrowheads="1"/>
            </p:cNvSpPr>
            <p:nvPr/>
          </p:nvSpPr>
          <p:spPr bwMode="auto">
            <a:xfrm>
              <a:off x="3900182" y="4018006"/>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eaLnBrk="1" hangingPunct="1">
                <a:lnSpc>
                  <a:spcPct val="120000"/>
                </a:lnSpc>
              </a:pPr>
              <a:r>
                <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endPar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endParaRPr>
            </a:p>
          </p:txBody>
        </p:sp>
      </p:grpSp>
      <p:grpSp>
        <p:nvGrpSpPr>
          <p:cNvPr id="45" name="组合 44"/>
          <p:cNvGrpSpPr/>
          <p:nvPr/>
        </p:nvGrpSpPr>
        <p:grpSpPr>
          <a:xfrm>
            <a:off x="5510134" y="759370"/>
            <a:ext cx="1551854" cy="1794573"/>
            <a:chOff x="5510134" y="759370"/>
            <a:chExt cx="1551854" cy="1794573"/>
          </a:xfrm>
        </p:grpSpPr>
        <p:sp>
          <p:nvSpPr>
            <p:cNvPr id="12" name="직사각형 27"/>
            <p:cNvSpPr>
              <a:spLocks noChangeArrowheads="1"/>
            </p:cNvSpPr>
            <p:nvPr/>
          </p:nvSpPr>
          <p:spPr bwMode="auto">
            <a:xfrm>
              <a:off x="5597926" y="854908"/>
              <a:ext cx="1464062" cy="1699035"/>
            </a:xfrm>
            <a:prstGeom prst="rect">
              <a:avLst/>
            </a:prstGeom>
            <a:solidFill>
              <a:srgbClr val="827474"/>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endParaRPr lang="zh-CN" altLang="zh-CN" sz="1100">
                <a:solidFill>
                  <a:srgbClr val="FFFFFF"/>
                </a:solidFill>
              </a:endParaRPr>
            </a:p>
          </p:txBody>
        </p:sp>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667106" y="920753"/>
              <a:ext cx="1325701" cy="99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직사각형 30"/>
            <p:cNvSpPr>
              <a:spLocks noChangeArrowheads="1"/>
            </p:cNvSpPr>
            <p:nvPr/>
          </p:nvSpPr>
          <p:spPr bwMode="auto">
            <a:xfrm>
              <a:off x="5510134" y="759370"/>
              <a:ext cx="336967" cy="336967"/>
            </a:xfrm>
            <a:prstGeom prst="rect">
              <a:avLst/>
            </a:prstGeom>
            <a:blipFill dpi="0" rotWithShape="1">
              <a:blip r:embed="rId2"/>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r>
                <a:rPr lang="en-US" altLang="zh-CN" sz="1000">
                  <a:solidFill>
                    <a:srgbClr val="FFFFFF"/>
                  </a:solidFill>
                  <a:latin typeface="나눔고딕" pitchFamily="2" charset="-127"/>
                  <a:sym typeface="나눔고딕" pitchFamily="2" charset="-127"/>
                </a:rPr>
                <a:t>04</a:t>
              </a:r>
              <a:endParaRPr lang="zh-CN" altLang="en-US" sz="1100"/>
            </a:p>
          </p:txBody>
        </p:sp>
        <p:sp>
          <p:nvSpPr>
            <p:cNvPr id="30" name="TextBox 51"/>
            <p:cNvSpPr>
              <a:spLocks noChangeArrowheads="1"/>
            </p:cNvSpPr>
            <p:nvPr/>
          </p:nvSpPr>
          <p:spPr bwMode="auto">
            <a:xfrm>
              <a:off x="5597926" y="1909705"/>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eaLnBrk="1" hangingPunct="1">
                <a:lnSpc>
                  <a:spcPct val="120000"/>
                </a:lnSpc>
              </a:pPr>
              <a:r>
                <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endPar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endParaRPr>
            </a:p>
          </p:txBody>
        </p:sp>
      </p:grpSp>
      <p:grpSp>
        <p:nvGrpSpPr>
          <p:cNvPr id="50" name="组合 49"/>
          <p:cNvGrpSpPr/>
          <p:nvPr/>
        </p:nvGrpSpPr>
        <p:grpSpPr>
          <a:xfrm>
            <a:off x="5510134" y="2868962"/>
            <a:ext cx="1551854" cy="1793283"/>
            <a:chOff x="5510134" y="2868962"/>
            <a:chExt cx="1551854" cy="1793283"/>
          </a:xfrm>
        </p:grpSpPr>
        <p:sp>
          <p:nvSpPr>
            <p:cNvPr id="24" name="직사각형 43"/>
            <p:cNvSpPr>
              <a:spLocks noChangeArrowheads="1"/>
            </p:cNvSpPr>
            <p:nvPr/>
          </p:nvSpPr>
          <p:spPr bwMode="auto">
            <a:xfrm>
              <a:off x="5597926" y="2963210"/>
              <a:ext cx="1464062" cy="1699035"/>
            </a:xfrm>
            <a:prstGeom prst="rect">
              <a:avLst/>
            </a:prstGeom>
            <a:solidFill>
              <a:srgbClr val="827474"/>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endParaRPr lang="zh-CN" altLang="zh-CN" sz="1100">
                <a:solidFill>
                  <a:srgbClr val="FFFFFF"/>
                </a:solidFill>
              </a:endParaRPr>
            </a:p>
          </p:txBody>
        </p:sp>
        <p:pic>
          <p:nvPicPr>
            <p:cNvPr id="25"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666570" y="3029054"/>
              <a:ext cx="1326773"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직사각형 46"/>
            <p:cNvSpPr>
              <a:spLocks noChangeArrowheads="1"/>
            </p:cNvSpPr>
            <p:nvPr/>
          </p:nvSpPr>
          <p:spPr bwMode="auto">
            <a:xfrm>
              <a:off x="5510134" y="2868962"/>
              <a:ext cx="336967" cy="335676"/>
            </a:xfrm>
            <a:prstGeom prst="rect">
              <a:avLst/>
            </a:prstGeom>
            <a:blipFill dpi="0" rotWithShape="1">
              <a:blip r:embed="rId2"/>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r>
                <a:rPr lang="en-US" altLang="zh-CN" sz="1000" dirty="0" smtClean="0">
                  <a:solidFill>
                    <a:srgbClr val="FFFFFF"/>
                  </a:solidFill>
                  <a:latin typeface="나눔고딕" pitchFamily="2" charset="-127"/>
                  <a:sym typeface="나눔고딕" pitchFamily="2" charset="-127"/>
                </a:rPr>
                <a:t>09</a:t>
              </a:r>
              <a:endParaRPr lang="zh-CN" altLang="en-US" sz="1100" dirty="0"/>
            </a:p>
          </p:txBody>
        </p:sp>
        <p:sp>
          <p:nvSpPr>
            <p:cNvPr id="34" name="TextBox 55"/>
            <p:cNvSpPr>
              <a:spLocks noChangeArrowheads="1"/>
            </p:cNvSpPr>
            <p:nvPr/>
          </p:nvSpPr>
          <p:spPr bwMode="auto">
            <a:xfrm>
              <a:off x="5597926" y="4018006"/>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eaLnBrk="1" hangingPunct="1">
                <a:lnSpc>
                  <a:spcPct val="120000"/>
                </a:lnSpc>
              </a:pPr>
              <a:r>
                <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endPar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endParaRPr>
            </a:p>
          </p:txBody>
        </p:sp>
      </p:grpSp>
      <p:grpSp>
        <p:nvGrpSpPr>
          <p:cNvPr id="46" name="组合 45"/>
          <p:cNvGrpSpPr/>
          <p:nvPr/>
        </p:nvGrpSpPr>
        <p:grpSpPr>
          <a:xfrm>
            <a:off x="7163674" y="774610"/>
            <a:ext cx="1551854" cy="1794573"/>
            <a:chOff x="7163674" y="774610"/>
            <a:chExt cx="1551854" cy="1794573"/>
          </a:xfrm>
        </p:grpSpPr>
        <p:sp>
          <p:nvSpPr>
            <p:cNvPr id="37" name="직사각형 27"/>
            <p:cNvSpPr>
              <a:spLocks noChangeArrowheads="1"/>
            </p:cNvSpPr>
            <p:nvPr/>
          </p:nvSpPr>
          <p:spPr bwMode="auto">
            <a:xfrm>
              <a:off x="7251466" y="870148"/>
              <a:ext cx="1464062" cy="1699035"/>
            </a:xfrm>
            <a:prstGeom prst="rect">
              <a:avLst/>
            </a:prstGeom>
            <a:solidFill>
              <a:srgbClr val="827474"/>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endParaRPr lang="zh-CN" altLang="zh-CN" sz="1100">
                <a:solidFill>
                  <a:srgbClr val="FFFFFF"/>
                </a:solidFill>
              </a:endParaRPr>
            </a:p>
          </p:txBody>
        </p:sp>
        <p:pic>
          <p:nvPicPr>
            <p:cNvPr id="38"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317310" y="986864"/>
              <a:ext cx="1332374" cy="89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직사각형 30"/>
            <p:cNvSpPr>
              <a:spLocks noChangeArrowheads="1"/>
            </p:cNvSpPr>
            <p:nvPr/>
          </p:nvSpPr>
          <p:spPr bwMode="auto">
            <a:xfrm>
              <a:off x="7163674" y="774610"/>
              <a:ext cx="336967" cy="336967"/>
            </a:xfrm>
            <a:prstGeom prst="rect">
              <a:avLst/>
            </a:prstGeom>
            <a:blipFill dpi="0" rotWithShape="1">
              <a:blip r:embed="rId2"/>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r>
                <a:rPr lang="en-US" altLang="zh-CN" sz="1000" dirty="0" smtClean="0">
                  <a:solidFill>
                    <a:srgbClr val="FFFFFF"/>
                  </a:solidFill>
                  <a:latin typeface="나눔고딕" pitchFamily="2" charset="-127"/>
                  <a:sym typeface="나눔고딕" pitchFamily="2" charset="-127"/>
                </a:rPr>
                <a:t>05</a:t>
              </a:r>
              <a:endParaRPr lang="zh-CN" altLang="en-US" sz="1100" dirty="0"/>
            </a:p>
          </p:txBody>
        </p:sp>
        <p:sp>
          <p:nvSpPr>
            <p:cNvPr id="43" name="TextBox 51"/>
            <p:cNvSpPr>
              <a:spLocks noChangeArrowheads="1"/>
            </p:cNvSpPr>
            <p:nvPr/>
          </p:nvSpPr>
          <p:spPr bwMode="auto">
            <a:xfrm>
              <a:off x="7251466" y="1924945"/>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eaLnBrk="1" hangingPunct="1">
                <a:lnSpc>
                  <a:spcPct val="120000"/>
                </a:lnSpc>
              </a:pPr>
              <a:r>
                <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endPar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endParaRPr>
            </a:p>
          </p:txBody>
        </p:sp>
      </p:grpSp>
      <p:grpSp>
        <p:nvGrpSpPr>
          <p:cNvPr id="51" name="组合 50"/>
          <p:cNvGrpSpPr/>
          <p:nvPr/>
        </p:nvGrpSpPr>
        <p:grpSpPr>
          <a:xfrm>
            <a:off x="7163674" y="2884202"/>
            <a:ext cx="1551854" cy="1793283"/>
            <a:chOff x="7163674" y="2884202"/>
            <a:chExt cx="1551854" cy="1793283"/>
          </a:xfrm>
        </p:grpSpPr>
        <p:sp>
          <p:nvSpPr>
            <p:cNvPr id="40" name="직사각형 43"/>
            <p:cNvSpPr>
              <a:spLocks noChangeArrowheads="1"/>
            </p:cNvSpPr>
            <p:nvPr/>
          </p:nvSpPr>
          <p:spPr bwMode="auto">
            <a:xfrm>
              <a:off x="7251466" y="2978450"/>
              <a:ext cx="1464062" cy="1699035"/>
            </a:xfrm>
            <a:prstGeom prst="rect">
              <a:avLst/>
            </a:prstGeom>
            <a:solidFill>
              <a:srgbClr val="827474"/>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endParaRPr lang="zh-CN" altLang="zh-CN" sz="1100">
                <a:solidFill>
                  <a:srgbClr val="FFFFFF"/>
                </a:solidFill>
              </a:endParaRPr>
            </a:p>
          </p:txBody>
        </p:sp>
        <p:pic>
          <p:nvPicPr>
            <p:cNvPr id="41"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350594" y="3044294"/>
              <a:ext cx="1265806"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직사각형 46"/>
            <p:cNvSpPr>
              <a:spLocks noChangeArrowheads="1"/>
            </p:cNvSpPr>
            <p:nvPr/>
          </p:nvSpPr>
          <p:spPr bwMode="auto">
            <a:xfrm>
              <a:off x="7163674" y="2884202"/>
              <a:ext cx="336967" cy="335676"/>
            </a:xfrm>
            <a:prstGeom prst="rect">
              <a:avLst/>
            </a:prstGeom>
            <a:blipFill dpi="0" rotWithShape="1">
              <a:blip r:embed="rId2"/>
              <a:srcRect/>
              <a:stretch>
                <a:fillRect/>
              </a:stretch>
            </a:blip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algn="ctr" eaLnBrk="1" hangingPunct="1"/>
              <a:r>
                <a:rPr lang="en-US" altLang="zh-CN" sz="1000" dirty="0" smtClean="0">
                  <a:solidFill>
                    <a:srgbClr val="FFFFFF"/>
                  </a:solidFill>
                  <a:latin typeface="나눔고딕" pitchFamily="2" charset="-127"/>
                  <a:sym typeface="나눔고딕" pitchFamily="2" charset="-127"/>
                </a:rPr>
                <a:t>10</a:t>
              </a:r>
              <a:endParaRPr lang="zh-CN" altLang="en-US" sz="1100" dirty="0"/>
            </a:p>
          </p:txBody>
        </p:sp>
        <p:sp>
          <p:nvSpPr>
            <p:cNvPr id="44" name="TextBox 55"/>
            <p:cNvSpPr>
              <a:spLocks noChangeArrowheads="1"/>
            </p:cNvSpPr>
            <p:nvPr/>
          </p:nvSpPr>
          <p:spPr bwMode="auto">
            <a:xfrm>
              <a:off x="7251466" y="4033246"/>
              <a:ext cx="146406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나눔고딕" pitchFamily="2" charset="-127"/>
                </a:defRPr>
              </a:lvl1pPr>
              <a:lvl2pPr marL="742950" indent="-285750" eaLnBrk="0" hangingPunct="0">
                <a:defRPr>
                  <a:solidFill>
                    <a:schemeClr val="tx1"/>
                  </a:solidFill>
                  <a:latin typeface="Arial" panose="020B0604020202020204" pitchFamily="34" charset="0"/>
                  <a:ea typeface="나눔고딕" pitchFamily="2" charset="-127"/>
                </a:defRPr>
              </a:lvl2pPr>
              <a:lvl3pPr marL="1143000" indent="-228600" eaLnBrk="0" hangingPunct="0">
                <a:defRPr>
                  <a:solidFill>
                    <a:schemeClr val="tx1"/>
                  </a:solidFill>
                  <a:latin typeface="Arial" panose="020B0604020202020204" pitchFamily="34" charset="0"/>
                  <a:ea typeface="나눔고딕" pitchFamily="2" charset="-127"/>
                </a:defRPr>
              </a:lvl3pPr>
              <a:lvl4pPr marL="1600200" indent="-228600" eaLnBrk="0" hangingPunct="0">
                <a:defRPr>
                  <a:solidFill>
                    <a:schemeClr val="tx1"/>
                  </a:solidFill>
                  <a:latin typeface="Arial" panose="020B0604020202020204" pitchFamily="34" charset="0"/>
                  <a:ea typeface="나눔고딕" pitchFamily="2" charset="-127"/>
                </a:defRPr>
              </a:lvl4pPr>
              <a:lvl5pPr marL="2057400" indent="-228600" eaLnBrk="0" hangingPunct="0">
                <a:defRPr>
                  <a:solidFill>
                    <a:schemeClr val="tx1"/>
                  </a:solidFill>
                  <a:latin typeface="Arial" panose="020B0604020202020204" pitchFamily="34" charset="0"/>
                  <a:ea typeface="나눔고딕" pitchFamily="2" charset="-127"/>
                </a:defRPr>
              </a:lvl5pPr>
              <a:lvl6pPr marL="25146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6pPr>
              <a:lvl7pPr marL="29718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7pPr>
              <a:lvl8pPr marL="34290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8pPr>
              <a:lvl9pPr marL="3886200" indent="-228600" eaLnBrk="0" fontAlgn="base" latinLnBrk="1" hangingPunct="0">
                <a:spcBef>
                  <a:spcPct val="0"/>
                </a:spcBef>
                <a:spcAft>
                  <a:spcPct val="0"/>
                </a:spcAft>
                <a:defRPr>
                  <a:solidFill>
                    <a:schemeClr val="tx1"/>
                  </a:solidFill>
                  <a:latin typeface="Arial" panose="020B0604020202020204" pitchFamily="34" charset="0"/>
                  <a:ea typeface="나눔고딕" pitchFamily="2" charset="-127"/>
                </a:defRPr>
              </a:lvl9pPr>
            </a:lstStyle>
            <a:p>
              <a:pPr eaLnBrk="1" hangingPunct="1">
                <a:lnSpc>
                  <a:spcPct val="120000"/>
                </a:lnSpc>
              </a:pPr>
              <a:r>
                <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rPr>
                <a:t>在此添加内容在此添加内容在此添加内容在此添加内容在此添加内容</a:t>
              </a:r>
              <a:endParaRPr lang="zh-CN" altLang="en-US" sz="700" dirty="0">
                <a:solidFill>
                  <a:schemeClr val="bg1">
                    <a:lumMod val="75000"/>
                  </a:schemeClr>
                </a:solidFill>
                <a:latin typeface="方正中倩简体" panose="03000509000000000000" pitchFamily="65" charset="-122"/>
                <a:ea typeface="方正中倩简体" panose="03000509000000000000" pitchFamily="65" charset="-122"/>
                <a:sym typeface="나눔고딕" pitchFamily="2" charset="-127"/>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 calcmode="lin" valueType="num">
                                      <p:cBhvr>
                                        <p:cTn id="16" dur="500" fill="hold"/>
                                        <p:tgtEl>
                                          <p:spTgt spid="35"/>
                                        </p:tgtEl>
                                        <p:attrNameLst>
                                          <p:attrName>ppt_x</p:attrName>
                                        </p:attrNameLst>
                                      </p:cBhvr>
                                      <p:tavLst>
                                        <p:tav tm="0">
                                          <p:val>
                                            <p:fltVal val="0.5"/>
                                          </p:val>
                                        </p:tav>
                                        <p:tav tm="100000">
                                          <p:val>
                                            <p:strVal val="#ppt_x"/>
                                          </p:val>
                                        </p:tav>
                                      </p:tavLst>
                                    </p:anim>
                                    <p:anim calcmode="lin" valueType="num">
                                      <p:cBhvr>
                                        <p:cTn id="17" dur="500" fill="hold"/>
                                        <p:tgtEl>
                                          <p:spTgt spid="35"/>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 calcmode="lin" valueType="num">
                                      <p:cBhvr>
                                        <p:cTn id="23" dur="500" fill="hold"/>
                                        <p:tgtEl>
                                          <p:spTgt spid="36"/>
                                        </p:tgtEl>
                                        <p:attrNameLst>
                                          <p:attrName>ppt_x</p:attrName>
                                        </p:attrNameLst>
                                      </p:cBhvr>
                                      <p:tavLst>
                                        <p:tav tm="0">
                                          <p:val>
                                            <p:fltVal val="0.5"/>
                                          </p:val>
                                        </p:tav>
                                        <p:tav tm="100000">
                                          <p:val>
                                            <p:strVal val="#ppt_x"/>
                                          </p:val>
                                        </p:tav>
                                      </p:tavLst>
                                    </p:anim>
                                    <p:anim calcmode="lin" valueType="num">
                                      <p:cBhvr>
                                        <p:cTn id="24" dur="500" fill="hold"/>
                                        <p:tgtEl>
                                          <p:spTgt spid="36"/>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 calcmode="lin" valueType="num">
                                      <p:cBhvr>
                                        <p:cTn id="30" dur="500" fill="hold"/>
                                        <p:tgtEl>
                                          <p:spTgt spid="45"/>
                                        </p:tgtEl>
                                        <p:attrNameLst>
                                          <p:attrName>ppt_x</p:attrName>
                                        </p:attrNameLst>
                                      </p:cBhvr>
                                      <p:tavLst>
                                        <p:tav tm="0">
                                          <p:val>
                                            <p:fltVal val="0.5"/>
                                          </p:val>
                                        </p:tav>
                                        <p:tav tm="100000">
                                          <p:val>
                                            <p:strVal val="#ppt_x"/>
                                          </p:val>
                                        </p:tav>
                                      </p:tavLst>
                                    </p:anim>
                                    <p:anim calcmode="lin" valueType="num">
                                      <p:cBhvr>
                                        <p:cTn id="31" dur="500" fill="hold"/>
                                        <p:tgtEl>
                                          <p:spTgt spid="45"/>
                                        </p:tgtEl>
                                        <p:attrNameLst>
                                          <p:attrName>ppt_y</p:attrName>
                                        </p:attrNameLst>
                                      </p:cBhvr>
                                      <p:tavLst>
                                        <p:tav tm="0">
                                          <p:val>
                                            <p:fltVal val="0.5"/>
                                          </p:val>
                                        </p:tav>
                                        <p:tav tm="100000">
                                          <p:val>
                                            <p:strVal val="#ppt_y"/>
                                          </p:val>
                                        </p:tav>
                                      </p:tavLst>
                                    </p:anim>
                                  </p:childTnLst>
                                </p:cTn>
                              </p:par>
                            </p:childTnLst>
                          </p:cTn>
                        </p:par>
                        <p:par>
                          <p:cTn id="32" fill="hold">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p:cTn id="35" dur="500" fill="hold"/>
                                        <p:tgtEl>
                                          <p:spTgt spid="46"/>
                                        </p:tgtEl>
                                        <p:attrNameLst>
                                          <p:attrName>ppt_w</p:attrName>
                                        </p:attrNameLst>
                                      </p:cBhvr>
                                      <p:tavLst>
                                        <p:tav tm="0">
                                          <p:val>
                                            <p:fltVal val="0"/>
                                          </p:val>
                                        </p:tav>
                                        <p:tav tm="100000">
                                          <p:val>
                                            <p:strVal val="#ppt_w"/>
                                          </p:val>
                                        </p:tav>
                                      </p:tavLst>
                                    </p:anim>
                                    <p:anim calcmode="lin" valueType="num">
                                      <p:cBhvr>
                                        <p:cTn id="36" dur="500" fill="hold"/>
                                        <p:tgtEl>
                                          <p:spTgt spid="46"/>
                                        </p:tgtEl>
                                        <p:attrNameLst>
                                          <p:attrName>ppt_h</p:attrName>
                                        </p:attrNameLst>
                                      </p:cBhvr>
                                      <p:tavLst>
                                        <p:tav tm="0">
                                          <p:val>
                                            <p:fltVal val="0"/>
                                          </p:val>
                                        </p:tav>
                                        <p:tav tm="100000">
                                          <p:val>
                                            <p:strVal val="#ppt_h"/>
                                          </p:val>
                                        </p:tav>
                                      </p:tavLst>
                                    </p:anim>
                                    <p:anim calcmode="lin" valueType="num">
                                      <p:cBhvr>
                                        <p:cTn id="37" dur="500" fill="hold"/>
                                        <p:tgtEl>
                                          <p:spTgt spid="46"/>
                                        </p:tgtEl>
                                        <p:attrNameLst>
                                          <p:attrName>ppt_x</p:attrName>
                                        </p:attrNameLst>
                                      </p:cBhvr>
                                      <p:tavLst>
                                        <p:tav tm="0">
                                          <p:val>
                                            <p:fltVal val="0.5"/>
                                          </p:val>
                                        </p:tav>
                                        <p:tav tm="100000">
                                          <p:val>
                                            <p:strVal val="#ppt_x"/>
                                          </p:val>
                                        </p:tav>
                                      </p:tavLst>
                                    </p:anim>
                                    <p:anim calcmode="lin" valueType="num">
                                      <p:cBhvr>
                                        <p:cTn id="38" dur="500" fill="hold"/>
                                        <p:tgtEl>
                                          <p:spTgt spid="46"/>
                                        </p:tgtEl>
                                        <p:attrNameLst>
                                          <p:attrName>ppt_y</p:attrName>
                                        </p:attrNameLst>
                                      </p:cBhvr>
                                      <p:tavLst>
                                        <p:tav tm="0">
                                          <p:val>
                                            <p:fltVal val="0.5"/>
                                          </p:val>
                                        </p:tav>
                                        <p:tav tm="100000">
                                          <p:val>
                                            <p:strVal val="#ppt_y"/>
                                          </p:val>
                                        </p:tav>
                                      </p:tavLst>
                                    </p:anim>
                                  </p:childTnLst>
                                </p:cTn>
                              </p:par>
                            </p:childTnLst>
                          </p:cTn>
                        </p:par>
                        <p:par>
                          <p:cTn id="39" fill="hold">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 calcmode="lin" valueType="num">
                                      <p:cBhvr>
                                        <p:cTn id="44" dur="500" fill="hold"/>
                                        <p:tgtEl>
                                          <p:spTgt spid="47"/>
                                        </p:tgtEl>
                                        <p:attrNameLst>
                                          <p:attrName>ppt_x</p:attrName>
                                        </p:attrNameLst>
                                      </p:cBhvr>
                                      <p:tavLst>
                                        <p:tav tm="0">
                                          <p:val>
                                            <p:fltVal val="0.5"/>
                                          </p:val>
                                        </p:tav>
                                        <p:tav tm="100000">
                                          <p:val>
                                            <p:strVal val="#ppt_x"/>
                                          </p:val>
                                        </p:tav>
                                      </p:tavLst>
                                    </p:anim>
                                    <p:anim calcmode="lin" valueType="num">
                                      <p:cBhvr>
                                        <p:cTn id="45" dur="500" fill="hold"/>
                                        <p:tgtEl>
                                          <p:spTgt spid="47"/>
                                        </p:tgtEl>
                                        <p:attrNameLst>
                                          <p:attrName>ppt_y</p:attrName>
                                        </p:attrNameLst>
                                      </p:cBhvr>
                                      <p:tavLst>
                                        <p:tav tm="0">
                                          <p:val>
                                            <p:fltVal val="0.5"/>
                                          </p:val>
                                        </p:tav>
                                        <p:tav tm="100000">
                                          <p:val>
                                            <p:strVal val="#ppt_y"/>
                                          </p:val>
                                        </p:tav>
                                      </p:tavLst>
                                    </p:anim>
                                  </p:childTnLst>
                                </p:cTn>
                              </p:par>
                            </p:childTnLst>
                          </p:cTn>
                        </p:par>
                        <p:par>
                          <p:cTn id="46" fill="hold">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p:cTn id="49" dur="500" fill="hold"/>
                                        <p:tgtEl>
                                          <p:spTgt spid="48"/>
                                        </p:tgtEl>
                                        <p:attrNameLst>
                                          <p:attrName>ppt_w</p:attrName>
                                        </p:attrNameLst>
                                      </p:cBhvr>
                                      <p:tavLst>
                                        <p:tav tm="0">
                                          <p:val>
                                            <p:fltVal val="0"/>
                                          </p:val>
                                        </p:tav>
                                        <p:tav tm="100000">
                                          <p:val>
                                            <p:strVal val="#ppt_w"/>
                                          </p:val>
                                        </p:tav>
                                      </p:tavLst>
                                    </p:anim>
                                    <p:anim calcmode="lin" valueType="num">
                                      <p:cBhvr>
                                        <p:cTn id="50" dur="500" fill="hold"/>
                                        <p:tgtEl>
                                          <p:spTgt spid="48"/>
                                        </p:tgtEl>
                                        <p:attrNameLst>
                                          <p:attrName>ppt_h</p:attrName>
                                        </p:attrNameLst>
                                      </p:cBhvr>
                                      <p:tavLst>
                                        <p:tav tm="0">
                                          <p:val>
                                            <p:fltVal val="0"/>
                                          </p:val>
                                        </p:tav>
                                        <p:tav tm="100000">
                                          <p:val>
                                            <p:strVal val="#ppt_h"/>
                                          </p:val>
                                        </p:tav>
                                      </p:tavLst>
                                    </p:anim>
                                    <p:anim calcmode="lin" valueType="num">
                                      <p:cBhvr>
                                        <p:cTn id="51" dur="500" fill="hold"/>
                                        <p:tgtEl>
                                          <p:spTgt spid="48"/>
                                        </p:tgtEl>
                                        <p:attrNameLst>
                                          <p:attrName>ppt_x</p:attrName>
                                        </p:attrNameLst>
                                      </p:cBhvr>
                                      <p:tavLst>
                                        <p:tav tm="0">
                                          <p:val>
                                            <p:fltVal val="0.5"/>
                                          </p:val>
                                        </p:tav>
                                        <p:tav tm="100000">
                                          <p:val>
                                            <p:strVal val="#ppt_x"/>
                                          </p:val>
                                        </p:tav>
                                      </p:tavLst>
                                    </p:anim>
                                    <p:anim calcmode="lin" valueType="num">
                                      <p:cBhvr>
                                        <p:cTn id="52" dur="500" fill="hold"/>
                                        <p:tgtEl>
                                          <p:spTgt spid="48"/>
                                        </p:tgtEl>
                                        <p:attrNameLst>
                                          <p:attrName>ppt_y</p:attrName>
                                        </p:attrNameLst>
                                      </p:cBhvr>
                                      <p:tavLst>
                                        <p:tav tm="0">
                                          <p:val>
                                            <p:fltVal val="0.5"/>
                                          </p:val>
                                        </p:tav>
                                        <p:tav tm="100000">
                                          <p:val>
                                            <p:strVal val="#ppt_y"/>
                                          </p:val>
                                        </p:tav>
                                      </p:tavLst>
                                    </p:anim>
                                  </p:childTnLst>
                                </p:cTn>
                              </p:par>
                            </p:childTnLst>
                          </p:cTn>
                        </p:par>
                        <p:par>
                          <p:cTn id="53" fill="hold">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49"/>
                                        </p:tgtEl>
                                        <p:attrNameLst>
                                          <p:attrName>style.visibility</p:attrName>
                                        </p:attrNameLst>
                                      </p:cBhvr>
                                      <p:to>
                                        <p:strVal val="visible"/>
                                      </p:to>
                                    </p:set>
                                    <p:anim calcmode="lin" valueType="num">
                                      <p:cBhvr>
                                        <p:cTn id="56" dur="500" fill="hold"/>
                                        <p:tgtEl>
                                          <p:spTgt spid="49"/>
                                        </p:tgtEl>
                                        <p:attrNameLst>
                                          <p:attrName>ppt_w</p:attrName>
                                        </p:attrNameLst>
                                      </p:cBhvr>
                                      <p:tavLst>
                                        <p:tav tm="0">
                                          <p:val>
                                            <p:fltVal val="0"/>
                                          </p:val>
                                        </p:tav>
                                        <p:tav tm="100000">
                                          <p:val>
                                            <p:strVal val="#ppt_w"/>
                                          </p:val>
                                        </p:tav>
                                      </p:tavLst>
                                    </p:anim>
                                    <p:anim calcmode="lin" valueType="num">
                                      <p:cBhvr>
                                        <p:cTn id="57" dur="500" fill="hold"/>
                                        <p:tgtEl>
                                          <p:spTgt spid="49"/>
                                        </p:tgtEl>
                                        <p:attrNameLst>
                                          <p:attrName>ppt_h</p:attrName>
                                        </p:attrNameLst>
                                      </p:cBhvr>
                                      <p:tavLst>
                                        <p:tav tm="0">
                                          <p:val>
                                            <p:fltVal val="0"/>
                                          </p:val>
                                        </p:tav>
                                        <p:tav tm="100000">
                                          <p:val>
                                            <p:strVal val="#ppt_h"/>
                                          </p:val>
                                        </p:tav>
                                      </p:tavLst>
                                    </p:anim>
                                    <p:anim calcmode="lin" valueType="num">
                                      <p:cBhvr>
                                        <p:cTn id="58" dur="500" fill="hold"/>
                                        <p:tgtEl>
                                          <p:spTgt spid="49"/>
                                        </p:tgtEl>
                                        <p:attrNameLst>
                                          <p:attrName>ppt_x</p:attrName>
                                        </p:attrNameLst>
                                      </p:cBhvr>
                                      <p:tavLst>
                                        <p:tav tm="0">
                                          <p:val>
                                            <p:fltVal val="0.5"/>
                                          </p:val>
                                        </p:tav>
                                        <p:tav tm="100000">
                                          <p:val>
                                            <p:strVal val="#ppt_x"/>
                                          </p:val>
                                        </p:tav>
                                      </p:tavLst>
                                    </p:anim>
                                    <p:anim calcmode="lin" valueType="num">
                                      <p:cBhvr>
                                        <p:cTn id="59" dur="500" fill="hold"/>
                                        <p:tgtEl>
                                          <p:spTgt spid="49"/>
                                        </p:tgtEl>
                                        <p:attrNameLst>
                                          <p:attrName>ppt_y</p:attrName>
                                        </p:attrNameLst>
                                      </p:cBhvr>
                                      <p:tavLst>
                                        <p:tav tm="0">
                                          <p:val>
                                            <p:fltVal val="0.5"/>
                                          </p:val>
                                        </p:tav>
                                        <p:tav tm="100000">
                                          <p:val>
                                            <p:strVal val="#ppt_y"/>
                                          </p:val>
                                        </p:tav>
                                      </p:tavLst>
                                    </p:anim>
                                  </p:childTnLst>
                                </p:cTn>
                              </p:par>
                            </p:childTnLst>
                          </p:cTn>
                        </p:par>
                        <p:par>
                          <p:cTn id="60" fill="hold">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50"/>
                                        </p:tgtEl>
                                        <p:attrNameLst>
                                          <p:attrName>style.visibility</p:attrName>
                                        </p:attrNameLst>
                                      </p:cBhvr>
                                      <p:to>
                                        <p:strVal val="visible"/>
                                      </p:to>
                                    </p:set>
                                    <p:anim calcmode="lin" valueType="num">
                                      <p:cBhvr>
                                        <p:cTn id="63" dur="500" fill="hold"/>
                                        <p:tgtEl>
                                          <p:spTgt spid="50"/>
                                        </p:tgtEl>
                                        <p:attrNameLst>
                                          <p:attrName>ppt_w</p:attrName>
                                        </p:attrNameLst>
                                      </p:cBhvr>
                                      <p:tavLst>
                                        <p:tav tm="0">
                                          <p:val>
                                            <p:fltVal val="0"/>
                                          </p:val>
                                        </p:tav>
                                        <p:tav tm="100000">
                                          <p:val>
                                            <p:strVal val="#ppt_w"/>
                                          </p:val>
                                        </p:tav>
                                      </p:tavLst>
                                    </p:anim>
                                    <p:anim calcmode="lin" valueType="num">
                                      <p:cBhvr>
                                        <p:cTn id="64" dur="500" fill="hold"/>
                                        <p:tgtEl>
                                          <p:spTgt spid="50"/>
                                        </p:tgtEl>
                                        <p:attrNameLst>
                                          <p:attrName>ppt_h</p:attrName>
                                        </p:attrNameLst>
                                      </p:cBhvr>
                                      <p:tavLst>
                                        <p:tav tm="0">
                                          <p:val>
                                            <p:fltVal val="0"/>
                                          </p:val>
                                        </p:tav>
                                        <p:tav tm="100000">
                                          <p:val>
                                            <p:strVal val="#ppt_h"/>
                                          </p:val>
                                        </p:tav>
                                      </p:tavLst>
                                    </p:anim>
                                    <p:anim calcmode="lin" valueType="num">
                                      <p:cBhvr>
                                        <p:cTn id="65" dur="500" fill="hold"/>
                                        <p:tgtEl>
                                          <p:spTgt spid="50"/>
                                        </p:tgtEl>
                                        <p:attrNameLst>
                                          <p:attrName>ppt_x</p:attrName>
                                        </p:attrNameLst>
                                      </p:cBhvr>
                                      <p:tavLst>
                                        <p:tav tm="0">
                                          <p:val>
                                            <p:fltVal val="0.5"/>
                                          </p:val>
                                        </p:tav>
                                        <p:tav tm="100000">
                                          <p:val>
                                            <p:strVal val="#ppt_x"/>
                                          </p:val>
                                        </p:tav>
                                      </p:tavLst>
                                    </p:anim>
                                    <p:anim calcmode="lin" valueType="num">
                                      <p:cBhvr>
                                        <p:cTn id="66" dur="500" fill="hold"/>
                                        <p:tgtEl>
                                          <p:spTgt spid="50"/>
                                        </p:tgtEl>
                                        <p:attrNameLst>
                                          <p:attrName>ppt_y</p:attrName>
                                        </p:attrNameLst>
                                      </p:cBhvr>
                                      <p:tavLst>
                                        <p:tav tm="0">
                                          <p:val>
                                            <p:fltVal val="0.5"/>
                                          </p:val>
                                        </p:tav>
                                        <p:tav tm="100000">
                                          <p:val>
                                            <p:strVal val="#ppt_y"/>
                                          </p:val>
                                        </p:tav>
                                      </p:tavLst>
                                    </p:anim>
                                  </p:childTnLst>
                                </p:cTn>
                              </p:par>
                            </p:childTnLst>
                          </p:cTn>
                        </p:par>
                        <p:par>
                          <p:cTn id="67" fill="hold">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p:cTn id="70" dur="500" fill="hold"/>
                                        <p:tgtEl>
                                          <p:spTgt spid="51"/>
                                        </p:tgtEl>
                                        <p:attrNameLst>
                                          <p:attrName>ppt_w</p:attrName>
                                        </p:attrNameLst>
                                      </p:cBhvr>
                                      <p:tavLst>
                                        <p:tav tm="0">
                                          <p:val>
                                            <p:fltVal val="0"/>
                                          </p:val>
                                        </p:tav>
                                        <p:tav tm="100000">
                                          <p:val>
                                            <p:strVal val="#ppt_w"/>
                                          </p:val>
                                        </p:tav>
                                      </p:tavLst>
                                    </p:anim>
                                    <p:anim calcmode="lin" valueType="num">
                                      <p:cBhvr>
                                        <p:cTn id="71" dur="500" fill="hold"/>
                                        <p:tgtEl>
                                          <p:spTgt spid="51"/>
                                        </p:tgtEl>
                                        <p:attrNameLst>
                                          <p:attrName>ppt_h</p:attrName>
                                        </p:attrNameLst>
                                      </p:cBhvr>
                                      <p:tavLst>
                                        <p:tav tm="0">
                                          <p:val>
                                            <p:fltVal val="0"/>
                                          </p:val>
                                        </p:tav>
                                        <p:tav tm="100000">
                                          <p:val>
                                            <p:strVal val="#ppt_h"/>
                                          </p:val>
                                        </p:tav>
                                      </p:tavLst>
                                    </p:anim>
                                    <p:anim calcmode="lin" valueType="num">
                                      <p:cBhvr>
                                        <p:cTn id="72" dur="500" fill="hold"/>
                                        <p:tgtEl>
                                          <p:spTgt spid="51"/>
                                        </p:tgtEl>
                                        <p:attrNameLst>
                                          <p:attrName>ppt_x</p:attrName>
                                        </p:attrNameLst>
                                      </p:cBhvr>
                                      <p:tavLst>
                                        <p:tav tm="0">
                                          <p:val>
                                            <p:fltVal val="0.5"/>
                                          </p:val>
                                        </p:tav>
                                        <p:tav tm="100000">
                                          <p:val>
                                            <p:strVal val="#ppt_x"/>
                                          </p:val>
                                        </p:tav>
                                      </p:tavLst>
                                    </p:anim>
                                    <p:anim calcmode="lin" valueType="num">
                                      <p:cBhvr>
                                        <p:cTn id="73" dur="500" fill="hold"/>
                                        <p:tgtEl>
                                          <p:spTgt spid="5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5796136" y="0"/>
            <a:ext cx="0" cy="5164038"/>
          </a:xfrm>
          <a:prstGeom prst="line">
            <a:avLst/>
          </a:prstGeom>
          <a:ln>
            <a:solidFill>
              <a:srgbClr val="A1835E"/>
            </a:solidFill>
          </a:ln>
        </p:spPr>
        <p:style>
          <a:lnRef idx="1">
            <a:schemeClr val="accent1"/>
          </a:lnRef>
          <a:fillRef idx="0">
            <a:schemeClr val="accent1"/>
          </a:fillRef>
          <a:effectRef idx="0">
            <a:schemeClr val="accent1"/>
          </a:effectRef>
          <a:fontRef idx="minor">
            <a:schemeClr val="tx1"/>
          </a:fontRef>
        </p:style>
      </p:cxnSp>
      <p:pic>
        <p:nvPicPr>
          <p:cNvPr id="1026" name="Picture 2" descr="e:\program files\360se6\User Data\temp\jui33772.jpg"/>
          <p:cNvPicPr>
            <a:picLocks noChangeAspect="1" noChangeArrowheads="1"/>
          </p:cNvPicPr>
          <p:nvPr/>
        </p:nvPicPr>
        <p:blipFill rotWithShape="1">
          <a:blip r:embed="rId1">
            <a:extLst>
              <a:ext uri="{28A0092B-C50C-407E-A947-70E740481C1C}">
                <a14:useLocalDpi xmlns:a14="http://schemas.microsoft.com/office/drawing/2010/main" val="0"/>
              </a:ext>
            </a:extLst>
          </a:blip>
          <a:srcRect l="4289" r="21502"/>
          <a:stretch>
            <a:fillRect/>
          </a:stretch>
        </p:blipFill>
        <p:spPr bwMode="auto">
          <a:xfrm>
            <a:off x="0" y="0"/>
            <a:ext cx="5722621"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4572000" y="1648420"/>
            <a:ext cx="3669594" cy="923330"/>
          </a:xfrm>
          <a:prstGeom prst="rect">
            <a:avLst/>
          </a:prstGeom>
          <a:solidFill>
            <a:srgbClr val="262A3E"/>
          </a:solidFill>
        </p:spPr>
        <p:txBody>
          <a:bodyPr wrap="none">
            <a:spAutoFit/>
            <a:scene3d>
              <a:camera prst="perspectiveFront"/>
              <a:lightRig rig="threePt" dir="t"/>
            </a:scene3d>
            <a:sp3d extrusionH="177800">
              <a:extrusionClr>
                <a:srgbClr val="A1835E"/>
              </a:extrusionClr>
            </a:sp3d>
          </a:bodyPr>
          <a:lstStyle/>
          <a:p>
            <a:r>
              <a:rPr lang="en-US" altLang="zh-CN" sz="5400" dirty="0" smtClean="0">
                <a:blipFill>
                  <a:blip r:embed="rId2"/>
                  <a:stretch>
                    <a:fillRect/>
                  </a:stretch>
                </a:blipFill>
                <a:latin typeface="微软雅黑" panose="020B0503020204020204" pitchFamily="34" charset="-122"/>
                <a:ea typeface="微软雅黑" panose="020B0503020204020204" pitchFamily="34" charset="-122"/>
              </a:rPr>
              <a:t>FREE●FUN</a:t>
            </a:r>
            <a:endParaRPr lang="zh-CN" altLang="en-US" sz="5400" dirty="0">
              <a:blipFill>
                <a:blip r:embed="rId2"/>
                <a:stretch>
                  <a:fillRect/>
                </a:stretch>
              </a:blipFill>
              <a:latin typeface="微软雅黑" panose="020B0503020204020204" pitchFamily="34" charset="-122"/>
              <a:ea typeface="微软雅黑" panose="020B0503020204020204" pitchFamily="34" charset="-122"/>
            </a:endParaRPr>
          </a:p>
        </p:txBody>
      </p:sp>
      <p:cxnSp>
        <p:nvCxnSpPr>
          <p:cNvPr id="9" name="直接连接符 8"/>
          <p:cNvCxnSpPr>
            <a:stCxn id="3" idx="2"/>
          </p:cNvCxnSpPr>
          <p:nvPr/>
        </p:nvCxnSpPr>
        <p:spPr>
          <a:xfrm>
            <a:off x="6406797" y="2571750"/>
            <a:ext cx="2737203" cy="0"/>
          </a:xfrm>
          <a:prstGeom prst="line">
            <a:avLst/>
          </a:prstGeom>
          <a:ln>
            <a:solidFill>
              <a:srgbClr val="635858"/>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5940152" y="2715766"/>
            <a:ext cx="3096344" cy="523220"/>
          </a:xfrm>
          <a:prstGeom prst="rect">
            <a:avLst/>
          </a:prstGeom>
        </p:spPr>
        <p:txBody>
          <a:bodyPr wrap="square">
            <a:spAutoFit/>
          </a:bodyPr>
          <a:lstStyle/>
          <a:p>
            <a:r>
              <a:rPr lang="zh-CN" altLang="en-US" sz="1400" dirty="0" smtClean="0">
                <a:solidFill>
                  <a:srgbClr val="827474"/>
                </a:solidFill>
                <a:latin typeface="微软雅黑" panose="020B0503020204020204" pitchFamily="34" charset="-122"/>
                <a:ea typeface="微软雅黑" panose="020B0503020204020204" pitchFamily="34" charset="-122"/>
              </a:rPr>
              <a:t>一个与沉闷的办公室</a:t>
            </a:r>
            <a:endParaRPr lang="en-US" altLang="zh-CN" sz="1400" dirty="0" smtClean="0">
              <a:solidFill>
                <a:srgbClr val="827474"/>
              </a:solidFill>
              <a:latin typeface="微软雅黑" panose="020B0503020204020204" pitchFamily="34" charset="-122"/>
              <a:ea typeface="微软雅黑" panose="020B0503020204020204" pitchFamily="34" charset="-122"/>
            </a:endParaRPr>
          </a:p>
          <a:p>
            <a:r>
              <a:rPr lang="zh-CN" altLang="en-US" sz="1400" dirty="0" smtClean="0">
                <a:solidFill>
                  <a:srgbClr val="827474"/>
                </a:solidFill>
                <a:latin typeface="微软雅黑" panose="020B0503020204020204" pitchFamily="34" charset="-122"/>
                <a:ea typeface="微软雅黑" panose="020B0503020204020204" pitchFamily="34" charset="-122"/>
              </a:rPr>
              <a:t>枯燥的工作无关的地方</a:t>
            </a:r>
            <a:r>
              <a:rPr lang="en-US" altLang="zh-CN" sz="1400" dirty="0" smtClean="0">
                <a:solidFill>
                  <a:srgbClr val="827474"/>
                </a:solidFill>
                <a:latin typeface="微软雅黑" panose="020B0503020204020204" pitchFamily="34" charset="-122"/>
                <a:ea typeface="微软雅黑" panose="020B0503020204020204" pitchFamily="34" charset="-122"/>
              </a:rPr>
              <a:t>……</a:t>
            </a:r>
            <a:endParaRPr lang="zh-CN" altLang="en-US" sz="1400" dirty="0">
              <a:solidFill>
                <a:srgbClr val="827474"/>
              </a:solidFill>
              <a:latin typeface="微软雅黑" panose="020B0503020204020204" pitchFamily="34" charset="-122"/>
              <a:ea typeface="微软雅黑" panose="020B0503020204020204" pitchFamily="34" charset="-122"/>
            </a:endParaRPr>
          </a:p>
        </p:txBody>
      </p:sp>
      <p:sp>
        <p:nvSpPr>
          <p:cNvPr id="11" name="矩形 10"/>
          <p:cNvSpPr/>
          <p:nvPr/>
        </p:nvSpPr>
        <p:spPr>
          <a:xfrm>
            <a:off x="5940152" y="3291830"/>
            <a:ext cx="3131840" cy="430887"/>
          </a:xfrm>
          <a:prstGeom prst="rect">
            <a:avLst/>
          </a:prstGeom>
        </p:spPr>
        <p:txBody>
          <a:bodyPr wrap="square">
            <a:spAutoFit/>
          </a:bodyPr>
          <a:lstStyle/>
          <a:p>
            <a:r>
              <a:rPr lang="en-US" altLang="zh-CN" sz="1100" dirty="0">
                <a:solidFill>
                  <a:srgbClr val="827474"/>
                </a:solidFill>
                <a:latin typeface="微软雅黑" panose="020B0503020204020204" pitchFamily="34" charset="-122"/>
                <a:ea typeface="微软雅黑" panose="020B0503020204020204" pitchFamily="34" charset="-122"/>
              </a:rPr>
              <a:t>A boring office</a:t>
            </a:r>
            <a:endParaRPr lang="en-US" altLang="zh-CN" sz="1100" dirty="0">
              <a:solidFill>
                <a:srgbClr val="827474"/>
              </a:solidFill>
              <a:latin typeface="微软雅黑" panose="020B0503020204020204" pitchFamily="34" charset="-122"/>
              <a:ea typeface="微软雅黑" panose="020B0503020204020204" pitchFamily="34" charset="-122"/>
            </a:endParaRPr>
          </a:p>
          <a:p>
            <a:r>
              <a:rPr lang="en-US" altLang="zh-CN" sz="1100" dirty="0">
                <a:solidFill>
                  <a:srgbClr val="827474"/>
                </a:solidFill>
                <a:latin typeface="微软雅黑" panose="020B0503020204020204" pitchFamily="34" charset="-122"/>
                <a:ea typeface="微软雅黑" panose="020B0503020204020204" pitchFamily="34" charset="-122"/>
              </a:rPr>
              <a:t>Boring work place...</a:t>
            </a:r>
            <a:endParaRPr lang="en-US" altLang="zh-CN" sz="1100" dirty="0">
              <a:solidFill>
                <a:srgbClr val="827474"/>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9874" y="1265895"/>
            <a:ext cx="2248286" cy="383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2500"/>
                            </p:stCondLst>
                            <p:childTnLst>
                              <p:par>
                                <p:cTn id="27" presetID="56" presetClass="entr" presetSubtype="0" fill="hold" grpId="0" nodeType="afterEffect">
                                  <p:stCondLst>
                                    <p:cond delay="0"/>
                                  </p:stCondLst>
                                  <p:iterate type="lt">
                                    <p:tmPct val="10000"/>
                                  </p:iterate>
                                  <p:childTnLst>
                                    <p:set>
                                      <p:cBhvr>
                                        <p:cTn id="28" dur="1" fill="hold">
                                          <p:stCondLst>
                                            <p:cond delay="0"/>
                                          </p:stCondLst>
                                        </p:cTn>
                                        <p:tgtEl>
                                          <p:spTgt spid="10"/>
                                        </p:tgtEl>
                                        <p:attrNameLst>
                                          <p:attrName>style.visibility</p:attrName>
                                        </p:attrNameLst>
                                      </p:cBhvr>
                                      <p:to>
                                        <p:strVal val="visible"/>
                                      </p:to>
                                    </p:set>
                                    <p:anim by="(-#ppt_w*2)" calcmode="lin" valueType="num">
                                      <p:cBhvr rctx="PPT">
                                        <p:cTn id="29" dur="500" autoRev="1" fill="hold">
                                          <p:stCondLst>
                                            <p:cond delay="0"/>
                                          </p:stCondLst>
                                        </p:cTn>
                                        <p:tgtEl>
                                          <p:spTgt spid="10"/>
                                        </p:tgtEl>
                                        <p:attrNameLst>
                                          <p:attrName>ppt_w</p:attrName>
                                        </p:attrNameLst>
                                      </p:cBhvr>
                                    </p:anim>
                                    <p:anim by="(#ppt_w*0.50)" calcmode="lin" valueType="num">
                                      <p:cBhvr>
                                        <p:cTn id="30" dur="500" decel="50000" autoRev="1" fill="hold">
                                          <p:stCondLst>
                                            <p:cond delay="0"/>
                                          </p:stCondLst>
                                        </p:cTn>
                                        <p:tgtEl>
                                          <p:spTgt spid="10"/>
                                        </p:tgtEl>
                                        <p:attrNameLst>
                                          <p:attrName>ppt_x</p:attrName>
                                        </p:attrNameLst>
                                      </p:cBhvr>
                                    </p:anim>
                                    <p:anim from="(-#ppt_h/2)" to="(#ppt_y)" calcmode="lin" valueType="num">
                                      <p:cBhvr>
                                        <p:cTn id="31" dur="1000" fill="hold">
                                          <p:stCondLst>
                                            <p:cond delay="0"/>
                                          </p:stCondLst>
                                        </p:cTn>
                                        <p:tgtEl>
                                          <p:spTgt spid="10"/>
                                        </p:tgtEl>
                                        <p:attrNameLst>
                                          <p:attrName>ppt_y</p:attrName>
                                        </p:attrNameLst>
                                      </p:cBhvr>
                                    </p:anim>
                                    <p:animRot by="21600000">
                                      <p:cBhvr>
                                        <p:cTn id="32" dur="1000" fill="hold">
                                          <p:stCondLst>
                                            <p:cond delay="0"/>
                                          </p:stCondLst>
                                        </p:cTn>
                                        <p:tgtEl>
                                          <p:spTgt spid="10"/>
                                        </p:tgtEl>
                                        <p:attrNameLst>
                                          <p:attrName>r</p:attrName>
                                        </p:attrNameLst>
                                      </p:cBhvr>
                                    </p:animRot>
                                  </p:childTnLst>
                                </p:cTn>
                              </p:par>
                            </p:childTnLst>
                          </p:cTn>
                        </p:par>
                        <p:par>
                          <p:cTn id="33" fill="hold">
                            <p:stCondLst>
                              <p:cond delay="5000"/>
                            </p:stCondLst>
                            <p:childTnLst>
                              <p:par>
                                <p:cTn id="34" presetID="56" presetClass="entr" presetSubtype="0" fill="hold" grpId="0" nodeType="afterEffect">
                                  <p:stCondLst>
                                    <p:cond delay="0"/>
                                  </p:stCondLst>
                                  <p:iterate type="lt">
                                    <p:tmPct val="10000"/>
                                  </p:iterate>
                                  <p:childTnLst>
                                    <p:set>
                                      <p:cBhvr>
                                        <p:cTn id="35" dur="1" fill="hold">
                                          <p:stCondLst>
                                            <p:cond delay="0"/>
                                          </p:stCondLst>
                                        </p:cTn>
                                        <p:tgtEl>
                                          <p:spTgt spid="11"/>
                                        </p:tgtEl>
                                        <p:attrNameLst>
                                          <p:attrName>style.visibility</p:attrName>
                                        </p:attrNameLst>
                                      </p:cBhvr>
                                      <p:to>
                                        <p:strVal val="visible"/>
                                      </p:to>
                                    </p:set>
                                    <p:anim by="(-#ppt_w*2)" calcmode="lin" valueType="num">
                                      <p:cBhvr rctx="PPT">
                                        <p:cTn id="36" dur="500" autoRev="1" fill="hold">
                                          <p:stCondLst>
                                            <p:cond delay="0"/>
                                          </p:stCondLst>
                                        </p:cTn>
                                        <p:tgtEl>
                                          <p:spTgt spid="11"/>
                                        </p:tgtEl>
                                        <p:attrNameLst>
                                          <p:attrName>ppt_w</p:attrName>
                                        </p:attrNameLst>
                                      </p:cBhvr>
                                    </p:anim>
                                    <p:anim by="(#ppt_w*0.50)" calcmode="lin" valueType="num">
                                      <p:cBhvr>
                                        <p:cTn id="37" dur="500" decel="50000" autoRev="1" fill="hold">
                                          <p:stCondLst>
                                            <p:cond delay="0"/>
                                          </p:stCondLst>
                                        </p:cTn>
                                        <p:tgtEl>
                                          <p:spTgt spid="11"/>
                                        </p:tgtEl>
                                        <p:attrNameLst>
                                          <p:attrName>ppt_x</p:attrName>
                                        </p:attrNameLst>
                                      </p:cBhvr>
                                    </p:anim>
                                    <p:anim from="(-#ppt_h/2)" to="(#ppt_y)" calcmode="lin" valueType="num">
                                      <p:cBhvr>
                                        <p:cTn id="38" dur="1000" fill="hold">
                                          <p:stCondLst>
                                            <p:cond delay="0"/>
                                          </p:stCondLst>
                                        </p:cTn>
                                        <p:tgtEl>
                                          <p:spTgt spid="11"/>
                                        </p:tgtEl>
                                        <p:attrNameLst>
                                          <p:attrName>ppt_y</p:attrName>
                                        </p:attrNameLst>
                                      </p:cBhvr>
                                    </p:anim>
                                    <p:animRot by="21600000">
                                      <p:cBhvr>
                                        <p:cTn id="39"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p:nvPr/>
        </p:nvSpPr>
        <p:spPr bwMode="auto">
          <a:xfrm>
            <a:off x="4520770" y="1219795"/>
            <a:ext cx="2449754" cy="8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lstStyle>
            <a:lvl1pPr defTabSz="457200" eaLnBrk="0" hangingPunct="0">
              <a:defRPr sz="3600">
                <a:solidFill>
                  <a:schemeClr val="tx1"/>
                </a:solidFill>
                <a:latin typeface="Lato Light" pitchFamily="34" charset="0"/>
                <a:ea typeface="MS PGothic" panose="020B0600070205080204" pitchFamily="34" charset="-128"/>
              </a:defRPr>
            </a:lvl1pPr>
            <a:lvl2pPr marL="742950" indent="-285750" defTabSz="457200" eaLnBrk="0" hangingPunct="0">
              <a:defRPr sz="3600">
                <a:solidFill>
                  <a:schemeClr val="tx1"/>
                </a:solidFill>
                <a:latin typeface="Lato Light" pitchFamily="34" charset="0"/>
                <a:ea typeface="MS PGothic" panose="020B0600070205080204" pitchFamily="34" charset="-128"/>
              </a:defRPr>
            </a:lvl2pPr>
            <a:lvl3pPr marL="1143000" indent="-228600" defTabSz="457200" eaLnBrk="0" hangingPunct="0">
              <a:defRPr sz="3600">
                <a:solidFill>
                  <a:schemeClr val="tx1"/>
                </a:solidFill>
                <a:latin typeface="Lato Light" pitchFamily="34" charset="0"/>
                <a:ea typeface="MS PGothic" panose="020B0600070205080204" pitchFamily="34" charset="-128"/>
              </a:defRPr>
            </a:lvl3pPr>
            <a:lvl4pPr marL="1600200" indent="-228600" defTabSz="457200" eaLnBrk="0" hangingPunct="0">
              <a:defRPr sz="3600">
                <a:solidFill>
                  <a:schemeClr val="tx1"/>
                </a:solidFill>
                <a:latin typeface="Lato Light" pitchFamily="34" charset="0"/>
                <a:ea typeface="MS PGothic" panose="020B0600070205080204" pitchFamily="34" charset="-128"/>
              </a:defRPr>
            </a:lvl4pPr>
            <a:lvl5pPr marL="2057400" indent="-228600" defTabSz="457200" eaLnBrk="0" hangingPunct="0">
              <a:defRPr sz="3600">
                <a:solidFill>
                  <a:schemeClr val="tx1"/>
                </a:solidFill>
                <a:latin typeface="Lato Light" pitchFamily="34" charset="0"/>
                <a:ea typeface="MS PGothic" panose="020B0600070205080204" pitchFamily="34" charset="-128"/>
              </a:defRPr>
            </a:lvl5pPr>
            <a:lvl6pPr marL="2514600" indent="-228600" defTabSz="45720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45720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45720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45720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eaLnBrk="1" hangingPunct="1">
              <a:spcBef>
                <a:spcPct val="20000"/>
              </a:spcBef>
              <a:buFont typeface="Arial" panose="020B0604020202020204" pitchFamily="34" charset="0"/>
              <a:buNone/>
            </a:pPr>
            <a:r>
              <a:rPr lang="zh-CN" altLang="en-US" sz="1800" dirty="0">
                <a:solidFill>
                  <a:srgbClr val="827474"/>
                </a:solidFill>
                <a:latin typeface="微软雅黑" panose="020B0503020204020204" pitchFamily="34" charset="-122"/>
                <a:ea typeface="微软雅黑" panose="020B0503020204020204" pitchFamily="34" charset="-122"/>
              </a:rPr>
              <a:t>意</a:t>
            </a:r>
            <a:r>
              <a:rPr lang="zh-CN" altLang="en-US" sz="1800" dirty="0" smtClean="0">
                <a:solidFill>
                  <a:srgbClr val="827474"/>
                </a:solidFill>
                <a:latin typeface="微软雅黑" panose="020B0503020204020204" pitchFamily="34" charset="-122"/>
                <a:ea typeface="微软雅黑" panose="020B0503020204020204" pitchFamily="34" charset="-122"/>
              </a:rPr>
              <a:t>面 </a:t>
            </a:r>
            <a:r>
              <a:rPr lang="en-US" altLang="zh-CN" sz="1800" dirty="0" smtClean="0">
                <a:solidFill>
                  <a:srgbClr val="827474"/>
                </a:solidFill>
                <a:latin typeface="微软雅黑" panose="020B0503020204020204" pitchFamily="34" charset="-122"/>
                <a:ea typeface="微软雅黑" panose="020B0503020204020204" pitchFamily="34" charset="-122"/>
              </a:rPr>
              <a:t>/ PASTA</a:t>
            </a:r>
            <a:endParaRPr lang="en-US" altLang="zh-CN" sz="1800" dirty="0" smtClean="0">
              <a:solidFill>
                <a:srgbClr val="827474"/>
              </a:solidFill>
              <a:latin typeface="微软雅黑" panose="020B0503020204020204" pitchFamily="34" charset="-122"/>
              <a:ea typeface="微软雅黑" panose="020B0503020204020204" pitchFamily="34" charset="-122"/>
            </a:endParaRPr>
          </a:p>
          <a:p>
            <a:pPr eaLnBrk="1" hangingPunct="1">
              <a:spcBef>
                <a:spcPct val="20000"/>
              </a:spcBef>
              <a:buFont typeface="Arial" panose="020B0604020202020204" pitchFamily="34" charset="0"/>
              <a:buNone/>
            </a:pPr>
            <a:r>
              <a:rPr lang="zh-CN" altLang="en-US" sz="1200" dirty="0" smtClean="0">
                <a:solidFill>
                  <a:srgbClr val="827474"/>
                </a:solidFill>
                <a:latin typeface="微软雅黑" panose="020B0503020204020204" pitchFamily="34" charset="-122"/>
                <a:ea typeface="微软雅黑" panose="020B0503020204020204" pitchFamily="34" charset="-122"/>
              </a:rPr>
              <a:t>融合</a:t>
            </a:r>
            <a:r>
              <a:rPr lang="zh-CN" altLang="en-US" sz="1200" dirty="0">
                <a:solidFill>
                  <a:srgbClr val="827474"/>
                </a:solidFill>
                <a:latin typeface="微软雅黑" panose="020B0503020204020204" pitchFamily="34" charset="-122"/>
                <a:ea typeface="微软雅黑" panose="020B0503020204020204" pitchFamily="34" charset="-122"/>
              </a:rPr>
              <a:t>了意大利西西里地区的做法，用“</a:t>
            </a:r>
            <a:r>
              <a:rPr lang="en-US" altLang="zh-CN" sz="1200" dirty="0">
                <a:solidFill>
                  <a:srgbClr val="827474"/>
                </a:solidFill>
                <a:latin typeface="微软雅黑" panose="020B0503020204020204" pitchFamily="34" charset="-122"/>
                <a:ea typeface="微软雅黑" panose="020B0503020204020204" pitchFamily="34" charset="-122"/>
              </a:rPr>
              <a:t>localism”</a:t>
            </a:r>
            <a:r>
              <a:rPr lang="zh-CN" altLang="en-US" sz="1200" dirty="0">
                <a:solidFill>
                  <a:srgbClr val="827474"/>
                </a:solidFill>
                <a:latin typeface="微软雅黑" panose="020B0503020204020204" pitchFamily="34" charset="-122"/>
                <a:ea typeface="微软雅黑" panose="020B0503020204020204" pitchFamily="34" charset="-122"/>
              </a:rPr>
              <a:t>的技法</a:t>
            </a:r>
            <a:endParaRPr lang="zh-CN" altLang="en-US" sz="1200" dirty="0">
              <a:solidFill>
                <a:srgbClr val="827474"/>
              </a:solidFill>
              <a:latin typeface="微软雅黑" panose="020B0503020204020204" pitchFamily="34" charset="-122"/>
              <a:ea typeface="微软雅黑" panose="020B0503020204020204" pitchFamily="34" charset="-122"/>
            </a:endParaRPr>
          </a:p>
        </p:txBody>
      </p:sp>
      <p:sp>
        <p:nvSpPr>
          <p:cNvPr id="17" name="Title 13"/>
          <p:cNvSpPr txBox="1"/>
          <p:nvPr/>
        </p:nvSpPr>
        <p:spPr bwMode="auto">
          <a:xfrm>
            <a:off x="4499929" y="771550"/>
            <a:ext cx="2885040" cy="44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nchor="ct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lvl="0" eaLnBrk="1" hangingPunct="1">
              <a:defRPr/>
            </a:pPr>
            <a:r>
              <a:rPr lang="zh-CN" altLang="en-US" sz="2000" kern="0" dirty="0" smtClean="0">
                <a:solidFill>
                  <a:schemeClr val="bg1"/>
                </a:solidFill>
                <a:latin typeface="方正中倩简体" panose="03000509000000000000" pitchFamily="65" charset="-122"/>
                <a:ea typeface="方正中倩简体" panose="03000509000000000000" pitchFamily="65" charset="-122"/>
              </a:rPr>
              <a:t>产品工艺</a:t>
            </a:r>
            <a:r>
              <a:rPr lang="zh-CN" altLang="en-US" sz="2000" kern="0" dirty="0">
                <a:solidFill>
                  <a:schemeClr val="bg1"/>
                </a:solidFill>
                <a:latin typeface="方正中倩简体" panose="03000509000000000000" pitchFamily="65" charset="-122"/>
                <a:ea typeface="方正中倩简体" panose="03000509000000000000" pitchFamily="65" charset="-122"/>
              </a:rPr>
              <a:t>：</a:t>
            </a:r>
            <a:endParaRPr kumimoji="0" lang="en-US" altLang="zh-CN" sz="2000" b="0" i="0" u="none" strike="noStrike" kern="0" cap="none" spc="0" normalizeH="0" baseline="0" noProof="0" dirty="0" smtClean="0">
              <a:ln>
                <a:noFill/>
              </a:ln>
              <a:solidFill>
                <a:schemeClr val="bg1"/>
              </a:solidFill>
              <a:effectLst/>
              <a:uLnTx/>
              <a:uFillTx/>
              <a:latin typeface="方正中倩简体" panose="03000509000000000000" pitchFamily="65" charset="-122"/>
              <a:ea typeface="方正中倩简体" panose="03000509000000000000" pitchFamily="65" charset="-122"/>
            </a:endParaRPr>
          </a:p>
        </p:txBody>
      </p:sp>
      <p:cxnSp>
        <p:nvCxnSpPr>
          <p:cNvPr id="18" name="Straight Connector 8"/>
          <p:cNvCxnSpPr/>
          <p:nvPr/>
        </p:nvCxnSpPr>
        <p:spPr>
          <a:xfrm>
            <a:off x="4207554" y="3437931"/>
            <a:ext cx="0" cy="1360884"/>
          </a:xfrm>
          <a:prstGeom prst="line">
            <a:avLst/>
          </a:prstGeom>
          <a:noFill/>
          <a:ln w="6350" cap="flat" cmpd="sng" algn="ctr">
            <a:solidFill>
              <a:srgbClr val="FFFFFF">
                <a:lumMod val="65000"/>
              </a:srgbClr>
            </a:solidFill>
            <a:prstDash val="solid"/>
            <a:miter lim="800000"/>
            <a:headEnd type="oval"/>
            <a:tailEnd type="none"/>
          </a:ln>
          <a:effectLst/>
        </p:spPr>
      </p:cxnSp>
      <p:cxnSp>
        <p:nvCxnSpPr>
          <p:cNvPr id="26" name="Straight Connector 17"/>
          <p:cNvCxnSpPr/>
          <p:nvPr/>
        </p:nvCxnSpPr>
        <p:spPr>
          <a:xfrm>
            <a:off x="4207554" y="1496617"/>
            <a:ext cx="0" cy="1251942"/>
          </a:xfrm>
          <a:prstGeom prst="line">
            <a:avLst/>
          </a:prstGeom>
          <a:noFill/>
          <a:ln w="6350" cap="flat" cmpd="sng" algn="ctr">
            <a:solidFill>
              <a:srgbClr val="FFFFFF">
                <a:lumMod val="65000"/>
              </a:srgbClr>
            </a:solidFill>
            <a:prstDash val="solid"/>
            <a:miter lim="800000"/>
            <a:headEnd type="oval" w="med" len="med"/>
            <a:tailEnd type="oval" w="med" len="med"/>
          </a:ln>
          <a:effectLst/>
        </p:spPr>
      </p:cxnSp>
      <p:sp>
        <p:nvSpPr>
          <p:cNvPr id="27" name="Freeform 460"/>
          <p:cNvSpPr>
            <a:spLocks noChangeArrowheads="1"/>
          </p:cNvSpPr>
          <p:nvPr/>
        </p:nvSpPr>
        <p:spPr bwMode="auto">
          <a:xfrm>
            <a:off x="3958053" y="2842023"/>
            <a:ext cx="493047" cy="492919"/>
          </a:xfrm>
          <a:custGeom>
            <a:avLst/>
            <a:gdLst>
              <a:gd name="T0" fmla="*/ 1841794889 w 929"/>
              <a:gd name="T1" fmla="*/ 17983937 h 930"/>
              <a:gd name="T2" fmla="*/ 1289256139 w 929"/>
              <a:gd name="T3" fmla="*/ 133877439 h 930"/>
              <a:gd name="T4" fmla="*/ 1037010496 w 929"/>
              <a:gd name="T5" fmla="*/ 317708219 h 930"/>
              <a:gd name="T6" fmla="*/ 586571544 w 929"/>
              <a:gd name="T7" fmla="*/ 853217975 h 930"/>
              <a:gd name="T8" fmla="*/ 252245643 w 929"/>
              <a:gd name="T9" fmla="*/ 853217975 h 930"/>
              <a:gd name="T10" fmla="*/ 84082353 w 929"/>
              <a:gd name="T11" fmla="*/ 1071018100 h 930"/>
              <a:gd name="T12" fmla="*/ 352343345 w 929"/>
              <a:gd name="T13" fmla="*/ 1136956848 h 930"/>
              <a:gd name="T14" fmla="*/ 368358695 w 929"/>
              <a:gd name="T15" fmla="*/ 1186911602 h 930"/>
              <a:gd name="T16" fmla="*/ 318310551 w 929"/>
              <a:gd name="T17" fmla="*/ 1270834288 h 930"/>
              <a:gd name="T18" fmla="*/ 418408253 w 929"/>
              <a:gd name="T19" fmla="*/ 1420697135 h 930"/>
              <a:gd name="T20" fmla="*/ 586571544 w 929"/>
              <a:gd name="T21" fmla="*/ 1538589166 h 930"/>
              <a:gd name="T22" fmla="*/ 670653897 w 929"/>
              <a:gd name="T23" fmla="*/ 1486637296 h 930"/>
              <a:gd name="T24" fmla="*/ 702684595 w 929"/>
              <a:gd name="T25" fmla="*/ 1486637296 h 930"/>
              <a:gd name="T26" fmla="*/ 770751599 w 929"/>
              <a:gd name="T27" fmla="*/ 1754390761 h 930"/>
              <a:gd name="T28" fmla="*/ 1004979797 w 929"/>
              <a:gd name="T29" fmla="*/ 1604529328 h 930"/>
              <a:gd name="T30" fmla="*/ 1004979797 w 929"/>
              <a:gd name="T31" fmla="*/ 1270834288 h 930"/>
              <a:gd name="T32" fmla="*/ 1539499687 w 929"/>
              <a:gd name="T33" fmla="*/ 803263222 h 930"/>
              <a:gd name="T34" fmla="*/ 1723679742 w 929"/>
              <a:gd name="T35" fmla="*/ 551493751 h 930"/>
              <a:gd name="T36" fmla="*/ 1841794889 w 929"/>
              <a:gd name="T37" fmla="*/ 17983937 h 930"/>
              <a:gd name="T38" fmla="*/ 1305271489 w 929"/>
              <a:gd name="T39" fmla="*/ 703355128 h 930"/>
              <a:gd name="T40" fmla="*/ 1155125643 w 929"/>
              <a:gd name="T41" fmla="*/ 535508343 h 930"/>
              <a:gd name="T42" fmla="*/ 1305271489 w 929"/>
              <a:gd name="T43" fmla="*/ 385646910 h 930"/>
              <a:gd name="T44" fmla="*/ 1457420845 w 929"/>
              <a:gd name="T45" fmla="*/ 535508343 h 930"/>
              <a:gd name="T46" fmla="*/ 1305271489 w 929"/>
              <a:gd name="T47" fmla="*/ 703355128 h 930"/>
              <a:gd name="T48" fmla="*/ 518505955 w 929"/>
              <a:gd name="T49" fmla="*/ 1604529328 h 930"/>
              <a:gd name="T50" fmla="*/ 552538750 w 929"/>
              <a:gd name="T51" fmla="*/ 1620513322 h 930"/>
              <a:gd name="T52" fmla="*/ 502489191 w 929"/>
              <a:gd name="T53" fmla="*/ 1688452013 h 930"/>
              <a:gd name="T54" fmla="*/ 16015349 w 929"/>
              <a:gd name="T55" fmla="*/ 1838314860 h 930"/>
              <a:gd name="T56" fmla="*/ 168163291 w 929"/>
              <a:gd name="T57" fmla="*/ 1354756973 h 930"/>
              <a:gd name="T58" fmla="*/ 218212849 w 929"/>
              <a:gd name="T59" fmla="*/ 1304803633 h 930"/>
              <a:gd name="T60" fmla="*/ 252245643 w 929"/>
              <a:gd name="T61" fmla="*/ 1336774449 h 930"/>
              <a:gd name="T62" fmla="*/ 150145846 w 929"/>
              <a:gd name="T63" fmla="*/ 1704437421 h 930"/>
              <a:gd name="T64" fmla="*/ 518505955 w 929"/>
              <a:gd name="T65" fmla="*/ 1604529328 h 930"/>
              <a:gd name="T66" fmla="*/ 518505955 w 929"/>
              <a:gd name="T67" fmla="*/ 1604529328 h 930"/>
              <a:gd name="T68" fmla="*/ 518505955 w 929"/>
              <a:gd name="T69" fmla="*/ 1604529328 h 9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9" h="930">
                <a:moveTo>
                  <a:pt x="920" y="9"/>
                </a:moveTo>
                <a:cubicBezTo>
                  <a:pt x="920" y="9"/>
                  <a:pt x="786" y="0"/>
                  <a:pt x="644" y="67"/>
                </a:cubicBezTo>
                <a:cubicBezTo>
                  <a:pt x="602" y="92"/>
                  <a:pt x="560" y="118"/>
                  <a:pt x="518" y="159"/>
                </a:cubicBezTo>
                <a:cubicBezTo>
                  <a:pt x="460" y="218"/>
                  <a:pt x="368" y="335"/>
                  <a:pt x="293" y="427"/>
                </a:cubicBezTo>
                <a:cubicBezTo>
                  <a:pt x="126" y="427"/>
                  <a:pt x="126" y="427"/>
                  <a:pt x="126" y="427"/>
                </a:cubicBezTo>
                <a:cubicBezTo>
                  <a:pt x="42" y="536"/>
                  <a:pt x="42" y="536"/>
                  <a:pt x="42" y="536"/>
                </a:cubicBezTo>
                <a:cubicBezTo>
                  <a:pt x="176" y="569"/>
                  <a:pt x="176" y="569"/>
                  <a:pt x="176" y="569"/>
                </a:cubicBezTo>
                <a:cubicBezTo>
                  <a:pt x="176" y="577"/>
                  <a:pt x="176" y="586"/>
                  <a:pt x="184" y="594"/>
                </a:cubicBezTo>
                <a:cubicBezTo>
                  <a:pt x="159" y="636"/>
                  <a:pt x="159" y="636"/>
                  <a:pt x="159" y="636"/>
                </a:cubicBezTo>
                <a:cubicBezTo>
                  <a:pt x="159" y="636"/>
                  <a:pt x="151" y="653"/>
                  <a:pt x="209" y="711"/>
                </a:cubicBezTo>
                <a:cubicBezTo>
                  <a:pt x="268" y="770"/>
                  <a:pt x="293" y="770"/>
                  <a:pt x="293" y="770"/>
                </a:cubicBezTo>
                <a:cubicBezTo>
                  <a:pt x="335" y="744"/>
                  <a:pt x="335" y="744"/>
                  <a:pt x="335" y="744"/>
                </a:cubicBezTo>
                <a:cubicBezTo>
                  <a:pt x="343" y="744"/>
                  <a:pt x="351" y="744"/>
                  <a:pt x="351" y="744"/>
                </a:cubicBezTo>
                <a:cubicBezTo>
                  <a:pt x="385" y="878"/>
                  <a:pt x="385" y="878"/>
                  <a:pt x="385" y="878"/>
                </a:cubicBezTo>
                <a:cubicBezTo>
                  <a:pt x="502" y="803"/>
                  <a:pt x="502" y="803"/>
                  <a:pt x="502" y="803"/>
                </a:cubicBezTo>
                <a:cubicBezTo>
                  <a:pt x="502" y="636"/>
                  <a:pt x="502" y="636"/>
                  <a:pt x="502" y="636"/>
                </a:cubicBezTo>
                <a:cubicBezTo>
                  <a:pt x="594" y="561"/>
                  <a:pt x="711" y="460"/>
                  <a:pt x="769" y="402"/>
                </a:cubicBezTo>
                <a:cubicBezTo>
                  <a:pt x="811" y="368"/>
                  <a:pt x="836" y="318"/>
                  <a:pt x="861" y="276"/>
                </a:cubicBezTo>
                <a:cubicBezTo>
                  <a:pt x="928" y="142"/>
                  <a:pt x="920" y="9"/>
                  <a:pt x="920" y="9"/>
                </a:cubicBezTo>
                <a:close/>
                <a:moveTo>
                  <a:pt x="652" y="352"/>
                </a:moveTo>
                <a:cubicBezTo>
                  <a:pt x="610" y="352"/>
                  <a:pt x="577" y="310"/>
                  <a:pt x="577" y="268"/>
                </a:cubicBezTo>
                <a:cubicBezTo>
                  <a:pt x="577" y="226"/>
                  <a:pt x="610" y="193"/>
                  <a:pt x="652" y="193"/>
                </a:cubicBezTo>
                <a:cubicBezTo>
                  <a:pt x="694" y="193"/>
                  <a:pt x="728" y="226"/>
                  <a:pt x="728" y="268"/>
                </a:cubicBezTo>
                <a:cubicBezTo>
                  <a:pt x="728" y="310"/>
                  <a:pt x="694" y="352"/>
                  <a:pt x="652" y="352"/>
                </a:cubicBezTo>
                <a:close/>
                <a:moveTo>
                  <a:pt x="259" y="803"/>
                </a:moveTo>
                <a:cubicBezTo>
                  <a:pt x="259" y="811"/>
                  <a:pt x="268" y="811"/>
                  <a:pt x="276" y="811"/>
                </a:cubicBezTo>
                <a:cubicBezTo>
                  <a:pt x="268" y="820"/>
                  <a:pt x="259" y="837"/>
                  <a:pt x="251" y="845"/>
                </a:cubicBezTo>
                <a:cubicBezTo>
                  <a:pt x="167" y="929"/>
                  <a:pt x="8" y="920"/>
                  <a:pt x="8" y="920"/>
                </a:cubicBezTo>
                <a:cubicBezTo>
                  <a:pt x="8" y="920"/>
                  <a:pt x="0" y="761"/>
                  <a:pt x="84" y="678"/>
                </a:cubicBezTo>
                <a:cubicBezTo>
                  <a:pt x="92" y="669"/>
                  <a:pt x="100" y="661"/>
                  <a:pt x="109" y="653"/>
                </a:cubicBezTo>
                <a:cubicBezTo>
                  <a:pt x="117" y="661"/>
                  <a:pt x="117" y="661"/>
                  <a:pt x="126" y="669"/>
                </a:cubicBezTo>
                <a:cubicBezTo>
                  <a:pt x="67" y="744"/>
                  <a:pt x="75" y="853"/>
                  <a:pt x="75" y="853"/>
                </a:cubicBezTo>
                <a:cubicBezTo>
                  <a:pt x="75" y="853"/>
                  <a:pt x="184" y="862"/>
                  <a:pt x="259" y="803"/>
                </a:cubicBezTo>
                <a:close/>
                <a:moveTo>
                  <a:pt x="259" y="803"/>
                </a:moveTo>
                <a:lnTo>
                  <a:pt x="259" y="803"/>
                </a:lnTo>
                <a:close/>
              </a:path>
            </a:pathLst>
          </a:custGeom>
          <a:solidFill>
            <a:srgbClr val="A1835E"/>
          </a:solidFill>
          <a:ln>
            <a:noFill/>
          </a:ln>
        </p:spPr>
        <p:txBody>
          <a:bodyPr wrap="none" lIns="91419" tIns="45710" rIns="91419" bIns="4571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8" name="KSO_Shape"/>
          <p:cNvSpPr/>
          <p:nvPr/>
        </p:nvSpPr>
        <p:spPr bwMode="auto">
          <a:xfrm>
            <a:off x="3896335" y="841628"/>
            <a:ext cx="631291" cy="523972"/>
          </a:xfrm>
          <a:custGeom>
            <a:avLst/>
            <a:gdLst>
              <a:gd name="T0" fmla="*/ 2147483646 w 8126"/>
              <a:gd name="T1" fmla="*/ 2147483646 h 6743"/>
              <a:gd name="T2" fmla="*/ 2147483646 w 8126"/>
              <a:gd name="T3" fmla="*/ 2147483646 h 6743"/>
              <a:gd name="T4" fmla="*/ 2147483646 w 8126"/>
              <a:gd name="T5" fmla="*/ 2147483646 h 6743"/>
              <a:gd name="T6" fmla="*/ 2147483646 w 8126"/>
              <a:gd name="T7" fmla="*/ 2147483646 h 6743"/>
              <a:gd name="T8" fmla="*/ 2147483646 w 8126"/>
              <a:gd name="T9" fmla="*/ 2147483646 h 6743"/>
              <a:gd name="T10" fmla="*/ 2147483646 w 8126"/>
              <a:gd name="T11" fmla="*/ 2147483646 h 6743"/>
              <a:gd name="T12" fmla="*/ 2147483646 w 8126"/>
              <a:gd name="T13" fmla="*/ 2147483646 h 6743"/>
              <a:gd name="T14" fmla="*/ 2147483646 w 8126"/>
              <a:gd name="T15" fmla="*/ 2147483646 h 6743"/>
              <a:gd name="T16" fmla="*/ 2147483646 w 8126"/>
              <a:gd name="T17" fmla="*/ 2147483646 h 6743"/>
              <a:gd name="T18" fmla="*/ 2147483646 w 8126"/>
              <a:gd name="T19" fmla="*/ 2147483646 h 6743"/>
              <a:gd name="T20" fmla="*/ 2147483646 w 8126"/>
              <a:gd name="T21" fmla="*/ 2147483646 h 6743"/>
              <a:gd name="T22" fmla="*/ 2147483646 w 8126"/>
              <a:gd name="T23" fmla="*/ 2147483646 h 6743"/>
              <a:gd name="T24" fmla="*/ 2147483646 w 8126"/>
              <a:gd name="T25" fmla="*/ 2147483646 h 6743"/>
              <a:gd name="T26" fmla="*/ 2147483646 w 8126"/>
              <a:gd name="T27" fmla="*/ 2147483646 h 6743"/>
              <a:gd name="T28" fmla="*/ 2147483646 w 8126"/>
              <a:gd name="T29" fmla="*/ 2147483646 h 6743"/>
              <a:gd name="T30" fmla="*/ 322112854 w 8126"/>
              <a:gd name="T31" fmla="*/ 2147483646 h 6743"/>
              <a:gd name="T32" fmla="*/ 2147483646 w 8126"/>
              <a:gd name="T33" fmla="*/ 2147483646 h 6743"/>
              <a:gd name="T34" fmla="*/ 2147483646 w 8126"/>
              <a:gd name="T35" fmla="*/ 2147483646 h 6743"/>
              <a:gd name="T36" fmla="*/ 2147483646 w 8126"/>
              <a:gd name="T37" fmla="*/ 2147483646 h 6743"/>
              <a:gd name="T38" fmla="*/ 2147483646 w 8126"/>
              <a:gd name="T39" fmla="*/ 2147483646 h 6743"/>
              <a:gd name="T40" fmla="*/ 2147483646 w 8126"/>
              <a:gd name="T41" fmla="*/ 2147483646 h 6743"/>
              <a:gd name="T42" fmla="*/ 2147483646 w 8126"/>
              <a:gd name="T43" fmla="*/ 2147483646 h 6743"/>
              <a:gd name="T44" fmla="*/ 2147483646 w 8126"/>
              <a:gd name="T45" fmla="*/ 2147483646 h 6743"/>
              <a:gd name="T46" fmla="*/ 2147483646 w 8126"/>
              <a:gd name="T47" fmla="*/ 2147483646 h 6743"/>
              <a:gd name="T48" fmla="*/ 2147483646 w 8126"/>
              <a:gd name="T49" fmla="*/ 2147483646 h 6743"/>
              <a:gd name="T50" fmla="*/ 2147483646 w 8126"/>
              <a:gd name="T51" fmla="*/ 2147483646 h 6743"/>
              <a:gd name="T52" fmla="*/ 2147483646 w 8126"/>
              <a:gd name="T53" fmla="*/ 2147483646 h 6743"/>
              <a:gd name="T54" fmla="*/ 2147483646 w 8126"/>
              <a:gd name="T55" fmla="*/ 2147483646 h 6743"/>
              <a:gd name="T56" fmla="*/ 2147483646 w 8126"/>
              <a:gd name="T57" fmla="*/ 2147483646 h 6743"/>
              <a:gd name="T58" fmla="*/ 2147483646 w 8126"/>
              <a:gd name="T59" fmla="*/ 2147483646 h 6743"/>
              <a:gd name="T60" fmla="*/ 2147483646 w 8126"/>
              <a:gd name="T61" fmla="*/ 2147483646 h 6743"/>
              <a:gd name="T62" fmla="*/ 2147483646 w 8126"/>
              <a:gd name="T63" fmla="*/ 2147483646 h 6743"/>
              <a:gd name="T64" fmla="*/ 2147483646 w 8126"/>
              <a:gd name="T65" fmla="*/ 2147483646 h 6743"/>
              <a:gd name="T66" fmla="*/ 2147483646 w 8126"/>
              <a:gd name="T67" fmla="*/ 2147483646 h 6743"/>
              <a:gd name="T68" fmla="*/ 2147483646 w 8126"/>
              <a:gd name="T69" fmla="*/ 2147483646 h 6743"/>
              <a:gd name="T70" fmla="*/ 2147483646 w 8126"/>
              <a:gd name="T71" fmla="*/ 2147483646 h 6743"/>
              <a:gd name="T72" fmla="*/ 2147483646 w 8126"/>
              <a:gd name="T73" fmla="*/ 2147483646 h 6743"/>
              <a:gd name="T74" fmla="*/ 2147483646 w 8126"/>
              <a:gd name="T75" fmla="*/ 2147483646 h 6743"/>
              <a:gd name="T76" fmla="*/ 2147483646 w 8126"/>
              <a:gd name="T77" fmla="*/ 2147483646 h 6743"/>
              <a:gd name="T78" fmla="*/ 2147483646 w 8126"/>
              <a:gd name="T79" fmla="*/ 2147483646 h 6743"/>
              <a:gd name="T80" fmla="*/ 2147483646 w 8126"/>
              <a:gd name="T81" fmla="*/ 2147483646 h 6743"/>
              <a:gd name="T82" fmla="*/ 2147483646 w 8126"/>
              <a:gd name="T83" fmla="*/ 2147483646 h 6743"/>
              <a:gd name="T84" fmla="*/ 2147483646 w 8126"/>
              <a:gd name="T85" fmla="*/ 2147483646 h 6743"/>
              <a:gd name="T86" fmla="*/ 2147483646 w 8126"/>
              <a:gd name="T87" fmla="*/ 2147483646 h 6743"/>
              <a:gd name="T88" fmla="*/ 2147483646 w 8126"/>
              <a:gd name="T89" fmla="*/ 2147483646 h 6743"/>
              <a:gd name="T90" fmla="*/ 2147483646 w 8126"/>
              <a:gd name="T91" fmla="*/ 2147483646 h 6743"/>
              <a:gd name="T92" fmla="*/ 2147483646 w 8126"/>
              <a:gd name="T93" fmla="*/ 2147483646 h 6743"/>
              <a:gd name="T94" fmla="*/ 2147483646 w 8126"/>
              <a:gd name="T95" fmla="*/ 2147483646 h 6743"/>
              <a:gd name="T96" fmla="*/ 2147483646 w 8126"/>
              <a:gd name="T97" fmla="*/ 2147483646 h 6743"/>
              <a:gd name="T98" fmla="*/ 2147483646 w 8126"/>
              <a:gd name="T99" fmla="*/ 2147483646 h 6743"/>
              <a:gd name="T100" fmla="*/ 2147483646 w 8126"/>
              <a:gd name="T101" fmla="*/ 2147483646 h 6743"/>
              <a:gd name="T102" fmla="*/ 2147483646 w 8126"/>
              <a:gd name="T103" fmla="*/ 2147483646 h 6743"/>
              <a:gd name="T104" fmla="*/ 2147483646 w 8126"/>
              <a:gd name="T105" fmla="*/ 2147483646 h 6743"/>
              <a:gd name="T106" fmla="*/ 2147483646 w 8126"/>
              <a:gd name="T107" fmla="*/ 2147483646 h 6743"/>
              <a:gd name="T108" fmla="*/ 2147483646 w 8126"/>
              <a:gd name="T109" fmla="*/ 2147483646 h 6743"/>
              <a:gd name="T110" fmla="*/ 2147483646 w 8126"/>
              <a:gd name="T111" fmla="*/ 2147483646 h 6743"/>
              <a:gd name="T112" fmla="*/ 2147483646 w 8126"/>
              <a:gd name="T113" fmla="*/ 2147483646 h 6743"/>
              <a:gd name="T114" fmla="*/ 2147483646 w 8126"/>
              <a:gd name="T115" fmla="*/ 2147483646 h 6743"/>
              <a:gd name="T116" fmla="*/ 2147483646 w 8126"/>
              <a:gd name="T117" fmla="*/ 2147483646 h 6743"/>
              <a:gd name="T118" fmla="*/ 2147483646 w 8126"/>
              <a:gd name="T119" fmla="*/ 2147483646 h 6743"/>
              <a:gd name="T120" fmla="*/ 2147483646 w 8126"/>
              <a:gd name="T121" fmla="*/ 2147483646 h 67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126" h="6743">
                <a:moveTo>
                  <a:pt x="8126" y="0"/>
                </a:moveTo>
                <a:lnTo>
                  <a:pt x="8126" y="363"/>
                </a:lnTo>
                <a:lnTo>
                  <a:pt x="3058" y="363"/>
                </a:lnTo>
                <a:lnTo>
                  <a:pt x="3098" y="727"/>
                </a:lnTo>
                <a:lnTo>
                  <a:pt x="8126" y="686"/>
                </a:lnTo>
                <a:lnTo>
                  <a:pt x="8107" y="1029"/>
                </a:lnTo>
                <a:lnTo>
                  <a:pt x="3078" y="1070"/>
                </a:lnTo>
                <a:lnTo>
                  <a:pt x="3062" y="1122"/>
                </a:lnTo>
                <a:lnTo>
                  <a:pt x="3045" y="1172"/>
                </a:lnTo>
                <a:lnTo>
                  <a:pt x="3024" y="1220"/>
                </a:lnTo>
                <a:lnTo>
                  <a:pt x="3003" y="1269"/>
                </a:lnTo>
                <a:lnTo>
                  <a:pt x="2979" y="1318"/>
                </a:lnTo>
                <a:lnTo>
                  <a:pt x="2953" y="1366"/>
                </a:lnTo>
                <a:lnTo>
                  <a:pt x="2925" y="1416"/>
                </a:lnTo>
                <a:lnTo>
                  <a:pt x="2896" y="1468"/>
                </a:lnTo>
                <a:lnTo>
                  <a:pt x="2833" y="1578"/>
                </a:lnTo>
                <a:lnTo>
                  <a:pt x="2761" y="1701"/>
                </a:lnTo>
                <a:lnTo>
                  <a:pt x="2721" y="1767"/>
                </a:lnTo>
                <a:lnTo>
                  <a:pt x="2681" y="1839"/>
                </a:lnTo>
                <a:lnTo>
                  <a:pt x="2638" y="1916"/>
                </a:lnTo>
                <a:lnTo>
                  <a:pt x="2594" y="1999"/>
                </a:lnTo>
                <a:lnTo>
                  <a:pt x="2579" y="2033"/>
                </a:lnTo>
                <a:lnTo>
                  <a:pt x="2565" y="2068"/>
                </a:lnTo>
                <a:lnTo>
                  <a:pt x="2552" y="2101"/>
                </a:lnTo>
                <a:lnTo>
                  <a:pt x="2541" y="2136"/>
                </a:lnTo>
                <a:lnTo>
                  <a:pt x="2530" y="2170"/>
                </a:lnTo>
                <a:lnTo>
                  <a:pt x="2522" y="2203"/>
                </a:lnTo>
                <a:lnTo>
                  <a:pt x="2514" y="2236"/>
                </a:lnTo>
                <a:lnTo>
                  <a:pt x="2507" y="2269"/>
                </a:lnTo>
                <a:lnTo>
                  <a:pt x="2502" y="2303"/>
                </a:lnTo>
                <a:lnTo>
                  <a:pt x="2499" y="2335"/>
                </a:lnTo>
                <a:lnTo>
                  <a:pt x="2497" y="2369"/>
                </a:lnTo>
                <a:lnTo>
                  <a:pt x="2497" y="2401"/>
                </a:lnTo>
                <a:lnTo>
                  <a:pt x="2498" y="2435"/>
                </a:lnTo>
                <a:lnTo>
                  <a:pt x="2501" y="2467"/>
                </a:lnTo>
                <a:lnTo>
                  <a:pt x="2506" y="2500"/>
                </a:lnTo>
                <a:lnTo>
                  <a:pt x="2512" y="2532"/>
                </a:lnTo>
                <a:lnTo>
                  <a:pt x="2521" y="2566"/>
                </a:lnTo>
                <a:lnTo>
                  <a:pt x="2531" y="2598"/>
                </a:lnTo>
                <a:lnTo>
                  <a:pt x="2544" y="2631"/>
                </a:lnTo>
                <a:lnTo>
                  <a:pt x="2558" y="2664"/>
                </a:lnTo>
                <a:lnTo>
                  <a:pt x="2575" y="2697"/>
                </a:lnTo>
                <a:lnTo>
                  <a:pt x="2594" y="2731"/>
                </a:lnTo>
                <a:lnTo>
                  <a:pt x="2615" y="2763"/>
                </a:lnTo>
                <a:lnTo>
                  <a:pt x="2638" y="2797"/>
                </a:lnTo>
                <a:lnTo>
                  <a:pt x="2665" y="2830"/>
                </a:lnTo>
                <a:lnTo>
                  <a:pt x="2692" y="2864"/>
                </a:lnTo>
                <a:lnTo>
                  <a:pt x="2724" y="2897"/>
                </a:lnTo>
                <a:lnTo>
                  <a:pt x="2756" y="2931"/>
                </a:lnTo>
                <a:lnTo>
                  <a:pt x="2792" y="2966"/>
                </a:lnTo>
                <a:lnTo>
                  <a:pt x="2832" y="2999"/>
                </a:lnTo>
                <a:lnTo>
                  <a:pt x="2872" y="3034"/>
                </a:lnTo>
                <a:lnTo>
                  <a:pt x="2916" y="3069"/>
                </a:lnTo>
                <a:lnTo>
                  <a:pt x="7278" y="3069"/>
                </a:lnTo>
                <a:lnTo>
                  <a:pt x="7272" y="3145"/>
                </a:lnTo>
                <a:lnTo>
                  <a:pt x="7264" y="3221"/>
                </a:lnTo>
                <a:lnTo>
                  <a:pt x="7256" y="3295"/>
                </a:lnTo>
                <a:lnTo>
                  <a:pt x="7245" y="3369"/>
                </a:lnTo>
                <a:lnTo>
                  <a:pt x="7234" y="3443"/>
                </a:lnTo>
                <a:lnTo>
                  <a:pt x="7221" y="3515"/>
                </a:lnTo>
                <a:lnTo>
                  <a:pt x="7207" y="3587"/>
                </a:lnTo>
                <a:lnTo>
                  <a:pt x="7192" y="3659"/>
                </a:lnTo>
                <a:lnTo>
                  <a:pt x="7177" y="3730"/>
                </a:lnTo>
                <a:lnTo>
                  <a:pt x="7160" y="3799"/>
                </a:lnTo>
                <a:lnTo>
                  <a:pt x="7141" y="3868"/>
                </a:lnTo>
                <a:lnTo>
                  <a:pt x="7121" y="3936"/>
                </a:lnTo>
                <a:lnTo>
                  <a:pt x="7100" y="4003"/>
                </a:lnTo>
                <a:lnTo>
                  <a:pt x="7080" y="4070"/>
                </a:lnTo>
                <a:lnTo>
                  <a:pt x="7056" y="4136"/>
                </a:lnTo>
                <a:lnTo>
                  <a:pt x="7033" y="4201"/>
                </a:lnTo>
                <a:lnTo>
                  <a:pt x="7009" y="4265"/>
                </a:lnTo>
                <a:lnTo>
                  <a:pt x="6983" y="4329"/>
                </a:lnTo>
                <a:lnTo>
                  <a:pt x="6957" y="4391"/>
                </a:lnTo>
                <a:lnTo>
                  <a:pt x="6930" y="4454"/>
                </a:lnTo>
                <a:lnTo>
                  <a:pt x="6902" y="4514"/>
                </a:lnTo>
                <a:lnTo>
                  <a:pt x="6873" y="4575"/>
                </a:lnTo>
                <a:lnTo>
                  <a:pt x="6843" y="4635"/>
                </a:lnTo>
                <a:lnTo>
                  <a:pt x="6813" y="4693"/>
                </a:lnTo>
                <a:lnTo>
                  <a:pt x="6782" y="4751"/>
                </a:lnTo>
                <a:lnTo>
                  <a:pt x="6750" y="4808"/>
                </a:lnTo>
                <a:lnTo>
                  <a:pt x="6718" y="4864"/>
                </a:lnTo>
                <a:lnTo>
                  <a:pt x="6684" y="4919"/>
                </a:lnTo>
                <a:lnTo>
                  <a:pt x="6651" y="4973"/>
                </a:lnTo>
                <a:lnTo>
                  <a:pt x="6616" y="5028"/>
                </a:lnTo>
                <a:lnTo>
                  <a:pt x="6581" y="5080"/>
                </a:lnTo>
                <a:lnTo>
                  <a:pt x="6545" y="5132"/>
                </a:lnTo>
                <a:lnTo>
                  <a:pt x="6509" y="5183"/>
                </a:lnTo>
                <a:lnTo>
                  <a:pt x="6472" y="5233"/>
                </a:lnTo>
                <a:lnTo>
                  <a:pt x="6435" y="5282"/>
                </a:lnTo>
                <a:lnTo>
                  <a:pt x="6398" y="5330"/>
                </a:lnTo>
                <a:lnTo>
                  <a:pt x="6360" y="5378"/>
                </a:lnTo>
                <a:lnTo>
                  <a:pt x="6322" y="5424"/>
                </a:lnTo>
                <a:lnTo>
                  <a:pt x="6282" y="5471"/>
                </a:lnTo>
                <a:lnTo>
                  <a:pt x="6243" y="5515"/>
                </a:lnTo>
                <a:lnTo>
                  <a:pt x="6203" y="5559"/>
                </a:lnTo>
                <a:lnTo>
                  <a:pt x="6164" y="5602"/>
                </a:lnTo>
                <a:lnTo>
                  <a:pt x="6123" y="5643"/>
                </a:lnTo>
                <a:lnTo>
                  <a:pt x="6083" y="5684"/>
                </a:lnTo>
                <a:lnTo>
                  <a:pt x="6042" y="5724"/>
                </a:lnTo>
                <a:lnTo>
                  <a:pt x="6002" y="5764"/>
                </a:lnTo>
                <a:lnTo>
                  <a:pt x="5960" y="5802"/>
                </a:lnTo>
                <a:lnTo>
                  <a:pt x="5919" y="5839"/>
                </a:lnTo>
                <a:lnTo>
                  <a:pt x="5878" y="5875"/>
                </a:lnTo>
                <a:lnTo>
                  <a:pt x="5836" y="5910"/>
                </a:lnTo>
                <a:lnTo>
                  <a:pt x="5794" y="5945"/>
                </a:lnTo>
                <a:lnTo>
                  <a:pt x="5754" y="5978"/>
                </a:lnTo>
                <a:lnTo>
                  <a:pt x="5712" y="6011"/>
                </a:lnTo>
                <a:lnTo>
                  <a:pt x="5670" y="6042"/>
                </a:lnTo>
                <a:lnTo>
                  <a:pt x="5628" y="6072"/>
                </a:lnTo>
                <a:lnTo>
                  <a:pt x="5587" y="6101"/>
                </a:lnTo>
                <a:lnTo>
                  <a:pt x="5545" y="6130"/>
                </a:lnTo>
                <a:lnTo>
                  <a:pt x="5504" y="6157"/>
                </a:lnTo>
                <a:lnTo>
                  <a:pt x="5463" y="6183"/>
                </a:lnTo>
                <a:lnTo>
                  <a:pt x="5422" y="6209"/>
                </a:lnTo>
                <a:lnTo>
                  <a:pt x="5380" y="6233"/>
                </a:lnTo>
                <a:lnTo>
                  <a:pt x="5340" y="6256"/>
                </a:lnTo>
                <a:lnTo>
                  <a:pt x="5299" y="6278"/>
                </a:lnTo>
                <a:lnTo>
                  <a:pt x="5259" y="6299"/>
                </a:lnTo>
                <a:lnTo>
                  <a:pt x="5219" y="6743"/>
                </a:lnTo>
                <a:lnTo>
                  <a:pt x="1988" y="6743"/>
                </a:lnTo>
                <a:lnTo>
                  <a:pt x="1988" y="6340"/>
                </a:lnTo>
                <a:lnTo>
                  <a:pt x="1898" y="6288"/>
                </a:lnTo>
                <a:lnTo>
                  <a:pt x="1813" y="6236"/>
                </a:lnTo>
                <a:lnTo>
                  <a:pt x="1729" y="6182"/>
                </a:lnTo>
                <a:lnTo>
                  <a:pt x="1648" y="6127"/>
                </a:lnTo>
                <a:lnTo>
                  <a:pt x="1569" y="6071"/>
                </a:lnTo>
                <a:lnTo>
                  <a:pt x="1494" y="6015"/>
                </a:lnTo>
                <a:lnTo>
                  <a:pt x="1420" y="5957"/>
                </a:lnTo>
                <a:lnTo>
                  <a:pt x="1349" y="5899"/>
                </a:lnTo>
                <a:lnTo>
                  <a:pt x="1279" y="5840"/>
                </a:lnTo>
                <a:lnTo>
                  <a:pt x="1213" y="5781"/>
                </a:lnTo>
                <a:lnTo>
                  <a:pt x="1150" y="5721"/>
                </a:lnTo>
                <a:lnTo>
                  <a:pt x="1087" y="5661"/>
                </a:lnTo>
                <a:lnTo>
                  <a:pt x="1027" y="5599"/>
                </a:lnTo>
                <a:lnTo>
                  <a:pt x="970" y="5538"/>
                </a:lnTo>
                <a:lnTo>
                  <a:pt x="914" y="5475"/>
                </a:lnTo>
                <a:lnTo>
                  <a:pt x="861" y="5414"/>
                </a:lnTo>
                <a:lnTo>
                  <a:pt x="809" y="5351"/>
                </a:lnTo>
                <a:lnTo>
                  <a:pt x="760" y="5287"/>
                </a:lnTo>
                <a:lnTo>
                  <a:pt x="713" y="5225"/>
                </a:lnTo>
                <a:lnTo>
                  <a:pt x="666" y="5162"/>
                </a:lnTo>
                <a:lnTo>
                  <a:pt x="623" y="5098"/>
                </a:lnTo>
                <a:lnTo>
                  <a:pt x="582" y="5036"/>
                </a:lnTo>
                <a:lnTo>
                  <a:pt x="541" y="4972"/>
                </a:lnTo>
                <a:lnTo>
                  <a:pt x="503" y="4910"/>
                </a:lnTo>
                <a:lnTo>
                  <a:pt x="467" y="4846"/>
                </a:lnTo>
                <a:lnTo>
                  <a:pt x="432" y="4783"/>
                </a:lnTo>
                <a:lnTo>
                  <a:pt x="399" y="4721"/>
                </a:lnTo>
                <a:lnTo>
                  <a:pt x="367" y="4659"/>
                </a:lnTo>
                <a:lnTo>
                  <a:pt x="338" y="4597"/>
                </a:lnTo>
                <a:lnTo>
                  <a:pt x="309" y="4536"/>
                </a:lnTo>
                <a:lnTo>
                  <a:pt x="283" y="4475"/>
                </a:lnTo>
                <a:lnTo>
                  <a:pt x="257" y="4415"/>
                </a:lnTo>
                <a:lnTo>
                  <a:pt x="234" y="4354"/>
                </a:lnTo>
                <a:lnTo>
                  <a:pt x="212" y="4295"/>
                </a:lnTo>
                <a:lnTo>
                  <a:pt x="191" y="4237"/>
                </a:lnTo>
                <a:lnTo>
                  <a:pt x="171" y="4179"/>
                </a:lnTo>
                <a:lnTo>
                  <a:pt x="153" y="4123"/>
                </a:lnTo>
                <a:lnTo>
                  <a:pt x="135" y="4067"/>
                </a:lnTo>
                <a:lnTo>
                  <a:pt x="119" y="4011"/>
                </a:lnTo>
                <a:lnTo>
                  <a:pt x="105" y="3958"/>
                </a:lnTo>
                <a:lnTo>
                  <a:pt x="91" y="3905"/>
                </a:lnTo>
                <a:lnTo>
                  <a:pt x="79" y="3853"/>
                </a:lnTo>
                <a:lnTo>
                  <a:pt x="67" y="3802"/>
                </a:lnTo>
                <a:lnTo>
                  <a:pt x="57" y="3752"/>
                </a:lnTo>
                <a:lnTo>
                  <a:pt x="47" y="3703"/>
                </a:lnTo>
                <a:lnTo>
                  <a:pt x="39" y="3657"/>
                </a:lnTo>
                <a:lnTo>
                  <a:pt x="25" y="3566"/>
                </a:lnTo>
                <a:lnTo>
                  <a:pt x="15" y="3482"/>
                </a:lnTo>
                <a:lnTo>
                  <a:pt x="7" y="3403"/>
                </a:lnTo>
                <a:lnTo>
                  <a:pt x="2" y="3331"/>
                </a:lnTo>
                <a:lnTo>
                  <a:pt x="0" y="3267"/>
                </a:lnTo>
                <a:lnTo>
                  <a:pt x="0" y="3210"/>
                </a:lnTo>
                <a:lnTo>
                  <a:pt x="1" y="3161"/>
                </a:lnTo>
                <a:lnTo>
                  <a:pt x="5" y="3121"/>
                </a:lnTo>
                <a:lnTo>
                  <a:pt x="9" y="3089"/>
                </a:lnTo>
                <a:lnTo>
                  <a:pt x="1646" y="3089"/>
                </a:lnTo>
                <a:lnTo>
                  <a:pt x="1628" y="3053"/>
                </a:lnTo>
                <a:lnTo>
                  <a:pt x="1612" y="3018"/>
                </a:lnTo>
                <a:lnTo>
                  <a:pt x="1597" y="2982"/>
                </a:lnTo>
                <a:lnTo>
                  <a:pt x="1583" y="2946"/>
                </a:lnTo>
                <a:lnTo>
                  <a:pt x="1569" y="2911"/>
                </a:lnTo>
                <a:lnTo>
                  <a:pt x="1558" y="2875"/>
                </a:lnTo>
                <a:lnTo>
                  <a:pt x="1546" y="2841"/>
                </a:lnTo>
                <a:lnTo>
                  <a:pt x="1536" y="2805"/>
                </a:lnTo>
                <a:lnTo>
                  <a:pt x="1526" y="2770"/>
                </a:lnTo>
                <a:lnTo>
                  <a:pt x="1517" y="2734"/>
                </a:lnTo>
                <a:lnTo>
                  <a:pt x="1510" y="2699"/>
                </a:lnTo>
                <a:lnTo>
                  <a:pt x="1503" y="2663"/>
                </a:lnTo>
                <a:lnTo>
                  <a:pt x="1497" y="2629"/>
                </a:lnTo>
                <a:lnTo>
                  <a:pt x="1492" y="2594"/>
                </a:lnTo>
                <a:lnTo>
                  <a:pt x="1487" y="2559"/>
                </a:lnTo>
                <a:lnTo>
                  <a:pt x="1483" y="2524"/>
                </a:lnTo>
                <a:lnTo>
                  <a:pt x="1481" y="2489"/>
                </a:lnTo>
                <a:lnTo>
                  <a:pt x="1479" y="2455"/>
                </a:lnTo>
                <a:lnTo>
                  <a:pt x="1478" y="2420"/>
                </a:lnTo>
                <a:lnTo>
                  <a:pt x="1478" y="2385"/>
                </a:lnTo>
                <a:lnTo>
                  <a:pt x="1478" y="2352"/>
                </a:lnTo>
                <a:lnTo>
                  <a:pt x="1479" y="2317"/>
                </a:lnTo>
                <a:lnTo>
                  <a:pt x="1481" y="2283"/>
                </a:lnTo>
                <a:lnTo>
                  <a:pt x="1483" y="2248"/>
                </a:lnTo>
                <a:lnTo>
                  <a:pt x="1487" y="2215"/>
                </a:lnTo>
                <a:lnTo>
                  <a:pt x="1490" y="2181"/>
                </a:lnTo>
                <a:lnTo>
                  <a:pt x="1501" y="2114"/>
                </a:lnTo>
                <a:lnTo>
                  <a:pt x="1514" y="2047"/>
                </a:lnTo>
                <a:lnTo>
                  <a:pt x="1529" y="1981"/>
                </a:lnTo>
                <a:lnTo>
                  <a:pt x="1546" y="1916"/>
                </a:lnTo>
                <a:lnTo>
                  <a:pt x="1566" y="1851"/>
                </a:lnTo>
                <a:lnTo>
                  <a:pt x="1589" y="1787"/>
                </a:lnTo>
                <a:lnTo>
                  <a:pt x="1613" y="1723"/>
                </a:lnTo>
                <a:lnTo>
                  <a:pt x="1640" y="1661"/>
                </a:lnTo>
                <a:lnTo>
                  <a:pt x="1669" y="1598"/>
                </a:lnTo>
                <a:lnTo>
                  <a:pt x="1700" y="1538"/>
                </a:lnTo>
                <a:lnTo>
                  <a:pt x="1733" y="1478"/>
                </a:lnTo>
                <a:lnTo>
                  <a:pt x="1766" y="1417"/>
                </a:lnTo>
                <a:lnTo>
                  <a:pt x="1802" y="1359"/>
                </a:lnTo>
                <a:lnTo>
                  <a:pt x="1840" y="1301"/>
                </a:lnTo>
                <a:lnTo>
                  <a:pt x="1879" y="1245"/>
                </a:lnTo>
                <a:lnTo>
                  <a:pt x="1919" y="1190"/>
                </a:lnTo>
                <a:lnTo>
                  <a:pt x="1961" y="1136"/>
                </a:lnTo>
                <a:lnTo>
                  <a:pt x="2004" y="1081"/>
                </a:lnTo>
                <a:lnTo>
                  <a:pt x="2048" y="1029"/>
                </a:lnTo>
                <a:lnTo>
                  <a:pt x="1664" y="1029"/>
                </a:lnTo>
                <a:lnTo>
                  <a:pt x="1625" y="1075"/>
                </a:lnTo>
                <a:lnTo>
                  <a:pt x="1587" y="1123"/>
                </a:lnTo>
                <a:lnTo>
                  <a:pt x="1548" y="1170"/>
                </a:lnTo>
                <a:lnTo>
                  <a:pt x="1512" y="1217"/>
                </a:lnTo>
                <a:lnTo>
                  <a:pt x="1478" y="1265"/>
                </a:lnTo>
                <a:lnTo>
                  <a:pt x="1444" y="1313"/>
                </a:lnTo>
                <a:lnTo>
                  <a:pt x="1410" y="1362"/>
                </a:lnTo>
                <a:lnTo>
                  <a:pt x="1380" y="1410"/>
                </a:lnTo>
                <a:lnTo>
                  <a:pt x="1350" y="1460"/>
                </a:lnTo>
                <a:lnTo>
                  <a:pt x="1322" y="1510"/>
                </a:lnTo>
                <a:lnTo>
                  <a:pt x="1296" y="1560"/>
                </a:lnTo>
                <a:lnTo>
                  <a:pt x="1270" y="1611"/>
                </a:lnTo>
                <a:lnTo>
                  <a:pt x="1247" y="1662"/>
                </a:lnTo>
                <a:lnTo>
                  <a:pt x="1225" y="1713"/>
                </a:lnTo>
                <a:lnTo>
                  <a:pt x="1205" y="1765"/>
                </a:lnTo>
                <a:lnTo>
                  <a:pt x="1188" y="1817"/>
                </a:lnTo>
                <a:lnTo>
                  <a:pt x="1172" y="1869"/>
                </a:lnTo>
                <a:lnTo>
                  <a:pt x="1158" y="1923"/>
                </a:lnTo>
                <a:lnTo>
                  <a:pt x="1145" y="1977"/>
                </a:lnTo>
                <a:lnTo>
                  <a:pt x="1136" y="2030"/>
                </a:lnTo>
                <a:lnTo>
                  <a:pt x="1128" y="2086"/>
                </a:lnTo>
                <a:lnTo>
                  <a:pt x="1122" y="2141"/>
                </a:lnTo>
                <a:lnTo>
                  <a:pt x="1118" y="2197"/>
                </a:lnTo>
                <a:lnTo>
                  <a:pt x="1117" y="2253"/>
                </a:lnTo>
                <a:lnTo>
                  <a:pt x="1120" y="2310"/>
                </a:lnTo>
                <a:lnTo>
                  <a:pt x="1123" y="2368"/>
                </a:lnTo>
                <a:lnTo>
                  <a:pt x="1129" y="2426"/>
                </a:lnTo>
                <a:lnTo>
                  <a:pt x="1138" y="2485"/>
                </a:lnTo>
                <a:lnTo>
                  <a:pt x="1150" y="2544"/>
                </a:lnTo>
                <a:lnTo>
                  <a:pt x="1164" y="2604"/>
                </a:lnTo>
                <a:lnTo>
                  <a:pt x="1181" y="2664"/>
                </a:lnTo>
                <a:lnTo>
                  <a:pt x="1201" y="2726"/>
                </a:lnTo>
                <a:lnTo>
                  <a:pt x="858" y="2726"/>
                </a:lnTo>
                <a:lnTo>
                  <a:pt x="839" y="2688"/>
                </a:lnTo>
                <a:lnTo>
                  <a:pt x="823" y="2649"/>
                </a:lnTo>
                <a:lnTo>
                  <a:pt x="808" y="2610"/>
                </a:lnTo>
                <a:lnTo>
                  <a:pt x="795" y="2571"/>
                </a:lnTo>
                <a:lnTo>
                  <a:pt x="783" y="2530"/>
                </a:lnTo>
                <a:lnTo>
                  <a:pt x="774" y="2488"/>
                </a:lnTo>
                <a:lnTo>
                  <a:pt x="767" y="2445"/>
                </a:lnTo>
                <a:lnTo>
                  <a:pt x="761" y="2401"/>
                </a:lnTo>
                <a:lnTo>
                  <a:pt x="758" y="2357"/>
                </a:lnTo>
                <a:lnTo>
                  <a:pt x="756" y="2312"/>
                </a:lnTo>
                <a:lnTo>
                  <a:pt x="757" y="2266"/>
                </a:lnTo>
                <a:lnTo>
                  <a:pt x="758" y="2218"/>
                </a:lnTo>
                <a:lnTo>
                  <a:pt x="763" y="2170"/>
                </a:lnTo>
                <a:lnTo>
                  <a:pt x="768" y="2121"/>
                </a:lnTo>
                <a:lnTo>
                  <a:pt x="776" y="2070"/>
                </a:lnTo>
                <a:lnTo>
                  <a:pt x="787" y="2019"/>
                </a:lnTo>
                <a:lnTo>
                  <a:pt x="798" y="1966"/>
                </a:lnTo>
                <a:lnTo>
                  <a:pt x="814" y="1912"/>
                </a:lnTo>
                <a:lnTo>
                  <a:pt x="830" y="1858"/>
                </a:lnTo>
                <a:lnTo>
                  <a:pt x="847" y="1801"/>
                </a:lnTo>
                <a:lnTo>
                  <a:pt x="868" y="1744"/>
                </a:lnTo>
                <a:lnTo>
                  <a:pt x="891" y="1686"/>
                </a:lnTo>
                <a:lnTo>
                  <a:pt x="916" y="1626"/>
                </a:lnTo>
                <a:lnTo>
                  <a:pt x="943" y="1565"/>
                </a:lnTo>
                <a:lnTo>
                  <a:pt x="972" y="1503"/>
                </a:lnTo>
                <a:lnTo>
                  <a:pt x="1004" y="1439"/>
                </a:lnTo>
                <a:lnTo>
                  <a:pt x="1037" y="1374"/>
                </a:lnTo>
                <a:lnTo>
                  <a:pt x="1073" y="1308"/>
                </a:lnTo>
                <a:lnTo>
                  <a:pt x="1111" y="1241"/>
                </a:lnTo>
                <a:lnTo>
                  <a:pt x="1152" y="1172"/>
                </a:lnTo>
                <a:lnTo>
                  <a:pt x="1195" y="1101"/>
                </a:lnTo>
                <a:lnTo>
                  <a:pt x="1241" y="1029"/>
                </a:lnTo>
                <a:lnTo>
                  <a:pt x="89" y="1029"/>
                </a:lnTo>
                <a:lnTo>
                  <a:pt x="89" y="746"/>
                </a:lnTo>
                <a:lnTo>
                  <a:pt x="1293" y="707"/>
                </a:lnTo>
                <a:lnTo>
                  <a:pt x="1290" y="686"/>
                </a:lnTo>
                <a:lnTo>
                  <a:pt x="1286" y="666"/>
                </a:lnTo>
                <a:lnTo>
                  <a:pt x="1283" y="626"/>
                </a:lnTo>
                <a:lnTo>
                  <a:pt x="1282" y="585"/>
                </a:lnTo>
                <a:lnTo>
                  <a:pt x="1281" y="545"/>
                </a:lnTo>
                <a:lnTo>
                  <a:pt x="1279" y="504"/>
                </a:lnTo>
                <a:lnTo>
                  <a:pt x="1277" y="465"/>
                </a:lnTo>
                <a:lnTo>
                  <a:pt x="1274" y="424"/>
                </a:lnTo>
                <a:lnTo>
                  <a:pt x="1271" y="403"/>
                </a:lnTo>
                <a:lnTo>
                  <a:pt x="1268" y="383"/>
                </a:lnTo>
                <a:lnTo>
                  <a:pt x="89" y="383"/>
                </a:lnTo>
                <a:lnTo>
                  <a:pt x="89" y="39"/>
                </a:lnTo>
                <a:lnTo>
                  <a:pt x="8126" y="0"/>
                </a:lnTo>
                <a:close/>
                <a:moveTo>
                  <a:pt x="1601" y="368"/>
                </a:moveTo>
                <a:lnTo>
                  <a:pt x="1601" y="368"/>
                </a:lnTo>
                <a:lnTo>
                  <a:pt x="1599" y="368"/>
                </a:lnTo>
                <a:lnTo>
                  <a:pt x="1598" y="371"/>
                </a:lnTo>
                <a:lnTo>
                  <a:pt x="1597" y="380"/>
                </a:lnTo>
                <a:lnTo>
                  <a:pt x="1597" y="395"/>
                </a:lnTo>
                <a:lnTo>
                  <a:pt x="1598" y="415"/>
                </a:lnTo>
                <a:lnTo>
                  <a:pt x="1604" y="465"/>
                </a:lnTo>
                <a:lnTo>
                  <a:pt x="1613" y="524"/>
                </a:lnTo>
                <a:lnTo>
                  <a:pt x="1632" y="635"/>
                </a:lnTo>
                <a:lnTo>
                  <a:pt x="1641" y="689"/>
                </a:lnTo>
                <a:lnTo>
                  <a:pt x="2028" y="684"/>
                </a:lnTo>
                <a:lnTo>
                  <a:pt x="1984" y="353"/>
                </a:lnTo>
                <a:lnTo>
                  <a:pt x="1601" y="368"/>
                </a:lnTo>
                <a:close/>
                <a:moveTo>
                  <a:pt x="2337" y="345"/>
                </a:moveTo>
                <a:lnTo>
                  <a:pt x="2337" y="345"/>
                </a:lnTo>
                <a:lnTo>
                  <a:pt x="2332" y="349"/>
                </a:lnTo>
                <a:lnTo>
                  <a:pt x="2328" y="353"/>
                </a:lnTo>
                <a:lnTo>
                  <a:pt x="2325" y="360"/>
                </a:lnTo>
                <a:lnTo>
                  <a:pt x="2322" y="368"/>
                </a:lnTo>
                <a:lnTo>
                  <a:pt x="2319" y="379"/>
                </a:lnTo>
                <a:lnTo>
                  <a:pt x="2317" y="389"/>
                </a:lnTo>
                <a:lnTo>
                  <a:pt x="2315" y="415"/>
                </a:lnTo>
                <a:lnTo>
                  <a:pt x="2313" y="445"/>
                </a:lnTo>
                <a:lnTo>
                  <a:pt x="2313" y="476"/>
                </a:lnTo>
                <a:lnTo>
                  <a:pt x="2316" y="510"/>
                </a:lnTo>
                <a:lnTo>
                  <a:pt x="2318" y="545"/>
                </a:lnTo>
                <a:lnTo>
                  <a:pt x="2323" y="578"/>
                </a:lnTo>
                <a:lnTo>
                  <a:pt x="2327" y="612"/>
                </a:lnTo>
                <a:lnTo>
                  <a:pt x="2332" y="642"/>
                </a:lnTo>
                <a:lnTo>
                  <a:pt x="2338" y="669"/>
                </a:lnTo>
                <a:lnTo>
                  <a:pt x="2342" y="692"/>
                </a:lnTo>
                <a:lnTo>
                  <a:pt x="2348" y="709"/>
                </a:lnTo>
                <a:lnTo>
                  <a:pt x="2352" y="716"/>
                </a:lnTo>
                <a:lnTo>
                  <a:pt x="2354" y="721"/>
                </a:lnTo>
                <a:lnTo>
                  <a:pt x="2356" y="723"/>
                </a:lnTo>
                <a:lnTo>
                  <a:pt x="2359" y="724"/>
                </a:lnTo>
                <a:lnTo>
                  <a:pt x="2747" y="722"/>
                </a:lnTo>
                <a:lnTo>
                  <a:pt x="2749" y="676"/>
                </a:lnTo>
                <a:lnTo>
                  <a:pt x="2750" y="633"/>
                </a:lnTo>
                <a:lnTo>
                  <a:pt x="2749" y="593"/>
                </a:lnTo>
                <a:lnTo>
                  <a:pt x="2748" y="557"/>
                </a:lnTo>
                <a:lnTo>
                  <a:pt x="2746" y="525"/>
                </a:lnTo>
                <a:lnTo>
                  <a:pt x="2742" y="495"/>
                </a:lnTo>
                <a:lnTo>
                  <a:pt x="2738" y="468"/>
                </a:lnTo>
                <a:lnTo>
                  <a:pt x="2733" y="444"/>
                </a:lnTo>
                <a:lnTo>
                  <a:pt x="2727" y="422"/>
                </a:lnTo>
                <a:lnTo>
                  <a:pt x="2721" y="403"/>
                </a:lnTo>
                <a:lnTo>
                  <a:pt x="2714" y="386"/>
                </a:lnTo>
                <a:lnTo>
                  <a:pt x="2707" y="371"/>
                </a:lnTo>
                <a:lnTo>
                  <a:pt x="2701" y="358"/>
                </a:lnTo>
                <a:lnTo>
                  <a:pt x="2694" y="348"/>
                </a:lnTo>
                <a:lnTo>
                  <a:pt x="2687" y="338"/>
                </a:lnTo>
                <a:lnTo>
                  <a:pt x="2679" y="330"/>
                </a:lnTo>
                <a:lnTo>
                  <a:pt x="2337" y="345"/>
                </a:lnTo>
                <a:close/>
                <a:moveTo>
                  <a:pt x="2371" y="1070"/>
                </a:moveTo>
                <a:lnTo>
                  <a:pt x="2371" y="1070"/>
                </a:lnTo>
                <a:lnTo>
                  <a:pt x="2349" y="1110"/>
                </a:lnTo>
                <a:lnTo>
                  <a:pt x="2324" y="1152"/>
                </a:lnTo>
                <a:lnTo>
                  <a:pt x="2295" y="1196"/>
                </a:lnTo>
                <a:lnTo>
                  <a:pt x="2264" y="1241"/>
                </a:lnTo>
                <a:lnTo>
                  <a:pt x="2196" y="1337"/>
                </a:lnTo>
                <a:lnTo>
                  <a:pt x="2124" y="1438"/>
                </a:lnTo>
                <a:lnTo>
                  <a:pt x="2087" y="1490"/>
                </a:lnTo>
                <a:lnTo>
                  <a:pt x="2051" y="1543"/>
                </a:lnTo>
                <a:lnTo>
                  <a:pt x="2016" y="1597"/>
                </a:lnTo>
                <a:lnTo>
                  <a:pt x="1981" y="1651"/>
                </a:lnTo>
                <a:lnTo>
                  <a:pt x="1948" y="1707"/>
                </a:lnTo>
                <a:lnTo>
                  <a:pt x="1917" y="1764"/>
                </a:lnTo>
                <a:lnTo>
                  <a:pt x="1889" y="1821"/>
                </a:lnTo>
                <a:lnTo>
                  <a:pt x="1876" y="1850"/>
                </a:lnTo>
                <a:lnTo>
                  <a:pt x="1864" y="1877"/>
                </a:lnTo>
                <a:lnTo>
                  <a:pt x="1850" y="1912"/>
                </a:lnTo>
                <a:lnTo>
                  <a:pt x="1837" y="1948"/>
                </a:lnTo>
                <a:lnTo>
                  <a:pt x="1827" y="1983"/>
                </a:lnTo>
                <a:lnTo>
                  <a:pt x="1816" y="2019"/>
                </a:lnTo>
                <a:lnTo>
                  <a:pt x="1808" y="2056"/>
                </a:lnTo>
                <a:lnTo>
                  <a:pt x="1800" y="2092"/>
                </a:lnTo>
                <a:lnTo>
                  <a:pt x="1794" y="2129"/>
                </a:lnTo>
                <a:lnTo>
                  <a:pt x="1789" y="2166"/>
                </a:lnTo>
                <a:lnTo>
                  <a:pt x="1786" y="2203"/>
                </a:lnTo>
                <a:lnTo>
                  <a:pt x="1784" y="2240"/>
                </a:lnTo>
                <a:lnTo>
                  <a:pt x="1783" y="2279"/>
                </a:lnTo>
                <a:lnTo>
                  <a:pt x="1783" y="2316"/>
                </a:lnTo>
                <a:lnTo>
                  <a:pt x="1785" y="2354"/>
                </a:lnTo>
                <a:lnTo>
                  <a:pt x="1787" y="2392"/>
                </a:lnTo>
                <a:lnTo>
                  <a:pt x="1792" y="2430"/>
                </a:lnTo>
                <a:lnTo>
                  <a:pt x="1798" y="2467"/>
                </a:lnTo>
                <a:lnTo>
                  <a:pt x="1805" y="2506"/>
                </a:lnTo>
                <a:lnTo>
                  <a:pt x="1814" y="2544"/>
                </a:lnTo>
                <a:lnTo>
                  <a:pt x="1823" y="2582"/>
                </a:lnTo>
                <a:lnTo>
                  <a:pt x="1835" y="2620"/>
                </a:lnTo>
                <a:lnTo>
                  <a:pt x="1847" y="2659"/>
                </a:lnTo>
                <a:lnTo>
                  <a:pt x="1863" y="2697"/>
                </a:lnTo>
                <a:lnTo>
                  <a:pt x="1878" y="2735"/>
                </a:lnTo>
                <a:lnTo>
                  <a:pt x="1895" y="2773"/>
                </a:lnTo>
                <a:lnTo>
                  <a:pt x="1915" y="2811"/>
                </a:lnTo>
                <a:lnTo>
                  <a:pt x="1934" y="2849"/>
                </a:lnTo>
                <a:lnTo>
                  <a:pt x="1956" y="2886"/>
                </a:lnTo>
                <a:lnTo>
                  <a:pt x="1980" y="2923"/>
                </a:lnTo>
                <a:lnTo>
                  <a:pt x="2004" y="2960"/>
                </a:lnTo>
                <a:lnTo>
                  <a:pt x="2031" y="2996"/>
                </a:lnTo>
                <a:lnTo>
                  <a:pt x="2058" y="3033"/>
                </a:lnTo>
                <a:lnTo>
                  <a:pt x="2089" y="3069"/>
                </a:lnTo>
                <a:lnTo>
                  <a:pt x="2412" y="3069"/>
                </a:lnTo>
                <a:lnTo>
                  <a:pt x="2389" y="3038"/>
                </a:lnTo>
                <a:lnTo>
                  <a:pt x="2367" y="3005"/>
                </a:lnTo>
                <a:lnTo>
                  <a:pt x="2345" y="2972"/>
                </a:lnTo>
                <a:lnTo>
                  <a:pt x="2324" y="2938"/>
                </a:lnTo>
                <a:lnTo>
                  <a:pt x="2304" y="2902"/>
                </a:lnTo>
                <a:lnTo>
                  <a:pt x="2284" y="2866"/>
                </a:lnTo>
                <a:lnTo>
                  <a:pt x="2266" y="2830"/>
                </a:lnTo>
                <a:lnTo>
                  <a:pt x="2248" y="2793"/>
                </a:lnTo>
                <a:lnTo>
                  <a:pt x="2232" y="2755"/>
                </a:lnTo>
                <a:lnTo>
                  <a:pt x="2217" y="2717"/>
                </a:lnTo>
                <a:lnTo>
                  <a:pt x="2203" y="2678"/>
                </a:lnTo>
                <a:lnTo>
                  <a:pt x="2189" y="2639"/>
                </a:lnTo>
                <a:lnTo>
                  <a:pt x="2178" y="2600"/>
                </a:lnTo>
                <a:lnTo>
                  <a:pt x="2167" y="2560"/>
                </a:lnTo>
                <a:lnTo>
                  <a:pt x="2157" y="2520"/>
                </a:lnTo>
                <a:lnTo>
                  <a:pt x="2149" y="2480"/>
                </a:lnTo>
                <a:lnTo>
                  <a:pt x="2143" y="2440"/>
                </a:lnTo>
                <a:lnTo>
                  <a:pt x="2137" y="2399"/>
                </a:lnTo>
                <a:lnTo>
                  <a:pt x="2133" y="2360"/>
                </a:lnTo>
                <a:lnTo>
                  <a:pt x="2130" y="2319"/>
                </a:lnTo>
                <a:lnTo>
                  <a:pt x="2129" y="2280"/>
                </a:lnTo>
                <a:lnTo>
                  <a:pt x="2130" y="2239"/>
                </a:lnTo>
                <a:lnTo>
                  <a:pt x="2133" y="2200"/>
                </a:lnTo>
                <a:lnTo>
                  <a:pt x="2136" y="2161"/>
                </a:lnTo>
                <a:lnTo>
                  <a:pt x="2142" y="2123"/>
                </a:lnTo>
                <a:lnTo>
                  <a:pt x="2149" y="2085"/>
                </a:lnTo>
                <a:lnTo>
                  <a:pt x="2158" y="2047"/>
                </a:lnTo>
                <a:lnTo>
                  <a:pt x="2170" y="2010"/>
                </a:lnTo>
                <a:lnTo>
                  <a:pt x="2182" y="1974"/>
                </a:lnTo>
                <a:lnTo>
                  <a:pt x="2197" y="1938"/>
                </a:lnTo>
                <a:lnTo>
                  <a:pt x="2214" y="1903"/>
                </a:lnTo>
                <a:lnTo>
                  <a:pt x="2232" y="1869"/>
                </a:lnTo>
                <a:lnTo>
                  <a:pt x="2260" y="1823"/>
                </a:lnTo>
                <a:lnTo>
                  <a:pt x="2289" y="1778"/>
                </a:lnTo>
                <a:lnTo>
                  <a:pt x="2345" y="1690"/>
                </a:lnTo>
                <a:lnTo>
                  <a:pt x="2403" y="1603"/>
                </a:lnTo>
                <a:lnTo>
                  <a:pt x="2461" y="1512"/>
                </a:lnTo>
                <a:lnTo>
                  <a:pt x="2521" y="1417"/>
                </a:lnTo>
                <a:lnTo>
                  <a:pt x="2552" y="1367"/>
                </a:lnTo>
                <a:lnTo>
                  <a:pt x="2583" y="1314"/>
                </a:lnTo>
                <a:lnTo>
                  <a:pt x="2615" y="1259"/>
                </a:lnTo>
                <a:lnTo>
                  <a:pt x="2648" y="1199"/>
                </a:lnTo>
                <a:lnTo>
                  <a:pt x="2681" y="1137"/>
                </a:lnTo>
                <a:lnTo>
                  <a:pt x="2714" y="1070"/>
                </a:lnTo>
                <a:lnTo>
                  <a:pt x="2677" y="1068"/>
                </a:lnTo>
                <a:lnTo>
                  <a:pt x="2634" y="1068"/>
                </a:lnTo>
                <a:lnTo>
                  <a:pt x="2543" y="1070"/>
                </a:lnTo>
                <a:lnTo>
                  <a:pt x="2451" y="1072"/>
                </a:lnTo>
                <a:lnTo>
                  <a:pt x="2410" y="1072"/>
                </a:lnTo>
                <a:lnTo>
                  <a:pt x="2371" y="1070"/>
                </a:lnTo>
                <a:close/>
                <a:moveTo>
                  <a:pt x="350" y="3378"/>
                </a:moveTo>
                <a:lnTo>
                  <a:pt x="350" y="3378"/>
                </a:lnTo>
                <a:lnTo>
                  <a:pt x="350" y="3411"/>
                </a:lnTo>
                <a:lnTo>
                  <a:pt x="352" y="3447"/>
                </a:lnTo>
                <a:lnTo>
                  <a:pt x="355" y="3486"/>
                </a:lnTo>
                <a:lnTo>
                  <a:pt x="359" y="3527"/>
                </a:lnTo>
                <a:lnTo>
                  <a:pt x="365" y="3571"/>
                </a:lnTo>
                <a:lnTo>
                  <a:pt x="372" y="3616"/>
                </a:lnTo>
                <a:lnTo>
                  <a:pt x="379" y="3662"/>
                </a:lnTo>
                <a:lnTo>
                  <a:pt x="388" y="3711"/>
                </a:lnTo>
                <a:lnTo>
                  <a:pt x="399" y="3760"/>
                </a:lnTo>
                <a:lnTo>
                  <a:pt x="409" y="3810"/>
                </a:lnTo>
                <a:lnTo>
                  <a:pt x="422" y="3859"/>
                </a:lnTo>
                <a:lnTo>
                  <a:pt x="435" y="3909"/>
                </a:lnTo>
                <a:lnTo>
                  <a:pt x="448" y="3958"/>
                </a:lnTo>
                <a:lnTo>
                  <a:pt x="464" y="4007"/>
                </a:lnTo>
                <a:lnTo>
                  <a:pt x="479" y="4053"/>
                </a:lnTo>
                <a:lnTo>
                  <a:pt x="495" y="4098"/>
                </a:lnTo>
                <a:lnTo>
                  <a:pt x="594" y="4098"/>
                </a:lnTo>
                <a:lnTo>
                  <a:pt x="594" y="3775"/>
                </a:lnTo>
                <a:lnTo>
                  <a:pt x="1019" y="3775"/>
                </a:lnTo>
                <a:lnTo>
                  <a:pt x="1019" y="4058"/>
                </a:lnTo>
                <a:lnTo>
                  <a:pt x="881" y="4063"/>
                </a:lnTo>
                <a:lnTo>
                  <a:pt x="881" y="3905"/>
                </a:lnTo>
                <a:lnTo>
                  <a:pt x="716" y="3905"/>
                </a:lnTo>
                <a:lnTo>
                  <a:pt x="716" y="4200"/>
                </a:lnTo>
                <a:lnTo>
                  <a:pt x="1180" y="4200"/>
                </a:lnTo>
                <a:lnTo>
                  <a:pt x="1180" y="3775"/>
                </a:lnTo>
                <a:lnTo>
                  <a:pt x="1927" y="3775"/>
                </a:lnTo>
                <a:lnTo>
                  <a:pt x="1927" y="4339"/>
                </a:lnTo>
                <a:lnTo>
                  <a:pt x="1502" y="4339"/>
                </a:lnTo>
                <a:lnTo>
                  <a:pt x="1502" y="4066"/>
                </a:lnTo>
                <a:lnTo>
                  <a:pt x="1642" y="4066"/>
                </a:lnTo>
                <a:lnTo>
                  <a:pt x="1642" y="4199"/>
                </a:lnTo>
                <a:lnTo>
                  <a:pt x="1793" y="4183"/>
                </a:lnTo>
                <a:lnTo>
                  <a:pt x="1793" y="3915"/>
                </a:lnTo>
                <a:lnTo>
                  <a:pt x="1340" y="3915"/>
                </a:lnTo>
                <a:lnTo>
                  <a:pt x="1340" y="4343"/>
                </a:lnTo>
                <a:lnTo>
                  <a:pt x="652" y="4343"/>
                </a:lnTo>
                <a:lnTo>
                  <a:pt x="679" y="4413"/>
                </a:lnTo>
                <a:lnTo>
                  <a:pt x="707" y="4482"/>
                </a:lnTo>
                <a:lnTo>
                  <a:pt x="737" y="4550"/>
                </a:lnTo>
                <a:lnTo>
                  <a:pt x="768" y="4619"/>
                </a:lnTo>
                <a:lnTo>
                  <a:pt x="802" y="4685"/>
                </a:lnTo>
                <a:lnTo>
                  <a:pt x="836" y="4751"/>
                </a:lnTo>
                <a:lnTo>
                  <a:pt x="873" y="4817"/>
                </a:lnTo>
                <a:lnTo>
                  <a:pt x="911" y="4881"/>
                </a:lnTo>
                <a:lnTo>
                  <a:pt x="950" y="4944"/>
                </a:lnTo>
                <a:lnTo>
                  <a:pt x="991" y="5007"/>
                </a:lnTo>
                <a:lnTo>
                  <a:pt x="1034" y="5068"/>
                </a:lnTo>
                <a:lnTo>
                  <a:pt x="1079" y="5129"/>
                </a:lnTo>
                <a:lnTo>
                  <a:pt x="1125" y="5188"/>
                </a:lnTo>
                <a:lnTo>
                  <a:pt x="1173" y="5247"/>
                </a:lnTo>
                <a:lnTo>
                  <a:pt x="1223" y="5304"/>
                </a:lnTo>
                <a:lnTo>
                  <a:pt x="1275" y="5360"/>
                </a:lnTo>
                <a:lnTo>
                  <a:pt x="1328" y="5416"/>
                </a:lnTo>
                <a:lnTo>
                  <a:pt x="1383" y="5471"/>
                </a:lnTo>
                <a:lnTo>
                  <a:pt x="1439" y="5523"/>
                </a:lnTo>
                <a:lnTo>
                  <a:pt x="1499" y="5575"/>
                </a:lnTo>
                <a:lnTo>
                  <a:pt x="1559" y="5626"/>
                </a:lnTo>
                <a:lnTo>
                  <a:pt x="1620" y="5675"/>
                </a:lnTo>
                <a:lnTo>
                  <a:pt x="1684" y="5723"/>
                </a:lnTo>
                <a:lnTo>
                  <a:pt x="1750" y="5770"/>
                </a:lnTo>
                <a:lnTo>
                  <a:pt x="1817" y="5816"/>
                </a:lnTo>
                <a:lnTo>
                  <a:pt x="1887" y="5860"/>
                </a:lnTo>
                <a:lnTo>
                  <a:pt x="1958" y="5903"/>
                </a:lnTo>
                <a:lnTo>
                  <a:pt x="2031" y="5943"/>
                </a:lnTo>
                <a:lnTo>
                  <a:pt x="2106" y="5984"/>
                </a:lnTo>
                <a:lnTo>
                  <a:pt x="2182" y="6022"/>
                </a:lnTo>
                <a:lnTo>
                  <a:pt x="2261" y="6059"/>
                </a:lnTo>
                <a:lnTo>
                  <a:pt x="2341" y="6095"/>
                </a:lnTo>
                <a:lnTo>
                  <a:pt x="2341" y="6424"/>
                </a:lnTo>
                <a:lnTo>
                  <a:pt x="4889" y="6424"/>
                </a:lnTo>
                <a:lnTo>
                  <a:pt x="4889" y="6117"/>
                </a:lnTo>
                <a:lnTo>
                  <a:pt x="4961" y="6074"/>
                </a:lnTo>
                <a:lnTo>
                  <a:pt x="5031" y="6032"/>
                </a:lnTo>
                <a:lnTo>
                  <a:pt x="5101" y="5987"/>
                </a:lnTo>
                <a:lnTo>
                  <a:pt x="5171" y="5942"/>
                </a:lnTo>
                <a:lnTo>
                  <a:pt x="5238" y="5897"/>
                </a:lnTo>
                <a:lnTo>
                  <a:pt x="5304" y="5852"/>
                </a:lnTo>
                <a:lnTo>
                  <a:pt x="5369" y="5806"/>
                </a:lnTo>
                <a:lnTo>
                  <a:pt x="5432" y="5759"/>
                </a:lnTo>
                <a:lnTo>
                  <a:pt x="5496" y="5712"/>
                </a:lnTo>
                <a:lnTo>
                  <a:pt x="5558" y="5663"/>
                </a:lnTo>
                <a:lnTo>
                  <a:pt x="5618" y="5614"/>
                </a:lnTo>
                <a:lnTo>
                  <a:pt x="5677" y="5564"/>
                </a:lnTo>
                <a:lnTo>
                  <a:pt x="5734" y="5515"/>
                </a:lnTo>
                <a:lnTo>
                  <a:pt x="5791" y="5464"/>
                </a:lnTo>
                <a:lnTo>
                  <a:pt x="5846" y="5411"/>
                </a:lnTo>
                <a:lnTo>
                  <a:pt x="5901" y="5358"/>
                </a:lnTo>
                <a:lnTo>
                  <a:pt x="5953" y="5305"/>
                </a:lnTo>
                <a:lnTo>
                  <a:pt x="6005" y="5250"/>
                </a:lnTo>
                <a:lnTo>
                  <a:pt x="6055" y="5195"/>
                </a:lnTo>
                <a:lnTo>
                  <a:pt x="6105" y="5139"/>
                </a:lnTo>
                <a:lnTo>
                  <a:pt x="6152" y="5082"/>
                </a:lnTo>
                <a:lnTo>
                  <a:pt x="6199" y="5023"/>
                </a:lnTo>
                <a:lnTo>
                  <a:pt x="6244" y="4964"/>
                </a:lnTo>
                <a:lnTo>
                  <a:pt x="6288" y="4904"/>
                </a:lnTo>
                <a:lnTo>
                  <a:pt x="6331" y="4842"/>
                </a:lnTo>
                <a:lnTo>
                  <a:pt x="6371" y="4780"/>
                </a:lnTo>
                <a:lnTo>
                  <a:pt x="6412" y="4716"/>
                </a:lnTo>
                <a:lnTo>
                  <a:pt x="6450" y="4652"/>
                </a:lnTo>
                <a:lnTo>
                  <a:pt x="6487" y="4586"/>
                </a:lnTo>
                <a:lnTo>
                  <a:pt x="6523" y="4519"/>
                </a:lnTo>
                <a:lnTo>
                  <a:pt x="6558" y="4451"/>
                </a:lnTo>
                <a:lnTo>
                  <a:pt x="6592" y="4381"/>
                </a:lnTo>
                <a:lnTo>
                  <a:pt x="6208" y="4381"/>
                </a:lnTo>
                <a:lnTo>
                  <a:pt x="6208" y="4067"/>
                </a:lnTo>
                <a:lnTo>
                  <a:pt x="6330" y="4058"/>
                </a:lnTo>
                <a:lnTo>
                  <a:pt x="6330" y="4221"/>
                </a:lnTo>
                <a:lnTo>
                  <a:pt x="6491" y="4221"/>
                </a:lnTo>
                <a:lnTo>
                  <a:pt x="6491" y="3936"/>
                </a:lnTo>
                <a:lnTo>
                  <a:pt x="6046" y="3936"/>
                </a:lnTo>
                <a:lnTo>
                  <a:pt x="6046" y="4361"/>
                </a:lnTo>
                <a:lnTo>
                  <a:pt x="5239" y="4361"/>
                </a:lnTo>
                <a:lnTo>
                  <a:pt x="5239" y="3745"/>
                </a:lnTo>
                <a:lnTo>
                  <a:pt x="5705" y="3745"/>
                </a:lnTo>
                <a:lnTo>
                  <a:pt x="5705" y="4009"/>
                </a:lnTo>
                <a:lnTo>
                  <a:pt x="5569" y="4011"/>
                </a:lnTo>
                <a:lnTo>
                  <a:pt x="5555" y="3919"/>
                </a:lnTo>
                <a:lnTo>
                  <a:pt x="5379" y="3919"/>
                </a:lnTo>
                <a:lnTo>
                  <a:pt x="5379" y="4200"/>
                </a:lnTo>
                <a:lnTo>
                  <a:pt x="5865" y="4200"/>
                </a:lnTo>
                <a:lnTo>
                  <a:pt x="5865" y="3734"/>
                </a:lnTo>
                <a:lnTo>
                  <a:pt x="6614" y="3734"/>
                </a:lnTo>
                <a:lnTo>
                  <a:pt x="6634" y="4081"/>
                </a:lnTo>
                <a:lnTo>
                  <a:pt x="6754" y="4081"/>
                </a:lnTo>
                <a:lnTo>
                  <a:pt x="6789" y="3997"/>
                </a:lnTo>
                <a:lnTo>
                  <a:pt x="6806" y="3954"/>
                </a:lnTo>
                <a:lnTo>
                  <a:pt x="6822" y="3910"/>
                </a:lnTo>
                <a:lnTo>
                  <a:pt x="6838" y="3865"/>
                </a:lnTo>
                <a:lnTo>
                  <a:pt x="6854" y="3821"/>
                </a:lnTo>
                <a:lnTo>
                  <a:pt x="6867" y="3775"/>
                </a:lnTo>
                <a:lnTo>
                  <a:pt x="6881" y="3730"/>
                </a:lnTo>
                <a:lnTo>
                  <a:pt x="6893" y="3684"/>
                </a:lnTo>
                <a:lnTo>
                  <a:pt x="6903" y="3639"/>
                </a:lnTo>
                <a:lnTo>
                  <a:pt x="6913" y="3594"/>
                </a:lnTo>
                <a:lnTo>
                  <a:pt x="6920" y="3549"/>
                </a:lnTo>
                <a:lnTo>
                  <a:pt x="6924" y="3506"/>
                </a:lnTo>
                <a:lnTo>
                  <a:pt x="6928" y="3462"/>
                </a:lnTo>
                <a:lnTo>
                  <a:pt x="6929" y="3420"/>
                </a:lnTo>
                <a:lnTo>
                  <a:pt x="6928" y="3378"/>
                </a:lnTo>
                <a:lnTo>
                  <a:pt x="350" y="3378"/>
                </a:lnTo>
                <a:close/>
                <a:moveTo>
                  <a:pt x="4108" y="3763"/>
                </a:moveTo>
                <a:lnTo>
                  <a:pt x="3661" y="3763"/>
                </a:lnTo>
                <a:lnTo>
                  <a:pt x="3661" y="4338"/>
                </a:lnTo>
                <a:lnTo>
                  <a:pt x="4431" y="4338"/>
                </a:lnTo>
                <a:lnTo>
                  <a:pt x="4431" y="3881"/>
                </a:lnTo>
                <a:lnTo>
                  <a:pt x="4928" y="3881"/>
                </a:lnTo>
                <a:lnTo>
                  <a:pt x="4928" y="4221"/>
                </a:lnTo>
                <a:lnTo>
                  <a:pt x="4743" y="4221"/>
                </a:lnTo>
                <a:lnTo>
                  <a:pt x="4743" y="4047"/>
                </a:lnTo>
                <a:lnTo>
                  <a:pt x="4625" y="4058"/>
                </a:lnTo>
                <a:lnTo>
                  <a:pt x="4625" y="4350"/>
                </a:lnTo>
                <a:lnTo>
                  <a:pt x="5069" y="4350"/>
                </a:lnTo>
                <a:lnTo>
                  <a:pt x="5069" y="3764"/>
                </a:lnTo>
                <a:lnTo>
                  <a:pt x="4271" y="3764"/>
                </a:lnTo>
                <a:lnTo>
                  <a:pt x="4271" y="4222"/>
                </a:lnTo>
                <a:lnTo>
                  <a:pt x="3806" y="4222"/>
                </a:lnTo>
                <a:lnTo>
                  <a:pt x="3806" y="3885"/>
                </a:lnTo>
                <a:lnTo>
                  <a:pt x="3982" y="3895"/>
                </a:lnTo>
                <a:lnTo>
                  <a:pt x="3988" y="4038"/>
                </a:lnTo>
                <a:lnTo>
                  <a:pt x="4110" y="4038"/>
                </a:lnTo>
                <a:lnTo>
                  <a:pt x="4108" y="3763"/>
                </a:lnTo>
                <a:close/>
                <a:moveTo>
                  <a:pt x="2561" y="3763"/>
                </a:moveTo>
                <a:lnTo>
                  <a:pt x="2115" y="3763"/>
                </a:lnTo>
                <a:lnTo>
                  <a:pt x="2115" y="4338"/>
                </a:lnTo>
                <a:lnTo>
                  <a:pt x="2884" y="4338"/>
                </a:lnTo>
                <a:lnTo>
                  <a:pt x="2884" y="3881"/>
                </a:lnTo>
                <a:lnTo>
                  <a:pt x="3382" y="3881"/>
                </a:lnTo>
                <a:lnTo>
                  <a:pt x="3382" y="4221"/>
                </a:lnTo>
                <a:lnTo>
                  <a:pt x="3197" y="4221"/>
                </a:lnTo>
                <a:lnTo>
                  <a:pt x="3197" y="4047"/>
                </a:lnTo>
                <a:lnTo>
                  <a:pt x="3078" y="4058"/>
                </a:lnTo>
                <a:lnTo>
                  <a:pt x="3078" y="4350"/>
                </a:lnTo>
                <a:lnTo>
                  <a:pt x="3522" y="4350"/>
                </a:lnTo>
                <a:lnTo>
                  <a:pt x="3522" y="3764"/>
                </a:lnTo>
                <a:lnTo>
                  <a:pt x="2725" y="3764"/>
                </a:lnTo>
                <a:lnTo>
                  <a:pt x="2725" y="4222"/>
                </a:lnTo>
                <a:lnTo>
                  <a:pt x="2260" y="4222"/>
                </a:lnTo>
                <a:lnTo>
                  <a:pt x="2260" y="3885"/>
                </a:lnTo>
                <a:lnTo>
                  <a:pt x="2436" y="3895"/>
                </a:lnTo>
                <a:lnTo>
                  <a:pt x="2442" y="4038"/>
                </a:lnTo>
                <a:lnTo>
                  <a:pt x="2564" y="4038"/>
                </a:lnTo>
                <a:lnTo>
                  <a:pt x="2561" y="3763"/>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pic>
        <p:nvPicPr>
          <p:cNvPr id="29" name="图片 2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51100" y="2029981"/>
            <a:ext cx="4223850" cy="2815900"/>
          </a:xfrm>
          <a:prstGeom prst="roundRect">
            <a:avLst>
              <a:gd name="adj" fmla="val 8594"/>
            </a:avLst>
          </a:prstGeom>
          <a:solidFill>
            <a:srgbClr val="FFFFFF">
              <a:shade val="85000"/>
            </a:srgbClr>
          </a:solidFill>
          <a:ln>
            <a:noFill/>
          </a:ln>
          <a:effectLst/>
        </p:spPr>
      </p:pic>
      <p:pic>
        <p:nvPicPr>
          <p:cNvPr id="31" name="图片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0" y="0"/>
            <a:ext cx="3676516"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ppt_y</p:attrName>
                                        </p:attrNameLst>
                                      </p:cBhvr>
                                      <p:tavLst>
                                        <p:tav tm="0">
                                          <p:val>
                                            <p:strVal val="#ppt_y-#ppt_h*1.125000"/>
                                          </p:val>
                                        </p:tav>
                                        <p:tav tm="100000">
                                          <p:val>
                                            <p:strVal val="#ppt_y"/>
                                          </p:val>
                                        </p:tav>
                                      </p:tavLst>
                                    </p:anim>
                                    <p:animEffect transition="in" filter="wipe(down)">
                                      <p:cBhvr>
                                        <p:cTn id="16" dur="500"/>
                                        <p:tgtEl>
                                          <p:spTgt spid="26"/>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cTn>
                              </p:par>
                            </p:childTnLst>
                          </p:cTn>
                        </p:par>
                        <p:par>
                          <p:cTn id="23" fill="hold">
                            <p:stCondLst>
                              <p:cond delay="2000"/>
                            </p:stCondLst>
                            <p:childTnLst>
                              <p:par>
                                <p:cTn id="24" presetID="12" presetClass="entr" presetSubtype="1"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p:tgtEl>
                                          <p:spTgt spid="18"/>
                                        </p:tgtEl>
                                        <p:attrNameLst>
                                          <p:attrName>ppt_y</p:attrName>
                                        </p:attrNameLst>
                                      </p:cBhvr>
                                      <p:tavLst>
                                        <p:tav tm="0">
                                          <p:val>
                                            <p:strVal val="#ppt_y-#ppt_h*1.125000"/>
                                          </p:val>
                                        </p:tav>
                                        <p:tav tm="100000">
                                          <p:val>
                                            <p:strVal val="#ppt_y"/>
                                          </p:val>
                                        </p:tav>
                                      </p:tavLst>
                                    </p:anim>
                                    <p:animEffect transition="in" filter="wipe(down)">
                                      <p:cBhvr>
                                        <p:cTn id="27" dur="500"/>
                                        <p:tgtEl>
                                          <p:spTgt spid="18"/>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Placeholder 12" descr="sample_food2.png"/>
          <p:cNvPicPr>
            <a:picLocks noChangeAspect="1"/>
          </p:cNvPicPr>
          <p:nvPr/>
        </p:nvPicPr>
        <p:blipFill>
          <a:blip r:embed="rId1">
            <a:extLst>
              <a:ext uri="{28A0092B-C50C-407E-A947-70E740481C1C}">
                <a14:useLocalDpi xmlns:a14="http://schemas.microsoft.com/office/drawing/2010/main" val="0"/>
              </a:ext>
            </a:extLst>
          </a:blip>
          <a:srcRect t="14370" b="14370"/>
          <a:stretch>
            <a:fillRect/>
          </a:stretch>
        </p:blipFill>
        <p:spPr>
          <a:xfrm>
            <a:off x="587461" y="1780728"/>
            <a:ext cx="2562584" cy="1218918"/>
          </a:xfrm>
          <a:prstGeom prst="rect">
            <a:avLst/>
          </a:prstGeom>
          <a:ln>
            <a:noFill/>
          </a:ln>
        </p:spPr>
      </p:pic>
      <p:sp>
        <p:nvSpPr>
          <p:cNvPr id="88" name="Text Placeholder 3"/>
          <p:cNvSpPr txBox="1"/>
          <p:nvPr/>
        </p:nvSpPr>
        <p:spPr>
          <a:xfrm>
            <a:off x="693706" y="3422300"/>
            <a:ext cx="2335212" cy="94203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panose="020B0604020202020204"/>
              <a:buNone/>
              <a:defRPr sz="900" b="0" i="0" kern="1200">
                <a:solidFill>
                  <a:srgbClr val="635858"/>
                </a:solidFill>
                <a:latin typeface="Aleo Regular"/>
                <a:ea typeface="+mn-ea"/>
                <a:cs typeface="Aleo Regular"/>
              </a:defRPr>
            </a:lvl1pPr>
            <a:lvl2pPr marL="742950" indent="-285750" algn="l" defTabSz="457200" rtl="0" eaLnBrk="1" latinLnBrk="0" hangingPunct="1">
              <a:spcBef>
                <a:spcPct val="20000"/>
              </a:spcBef>
              <a:buFont typeface="Arial" panose="020B0604020202020204"/>
              <a:buChar char="–"/>
              <a:defRPr sz="800" kern="1200">
                <a:solidFill>
                  <a:srgbClr val="635858"/>
                </a:solidFill>
                <a:latin typeface="Aleo Regular"/>
                <a:ea typeface="+mn-ea"/>
                <a:cs typeface="Aleo Regular"/>
              </a:defRPr>
            </a:lvl2pPr>
            <a:lvl3pPr marL="1143000" indent="-228600" algn="l" defTabSz="457200" rtl="0" eaLnBrk="1" latinLnBrk="0" hangingPunct="1">
              <a:spcBef>
                <a:spcPct val="20000"/>
              </a:spcBef>
              <a:buFont typeface="Arial" panose="020B0604020202020204"/>
              <a:buChar char="•"/>
              <a:defRPr sz="700" kern="1200">
                <a:solidFill>
                  <a:srgbClr val="635858"/>
                </a:solidFill>
                <a:latin typeface="Aleo Regular"/>
                <a:ea typeface="+mn-ea"/>
                <a:cs typeface="Aleo Regular"/>
              </a:defRPr>
            </a:lvl3pPr>
            <a:lvl4pPr marL="1600200" indent="-228600" algn="l" defTabSz="457200" rtl="0" eaLnBrk="1" latinLnBrk="0" hangingPunct="1">
              <a:spcBef>
                <a:spcPct val="20000"/>
              </a:spcBef>
              <a:buFont typeface="Arial" panose="020B0604020202020204"/>
              <a:buChar char="–"/>
              <a:defRPr sz="600" kern="1200">
                <a:solidFill>
                  <a:srgbClr val="635858"/>
                </a:solidFill>
                <a:latin typeface="Aleo Regular"/>
                <a:ea typeface="+mn-ea"/>
                <a:cs typeface="Aleo Regular"/>
              </a:defRPr>
            </a:lvl4pPr>
            <a:lvl5pPr marL="2057400" indent="-228600" algn="l" defTabSz="457200" rtl="0" eaLnBrk="1" latinLnBrk="0" hangingPunct="1">
              <a:spcBef>
                <a:spcPct val="20000"/>
              </a:spcBef>
              <a:buFont typeface="Arial" panose="020B0604020202020204"/>
              <a:buChar char="»"/>
              <a:defRPr sz="600" kern="1200">
                <a:solidFill>
                  <a:srgbClr val="635858"/>
                </a:solidFill>
                <a:latin typeface="Aleo Regular"/>
                <a:ea typeface="+mn-ea"/>
                <a:cs typeface="Aleo Regular"/>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lvl="0"/>
            <a:r>
              <a:rPr lang="zh-CN" altLang="en-US" sz="1100" b="1" dirty="0">
                <a:solidFill>
                  <a:srgbClr val="827474"/>
                </a:solidFill>
                <a:latin typeface="微软雅黑" panose="020B0503020204020204" pitchFamily="34" charset="-122"/>
                <a:ea typeface="微软雅黑" panose="020B0503020204020204" pitchFamily="34" charset="-122"/>
              </a:rPr>
              <a:t>输入你的标题</a:t>
            </a:r>
            <a:endParaRPr lang="zh-CN" altLang="en-US" sz="1100" b="1" dirty="0">
              <a:solidFill>
                <a:srgbClr val="827474"/>
              </a:solidFill>
              <a:latin typeface="微软雅黑" panose="020B0503020204020204" pitchFamily="34" charset="-122"/>
              <a:ea typeface="微软雅黑" panose="020B0503020204020204" pitchFamily="34" charset="-122"/>
            </a:endParaRPr>
          </a:p>
          <a:p>
            <a:pPr lvl="0"/>
            <a:r>
              <a:rPr lang="zh-CN" altLang="en-US" dirty="0">
                <a:solidFill>
                  <a:srgbClr val="827474"/>
                </a:solidFill>
                <a:latin typeface="微软雅黑" panose="020B0503020204020204" pitchFamily="34" charset="-122"/>
                <a:ea typeface="微软雅黑" panose="020B0503020204020204" pitchFamily="34" charset="-122"/>
              </a:rPr>
              <a:t>这里输入简单的文字概述里输入简单文字概述输入简单的文字概述里输入输入里这里输入简单的文字概述里输入简单文字概述输入简单的文字</a:t>
            </a:r>
            <a:endParaRPr lang="zh-CN" altLang="en-US" dirty="0">
              <a:solidFill>
                <a:srgbClr val="827474"/>
              </a:solidFill>
              <a:latin typeface="微软雅黑" panose="020B0503020204020204" pitchFamily="34" charset="-122"/>
              <a:ea typeface="微软雅黑" panose="020B0503020204020204" pitchFamily="34" charset="-122"/>
            </a:endParaRPr>
          </a:p>
        </p:txBody>
      </p:sp>
      <p:pic>
        <p:nvPicPr>
          <p:cNvPr id="89" name="Picture Placeholder 13" descr="sample_food3.png"/>
          <p:cNvPicPr>
            <a:picLocks noChangeAspect="1"/>
          </p:cNvPicPr>
          <p:nvPr/>
        </p:nvPicPr>
        <p:blipFill>
          <a:blip r:embed="rId2">
            <a:extLst>
              <a:ext uri="{28A0092B-C50C-407E-A947-70E740481C1C}">
                <a14:useLocalDpi xmlns:a14="http://schemas.microsoft.com/office/drawing/2010/main" val="0"/>
              </a:ext>
            </a:extLst>
          </a:blip>
          <a:srcRect t="14312" b="14312"/>
          <a:stretch>
            <a:fillRect/>
          </a:stretch>
        </p:blipFill>
        <p:spPr>
          <a:xfrm>
            <a:off x="3409912" y="1780731"/>
            <a:ext cx="2562584" cy="1218918"/>
          </a:xfrm>
          <a:prstGeom prst="rect">
            <a:avLst/>
          </a:prstGeom>
          <a:ln>
            <a:noFill/>
          </a:ln>
        </p:spPr>
      </p:pic>
      <p:pic>
        <p:nvPicPr>
          <p:cNvPr id="91" name="Picture Placeholder 14" descr="sample_food4.png"/>
          <p:cNvPicPr>
            <a:picLocks noChangeAspect="1"/>
          </p:cNvPicPr>
          <p:nvPr/>
        </p:nvPicPr>
        <p:blipFill>
          <a:blip r:embed="rId3">
            <a:extLst>
              <a:ext uri="{28A0092B-C50C-407E-A947-70E740481C1C}">
                <a14:useLocalDpi xmlns:a14="http://schemas.microsoft.com/office/drawing/2010/main" val="0"/>
              </a:ext>
            </a:extLst>
          </a:blip>
          <a:srcRect t="5999" b="5999"/>
          <a:stretch>
            <a:fillRect/>
          </a:stretch>
        </p:blipFill>
        <p:spPr>
          <a:xfrm>
            <a:off x="6210149" y="1771711"/>
            <a:ext cx="2562584" cy="1218918"/>
          </a:xfrm>
          <a:prstGeom prst="rect">
            <a:avLst/>
          </a:prstGeom>
          <a:ln>
            <a:noFill/>
          </a:ln>
        </p:spPr>
      </p:pic>
      <p:grpSp>
        <p:nvGrpSpPr>
          <p:cNvPr id="93" name="Group 56"/>
          <p:cNvGrpSpPr/>
          <p:nvPr/>
        </p:nvGrpSpPr>
        <p:grpSpPr>
          <a:xfrm>
            <a:off x="597844" y="1768236"/>
            <a:ext cx="2552201" cy="69324"/>
            <a:chOff x="597844" y="1495122"/>
            <a:chExt cx="2552201" cy="69324"/>
          </a:xfrm>
        </p:grpSpPr>
        <p:sp>
          <p:nvSpPr>
            <p:cNvPr id="94" name="Isosceles Triangle 35"/>
            <p:cNvSpPr/>
            <p:nvPr/>
          </p:nvSpPr>
          <p:spPr>
            <a:xfrm rot="10800000">
              <a:off x="2416017" y="1495126"/>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95" name="Isosceles Triangle 36"/>
            <p:cNvSpPr/>
            <p:nvPr/>
          </p:nvSpPr>
          <p:spPr>
            <a:xfrm rot="10800000">
              <a:off x="2538355" y="1495127"/>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96" name="Isosceles Triangle 37"/>
            <p:cNvSpPr/>
            <p:nvPr/>
          </p:nvSpPr>
          <p:spPr>
            <a:xfrm rot="10800000">
              <a:off x="2660693" y="1495128"/>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97" name="Isosceles Triangle 38"/>
            <p:cNvSpPr/>
            <p:nvPr/>
          </p:nvSpPr>
          <p:spPr>
            <a:xfrm rot="10800000">
              <a:off x="2783031" y="1495128"/>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98" name="Isosceles Triangle 39"/>
            <p:cNvSpPr/>
            <p:nvPr/>
          </p:nvSpPr>
          <p:spPr>
            <a:xfrm rot="10800000">
              <a:off x="2905369" y="1495129"/>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99" name="Isosceles Triangle 40"/>
            <p:cNvSpPr/>
            <p:nvPr/>
          </p:nvSpPr>
          <p:spPr>
            <a:xfrm rot="10800000">
              <a:off x="3027707" y="1495130"/>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00" name="Isosceles Triangle 41"/>
            <p:cNvSpPr/>
            <p:nvPr/>
          </p:nvSpPr>
          <p:spPr>
            <a:xfrm rot="10800000">
              <a:off x="2060889" y="1495122"/>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01" name="Isosceles Triangle 42"/>
            <p:cNvSpPr/>
            <p:nvPr/>
          </p:nvSpPr>
          <p:spPr>
            <a:xfrm rot="10800000">
              <a:off x="2183227" y="1495123"/>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02" name="Isosceles Triangle 43"/>
            <p:cNvSpPr/>
            <p:nvPr/>
          </p:nvSpPr>
          <p:spPr>
            <a:xfrm rot="10800000">
              <a:off x="2305565" y="1495124"/>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03" name="Isosceles Triangle 44"/>
            <p:cNvSpPr/>
            <p:nvPr/>
          </p:nvSpPr>
          <p:spPr>
            <a:xfrm rot="10800000">
              <a:off x="1319986" y="1495133"/>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04" name="Isosceles Triangle 45"/>
            <p:cNvSpPr/>
            <p:nvPr/>
          </p:nvSpPr>
          <p:spPr>
            <a:xfrm rot="10800000">
              <a:off x="1442324" y="1495134"/>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05" name="Isosceles Triangle 46"/>
            <p:cNvSpPr/>
            <p:nvPr/>
          </p:nvSpPr>
          <p:spPr>
            <a:xfrm rot="10800000">
              <a:off x="1564662" y="1495135"/>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06" name="Isosceles Triangle 47"/>
            <p:cNvSpPr/>
            <p:nvPr/>
          </p:nvSpPr>
          <p:spPr>
            <a:xfrm rot="10800000">
              <a:off x="1687000" y="1495135"/>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07" name="Isosceles Triangle 48"/>
            <p:cNvSpPr/>
            <p:nvPr/>
          </p:nvSpPr>
          <p:spPr>
            <a:xfrm rot="10800000">
              <a:off x="1809338" y="1495136"/>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08" name="Isosceles Triangle 49"/>
            <p:cNvSpPr/>
            <p:nvPr/>
          </p:nvSpPr>
          <p:spPr>
            <a:xfrm rot="10800000">
              <a:off x="1931676" y="1495137"/>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09" name="Isosceles Triangle 50"/>
            <p:cNvSpPr/>
            <p:nvPr/>
          </p:nvSpPr>
          <p:spPr>
            <a:xfrm rot="10800000">
              <a:off x="964858" y="1495129"/>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10" name="Isosceles Triangle 51"/>
            <p:cNvSpPr/>
            <p:nvPr/>
          </p:nvSpPr>
          <p:spPr>
            <a:xfrm rot="10800000">
              <a:off x="1087196" y="1495130"/>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11" name="Isosceles Triangle 52"/>
            <p:cNvSpPr/>
            <p:nvPr/>
          </p:nvSpPr>
          <p:spPr>
            <a:xfrm rot="10800000">
              <a:off x="1209534" y="1495131"/>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12" name="Isosceles Triangle 53"/>
            <p:cNvSpPr/>
            <p:nvPr/>
          </p:nvSpPr>
          <p:spPr>
            <a:xfrm rot="10800000">
              <a:off x="597844" y="1495136"/>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13" name="Isosceles Triangle 54"/>
            <p:cNvSpPr/>
            <p:nvPr/>
          </p:nvSpPr>
          <p:spPr>
            <a:xfrm rot="10800000">
              <a:off x="720182" y="1495137"/>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14" name="Isosceles Triangle 55"/>
            <p:cNvSpPr/>
            <p:nvPr/>
          </p:nvSpPr>
          <p:spPr>
            <a:xfrm rot="10800000">
              <a:off x="842520" y="1495138"/>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grpSp>
      <p:grpSp>
        <p:nvGrpSpPr>
          <p:cNvPr id="115" name="Group 31"/>
          <p:cNvGrpSpPr/>
          <p:nvPr/>
        </p:nvGrpSpPr>
        <p:grpSpPr>
          <a:xfrm>
            <a:off x="285785" y="1561497"/>
            <a:ext cx="624118" cy="624118"/>
            <a:chOff x="358335" y="1281085"/>
            <a:chExt cx="624118" cy="624118"/>
          </a:xfrm>
        </p:grpSpPr>
        <p:sp>
          <p:nvSpPr>
            <p:cNvPr id="116" name="Oval 22"/>
            <p:cNvSpPr/>
            <p:nvPr/>
          </p:nvSpPr>
          <p:spPr>
            <a:xfrm>
              <a:off x="358335" y="1281085"/>
              <a:ext cx="624118" cy="624118"/>
            </a:xfrm>
            <a:prstGeom prst="ellipse">
              <a:avLst/>
            </a:prstGeom>
            <a:solidFill>
              <a:srgbClr val="EF6B37"/>
            </a:solidFill>
            <a:ln w="9525" cap="flat" cmpd="sng" algn="ctr">
              <a:solidFill>
                <a:srgbClr val="FA8B5F"/>
              </a:solidFill>
              <a:prstDash val="solid"/>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17" name="TextBox 116"/>
            <p:cNvSpPr txBox="1"/>
            <p:nvPr/>
          </p:nvSpPr>
          <p:spPr>
            <a:xfrm>
              <a:off x="496210" y="1371805"/>
              <a:ext cx="394992"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en-US" sz="2400" b="0" i="0" u="none" strike="noStrike" kern="0" cap="none" spc="0" normalizeH="0" baseline="0" noProof="0" dirty="0" smtClean="0">
                  <a:ln>
                    <a:noFill/>
                  </a:ln>
                  <a:solidFill>
                    <a:prstClr val="white"/>
                  </a:solidFill>
                  <a:effectLst/>
                  <a:uLnTx/>
                  <a:uFillTx/>
                </a:rPr>
                <a:t>9</a:t>
              </a:r>
              <a:endParaRPr kumimoji="0" lang="en-US" sz="2400" b="0" i="0" u="none" strike="noStrike" kern="0" cap="none" spc="0" normalizeH="0" baseline="0" noProof="0" dirty="0" smtClean="0">
                <a:ln>
                  <a:noFill/>
                </a:ln>
                <a:solidFill>
                  <a:prstClr val="white"/>
                </a:solidFill>
                <a:effectLst/>
                <a:uLnTx/>
                <a:uFillTx/>
              </a:endParaRPr>
            </a:p>
          </p:txBody>
        </p:sp>
        <p:sp>
          <p:nvSpPr>
            <p:cNvPr id="118" name="TextBox 117"/>
            <p:cNvSpPr txBox="1"/>
            <p:nvPr/>
          </p:nvSpPr>
          <p:spPr>
            <a:xfrm>
              <a:off x="366439" y="1338958"/>
              <a:ext cx="30166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prstClr val="white"/>
                  </a:solidFill>
                  <a:effectLst>
                    <a:outerShdw blurRad="50800" dist="38100" dir="2700000" algn="tl" rotWithShape="0">
                      <a:srgbClr val="FA8B5F">
                        <a:alpha val="43000"/>
                      </a:srgbClr>
                    </a:outerShdw>
                  </a:effectLst>
                  <a:uLnTx/>
                  <a:uFillTx/>
                </a:rPr>
                <a:t>$</a:t>
              </a:r>
              <a:endParaRPr kumimoji="0" lang="en-US" sz="1800" b="0" i="0" u="none" strike="noStrike" kern="0" cap="none" spc="0" normalizeH="0" baseline="0" noProof="0" dirty="0" smtClean="0">
                <a:ln>
                  <a:noFill/>
                </a:ln>
                <a:solidFill>
                  <a:prstClr val="white"/>
                </a:solidFill>
                <a:effectLst>
                  <a:outerShdw blurRad="50800" dist="38100" dir="2700000" algn="tl" rotWithShape="0">
                    <a:srgbClr val="FA8B5F">
                      <a:alpha val="43000"/>
                    </a:srgbClr>
                  </a:outerShdw>
                </a:effectLst>
                <a:uLnTx/>
                <a:uFillTx/>
              </a:endParaRPr>
            </a:p>
          </p:txBody>
        </p:sp>
      </p:grpSp>
      <p:grpSp>
        <p:nvGrpSpPr>
          <p:cNvPr id="119" name="Group 57"/>
          <p:cNvGrpSpPr/>
          <p:nvPr/>
        </p:nvGrpSpPr>
        <p:grpSpPr>
          <a:xfrm>
            <a:off x="3420295" y="1773433"/>
            <a:ext cx="2552201" cy="69324"/>
            <a:chOff x="597844" y="1495122"/>
            <a:chExt cx="2552201" cy="69324"/>
          </a:xfrm>
        </p:grpSpPr>
        <p:sp>
          <p:nvSpPr>
            <p:cNvPr id="120" name="Isosceles Triangle 58"/>
            <p:cNvSpPr/>
            <p:nvPr/>
          </p:nvSpPr>
          <p:spPr>
            <a:xfrm rot="10800000">
              <a:off x="2416017" y="1495126"/>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21" name="Isosceles Triangle 59"/>
            <p:cNvSpPr/>
            <p:nvPr/>
          </p:nvSpPr>
          <p:spPr>
            <a:xfrm rot="10800000">
              <a:off x="2538355" y="1495127"/>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22" name="Isosceles Triangle 60"/>
            <p:cNvSpPr/>
            <p:nvPr/>
          </p:nvSpPr>
          <p:spPr>
            <a:xfrm rot="10800000">
              <a:off x="2660693" y="1495128"/>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23" name="Isosceles Triangle 61"/>
            <p:cNvSpPr/>
            <p:nvPr/>
          </p:nvSpPr>
          <p:spPr>
            <a:xfrm rot="10800000">
              <a:off x="2783031" y="1495128"/>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24" name="Isosceles Triangle 62"/>
            <p:cNvSpPr/>
            <p:nvPr/>
          </p:nvSpPr>
          <p:spPr>
            <a:xfrm rot="10800000">
              <a:off x="2905369" y="1495129"/>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25" name="Isosceles Triangle 63"/>
            <p:cNvSpPr/>
            <p:nvPr/>
          </p:nvSpPr>
          <p:spPr>
            <a:xfrm rot="10800000">
              <a:off x="3027707" y="1495130"/>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26" name="Isosceles Triangle 64"/>
            <p:cNvSpPr/>
            <p:nvPr/>
          </p:nvSpPr>
          <p:spPr>
            <a:xfrm rot="10800000">
              <a:off x="2060889" y="1495122"/>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27" name="Isosceles Triangle 65"/>
            <p:cNvSpPr/>
            <p:nvPr/>
          </p:nvSpPr>
          <p:spPr>
            <a:xfrm rot="10800000">
              <a:off x="2183227" y="1495123"/>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28" name="Isosceles Triangle 66"/>
            <p:cNvSpPr/>
            <p:nvPr/>
          </p:nvSpPr>
          <p:spPr>
            <a:xfrm rot="10800000">
              <a:off x="2305565" y="1495124"/>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29" name="Isosceles Triangle 67"/>
            <p:cNvSpPr/>
            <p:nvPr/>
          </p:nvSpPr>
          <p:spPr>
            <a:xfrm rot="10800000">
              <a:off x="1319986" y="1495133"/>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30" name="Isosceles Triangle 68"/>
            <p:cNvSpPr/>
            <p:nvPr/>
          </p:nvSpPr>
          <p:spPr>
            <a:xfrm rot="10800000">
              <a:off x="1442324" y="1495134"/>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31" name="Isosceles Triangle 69"/>
            <p:cNvSpPr/>
            <p:nvPr/>
          </p:nvSpPr>
          <p:spPr>
            <a:xfrm rot="10800000">
              <a:off x="1564662" y="1495135"/>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32" name="Isosceles Triangle 70"/>
            <p:cNvSpPr/>
            <p:nvPr/>
          </p:nvSpPr>
          <p:spPr>
            <a:xfrm rot="10800000">
              <a:off x="1687000" y="1495135"/>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33" name="Isosceles Triangle 71"/>
            <p:cNvSpPr/>
            <p:nvPr/>
          </p:nvSpPr>
          <p:spPr>
            <a:xfrm rot="10800000">
              <a:off x="1809338" y="1495136"/>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34" name="Isosceles Triangle 72"/>
            <p:cNvSpPr/>
            <p:nvPr/>
          </p:nvSpPr>
          <p:spPr>
            <a:xfrm rot="10800000">
              <a:off x="1931676" y="1495137"/>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35" name="Isosceles Triangle 73"/>
            <p:cNvSpPr/>
            <p:nvPr/>
          </p:nvSpPr>
          <p:spPr>
            <a:xfrm rot="10800000">
              <a:off x="964858" y="1495129"/>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36" name="Isosceles Triangle 74"/>
            <p:cNvSpPr/>
            <p:nvPr/>
          </p:nvSpPr>
          <p:spPr>
            <a:xfrm rot="10800000">
              <a:off x="1087196" y="1495130"/>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37" name="Isosceles Triangle 75"/>
            <p:cNvSpPr/>
            <p:nvPr/>
          </p:nvSpPr>
          <p:spPr>
            <a:xfrm rot="10800000">
              <a:off x="1209534" y="1495131"/>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38" name="Isosceles Triangle 76"/>
            <p:cNvSpPr/>
            <p:nvPr/>
          </p:nvSpPr>
          <p:spPr>
            <a:xfrm rot="10800000">
              <a:off x="597844" y="1495136"/>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39" name="Isosceles Triangle 77"/>
            <p:cNvSpPr/>
            <p:nvPr/>
          </p:nvSpPr>
          <p:spPr>
            <a:xfrm rot="10800000">
              <a:off x="720182" y="1495137"/>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40" name="Isosceles Triangle 78"/>
            <p:cNvSpPr/>
            <p:nvPr/>
          </p:nvSpPr>
          <p:spPr>
            <a:xfrm rot="10800000">
              <a:off x="842520" y="1495138"/>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grpSp>
      <p:grpSp>
        <p:nvGrpSpPr>
          <p:cNvPr id="141" name="Group 32"/>
          <p:cNvGrpSpPr/>
          <p:nvPr/>
        </p:nvGrpSpPr>
        <p:grpSpPr>
          <a:xfrm>
            <a:off x="3302378" y="1561497"/>
            <a:ext cx="624118" cy="624118"/>
            <a:chOff x="3302378" y="1281085"/>
            <a:chExt cx="624118" cy="624118"/>
          </a:xfrm>
        </p:grpSpPr>
        <p:sp>
          <p:nvSpPr>
            <p:cNvPr id="142" name="Oval 23"/>
            <p:cNvSpPr/>
            <p:nvPr/>
          </p:nvSpPr>
          <p:spPr>
            <a:xfrm>
              <a:off x="3302378" y="1281085"/>
              <a:ext cx="624118" cy="624118"/>
            </a:xfrm>
            <a:prstGeom prst="ellipse">
              <a:avLst/>
            </a:prstGeom>
            <a:solidFill>
              <a:srgbClr val="EF6B37"/>
            </a:solidFill>
            <a:ln w="9525" cap="flat" cmpd="sng" algn="ctr">
              <a:solidFill>
                <a:srgbClr val="FA8B5F"/>
              </a:solidFill>
              <a:prstDash val="solid"/>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43" name="TextBox 142"/>
            <p:cNvSpPr txBox="1"/>
            <p:nvPr/>
          </p:nvSpPr>
          <p:spPr>
            <a:xfrm>
              <a:off x="3463752" y="1370198"/>
              <a:ext cx="394992"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en-US" sz="2400" b="0" i="0" u="none" strike="noStrike" kern="0" cap="none" spc="0" normalizeH="0" baseline="0" noProof="0" dirty="0" smtClean="0">
                  <a:ln>
                    <a:noFill/>
                  </a:ln>
                  <a:solidFill>
                    <a:prstClr val="white"/>
                  </a:solidFill>
                  <a:effectLst/>
                  <a:uLnTx/>
                  <a:uFillTx/>
                </a:rPr>
                <a:t>8</a:t>
              </a:r>
              <a:endParaRPr kumimoji="0" lang="en-US" sz="2400" b="0" i="0" u="none" strike="noStrike" kern="0" cap="none" spc="0" normalizeH="0" baseline="0" noProof="0" dirty="0" smtClean="0">
                <a:ln>
                  <a:noFill/>
                </a:ln>
                <a:solidFill>
                  <a:prstClr val="white"/>
                </a:solidFill>
                <a:effectLst/>
                <a:uLnTx/>
                <a:uFillTx/>
              </a:endParaRPr>
            </a:p>
          </p:txBody>
        </p:sp>
        <p:sp>
          <p:nvSpPr>
            <p:cNvPr id="144" name="TextBox 143"/>
            <p:cNvSpPr txBox="1"/>
            <p:nvPr/>
          </p:nvSpPr>
          <p:spPr>
            <a:xfrm>
              <a:off x="3333981" y="1337351"/>
              <a:ext cx="30166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prstClr val="white"/>
                  </a:solidFill>
                  <a:effectLst>
                    <a:outerShdw blurRad="50800" dist="38100" dir="2700000" algn="tl" rotWithShape="0">
                      <a:srgbClr val="FA8B5F">
                        <a:alpha val="43000"/>
                      </a:srgbClr>
                    </a:outerShdw>
                  </a:effectLst>
                  <a:uLnTx/>
                  <a:uFillTx/>
                </a:rPr>
                <a:t>$</a:t>
              </a:r>
              <a:endParaRPr kumimoji="0" lang="en-US" sz="1800" b="0" i="0" u="none" strike="noStrike" kern="0" cap="none" spc="0" normalizeH="0" baseline="0" noProof="0" dirty="0" smtClean="0">
                <a:ln>
                  <a:noFill/>
                </a:ln>
                <a:solidFill>
                  <a:prstClr val="white"/>
                </a:solidFill>
                <a:effectLst>
                  <a:outerShdw blurRad="50800" dist="38100" dir="2700000" algn="tl" rotWithShape="0">
                    <a:srgbClr val="FA8B5F">
                      <a:alpha val="43000"/>
                    </a:srgbClr>
                  </a:outerShdw>
                </a:effectLst>
                <a:uLnTx/>
                <a:uFillTx/>
              </a:endParaRPr>
            </a:p>
          </p:txBody>
        </p:sp>
      </p:grpSp>
      <p:grpSp>
        <p:nvGrpSpPr>
          <p:cNvPr id="145" name="Group 101"/>
          <p:cNvGrpSpPr/>
          <p:nvPr/>
        </p:nvGrpSpPr>
        <p:grpSpPr>
          <a:xfrm>
            <a:off x="6225716" y="1763037"/>
            <a:ext cx="2552201" cy="69324"/>
            <a:chOff x="597844" y="1495122"/>
            <a:chExt cx="2552201" cy="69324"/>
          </a:xfrm>
        </p:grpSpPr>
        <p:sp>
          <p:nvSpPr>
            <p:cNvPr id="146" name="Isosceles Triangle 102"/>
            <p:cNvSpPr/>
            <p:nvPr/>
          </p:nvSpPr>
          <p:spPr>
            <a:xfrm rot="10800000">
              <a:off x="2416017" y="1495126"/>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47" name="Isosceles Triangle 103"/>
            <p:cNvSpPr/>
            <p:nvPr/>
          </p:nvSpPr>
          <p:spPr>
            <a:xfrm rot="10800000">
              <a:off x="2538355" y="1495127"/>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48" name="Isosceles Triangle 104"/>
            <p:cNvSpPr/>
            <p:nvPr/>
          </p:nvSpPr>
          <p:spPr>
            <a:xfrm rot="10800000">
              <a:off x="2660693" y="1495128"/>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49" name="Isosceles Triangle 105"/>
            <p:cNvSpPr/>
            <p:nvPr/>
          </p:nvSpPr>
          <p:spPr>
            <a:xfrm rot="10800000">
              <a:off x="2783031" y="1495128"/>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50" name="Isosceles Triangle 106"/>
            <p:cNvSpPr/>
            <p:nvPr/>
          </p:nvSpPr>
          <p:spPr>
            <a:xfrm rot="10800000">
              <a:off x="2905369" y="1495129"/>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51" name="Isosceles Triangle 107"/>
            <p:cNvSpPr/>
            <p:nvPr/>
          </p:nvSpPr>
          <p:spPr>
            <a:xfrm rot="10800000">
              <a:off x="3027707" y="1495130"/>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52" name="Isosceles Triangle 108"/>
            <p:cNvSpPr/>
            <p:nvPr/>
          </p:nvSpPr>
          <p:spPr>
            <a:xfrm rot="10800000">
              <a:off x="2060889" y="1495122"/>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53" name="Isosceles Triangle 109"/>
            <p:cNvSpPr/>
            <p:nvPr/>
          </p:nvSpPr>
          <p:spPr>
            <a:xfrm rot="10800000">
              <a:off x="2183227" y="1495123"/>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54" name="Isosceles Triangle 110"/>
            <p:cNvSpPr/>
            <p:nvPr/>
          </p:nvSpPr>
          <p:spPr>
            <a:xfrm rot="10800000">
              <a:off x="2305565" y="1495124"/>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55" name="Isosceles Triangle 111"/>
            <p:cNvSpPr/>
            <p:nvPr/>
          </p:nvSpPr>
          <p:spPr>
            <a:xfrm rot="10800000">
              <a:off x="1319986" y="1495133"/>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56" name="Isosceles Triangle 112"/>
            <p:cNvSpPr/>
            <p:nvPr/>
          </p:nvSpPr>
          <p:spPr>
            <a:xfrm rot="10800000">
              <a:off x="1442324" y="1495134"/>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57" name="Isosceles Triangle 113"/>
            <p:cNvSpPr/>
            <p:nvPr/>
          </p:nvSpPr>
          <p:spPr>
            <a:xfrm rot="10800000">
              <a:off x="1564662" y="1495135"/>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58" name="Isosceles Triangle 114"/>
            <p:cNvSpPr/>
            <p:nvPr/>
          </p:nvSpPr>
          <p:spPr>
            <a:xfrm rot="10800000">
              <a:off x="1687000" y="1495135"/>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59" name="Isosceles Triangle 115"/>
            <p:cNvSpPr/>
            <p:nvPr/>
          </p:nvSpPr>
          <p:spPr>
            <a:xfrm rot="10800000">
              <a:off x="1809338" y="1495136"/>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60" name="Isosceles Triangle 116"/>
            <p:cNvSpPr/>
            <p:nvPr/>
          </p:nvSpPr>
          <p:spPr>
            <a:xfrm rot="10800000">
              <a:off x="1931676" y="1495137"/>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61" name="Isosceles Triangle 117"/>
            <p:cNvSpPr/>
            <p:nvPr/>
          </p:nvSpPr>
          <p:spPr>
            <a:xfrm rot="10800000">
              <a:off x="964858" y="1495129"/>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62" name="Isosceles Triangle 118"/>
            <p:cNvSpPr/>
            <p:nvPr/>
          </p:nvSpPr>
          <p:spPr>
            <a:xfrm rot="10800000">
              <a:off x="1087196" y="1495130"/>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63" name="Isosceles Triangle 119"/>
            <p:cNvSpPr/>
            <p:nvPr/>
          </p:nvSpPr>
          <p:spPr>
            <a:xfrm rot="10800000">
              <a:off x="1209534" y="1495131"/>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64" name="Isosceles Triangle 120"/>
            <p:cNvSpPr/>
            <p:nvPr/>
          </p:nvSpPr>
          <p:spPr>
            <a:xfrm rot="10800000">
              <a:off x="597844" y="1495136"/>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65" name="Isosceles Triangle 121"/>
            <p:cNvSpPr/>
            <p:nvPr/>
          </p:nvSpPr>
          <p:spPr>
            <a:xfrm rot="10800000">
              <a:off x="720182" y="1495137"/>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66" name="Isosceles Triangle 122"/>
            <p:cNvSpPr/>
            <p:nvPr/>
          </p:nvSpPr>
          <p:spPr>
            <a:xfrm rot="10800000">
              <a:off x="842520" y="1495138"/>
              <a:ext cx="122338" cy="69308"/>
            </a:xfrm>
            <a:prstGeom prst="triangle">
              <a:avLst/>
            </a:prstGeom>
            <a:solidFill>
              <a:srgbClr val="E9E4CB"/>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grpSp>
      <p:grpSp>
        <p:nvGrpSpPr>
          <p:cNvPr id="167" name="Group 33"/>
          <p:cNvGrpSpPr/>
          <p:nvPr/>
        </p:nvGrpSpPr>
        <p:grpSpPr>
          <a:xfrm>
            <a:off x="6147568" y="1561497"/>
            <a:ext cx="624118" cy="624118"/>
            <a:chOff x="6104969" y="1283260"/>
            <a:chExt cx="624118" cy="624118"/>
          </a:xfrm>
        </p:grpSpPr>
        <p:sp>
          <p:nvSpPr>
            <p:cNvPr id="168" name="Oval 24"/>
            <p:cNvSpPr/>
            <p:nvPr/>
          </p:nvSpPr>
          <p:spPr>
            <a:xfrm>
              <a:off x="6104969" y="1283260"/>
              <a:ext cx="624118" cy="624118"/>
            </a:xfrm>
            <a:prstGeom prst="ellipse">
              <a:avLst/>
            </a:prstGeom>
            <a:solidFill>
              <a:srgbClr val="EF6B37"/>
            </a:solidFill>
            <a:ln w="9525" cap="flat" cmpd="sng" algn="ctr">
              <a:solidFill>
                <a:srgbClr val="FA8B5F"/>
              </a:solidFill>
              <a:prstDash val="solid"/>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169" name="TextBox 168"/>
            <p:cNvSpPr txBox="1"/>
            <p:nvPr/>
          </p:nvSpPr>
          <p:spPr>
            <a:xfrm>
              <a:off x="6275837" y="1348300"/>
              <a:ext cx="394992"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en-US" sz="2400" b="0" i="0" u="none" strike="noStrike" kern="0" cap="none" spc="0" normalizeH="0" baseline="0" noProof="0" dirty="0" smtClean="0">
                  <a:ln>
                    <a:noFill/>
                  </a:ln>
                  <a:solidFill>
                    <a:prstClr val="white"/>
                  </a:solidFill>
                  <a:effectLst/>
                  <a:uLnTx/>
                  <a:uFillTx/>
                </a:rPr>
                <a:t>7</a:t>
              </a:r>
              <a:endParaRPr kumimoji="0" lang="en-US" sz="2400" b="0" i="0" u="none" strike="noStrike" kern="0" cap="none" spc="0" normalizeH="0" baseline="0" noProof="0" dirty="0" smtClean="0">
                <a:ln>
                  <a:noFill/>
                </a:ln>
                <a:solidFill>
                  <a:prstClr val="white"/>
                </a:solidFill>
                <a:effectLst/>
                <a:uLnTx/>
                <a:uFillTx/>
              </a:endParaRPr>
            </a:p>
          </p:txBody>
        </p:sp>
        <p:sp>
          <p:nvSpPr>
            <p:cNvPr id="170" name="TextBox 169"/>
            <p:cNvSpPr txBox="1"/>
            <p:nvPr/>
          </p:nvSpPr>
          <p:spPr>
            <a:xfrm>
              <a:off x="6146066" y="1315453"/>
              <a:ext cx="30166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prstClr val="white"/>
                  </a:solidFill>
                  <a:effectLst>
                    <a:outerShdw blurRad="50800" dist="38100" dir="2700000" algn="tl" rotWithShape="0">
                      <a:srgbClr val="FA8B5F">
                        <a:alpha val="43000"/>
                      </a:srgbClr>
                    </a:outerShdw>
                  </a:effectLst>
                  <a:uLnTx/>
                  <a:uFillTx/>
                </a:rPr>
                <a:t>$</a:t>
              </a:r>
              <a:endParaRPr kumimoji="0" lang="en-US" sz="1800" b="0" i="0" u="none" strike="noStrike" kern="0" cap="none" spc="0" normalizeH="0" baseline="0" noProof="0" dirty="0" smtClean="0">
                <a:ln>
                  <a:noFill/>
                </a:ln>
                <a:solidFill>
                  <a:prstClr val="white"/>
                </a:solidFill>
                <a:effectLst>
                  <a:outerShdw blurRad="50800" dist="38100" dir="2700000" algn="tl" rotWithShape="0">
                    <a:srgbClr val="FA8B5F">
                      <a:alpha val="43000"/>
                    </a:srgbClr>
                  </a:outerShdw>
                </a:effectLst>
                <a:uLnTx/>
                <a:uFillTx/>
              </a:endParaRPr>
            </a:p>
          </p:txBody>
        </p:sp>
      </p:grpSp>
      <p:pic>
        <p:nvPicPr>
          <p:cNvPr id="171" name="Picture 123" descr="divid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 y="1191095"/>
            <a:ext cx="9144000" cy="531738"/>
          </a:xfrm>
          <a:prstGeom prst="rect">
            <a:avLst/>
          </a:prstGeom>
        </p:spPr>
      </p:pic>
      <p:sp>
        <p:nvSpPr>
          <p:cNvPr id="172" name="Text Placeholder 3"/>
          <p:cNvSpPr txBox="1"/>
          <p:nvPr/>
        </p:nvSpPr>
        <p:spPr>
          <a:xfrm>
            <a:off x="3368326" y="3399440"/>
            <a:ext cx="2335212" cy="94203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panose="020B0604020202020204"/>
              <a:buNone/>
              <a:defRPr sz="900" b="0" i="0" kern="1200">
                <a:solidFill>
                  <a:srgbClr val="635858"/>
                </a:solidFill>
                <a:latin typeface="Aleo Regular"/>
                <a:ea typeface="+mn-ea"/>
                <a:cs typeface="Aleo Regular"/>
              </a:defRPr>
            </a:lvl1pPr>
            <a:lvl2pPr marL="742950" indent="-285750" algn="l" defTabSz="457200" rtl="0" eaLnBrk="1" latinLnBrk="0" hangingPunct="1">
              <a:spcBef>
                <a:spcPct val="20000"/>
              </a:spcBef>
              <a:buFont typeface="Arial" panose="020B0604020202020204"/>
              <a:buChar char="–"/>
              <a:defRPr sz="800" kern="1200">
                <a:solidFill>
                  <a:srgbClr val="635858"/>
                </a:solidFill>
                <a:latin typeface="Aleo Regular"/>
                <a:ea typeface="+mn-ea"/>
                <a:cs typeface="Aleo Regular"/>
              </a:defRPr>
            </a:lvl2pPr>
            <a:lvl3pPr marL="1143000" indent="-228600" algn="l" defTabSz="457200" rtl="0" eaLnBrk="1" latinLnBrk="0" hangingPunct="1">
              <a:spcBef>
                <a:spcPct val="20000"/>
              </a:spcBef>
              <a:buFont typeface="Arial" panose="020B0604020202020204"/>
              <a:buChar char="•"/>
              <a:defRPr sz="700" kern="1200">
                <a:solidFill>
                  <a:srgbClr val="635858"/>
                </a:solidFill>
                <a:latin typeface="Aleo Regular"/>
                <a:ea typeface="+mn-ea"/>
                <a:cs typeface="Aleo Regular"/>
              </a:defRPr>
            </a:lvl3pPr>
            <a:lvl4pPr marL="1600200" indent="-228600" algn="l" defTabSz="457200" rtl="0" eaLnBrk="1" latinLnBrk="0" hangingPunct="1">
              <a:spcBef>
                <a:spcPct val="20000"/>
              </a:spcBef>
              <a:buFont typeface="Arial" panose="020B0604020202020204"/>
              <a:buChar char="–"/>
              <a:defRPr sz="600" kern="1200">
                <a:solidFill>
                  <a:srgbClr val="635858"/>
                </a:solidFill>
                <a:latin typeface="Aleo Regular"/>
                <a:ea typeface="+mn-ea"/>
                <a:cs typeface="Aleo Regular"/>
              </a:defRPr>
            </a:lvl4pPr>
            <a:lvl5pPr marL="2057400" indent="-228600" algn="l" defTabSz="457200" rtl="0" eaLnBrk="1" latinLnBrk="0" hangingPunct="1">
              <a:spcBef>
                <a:spcPct val="20000"/>
              </a:spcBef>
              <a:buFont typeface="Arial" panose="020B0604020202020204"/>
              <a:buChar char="»"/>
              <a:defRPr sz="600" kern="1200">
                <a:solidFill>
                  <a:srgbClr val="635858"/>
                </a:solidFill>
                <a:latin typeface="Aleo Regular"/>
                <a:ea typeface="+mn-ea"/>
                <a:cs typeface="Aleo Regular"/>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lvl="0"/>
            <a:r>
              <a:rPr lang="zh-CN" altLang="en-US" sz="1100" b="1" dirty="0">
                <a:solidFill>
                  <a:srgbClr val="827474"/>
                </a:solidFill>
                <a:latin typeface="微软雅黑" panose="020B0503020204020204" pitchFamily="34" charset="-122"/>
                <a:ea typeface="微软雅黑" panose="020B0503020204020204" pitchFamily="34" charset="-122"/>
              </a:rPr>
              <a:t>输入你的标题</a:t>
            </a:r>
            <a:endParaRPr lang="zh-CN" altLang="en-US" sz="1100" b="1" dirty="0">
              <a:solidFill>
                <a:srgbClr val="827474"/>
              </a:solidFill>
              <a:latin typeface="微软雅黑" panose="020B0503020204020204" pitchFamily="34" charset="-122"/>
              <a:ea typeface="微软雅黑" panose="020B0503020204020204" pitchFamily="34" charset="-122"/>
            </a:endParaRPr>
          </a:p>
          <a:p>
            <a:pPr lvl="0"/>
            <a:r>
              <a:rPr lang="zh-CN" altLang="en-US" dirty="0">
                <a:solidFill>
                  <a:srgbClr val="827474"/>
                </a:solidFill>
                <a:latin typeface="微软雅黑" panose="020B0503020204020204" pitchFamily="34" charset="-122"/>
                <a:ea typeface="微软雅黑" panose="020B0503020204020204" pitchFamily="34" charset="-122"/>
              </a:rPr>
              <a:t>这里输入简单的文字概述里输入简单文字概述输入简单的文字概述里输入输入里这里输入简单的文字概述里输入简单文字概述输入简单的文字</a:t>
            </a:r>
            <a:endParaRPr lang="zh-CN" altLang="en-US" dirty="0">
              <a:solidFill>
                <a:srgbClr val="827474"/>
              </a:solidFill>
              <a:latin typeface="微软雅黑" panose="020B0503020204020204" pitchFamily="34" charset="-122"/>
              <a:ea typeface="微软雅黑" panose="020B0503020204020204" pitchFamily="34" charset="-122"/>
            </a:endParaRPr>
          </a:p>
        </p:txBody>
      </p:sp>
      <p:sp>
        <p:nvSpPr>
          <p:cNvPr id="173" name="Text Placeholder 3"/>
          <p:cNvSpPr txBox="1"/>
          <p:nvPr/>
        </p:nvSpPr>
        <p:spPr>
          <a:xfrm>
            <a:off x="6241066" y="3429920"/>
            <a:ext cx="2335212" cy="94203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panose="020B0604020202020204"/>
              <a:buNone/>
              <a:defRPr sz="900" b="0" i="0" kern="1200">
                <a:solidFill>
                  <a:srgbClr val="635858"/>
                </a:solidFill>
                <a:latin typeface="Aleo Regular"/>
                <a:ea typeface="+mn-ea"/>
                <a:cs typeface="Aleo Regular"/>
              </a:defRPr>
            </a:lvl1pPr>
            <a:lvl2pPr marL="742950" indent="-285750" algn="l" defTabSz="457200" rtl="0" eaLnBrk="1" latinLnBrk="0" hangingPunct="1">
              <a:spcBef>
                <a:spcPct val="20000"/>
              </a:spcBef>
              <a:buFont typeface="Arial" panose="020B0604020202020204"/>
              <a:buChar char="–"/>
              <a:defRPr sz="800" kern="1200">
                <a:solidFill>
                  <a:srgbClr val="635858"/>
                </a:solidFill>
                <a:latin typeface="Aleo Regular"/>
                <a:ea typeface="+mn-ea"/>
                <a:cs typeface="Aleo Regular"/>
              </a:defRPr>
            </a:lvl2pPr>
            <a:lvl3pPr marL="1143000" indent="-228600" algn="l" defTabSz="457200" rtl="0" eaLnBrk="1" latinLnBrk="0" hangingPunct="1">
              <a:spcBef>
                <a:spcPct val="20000"/>
              </a:spcBef>
              <a:buFont typeface="Arial" panose="020B0604020202020204"/>
              <a:buChar char="•"/>
              <a:defRPr sz="700" kern="1200">
                <a:solidFill>
                  <a:srgbClr val="635858"/>
                </a:solidFill>
                <a:latin typeface="Aleo Regular"/>
                <a:ea typeface="+mn-ea"/>
                <a:cs typeface="Aleo Regular"/>
              </a:defRPr>
            </a:lvl3pPr>
            <a:lvl4pPr marL="1600200" indent="-228600" algn="l" defTabSz="457200" rtl="0" eaLnBrk="1" latinLnBrk="0" hangingPunct="1">
              <a:spcBef>
                <a:spcPct val="20000"/>
              </a:spcBef>
              <a:buFont typeface="Arial" panose="020B0604020202020204"/>
              <a:buChar char="–"/>
              <a:defRPr sz="600" kern="1200">
                <a:solidFill>
                  <a:srgbClr val="635858"/>
                </a:solidFill>
                <a:latin typeface="Aleo Regular"/>
                <a:ea typeface="+mn-ea"/>
                <a:cs typeface="Aleo Regular"/>
              </a:defRPr>
            </a:lvl4pPr>
            <a:lvl5pPr marL="2057400" indent="-228600" algn="l" defTabSz="457200" rtl="0" eaLnBrk="1" latinLnBrk="0" hangingPunct="1">
              <a:spcBef>
                <a:spcPct val="20000"/>
              </a:spcBef>
              <a:buFont typeface="Arial" panose="020B0604020202020204"/>
              <a:buChar char="»"/>
              <a:defRPr sz="600" kern="1200">
                <a:solidFill>
                  <a:srgbClr val="635858"/>
                </a:solidFill>
                <a:latin typeface="Aleo Regular"/>
                <a:ea typeface="+mn-ea"/>
                <a:cs typeface="Aleo Regular"/>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lvl="0"/>
            <a:r>
              <a:rPr lang="zh-CN" altLang="en-US" sz="1050" b="1" dirty="0">
                <a:solidFill>
                  <a:srgbClr val="827474"/>
                </a:solidFill>
                <a:latin typeface="微软雅黑" panose="020B0503020204020204" pitchFamily="34" charset="-122"/>
                <a:ea typeface="微软雅黑" panose="020B0503020204020204" pitchFamily="34" charset="-122"/>
              </a:rPr>
              <a:t>输入你的标题</a:t>
            </a:r>
            <a:endParaRPr lang="zh-CN" altLang="en-US" sz="1050" b="1" dirty="0">
              <a:solidFill>
                <a:srgbClr val="827474"/>
              </a:solidFill>
              <a:latin typeface="微软雅黑" panose="020B0503020204020204" pitchFamily="34" charset="-122"/>
              <a:ea typeface="微软雅黑" panose="020B0503020204020204" pitchFamily="34" charset="-122"/>
            </a:endParaRPr>
          </a:p>
          <a:p>
            <a:pPr lvl="0"/>
            <a:r>
              <a:rPr lang="zh-CN" altLang="en-US" dirty="0">
                <a:solidFill>
                  <a:srgbClr val="827474"/>
                </a:solidFill>
                <a:latin typeface="微软雅黑" panose="020B0503020204020204" pitchFamily="34" charset="-122"/>
                <a:ea typeface="微软雅黑" panose="020B0503020204020204" pitchFamily="34" charset="-122"/>
              </a:rPr>
              <a:t>这里输入简单的文字概述里输入简单文字概述输入简单的文字概述里输入输入里这里输入简单的文字概述里输入简单文字概述输入简单的文字</a:t>
            </a:r>
            <a:endParaRPr lang="zh-CN" altLang="en-US" dirty="0">
              <a:solidFill>
                <a:srgbClr val="827474"/>
              </a:solidFill>
              <a:latin typeface="微软雅黑" panose="020B0503020204020204" pitchFamily="34" charset="-122"/>
              <a:ea typeface="微软雅黑" panose="020B0503020204020204" pitchFamily="34" charset="-122"/>
            </a:endParaRPr>
          </a:p>
        </p:txBody>
      </p:sp>
      <p:pic>
        <p:nvPicPr>
          <p:cNvPr id="174" name="图片 1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9676" y="639410"/>
            <a:ext cx="3182118" cy="542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blinds(horizontal)">
                                      <p:cBhvr>
                                        <p:cTn id="7" dur="500"/>
                                        <p:tgtEl>
                                          <p:spTgt spid="87"/>
                                        </p:tgtEl>
                                      </p:cBhvr>
                                    </p:animEffect>
                                  </p:childTnLst>
                                </p:cTn>
                              </p:par>
                              <p:par>
                                <p:cTn id="8" presetID="3" presetClass="entr" presetSubtype="10"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blinds(horizontal)">
                                      <p:cBhvr>
                                        <p:cTn id="10" dur="500"/>
                                        <p:tgtEl>
                                          <p:spTgt spid="89"/>
                                        </p:tgtEl>
                                      </p:cBhvr>
                                    </p:animEffect>
                                  </p:childTnLst>
                                </p:cTn>
                              </p:par>
                              <p:par>
                                <p:cTn id="11" presetID="3" presetClass="entr" presetSubtype="10" fill="hold" nodeType="with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blinds(horizontal)">
                                      <p:cBhvr>
                                        <p:cTn id="13" dur="500"/>
                                        <p:tgtEl>
                                          <p:spTgt spid="9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88">
                                            <p:txEl>
                                              <p:pRg st="0" end="0"/>
                                            </p:txEl>
                                          </p:spTgt>
                                        </p:tgtEl>
                                        <p:attrNameLst>
                                          <p:attrName>style.visibility</p:attrName>
                                        </p:attrNameLst>
                                      </p:cBhvr>
                                      <p:to>
                                        <p:strVal val="visible"/>
                                      </p:to>
                                    </p:set>
                                    <p:animEffect transition="in" filter="fade">
                                      <p:cBhvr>
                                        <p:cTn id="17" dur="500"/>
                                        <p:tgtEl>
                                          <p:spTgt spid="8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8">
                                            <p:txEl>
                                              <p:pRg st="1" end="1"/>
                                            </p:txEl>
                                          </p:spTgt>
                                        </p:tgtEl>
                                        <p:attrNameLst>
                                          <p:attrName>style.visibility</p:attrName>
                                        </p:attrNameLst>
                                      </p:cBhvr>
                                      <p:to>
                                        <p:strVal val="visible"/>
                                      </p:to>
                                    </p:set>
                                    <p:animEffect transition="in" filter="fade">
                                      <p:cBhvr>
                                        <p:cTn id="21" dur="500"/>
                                        <p:tgtEl>
                                          <p:spTgt spid="88">
                                            <p:txEl>
                                              <p:pRg st="1" end="1"/>
                                            </p:txEl>
                                          </p:spTgt>
                                        </p:tgtEl>
                                      </p:cBhvr>
                                    </p:animEffect>
                                  </p:childTnLst>
                                </p:cTn>
                              </p:par>
                              <p:par>
                                <p:cTn id="22" presetID="23" presetClass="entr" presetSubtype="16" fill="hold" nodeType="withEffect">
                                  <p:stCondLst>
                                    <p:cond delay="1000"/>
                                  </p:stCondLst>
                                  <p:childTnLst>
                                    <p:set>
                                      <p:cBhvr>
                                        <p:cTn id="23" dur="1" fill="hold">
                                          <p:stCondLst>
                                            <p:cond delay="0"/>
                                          </p:stCondLst>
                                        </p:cTn>
                                        <p:tgtEl>
                                          <p:spTgt spid="115"/>
                                        </p:tgtEl>
                                        <p:attrNameLst>
                                          <p:attrName>style.visibility</p:attrName>
                                        </p:attrNameLst>
                                      </p:cBhvr>
                                      <p:to>
                                        <p:strVal val="visible"/>
                                      </p:to>
                                    </p:set>
                                    <p:anim calcmode="lin" valueType="num">
                                      <p:cBhvr>
                                        <p:cTn id="24" dur="500" fill="hold"/>
                                        <p:tgtEl>
                                          <p:spTgt spid="115"/>
                                        </p:tgtEl>
                                        <p:attrNameLst>
                                          <p:attrName>ppt_w</p:attrName>
                                        </p:attrNameLst>
                                      </p:cBhvr>
                                      <p:tavLst>
                                        <p:tav tm="0">
                                          <p:val>
                                            <p:fltVal val="0"/>
                                          </p:val>
                                        </p:tav>
                                        <p:tav tm="100000">
                                          <p:val>
                                            <p:strVal val="#ppt_w"/>
                                          </p:val>
                                        </p:tav>
                                      </p:tavLst>
                                    </p:anim>
                                    <p:anim calcmode="lin" valueType="num">
                                      <p:cBhvr>
                                        <p:cTn id="25" dur="500" fill="hold"/>
                                        <p:tgtEl>
                                          <p:spTgt spid="115"/>
                                        </p:tgtEl>
                                        <p:attrNameLst>
                                          <p:attrName>ppt_h</p:attrName>
                                        </p:attrNameLst>
                                      </p:cBhvr>
                                      <p:tavLst>
                                        <p:tav tm="0">
                                          <p:val>
                                            <p:fltVal val="0"/>
                                          </p:val>
                                        </p:tav>
                                        <p:tav tm="100000">
                                          <p:val>
                                            <p:strVal val="#ppt_h"/>
                                          </p:val>
                                        </p:tav>
                                      </p:tavLst>
                                    </p:anim>
                                  </p:childTnLst>
                                </p:cTn>
                              </p:par>
                              <p:par>
                                <p:cTn id="26" presetID="23" presetClass="entr" presetSubtype="16" fill="hold" nodeType="withEffect">
                                  <p:stCondLst>
                                    <p:cond delay="1500"/>
                                  </p:stCondLst>
                                  <p:childTnLst>
                                    <p:set>
                                      <p:cBhvr>
                                        <p:cTn id="27" dur="1" fill="hold">
                                          <p:stCondLst>
                                            <p:cond delay="0"/>
                                          </p:stCondLst>
                                        </p:cTn>
                                        <p:tgtEl>
                                          <p:spTgt spid="141"/>
                                        </p:tgtEl>
                                        <p:attrNameLst>
                                          <p:attrName>style.visibility</p:attrName>
                                        </p:attrNameLst>
                                      </p:cBhvr>
                                      <p:to>
                                        <p:strVal val="visible"/>
                                      </p:to>
                                    </p:set>
                                    <p:anim calcmode="lin" valueType="num">
                                      <p:cBhvr>
                                        <p:cTn id="28" dur="500" fill="hold"/>
                                        <p:tgtEl>
                                          <p:spTgt spid="141"/>
                                        </p:tgtEl>
                                        <p:attrNameLst>
                                          <p:attrName>ppt_w</p:attrName>
                                        </p:attrNameLst>
                                      </p:cBhvr>
                                      <p:tavLst>
                                        <p:tav tm="0">
                                          <p:val>
                                            <p:fltVal val="0"/>
                                          </p:val>
                                        </p:tav>
                                        <p:tav tm="100000">
                                          <p:val>
                                            <p:strVal val="#ppt_w"/>
                                          </p:val>
                                        </p:tav>
                                      </p:tavLst>
                                    </p:anim>
                                    <p:anim calcmode="lin" valueType="num">
                                      <p:cBhvr>
                                        <p:cTn id="29" dur="500" fill="hold"/>
                                        <p:tgtEl>
                                          <p:spTgt spid="141"/>
                                        </p:tgtEl>
                                        <p:attrNameLst>
                                          <p:attrName>ppt_h</p:attrName>
                                        </p:attrNameLst>
                                      </p:cBhvr>
                                      <p:tavLst>
                                        <p:tav tm="0">
                                          <p:val>
                                            <p:fltVal val="0"/>
                                          </p:val>
                                        </p:tav>
                                        <p:tav tm="100000">
                                          <p:val>
                                            <p:strVal val="#ppt_h"/>
                                          </p:val>
                                        </p:tav>
                                      </p:tavLst>
                                    </p:anim>
                                  </p:childTnLst>
                                </p:cTn>
                              </p:par>
                              <p:par>
                                <p:cTn id="30" presetID="23" presetClass="entr" presetSubtype="16" fill="hold" nodeType="withEffect">
                                  <p:stCondLst>
                                    <p:cond delay="2250"/>
                                  </p:stCondLst>
                                  <p:childTnLst>
                                    <p:set>
                                      <p:cBhvr>
                                        <p:cTn id="31" dur="1" fill="hold">
                                          <p:stCondLst>
                                            <p:cond delay="0"/>
                                          </p:stCondLst>
                                        </p:cTn>
                                        <p:tgtEl>
                                          <p:spTgt spid="167"/>
                                        </p:tgtEl>
                                        <p:attrNameLst>
                                          <p:attrName>style.visibility</p:attrName>
                                        </p:attrNameLst>
                                      </p:cBhvr>
                                      <p:to>
                                        <p:strVal val="visible"/>
                                      </p:to>
                                    </p:set>
                                    <p:anim calcmode="lin" valueType="num">
                                      <p:cBhvr>
                                        <p:cTn id="32" dur="500" fill="hold"/>
                                        <p:tgtEl>
                                          <p:spTgt spid="167"/>
                                        </p:tgtEl>
                                        <p:attrNameLst>
                                          <p:attrName>ppt_w</p:attrName>
                                        </p:attrNameLst>
                                      </p:cBhvr>
                                      <p:tavLst>
                                        <p:tav tm="0">
                                          <p:val>
                                            <p:fltVal val="0"/>
                                          </p:val>
                                        </p:tav>
                                        <p:tav tm="100000">
                                          <p:val>
                                            <p:strVal val="#ppt_w"/>
                                          </p:val>
                                        </p:tav>
                                      </p:tavLst>
                                    </p:anim>
                                    <p:anim calcmode="lin" valueType="num">
                                      <p:cBhvr>
                                        <p:cTn id="33" dur="500" fill="hold"/>
                                        <p:tgtEl>
                                          <p:spTgt spid="167"/>
                                        </p:tgtEl>
                                        <p:attrNameLst>
                                          <p:attrName>ppt_h</p:attrName>
                                        </p:attrNameLst>
                                      </p:cBhvr>
                                      <p:tavLst>
                                        <p:tav tm="0">
                                          <p:val>
                                            <p:fltVal val="0"/>
                                          </p:val>
                                        </p:tav>
                                        <p:tav tm="100000">
                                          <p:val>
                                            <p:strVal val="#ppt_h"/>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72">
                                            <p:txEl>
                                              <p:pRg st="0" end="0"/>
                                            </p:txEl>
                                          </p:spTgt>
                                        </p:tgtEl>
                                        <p:attrNameLst>
                                          <p:attrName>style.visibility</p:attrName>
                                        </p:attrNameLst>
                                      </p:cBhvr>
                                      <p:to>
                                        <p:strVal val="visible"/>
                                      </p:to>
                                    </p:set>
                                    <p:animEffect transition="in" filter="fade">
                                      <p:cBhvr>
                                        <p:cTn id="37" dur="500"/>
                                        <p:tgtEl>
                                          <p:spTgt spid="172">
                                            <p:txEl>
                                              <p:pRg st="0" end="0"/>
                                            </p:txEl>
                                          </p:spTgt>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72">
                                            <p:txEl>
                                              <p:pRg st="1" end="1"/>
                                            </p:txEl>
                                          </p:spTgt>
                                        </p:tgtEl>
                                        <p:attrNameLst>
                                          <p:attrName>style.visibility</p:attrName>
                                        </p:attrNameLst>
                                      </p:cBhvr>
                                      <p:to>
                                        <p:strVal val="visible"/>
                                      </p:to>
                                    </p:set>
                                    <p:animEffect transition="in" filter="fade">
                                      <p:cBhvr>
                                        <p:cTn id="41" dur="500"/>
                                        <p:tgtEl>
                                          <p:spTgt spid="172">
                                            <p:txEl>
                                              <p:pRg st="1" end="1"/>
                                            </p:txEl>
                                          </p:spTgt>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173">
                                            <p:txEl>
                                              <p:pRg st="0" end="0"/>
                                            </p:txEl>
                                          </p:spTgt>
                                        </p:tgtEl>
                                        <p:attrNameLst>
                                          <p:attrName>style.visibility</p:attrName>
                                        </p:attrNameLst>
                                      </p:cBhvr>
                                      <p:to>
                                        <p:strVal val="visible"/>
                                      </p:to>
                                    </p:set>
                                    <p:animEffect transition="in" filter="fade">
                                      <p:cBhvr>
                                        <p:cTn id="45" dur="500"/>
                                        <p:tgtEl>
                                          <p:spTgt spid="173">
                                            <p:txEl>
                                              <p:pRg st="0" end="0"/>
                                            </p:txEl>
                                          </p:spTgt>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173">
                                            <p:txEl>
                                              <p:pRg st="1" end="1"/>
                                            </p:txEl>
                                          </p:spTgt>
                                        </p:tgtEl>
                                        <p:attrNameLst>
                                          <p:attrName>style.visibility</p:attrName>
                                        </p:attrNameLst>
                                      </p:cBhvr>
                                      <p:to>
                                        <p:strVal val="visible"/>
                                      </p:to>
                                    </p:set>
                                    <p:animEffect transition="in" filter="fade">
                                      <p:cBhvr>
                                        <p:cTn id="49" dur="500"/>
                                        <p:tgtEl>
                                          <p:spTgt spid="17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build="p"/>
      <p:bldP spid="172" grpId="0" build="p"/>
      <p:bldP spid="17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13088" y="617178"/>
            <a:ext cx="591952" cy="61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그림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674" y="1147720"/>
            <a:ext cx="628194" cy="66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703" y="3157137"/>
            <a:ext cx="779203" cy="105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그림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8885" y="3567879"/>
            <a:ext cx="839606" cy="88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그림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3297" y="691675"/>
            <a:ext cx="1262429" cy="140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그림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0360" y="920201"/>
            <a:ext cx="851687" cy="87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그림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7995" y="2335652"/>
            <a:ext cx="1032897" cy="108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그림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8143" y="2015514"/>
            <a:ext cx="1093300" cy="129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그림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6383" y="3430965"/>
            <a:ext cx="966453" cy="117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그림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9320" y="3294051"/>
            <a:ext cx="1298671" cy="138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그림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51674" y="1833298"/>
            <a:ext cx="1051018" cy="123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그림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54344" y="2915524"/>
            <a:ext cx="1123502" cy="97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그림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80516" y="2915524"/>
            <a:ext cx="187250" cy="1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그림 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62733" y="3052438"/>
            <a:ext cx="169129" cy="18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p:cNvSpPr/>
          <p:nvPr/>
        </p:nvSpPr>
        <p:spPr>
          <a:xfrm>
            <a:off x="426655" y="1840769"/>
            <a:ext cx="4001329" cy="769441"/>
          </a:xfrm>
          <a:prstGeom prst="rect">
            <a:avLst/>
          </a:prstGeom>
        </p:spPr>
        <p:txBody>
          <a:bodyPr wrap="square">
            <a:spAutoFit/>
          </a:bodyPr>
          <a:lstStyle/>
          <a:p>
            <a:r>
              <a:rPr lang="zh-CN" altLang="en-US" sz="1100" dirty="0">
                <a:solidFill>
                  <a:srgbClr val="827474"/>
                </a:solidFill>
                <a:latin typeface="微软雅黑" panose="020B0503020204020204" pitchFamily="34" charset="-122"/>
                <a:ea typeface="微软雅黑" panose="020B0503020204020204" pitchFamily="34" charset="-122"/>
              </a:rPr>
              <a:t>水果是指多汁且大多数有甜味可直接生吃的植物果实，不但含有丰富的营养且能够帮助消化。水果是对部分可以食用的植物果实和种子的统称。水果有降血压、减缓衰老、减肥瘦身、皮肤保养、 明目、抗癌、降低胆固醇等保健作用。</a:t>
            </a:r>
            <a:endParaRPr lang="zh-CN" altLang="en-US" sz="1100" dirty="0">
              <a:solidFill>
                <a:srgbClr val="827474"/>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477105" y="1135676"/>
            <a:ext cx="4317207" cy="707886"/>
          </a:xfrm>
          <a:prstGeom prst="rect">
            <a:avLst/>
          </a:prstGeom>
          <a:noFill/>
        </p:spPr>
        <p:txBody>
          <a:bodyPr wrap="none" rtlCol="0">
            <a:spAutoFit/>
          </a:bodyPr>
          <a:lstStyle/>
          <a:p>
            <a:r>
              <a:rPr lang="zh-CN" altLang="en-US" sz="4000" b="1" dirty="0" smtClean="0">
                <a:solidFill>
                  <a:srgbClr val="827474"/>
                </a:solidFill>
                <a:latin typeface="微软雅黑" panose="020B0503020204020204" pitchFamily="34" charset="-122"/>
                <a:ea typeface="微软雅黑" panose="020B0503020204020204" pitchFamily="34" charset="-122"/>
              </a:rPr>
              <a:t>爱上水果 </a:t>
            </a:r>
            <a:r>
              <a:rPr lang="en-US" altLang="zh-CN" sz="4000" b="1" dirty="0" smtClean="0">
                <a:solidFill>
                  <a:srgbClr val="827474"/>
                </a:solidFill>
                <a:latin typeface="微软雅黑" panose="020B0503020204020204" pitchFamily="34" charset="-122"/>
                <a:ea typeface="微软雅黑" panose="020B0503020204020204" pitchFamily="34" charset="-122"/>
              </a:rPr>
              <a:t>/ FRUIT</a:t>
            </a:r>
            <a:endParaRPr lang="zh-CN" altLang="en-US" sz="4000" b="1" dirty="0">
              <a:solidFill>
                <a:srgbClr val="827474"/>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16"/>
          <p:cNvSpPr/>
          <p:nvPr/>
        </p:nvSpPr>
        <p:spPr>
          <a:xfrm>
            <a:off x="3258324" y="1061970"/>
            <a:ext cx="3343905" cy="3343905"/>
          </a:xfrm>
          <a:prstGeom prst="ellipse">
            <a:avLst/>
          </a:prstGeom>
          <a:solidFill>
            <a:srgbClr val="827474"/>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rgbClr val="262A3E"/>
              </a:solidFill>
              <a:effectLst/>
              <a:uLnTx/>
              <a:uFillTx/>
              <a:latin typeface="Calibri" panose="020F0502020204030204"/>
            </a:endParaRPr>
          </a:p>
        </p:txBody>
      </p:sp>
      <p:pic>
        <p:nvPicPr>
          <p:cNvPr id="24" name="Picture Placeholder 15" descr="sample_food2.png"/>
          <p:cNvPicPr>
            <a:picLocks noChangeAspect="1"/>
          </p:cNvPicPr>
          <p:nvPr/>
        </p:nvPicPr>
        <p:blipFill>
          <a:blip r:embed="rId1">
            <a:extLst>
              <a:ext uri="{28A0092B-C50C-407E-A947-70E740481C1C}">
                <a14:useLocalDpi xmlns:a14="http://schemas.microsoft.com/office/drawing/2010/main" val="0"/>
              </a:ext>
            </a:extLst>
          </a:blip>
          <a:srcRect l="16612" r="16612"/>
          <a:stretch>
            <a:fillRect/>
          </a:stretch>
        </p:blipFill>
        <p:spPr>
          <a:xfrm>
            <a:off x="6184742" y="1247318"/>
            <a:ext cx="2725737" cy="2725738"/>
          </a:xfrm>
          <a:prstGeom prst="ellipse">
            <a:avLst/>
          </a:prstGeom>
          <a:ln>
            <a:solidFill>
              <a:schemeClr val="bg1"/>
            </a:solidFill>
          </a:ln>
          <a:effectLst/>
        </p:spPr>
      </p:pic>
      <p:sp>
        <p:nvSpPr>
          <p:cNvPr id="25" name="Text Placeholder 2"/>
          <p:cNvSpPr txBox="1"/>
          <p:nvPr/>
        </p:nvSpPr>
        <p:spPr>
          <a:xfrm>
            <a:off x="3927187" y="1732309"/>
            <a:ext cx="2003425" cy="55326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panose="020B0604020202020204"/>
              <a:buNone/>
              <a:defRPr sz="2800" b="0" i="0" kern="1200">
                <a:solidFill>
                  <a:schemeClr val="bg1"/>
                </a:solidFill>
                <a:latin typeface="Aleo" panose="020F0502020204030203" pitchFamily="34" charset="0"/>
                <a:ea typeface="+mn-ea"/>
                <a:cs typeface="Aleo" panose="020F0502020204030203" pitchFamily="34" charset="0"/>
              </a:defRPr>
            </a:lvl1pPr>
            <a:lvl2pPr marL="742950" indent="-285750" algn="l" defTabSz="457200" rtl="0" eaLnBrk="1" latinLnBrk="0" hangingPunct="1">
              <a:spcBef>
                <a:spcPct val="20000"/>
              </a:spcBef>
              <a:buFont typeface="Arial" panose="020B0604020202020204"/>
              <a:buChar char="–"/>
              <a:defRPr sz="2400" kern="1200">
                <a:solidFill>
                  <a:schemeClr val="tx1"/>
                </a:solidFill>
                <a:latin typeface="Aleo" panose="020F0502020204030203" pitchFamily="34" charset="0"/>
                <a:ea typeface="+mn-ea"/>
                <a:cs typeface="Aleo" panose="020F0502020204030203" pitchFamily="34" charset="0"/>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Aleo" panose="020F0502020204030203" pitchFamily="34" charset="0"/>
                <a:ea typeface="+mn-ea"/>
                <a:cs typeface="Aleo" panose="020F0502020204030203" pitchFamily="34" charset="0"/>
              </a:defRPr>
            </a:lvl3pPr>
            <a:lvl4pPr marL="1600200" indent="-228600" algn="l" defTabSz="457200" rtl="0" eaLnBrk="1" latinLnBrk="0" hangingPunct="1">
              <a:spcBef>
                <a:spcPct val="20000"/>
              </a:spcBef>
              <a:buFont typeface="Arial" panose="020B0604020202020204"/>
              <a:buChar char="–"/>
              <a:defRPr sz="1800" kern="1200">
                <a:solidFill>
                  <a:schemeClr val="tx1"/>
                </a:solidFill>
                <a:latin typeface="Aleo" panose="020F0502020204030203" pitchFamily="34" charset="0"/>
                <a:ea typeface="+mn-ea"/>
                <a:cs typeface="Aleo" panose="020F0502020204030203" pitchFamily="34" charset="0"/>
              </a:defRPr>
            </a:lvl4pPr>
            <a:lvl5pPr marL="2057400" indent="-228600" algn="l" defTabSz="457200" rtl="0" eaLnBrk="1" latinLnBrk="0" hangingPunct="1">
              <a:spcBef>
                <a:spcPct val="20000"/>
              </a:spcBef>
              <a:buFont typeface="Arial" panose="020B0604020202020204"/>
              <a:buChar char="»"/>
              <a:defRPr sz="1600" kern="1200">
                <a:solidFill>
                  <a:schemeClr val="tx1"/>
                </a:solidFill>
                <a:latin typeface="Aleo" panose="020F0502020204030203" pitchFamily="34" charset="0"/>
                <a:ea typeface="+mn-ea"/>
                <a:cs typeface="Aleo" panose="020F0502020204030203" pitchFamily="34" charset="0"/>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panose="020B0604020202020204"/>
              <a:buNone/>
              <a:defRPr/>
            </a:pPr>
            <a:r>
              <a:rPr lang="zh-CN" altLang="en-US" b="1" dirty="0" smtClean="0">
                <a:solidFill>
                  <a:srgbClr val="262A3E"/>
                </a:solidFill>
                <a:latin typeface="微软雅黑" panose="020B0503020204020204" pitchFamily="34" charset="-122"/>
                <a:ea typeface="微软雅黑" panose="020B0503020204020204" pitchFamily="34" charset="-122"/>
              </a:rPr>
              <a:t>尽享美食</a:t>
            </a:r>
            <a:endParaRPr kumimoji="0" lang="en-US" sz="2800" b="1" i="0" u="none" strike="noStrike" kern="1200" cap="none" spc="0" normalizeH="0" baseline="0" noProof="0" dirty="0">
              <a:ln>
                <a:noFill/>
              </a:ln>
              <a:solidFill>
                <a:srgbClr val="262A3E"/>
              </a:solidFill>
              <a:effectLst/>
              <a:uLnTx/>
              <a:uFillTx/>
              <a:latin typeface="微软雅黑" panose="020B0503020204020204" pitchFamily="34" charset="-122"/>
              <a:ea typeface="微软雅黑" panose="020B0503020204020204" pitchFamily="34" charset="-122"/>
            </a:endParaRPr>
          </a:p>
        </p:txBody>
      </p:sp>
      <p:sp>
        <p:nvSpPr>
          <p:cNvPr id="26" name="Text Placeholder 3"/>
          <p:cNvSpPr txBox="1"/>
          <p:nvPr/>
        </p:nvSpPr>
        <p:spPr>
          <a:xfrm>
            <a:off x="3629008" y="2641499"/>
            <a:ext cx="2527300" cy="105092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panose="020B0604020202020204"/>
              <a:buNone/>
              <a:defRPr sz="1400" b="0" i="0" kern="1200">
                <a:solidFill>
                  <a:schemeClr val="bg1"/>
                </a:solidFill>
                <a:latin typeface="Aleo" panose="020F0502020204030203" pitchFamily="34" charset="0"/>
                <a:ea typeface="+mn-ea"/>
                <a:cs typeface="Aleo" panose="020F0502020204030203" pitchFamily="34" charset="0"/>
              </a:defRPr>
            </a:lvl1pPr>
            <a:lvl2pPr marL="742950" indent="-285750" algn="l" defTabSz="457200" rtl="0" eaLnBrk="1" latinLnBrk="0" hangingPunct="1">
              <a:spcBef>
                <a:spcPct val="20000"/>
              </a:spcBef>
              <a:buFont typeface="Arial" panose="020B0604020202020204"/>
              <a:buChar char="–"/>
              <a:defRPr sz="2400" kern="1200">
                <a:solidFill>
                  <a:schemeClr val="tx1"/>
                </a:solidFill>
                <a:latin typeface="Aleo" panose="020F0502020204030203" pitchFamily="34" charset="0"/>
                <a:ea typeface="+mn-ea"/>
                <a:cs typeface="Aleo" panose="020F0502020204030203" pitchFamily="34" charset="0"/>
              </a:defRPr>
            </a:lvl2pPr>
            <a:lvl3pPr marL="1143000" indent="-228600" algn="l" defTabSz="457200" rtl="0" eaLnBrk="1" latinLnBrk="0" hangingPunct="1">
              <a:spcBef>
                <a:spcPct val="20000"/>
              </a:spcBef>
              <a:buFont typeface="Arial" panose="020B0604020202020204"/>
              <a:buChar char="•"/>
              <a:defRPr sz="2000" kern="1200">
                <a:solidFill>
                  <a:schemeClr val="tx1"/>
                </a:solidFill>
                <a:latin typeface="Aleo" panose="020F0502020204030203" pitchFamily="34" charset="0"/>
                <a:ea typeface="+mn-ea"/>
                <a:cs typeface="Aleo" panose="020F0502020204030203" pitchFamily="34" charset="0"/>
              </a:defRPr>
            </a:lvl3pPr>
            <a:lvl4pPr marL="1600200" indent="-228600" algn="l" defTabSz="457200" rtl="0" eaLnBrk="1" latinLnBrk="0" hangingPunct="1">
              <a:spcBef>
                <a:spcPct val="20000"/>
              </a:spcBef>
              <a:buFont typeface="Arial" panose="020B0604020202020204"/>
              <a:buChar char="–"/>
              <a:defRPr sz="1800" kern="1200">
                <a:solidFill>
                  <a:schemeClr val="tx1"/>
                </a:solidFill>
                <a:latin typeface="Aleo" panose="020F0502020204030203" pitchFamily="34" charset="0"/>
                <a:ea typeface="+mn-ea"/>
                <a:cs typeface="Aleo" panose="020F0502020204030203" pitchFamily="34" charset="0"/>
              </a:defRPr>
            </a:lvl4pPr>
            <a:lvl5pPr marL="2057400" indent="-228600" algn="l" defTabSz="457200" rtl="0" eaLnBrk="1" latinLnBrk="0" hangingPunct="1">
              <a:spcBef>
                <a:spcPct val="20000"/>
              </a:spcBef>
              <a:buFont typeface="Arial" panose="020B0604020202020204"/>
              <a:buChar char="»"/>
              <a:defRPr sz="1600" kern="1200">
                <a:solidFill>
                  <a:schemeClr val="tx1"/>
                </a:solidFill>
                <a:latin typeface="Aleo" panose="020F0502020204030203" pitchFamily="34" charset="0"/>
                <a:ea typeface="+mn-ea"/>
                <a:cs typeface="Aleo" panose="020F0502020204030203" pitchFamily="34" charset="0"/>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lvl="0"/>
            <a:r>
              <a:rPr lang="zh-CN" altLang="en-US" sz="1100" dirty="0">
                <a:solidFill>
                  <a:srgbClr val="262A3E"/>
                </a:solidFill>
                <a:latin typeface="微软雅黑" panose="020B0503020204020204" pitchFamily="34" charset="-122"/>
                <a:ea typeface="微软雅黑" panose="020B0503020204020204" pitchFamily="34" charset="-122"/>
              </a:rPr>
              <a:t>这里输入简单的文字概述里输入简单文字概述输入简单的文字概述里输入输入里这里输入简单的文字概述里输入简单文字概述输入简单的文字</a:t>
            </a:r>
            <a:endParaRPr lang="zh-CN" altLang="en-US" sz="1100" dirty="0">
              <a:solidFill>
                <a:srgbClr val="262A3E"/>
              </a:solidFill>
              <a:latin typeface="微软雅黑" panose="020B0503020204020204" pitchFamily="34" charset="-122"/>
              <a:ea typeface="微软雅黑" panose="020B0503020204020204" pitchFamily="34" charset="-122"/>
            </a:endParaRPr>
          </a:p>
          <a:p>
            <a:pPr marL="0" marR="0" lvl="0" indent="0" algn="ctr" defTabSz="457200" rtl="0" eaLnBrk="1" fontAlgn="auto" latinLnBrk="0" hangingPunct="1">
              <a:lnSpc>
                <a:spcPct val="100000"/>
              </a:lnSpc>
              <a:spcBef>
                <a:spcPct val="20000"/>
              </a:spcBef>
              <a:spcAft>
                <a:spcPts val="0"/>
              </a:spcAft>
              <a:buClrTx/>
              <a:buSzTx/>
              <a:buFont typeface="Arial" panose="020B0604020202020204"/>
              <a:buNone/>
              <a:defRPr/>
            </a:pPr>
            <a:endParaRPr kumimoji="0" lang="en-US" sz="1100" b="0" i="0" u="none" strike="noStrike" kern="1200" cap="none" spc="0" normalizeH="0" baseline="0" noProof="0" dirty="0" smtClean="0">
              <a:ln>
                <a:noFill/>
              </a:ln>
              <a:solidFill>
                <a:srgbClr val="262A3E"/>
              </a:solidFill>
              <a:effectLst/>
              <a:uLnTx/>
              <a:uFillTx/>
            </a:endParaRPr>
          </a:p>
          <a:p>
            <a:pPr marL="0" marR="0" lvl="0" indent="0" algn="ctr" defTabSz="457200" rtl="0" eaLnBrk="1" fontAlgn="auto" latinLnBrk="0" hangingPunct="1">
              <a:lnSpc>
                <a:spcPct val="100000"/>
              </a:lnSpc>
              <a:spcBef>
                <a:spcPct val="20000"/>
              </a:spcBef>
              <a:spcAft>
                <a:spcPts val="0"/>
              </a:spcAft>
              <a:buClrTx/>
              <a:buSzTx/>
              <a:buFont typeface="Arial" panose="020B0604020202020204"/>
              <a:buNone/>
              <a:defRPr/>
            </a:pPr>
            <a:endParaRPr kumimoji="0" lang="en-US" sz="1100" b="0" i="0" u="none" strike="noStrike" kern="1200" cap="none" spc="0" normalizeH="0" baseline="0" noProof="0" dirty="0" smtClean="0">
              <a:ln>
                <a:noFill/>
              </a:ln>
              <a:solidFill>
                <a:srgbClr val="262A3E"/>
              </a:solidFill>
              <a:effectLst/>
              <a:uLnTx/>
              <a:uFillTx/>
            </a:endParaRPr>
          </a:p>
          <a:p>
            <a:pPr marL="0" marR="0" lvl="0" indent="0" algn="ctr" defTabSz="457200" rtl="0" eaLnBrk="1" fontAlgn="auto" latinLnBrk="0" hangingPunct="1">
              <a:lnSpc>
                <a:spcPct val="100000"/>
              </a:lnSpc>
              <a:spcBef>
                <a:spcPct val="20000"/>
              </a:spcBef>
              <a:spcAft>
                <a:spcPts val="0"/>
              </a:spcAft>
              <a:buClrTx/>
              <a:buSzTx/>
              <a:buFont typeface="Arial" panose="020B0604020202020204"/>
              <a:buNone/>
              <a:defRPr/>
            </a:pPr>
            <a:endParaRPr kumimoji="0" lang="en-US" sz="1100" b="0" i="0" u="none" strike="noStrike" kern="1200" cap="none" spc="0" normalizeH="0" baseline="0" noProof="0" dirty="0">
              <a:ln>
                <a:noFill/>
              </a:ln>
              <a:solidFill>
                <a:srgbClr val="262A3E"/>
              </a:solidFill>
              <a:effectLst/>
              <a:uLnTx/>
              <a:uFillTx/>
            </a:endParaRPr>
          </a:p>
        </p:txBody>
      </p:sp>
      <p:sp>
        <p:nvSpPr>
          <p:cNvPr id="27" name="Text Placeholder 4"/>
          <p:cNvSpPr txBox="1"/>
          <p:nvPr/>
        </p:nvSpPr>
        <p:spPr>
          <a:xfrm>
            <a:off x="4000725" y="3586726"/>
            <a:ext cx="1870075" cy="44531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panose="020B0604020202020204"/>
              <a:buNone/>
              <a:defRPr sz="2000" b="0" i="0" kern="1200">
                <a:solidFill>
                  <a:srgbClr val="484141"/>
                </a:solidFill>
                <a:effectLst>
                  <a:outerShdw blurRad="50800" dist="38100" dir="2700000" algn="tl" rotWithShape="0">
                    <a:schemeClr val="bg1">
                      <a:alpha val="43000"/>
                    </a:schemeClr>
                  </a:outerShdw>
                </a:effectLst>
                <a:latin typeface="Aleo" panose="020F0502020204030203" pitchFamily="34" charset="0"/>
                <a:ea typeface="+mn-ea"/>
                <a:cs typeface="Aleo" panose="020F0502020204030203" pitchFamily="34" charset="0"/>
              </a:defRPr>
            </a:lvl1pPr>
            <a:lvl2pPr marL="742950" indent="-285750" algn="l" defTabSz="457200" rtl="0" eaLnBrk="1" latinLnBrk="0" hangingPunct="1">
              <a:spcBef>
                <a:spcPct val="20000"/>
              </a:spcBef>
              <a:buFont typeface="Arial" panose="020B0604020202020204"/>
              <a:buChar char="–"/>
              <a:defRPr sz="1800" kern="1200">
                <a:solidFill>
                  <a:schemeClr val="tx1"/>
                </a:solidFill>
                <a:latin typeface="Aleo" panose="020F0502020204030203" pitchFamily="34" charset="0"/>
                <a:ea typeface="+mn-ea"/>
                <a:cs typeface="Aleo" panose="020F0502020204030203" pitchFamily="34" charset="0"/>
              </a:defRPr>
            </a:lvl2pPr>
            <a:lvl3pPr marL="1143000" indent="-228600" algn="l" defTabSz="457200" rtl="0" eaLnBrk="1" latinLnBrk="0" hangingPunct="1">
              <a:spcBef>
                <a:spcPct val="20000"/>
              </a:spcBef>
              <a:buFont typeface="Arial" panose="020B0604020202020204"/>
              <a:buChar char="•"/>
              <a:defRPr sz="1600" kern="1200">
                <a:solidFill>
                  <a:schemeClr val="tx1"/>
                </a:solidFill>
                <a:latin typeface="Aleo" panose="020F0502020204030203" pitchFamily="34" charset="0"/>
                <a:ea typeface="+mn-ea"/>
                <a:cs typeface="Aleo" panose="020F0502020204030203" pitchFamily="34" charset="0"/>
              </a:defRPr>
            </a:lvl3pPr>
            <a:lvl4pPr marL="1600200" indent="-228600" algn="l" defTabSz="457200" rtl="0" eaLnBrk="1" latinLnBrk="0" hangingPunct="1">
              <a:spcBef>
                <a:spcPct val="20000"/>
              </a:spcBef>
              <a:buFont typeface="Arial" panose="020B0604020202020204"/>
              <a:buChar char="–"/>
              <a:defRPr sz="1400" kern="1200">
                <a:solidFill>
                  <a:schemeClr val="tx1"/>
                </a:solidFill>
                <a:latin typeface="Aleo" panose="020F0502020204030203" pitchFamily="34" charset="0"/>
                <a:ea typeface="+mn-ea"/>
                <a:cs typeface="Aleo" panose="020F0502020204030203" pitchFamily="34" charset="0"/>
              </a:defRPr>
            </a:lvl4pPr>
            <a:lvl5pPr marL="2057400" indent="-228600" algn="l" defTabSz="457200" rtl="0" eaLnBrk="1" latinLnBrk="0" hangingPunct="1">
              <a:spcBef>
                <a:spcPct val="20000"/>
              </a:spcBef>
              <a:buFont typeface="Arial" panose="020B0604020202020204"/>
              <a:buChar char="»"/>
              <a:defRPr sz="1200" kern="1200">
                <a:solidFill>
                  <a:schemeClr val="tx1"/>
                </a:solidFill>
                <a:latin typeface="Aleo" panose="020F0502020204030203" pitchFamily="34" charset="0"/>
                <a:ea typeface="+mn-ea"/>
                <a:cs typeface="Aleo" panose="020F0502020204030203" pitchFamily="34" charset="0"/>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panose="020B0604020202020204"/>
              <a:buNone/>
              <a:defRPr/>
            </a:pPr>
            <a:r>
              <a:rPr kumimoji="0" lang="en-US" sz="2800" b="0" i="0" u="none" strike="noStrike" kern="1200" cap="none" spc="0" normalizeH="0" baseline="0" noProof="0" smtClean="0">
                <a:ln>
                  <a:noFill/>
                </a:ln>
                <a:solidFill>
                  <a:srgbClr val="262A3E"/>
                </a:solidFill>
                <a:effectLst>
                  <a:outerShdw blurRad="50800" dist="38100" dir="2700000" algn="tl" rotWithShape="0">
                    <a:sysClr val="window" lastClr="FFFFFF">
                      <a:alpha val="43000"/>
                    </a:sysClr>
                  </a:outerShdw>
                </a:effectLst>
                <a:uLnTx/>
                <a:uFillTx/>
                <a:latin typeface="Aleo" panose="020F0502020204030203" pitchFamily="34" charset="0"/>
              </a:rPr>
              <a:t>$</a:t>
            </a:r>
            <a:r>
              <a:rPr kumimoji="0" lang="en-US" sz="2800" b="1" i="0" u="none" strike="noStrike" kern="1200" cap="none" spc="0" normalizeH="0" baseline="0" noProof="0" smtClean="0">
                <a:ln>
                  <a:noFill/>
                </a:ln>
                <a:solidFill>
                  <a:srgbClr val="262A3E"/>
                </a:solidFill>
                <a:effectLst>
                  <a:outerShdw blurRad="50800" dist="38100" dir="2700000" algn="tl" rotWithShape="0">
                    <a:sysClr val="window" lastClr="FFFFFF">
                      <a:alpha val="43000"/>
                    </a:sysClr>
                  </a:outerShdw>
                </a:effectLst>
                <a:uLnTx/>
                <a:uFillTx/>
                <a:latin typeface="Aleo" panose="020F0502020204030203" pitchFamily="34" charset="0"/>
              </a:rPr>
              <a:t>12</a:t>
            </a:r>
            <a:r>
              <a:rPr kumimoji="0" lang="en-US" sz="2800" b="0" i="0" u="none" strike="noStrike" kern="1200" cap="none" spc="0" normalizeH="0" baseline="0" noProof="0" smtClean="0">
                <a:ln>
                  <a:noFill/>
                </a:ln>
                <a:solidFill>
                  <a:srgbClr val="262A3E"/>
                </a:solidFill>
                <a:effectLst>
                  <a:outerShdw blurRad="50800" dist="38100" dir="2700000" algn="tl" rotWithShape="0">
                    <a:sysClr val="window" lastClr="FFFFFF">
                      <a:alpha val="43000"/>
                    </a:sysClr>
                  </a:outerShdw>
                </a:effectLst>
                <a:uLnTx/>
                <a:uFillTx/>
                <a:latin typeface="Aleo" panose="020F0502020204030203" pitchFamily="34" charset="0"/>
              </a:rPr>
              <a:t>.99</a:t>
            </a:r>
            <a:endParaRPr kumimoji="0" lang="en-US" sz="2800" b="0" i="0" u="none" strike="noStrike" kern="1200" cap="none" spc="0" normalizeH="0" baseline="0" noProof="0" dirty="0">
              <a:ln>
                <a:noFill/>
              </a:ln>
              <a:solidFill>
                <a:srgbClr val="262A3E"/>
              </a:solidFill>
              <a:effectLst>
                <a:outerShdw blurRad="50800" dist="38100" dir="2700000" algn="tl" rotWithShape="0">
                  <a:sysClr val="window" lastClr="FFFFFF">
                    <a:alpha val="43000"/>
                  </a:sysClr>
                </a:outerShdw>
              </a:effectLst>
              <a:uLnTx/>
              <a:uFillTx/>
              <a:latin typeface="Aleo" panose="020F0502020204030203" pitchFamily="34" charset="0"/>
            </a:endParaRPr>
          </a:p>
        </p:txBody>
      </p:sp>
      <p:sp>
        <p:nvSpPr>
          <p:cNvPr id="28" name="Text Placeholder 5"/>
          <p:cNvSpPr txBox="1"/>
          <p:nvPr/>
        </p:nvSpPr>
        <p:spPr>
          <a:xfrm>
            <a:off x="3955463" y="2284361"/>
            <a:ext cx="1870075" cy="44531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panose="020B0604020202020204"/>
              <a:buNone/>
              <a:defRPr sz="2000" b="1" i="0" kern="1200">
                <a:solidFill>
                  <a:srgbClr val="484141"/>
                </a:solidFill>
                <a:effectLst>
                  <a:outerShdw blurRad="50800" dist="38100" dir="2700000" algn="tl" rotWithShape="0">
                    <a:schemeClr val="bg1">
                      <a:alpha val="43000"/>
                    </a:schemeClr>
                  </a:outerShdw>
                </a:effectLst>
                <a:latin typeface="Aleo" panose="020F0502020204030203" pitchFamily="34" charset="0"/>
                <a:ea typeface="+mn-ea"/>
                <a:cs typeface="Aleo" panose="020F0502020204030203" pitchFamily="34" charset="0"/>
              </a:defRPr>
            </a:lvl1pPr>
            <a:lvl2pPr marL="742950" indent="-285750" algn="l" defTabSz="457200" rtl="0" eaLnBrk="1" latinLnBrk="0" hangingPunct="1">
              <a:spcBef>
                <a:spcPct val="20000"/>
              </a:spcBef>
              <a:buFont typeface="Arial" panose="020B0604020202020204"/>
              <a:buChar char="–"/>
              <a:defRPr sz="1800" kern="1200">
                <a:solidFill>
                  <a:schemeClr val="tx1"/>
                </a:solidFill>
                <a:latin typeface="Aleo" panose="020F0502020204030203" pitchFamily="34" charset="0"/>
                <a:ea typeface="+mn-ea"/>
                <a:cs typeface="Aleo" panose="020F0502020204030203" pitchFamily="34" charset="0"/>
              </a:defRPr>
            </a:lvl2pPr>
            <a:lvl3pPr marL="1143000" indent="-228600" algn="l" defTabSz="457200" rtl="0" eaLnBrk="1" latinLnBrk="0" hangingPunct="1">
              <a:spcBef>
                <a:spcPct val="20000"/>
              </a:spcBef>
              <a:buFont typeface="Arial" panose="020B0604020202020204"/>
              <a:buChar char="•"/>
              <a:defRPr sz="1600" kern="1200">
                <a:solidFill>
                  <a:schemeClr val="tx1"/>
                </a:solidFill>
                <a:latin typeface="Aleo" panose="020F0502020204030203" pitchFamily="34" charset="0"/>
                <a:ea typeface="+mn-ea"/>
                <a:cs typeface="Aleo" panose="020F0502020204030203" pitchFamily="34" charset="0"/>
              </a:defRPr>
            </a:lvl3pPr>
            <a:lvl4pPr marL="1600200" indent="-228600" algn="l" defTabSz="457200" rtl="0" eaLnBrk="1" latinLnBrk="0" hangingPunct="1">
              <a:spcBef>
                <a:spcPct val="20000"/>
              </a:spcBef>
              <a:buFont typeface="Arial" panose="020B0604020202020204"/>
              <a:buChar char="–"/>
              <a:defRPr sz="1400" kern="1200">
                <a:solidFill>
                  <a:schemeClr val="tx1"/>
                </a:solidFill>
                <a:latin typeface="Aleo" panose="020F0502020204030203" pitchFamily="34" charset="0"/>
                <a:ea typeface="+mn-ea"/>
                <a:cs typeface="Aleo" panose="020F0502020204030203" pitchFamily="34" charset="0"/>
              </a:defRPr>
            </a:lvl4pPr>
            <a:lvl5pPr marL="2057400" indent="-228600" algn="l" defTabSz="457200" rtl="0" eaLnBrk="1" latinLnBrk="0" hangingPunct="1">
              <a:spcBef>
                <a:spcPct val="20000"/>
              </a:spcBef>
              <a:buFont typeface="Arial" panose="020B0604020202020204"/>
              <a:buChar char="»"/>
              <a:defRPr sz="1200" kern="1200">
                <a:solidFill>
                  <a:schemeClr val="tx1"/>
                </a:solidFill>
                <a:latin typeface="Aleo" panose="020F0502020204030203" pitchFamily="34" charset="0"/>
                <a:ea typeface="+mn-ea"/>
                <a:cs typeface="Aleo" panose="020F0502020204030203" pitchFamily="34" charset="0"/>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panose="020B0604020202020204"/>
              <a:buNone/>
              <a:defRPr/>
            </a:pPr>
            <a:r>
              <a:rPr kumimoji="0" lang="en-US" sz="2000" b="1" i="0" u="none" strike="noStrike" kern="1200" cap="none" spc="0" normalizeH="0" baseline="0" noProof="0" dirty="0" smtClean="0">
                <a:ln>
                  <a:noFill/>
                </a:ln>
                <a:solidFill>
                  <a:srgbClr val="262A3E"/>
                </a:solidFill>
                <a:effectLst>
                  <a:outerShdw blurRad="50800" dist="38100" dir="2700000" algn="tl" rotWithShape="0">
                    <a:sysClr val="window" lastClr="FFFFFF">
                      <a:alpha val="43000"/>
                    </a:sysClr>
                  </a:outerShdw>
                </a:effectLst>
                <a:uLnTx/>
                <a:uFillTx/>
                <a:latin typeface="Aleo" panose="020F0502020204030203" pitchFamily="34" charset="0"/>
              </a:rPr>
              <a:t>NACHOS</a:t>
            </a:r>
            <a:endParaRPr kumimoji="0" lang="en-US" sz="2000" b="1" i="0" u="none" strike="noStrike" kern="1200" cap="none" spc="0" normalizeH="0" baseline="0" noProof="0" dirty="0">
              <a:ln>
                <a:noFill/>
              </a:ln>
              <a:solidFill>
                <a:srgbClr val="262A3E"/>
              </a:solidFill>
              <a:effectLst>
                <a:outerShdw blurRad="50800" dist="38100" dir="2700000" algn="tl" rotWithShape="0">
                  <a:sysClr val="window" lastClr="FFFFFF">
                    <a:alpha val="43000"/>
                  </a:sysClr>
                </a:outerShdw>
              </a:effectLst>
              <a:uLnTx/>
              <a:uFillTx/>
              <a:latin typeface="Aleo" panose="020F0502020204030203" pitchFamily="34" charset="0"/>
            </a:endParaRPr>
          </a:p>
        </p:txBody>
      </p:sp>
      <p:pic>
        <p:nvPicPr>
          <p:cNvPr id="29" name="Picture Placeholder 9" descr="sample_food1.png"/>
          <p:cNvPicPr>
            <a:picLocks noChangeAspect="1"/>
          </p:cNvPicPr>
          <p:nvPr/>
        </p:nvPicPr>
        <p:blipFill>
          <a:blip r:embed="rId2">
            <a:extLst>
              <a:ext uri="{28A0092B-C50C-407E-A947-70E740481C1C}">
                <a14:useLocalDpi xmlns:a14="http://schemas.microsoft.com/office/drawing/2010/main" val="0"/>
              </a:ext>
            </a:extLst>
          </a:blip>
          <a:srcRect l="16632" r="16632"/>
          <a:stretch>
            <a:fillRect/>
          </a:stretch>
        </p:blipFill>
        <p:spPr>
          <a:xfrm>
            <a:off x="899967" y="973264"/>
            <a:ext cx="2725737" cy="2725738"/>
          </a:xfrm>
          <a:prstGeom prst="ellipse">
            <a:avLst/>
          </a:prstGeom>
          <a:ln>
            <a:solidFill>
              <a:schemeClr val="bg1"/>
            </a:solidFill>
          </a:ln>
          <a:effectLst/>
        </p:spPr>
      </p:pic>
      <p:pic>
        <p:nvPicPr>
          <p:cNvPr id="30" name="Picture Placeholder 8" descr="sample_food.png"/>
          <p:cNvPicPr>
            <a:picLocks noChangeAspect="1"/>
          </p:cNvPicPr>
          <p:nvPr/>
        </p:nvPicPr>
        <p:blipFill>
          <a:blip r:embed="rId3" cstate="print">
            <a:extLst>
              <a:ext uri="{28A0092B-C50C-407E-A947-70E740481C1C}">
                <a14:useLocalDpi xmlns:a14="http://schemas.microsoft.com/office/drawing/2010/main" val="0"/>
              </a:ext>
            </a:extLst>
          </a:blip>
          <a:srcRect l="16618" r="16618"/>
          <a:stretch>
            <a:fillRect/>
          </a:stretch>
        </p:blipFill>
        <p:spPr>
          <a:xfrm>
            <a:off x="240921" y="2610187"/>
            <a:ext cx="1939346" cy="1939347"/>
          </a:xfrm>
          <a:prstGeom prst="ellipse">
            <a:avLst/>
          </a:prstGeom>
          <a:ln>
            <a:solidFill>
              <a:schemeClr val="bg1"/>
            </a:solidFill>
          </a:ln>
          <a:effectLst/>
        </p:spPr>
      </p:pic>
      <p:cxnSp>
        <p:nvCxnSpPr>
          <p:cNvPr id="31" name="Straight Connector 18"/>
          <p:cNvCxnSpPr/>
          <p:nvPr/>
        </p:nvCxnSpPr>
        <p:spPr>
          <a:xfrm>
            <a:off x="3987000" y="2282306"/>
            <a:ext cx="1883800" cy="0"/>
          </a:xfrm>
          <a:prstGeom prst="line">
            <a:avLst/>
          </a:prstGeom>
          <a:noFill/>
          <a:ln w="12700" cap="flat" cmpd="sng" algn="ctr">
            <a:solidFill>
              <a:srgbClr val="363C58"/>
            </a:solidFill>
            <a:prstDash val="solid"/>
          </a:ln>
          <a:effectLst/>
        </p:spPr>
      </p:cxnSp>
      <p:grpSp>
        <p:nvGrpSpPr>
          <p:cNvPr id="32" name="Group 19"/>
          <p:cNvGrpSpPr/>
          <p:nvPr/>
        </p:nvGrpSpPr>
        <p:grpSpPr>
          <a:xfrm>
            <a:off x="1132640" y="4093816"/>
            <a:ext cx="624118" cy="624118"/>
            <a:chOff x="358335" y="1281085"/>
            <a:chExt cx="624118" cy="624118"/>
          </a:xfrm>
        </p:grpSpPr>
        <p:sp>
          <p:nvSpPr>
            <p:cNvPr id="33" name="Oval 20"/>
            <p:cNvSpPr/>
            <p:nvPr/>
          </p:nvSpPr>
          <p:spPr>
            <a:xfrm>
              <a:off x="358335" y="1281085"/>
              <a:ext cx="624118" cy="624118"/>
            </a:xfrm>
            <a:prstGeom prst="ellipse">
              <a:avLst/>
            </a:prstGeom>
            <a:solidFill>
              <a:srgbClr val="EF6B37"/>
            </a:solidFill>
            <a:ln w="9525" cap="flat" cmpd="sng" algn="ctr">
              <a:solidFill>
                <a:srgbClr val="FA8B5F"/>
              </a:solidFill>
              <a:prstDash val="solid"/>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34" name="TextBox 33"/>
            <p:cNvSpPr txBox="1"/>
            <p:nvPr/>
          </p:nvSpPr>
          <p:spPr>
            <a:xfrm>
              <a:off x="496210" y="1371805"/>
              <a:ext cx="394992"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en-US" sz="2400" b="0" i="0" u="none" strike="noStrike" kern="0" cap="none" spc="0" normalizeH="0" baseline="0" noProof="0" dirty="0" smtClean="0">
                  <a:ln>
                    <a:noFill/>
                  </a:ln>
                  <a:solidFill>
                    <a:prstClr val="white"/>
                  </a:solidFill>
                  <a:effectLst/>
                  <a:uLnTx/>
                  <a:uFillTx/>
                </a:rPr>
                <a:t>7</a:t>
              </a:r>
              <a:endParaRPr kumimoji="0" lang="en-US" sz="2400" b="0" i="0" u="none" strike="noStrike" kern="0" cap="none" spc="0" normalizeH="0" baseline="0" noProof="0" dirty="0" smtClean="0">
                <a:ln>
                  <a:noFill/>
                </a:ln>
                <a:solidFill>
                  <a:prstClr val="white"/>
                </a:solidFill>
                <a:effectLst/>
                <a:uLnTx/>
                <a:uFillTx/>
              </a:endParaRPr>
            </a:p>
          </p:txBody>
        </p:sp>
        <p:sp>
          <p:nvSpPr>
            <p:cNvPr id="35" name="TextBox 34"/>
            <p:cNvSpPr txBox="1"/>
            <p:nvPr/>
          </p:nvSpPr>
          <p:spPr>
            <a:xfrm>
              <a:off x="366439" y="1338958"/>
              <a:ext cx="30166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prstClr val="white"/>
                  </a:solidFill>
                  <a:effectLst>
                    <a:outerShdw blurRad="50800" dist="38100" dir="2700000" algn="tl" rotWithShape="0">
                      <a:srgbClr val="FA8B5F">
                        <a:alpha val="43000"/>
                      </a:srgbClr>
                    </a:outerShdw>
                  </a:effectLst>
                  <a:uLnTx/>
                  <a:uFillTx/>
                </a:rPr>
                <a:t>$</a:t>
              </a:r>
              <a:endParaRPr kumimoji="0" lang="en-US" sz="1800" b="0" i="0" u="none" strike="noStrike" kern="0" cap="none" spc="0" normalizeH="0" baseline="0" noProof="0" dirty="0" smtClean="0">
                <a:ln>
                  <a:noFill/>
                </a:ln>
                <a:solidFill>
                  <a:prstClr val="white"/>
                </a:solidFill>
                <a:effectLst>
                  <a:outerShdw blurRad="50800" dist="38100" dir="2700000" algn="tl" rotWithShape="0">
                    <a:srgbClr val="FA8B5F">
                      <a:alpha val="43000"/>
                    </a:srgbClr>
                  </a:outerShdw>
                </a:effectLst>
                <a:uLnTx/>
                <a:uFillTx/>
              </a:endParaRPr>
            </a:p>
          </p:txBody>
        </p:sp>
      </p:grpSp>
      <p:grpSp>
        <p:nvGrpSpPr>
          <p:cNvPr id="36" name="Group 23"/>
          <p:cNvGrpSpPr/>
          <p:nvPr/>
        </p:nvGrpSpPr>
        <p:grpSpPr>
          <a:xfrm>
            <a:off x="1084380" y="1031217"/>
            <a:ext cx="624118" cy="624118"/>
            <a:chOff x="358335" y="1281085"/>
            <a:chExt cx="624118" cy="624118"/>
          </a:xfrm>
        </p:grpSpPr>
        <p:sp>
          <p:nvSpPr>
            <p:cNvPr id="37" name="Oval 24"/>
            <p:cNvSpPr/>
            <p:nvPr/>
          </p:nvSpPr>
          <p:spPr>
            <a:xfrm>
              <a:off x="358335" y="1281085"/>
              <a:ext cx="624118" cy="624118"/>
            </a:xfrm>
            <a:prstGeom prst="ellipse">
              <a:avLst/>
            </a:prstGeom>
            <a:solidFill>
              <a:srgbClr val="EF6B37"/>
            </a:solidFill>
            <a:ln w="9525" cap="flat" cmpd="sng" algn="ctr">
              <a:solidFill>
                <a:srgbClr val="FA8B5F"/>
              </a:solidFill>
              <a:prstDash val="solid"/>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38" name="TextBox 37"/>
            <p:cNvSpPr txBox="1"/>
            <p:nvPr/>
          </p:nvSpPr>
          <p:spPr>
            <a:xfrm>
              <a:off x="496210" y="1333897"/>
              <a:ext cx="394992"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en-US" sz="2400" b="0" i="0" u="none" strike="noStrike" kern="0" cap="none" spc="0" normalizeH="0" baseline="0" noProof="0" dirty="0" smtClean="0">
                  <a:ln>
                    <a:noFill/>
                  </a:ln>
                  <a:solidFill>
                    <a:prstClr val="white"/>
                  </a:solidFill>
                  <a:effectLst/>
                  <a:uLnTx/>
                  <a:uFillTx/>
                </a:rPr>
                <a:t>6</a:t>
              </a:r>
              <a:endParaRPr kumimoji="0" lang="en-US" sz="2400" b="0" i="0" u="none" strike="noStrike" kern="0" cap="none" spc="0" normalizeH="0" baseline="0" noProof="0" dirty="0" smtClean="0">
                <a:ln>
                  <a:noFill/>
                </a:ln>
                <a:solidFill>
                  <a:prstClr val="white"/>
                </a:solidFill>
                <a:effectLst/>
                <a:uLnTx/>
                <a:uFillTx/>
              </a:endParaRPr>
            </a:p>
          </p:txBody>
        </p:sp>
        <p:sp>
          <p:nvSpPr>
            <p:cNvPr id="39" name="TextBox 38"/>
            <p:cNvSpPr txBox="1"/>
            <p:nvPr/>
          </p:nvSpPr>
          <p:spPr>
            <a:xfrm>
              <a:off x="366439" y="1338958"/>
              <a:ext cx="30166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prstClr val="white"/>
                  </a:solidFill>
                  <a:effectLst>
                    <a:outerShdw blurRad="50800" dist="38100" dir="2700000" algn="tl" rotWithShape="0">
                      <a:srgbClr val="FA8B5F">
                        <a:alpha val="43000"/>
                      </a:srgbClr>
                    </a:outerShdw>
                  </a:effectLst>
                  <a:uLnTx/>
                  <a:uFillTx/>
                </a:rPr>
                <a:t>$</a:t>
              </a:r>
              <a:endParaRPr kumimoji="0" lang="en-US" sz="1800" b="0" i="0" u="none" strike="noStrike" kern="0" cap="none" spc="0" normalizeH="0" baseline="0" noProof="0" dirty="0" smtClean="0">
                <a:ln>
                  <a:noFill/>
                </a:ln>
                <a:solidFill>
                  <a:prstClr val="white"/>
                </a:solidFill>
                <a:effectLst>
                  <a:outerShdw blurRad="50800" dist="38100" dir="2700000" algn="tl" rotWithShape="0">
                    <a:srgbClr val="FA8B5F">
                      <a:alpha val="43000"/>
                    </a:srgbClr>
                  </a:outerShdw>
                </a:effectLst>
                <a:uLnTx/>
                <a:uFillTx/>
              </a:endParaRPr>
            </a:p>
          </p:txBody>
        </p:sp>
      </p:grpSp>
      <p:grpSp>
        <p:nvGrpSpPr>
          <p:cNvPr id="40" name="Group 27"/>
          <p:cNvGrpSpPr/>
          <p:nvPr/>
        </p:nvGrpSpPr>
        <p:grpSpPr>
          <a:xfrm>
            <a:off x="7957624" y="3467903"/>
            <a:ext cx="624118" cy="624118"/>
            <a:chOff x="358335" y="1281085"/>
            <a:chExt cx="624118" cy="624118"/>
          </a:xfrm>
        </p:grpSpPr>
        <p:sp>
          <p:nvSpPr>
            <p:cNvPr id="41" name="Oval 28"/>
            <p:cNvSpPr/>
            <p:nvPr/>
          </p:nvSpPr>
          <p:spPr>
            <a:xfrm>
              <a:off x="358335" y="1281085"/>
              <a:ext cx="624118" cy="624118"/>
            </a:xfrm>
            <a:prstGeom prst="ellipse">
              <a:avLst/>
            </a:prstGeom>
            <a:solidFill>
              <a:srgbClr val="EF6B37"/>
            </a:solidFill>
            <a:ln w="9525" cap="flat" cmpd="sng" algn="ctr">
              <a:solidFill>
                <a:srgbClr val="FA8B5F"/>
              </a:solidFill>
              <a:prstDash val="solid"/>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42" name="TextBox 41"/>
            <p:cNvSpPr txBox="1"/>
            <p:nvPr/>
          </p:nvSpPr>
          <p:spPr>
            <a:xfrm>
              <a:off x="496210" y="1371805"/>
              <a:ext cx="394992"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en-US" sz="2400" b="0" i="0" u="none" strike="noStrike" kern="0" cap="none" spc="0" normalizeH="0" baseline="0" noProof="0" dirty="0" smtClean="0">
                  <a:ln>
                    <a:noFill/>
                  </a:ln>
                  <a:solidFill>
                    <a:prstClr val="white"/>
                  </a:solidFill>
                  <a:effectLst/>
                  <a:uLnTx/>
                  <a:uFillTx/>
                </a:rPr>
                <a:t>9</a:t>
              </a:r>
              <a:endParaRPr kumimoji="0" lang="en-US" sz="2400" b="0" i="0" u="none" strike="noStrike" kern="0" cap="none" spc="0" normalizeH="0" baseline="0" noProof="0" dirty="0" smtClean="0">
                <a:ln>
                  <a:noFill/>
                </a:ln>
                <a:solidFill>
                  <a:prstClr val="white"/>
                </a:solidFill>
                <a:effectLst/>
                <a:uLnTx/>
                <a:uFillTx/>
              </a:endParaRPr>
            </a:p>
          </p:txBody>
        </p:sp>
        <p:sp>
          <p:nvSpPr>
            <p:cNvPr id="43" name="TextBox 42"/>
            <p:cNvSpPr txBox="1"/>
            <p:nvPr/>
          </p:nvSpPr>
          <p:spPr>
            <a:xfrm>
              <a:off x="366439" y="1338958"/>
              <a:ext cx="30166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prstClr val="white"/>
                  </a:solidFill>
                  <a:effectLst>
                    <a:outerShdw blurRad="50800" dist="38100" dir="2700000" algn="tl" rotWithShape="0">
                      <a:srgbClr val="FA8B5F">
                        <a:alpha val="43000"/>
                      </a:srgbClr>
                    </a:outerShdw>
                  </a:effectLst>
                  <a:uLnTx/>
                  <a:uFillTx/>
                </a:rPr>
                <a:t>$</a:t>
              </a:r>
              <a:endParaRPr kumimoji="0" lang="en-US" sz="1800" b="0" i="0" u="none" strike="noStrike" kern="0" cap="none" spc="0" normalizeH="0" baseline="0" noProof="0" dirty="0" smtClean="0">
                <a:ln>
                  <a:noFill/>
                </a:ln>
                <a:solidFill>
                  <a:prstClr val="white"/>
                </a:solidFill>
                <a:effectLst>
                  <a:outerShdw blurRad="50800" dist="38100" dir="2700000" algn="tl" rotWithShape="0">
                    <a:srgbClr val="FA8B5F">
                      <a:alpha val="43000"/>
                    </a:srgbClr>
                  </a:outerShdw>
                </a:effectLst>
                <a:uLnTx/>
                <a:uFillTx/>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31"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style.rotation</p:attrName>
                                        </p:attrNameLst>
                                      </p:cBhvr>
                                      <p:tavLst>
                                        <p:tav tm="0">
                                          <p:val>
                                            <p:fltVal val="90"/>
                                          </p:val>
                                        </p:tav>
                                        <p:tav tm="100000">
                                          <p:val>
                                            <p:fltVal val="0"/>
                                          </p:val>
                                        </p:tav>
                                      </p:tavLst>
                                    </p:anim>
                                    <p:animEffect transition="in" filter="fade">
                                      <p:cBhvr>
                                        <p:cTn id="21" dur="1000"/>
                                        <p:tgtEl>
                                          <p:spTgt spid="29"/>
                                        </p:tgtEl>
                                      </p:cBhvr>
                                    </p:animEffect>
                                  </p:childTnLst>
                                </p:cTn>
                              </p:par>
                              <p:par>
                                <p:cTn id="22" presetID="31"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style.rotation</p:attrName>
                                        </p:attrNameLst>
                                      </p:cBhvr>
                                      <p:tavLst>
                                        <p:tav tm="0">
                                          <p:val>
                                            <p:fltVal val="90"/>
                                          </p:val>
                                        </p:tav>
                                        <p:tav tm="100000">
                                          <p:val>
                                            <p:fltVal val="0"/>
                                          </p:val>
                                        </p:tav>
                                      </p:tavLst>
                                    </p:anim>
                                    <p:animEffect transition="in" filter="fade">
                                      <p:cBhvr>
                                        <p:cTn id="27" dur="1000"/>
                                        <p:tgtEl>
                                          <p:spTgt spid="30"/>
                                        </p:tgtEl>
                                      </p:cBhvr>
                                    </p:animEffect>
                                  </p:childTnLst>
                                </p:cTn>
                              </p:par>
                              <p:par>
                                <p:cTn id="28" presetID="31"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par>
                                <p:cTn id="34" presetID="22" presetClass="entr" presetSubtype="8"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par>
                                <p:cTn id="37" presetID="23" presetClass="entr" presetSubtype="16" fill="hold" nodeType="withEffect">
                                  <p:stCondLst>
                                    <p:cond delay="125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200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275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图: 数据 8"/>
          <p:cNvSpPr/>
          <p:nvPr/>
        </p:nvSpPr>
        <p:spPr>
          <a:xfrm>
            <a:off x="482795" y="1434862"/>
            <a:ext cx="1853821" cy="2484120"/>
          </a:xfrm>
          <a:prstGeom prst="flowChartInputOutpu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35858"/>
              </a:solidFill>
              <a:latin typeface="微软雅黑" panose="020B0503020204020204" pitchFamily="34" charset="-122"/>
              <a:ea typeface="微软雅黑" panose="020B0503020204020204" pitchFamily="34" charset="-122"/>
            </a:endParaRPr>
          </a:p>
        </p:txBody>
      </p:sp>
      <p:sp>
        <p:nvSpPr>
          <p:cNvPr id="10" name="流程图: 数据 9"/>
          <p:cNvSpPr/>
          <p:nvPr/>
        </p:nvSpPr>
        <p:spPr>
          <a:xfrm>
            <a:off x="2105855" y="1434862"/>
            <a:ext cx="1853821" cy="2484120"/>
          </a:xfrm>
          <a:prstGeom prst="flowChartInputOutpu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35858"/>
              </a:solidFill>
              <a:latin typeface="微软雅黑" panose="020B0503020204020204" pitchFamily="34" charset="-122"/>
              <a:ea typeface="微软雅黑" panose="020B0503020204020204" pitchFamily="34" charset="-122"/>
            </a:endParaRPr>
          </a:p>
        </p:txBody>
      </p:sp>
      <p:sp>
        <p:nvSpPr>
          <p:cNvPr id="11" name="流程图: 数据 10"/>
          <p:cNvSpPr/>
          <p:nvPr/>
        </p:nvSpPr>
        <p:spPr>
          <a:xfrm>
            <a:off x="3683195" y="1434862"/>
            <a:ext cx="1853821" cy="2484120"/>
          </a:xfrm>
          <a:prstGeom prst="flowChartInputOutpu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35858"/>
              </a:solidFill>
              <a:latin typeface="微软雅黑" panose="020B0503020204020204" pitchFamily="34" charset="-122"/>
              <a:ea typeface="微软雅黑" panose="020B0503020204020204" pitchFamily="34" charset="-122"/>
            </a:endParaRPr>
          </a:p>
        </p:txBody>
      </p:sp>
      <p:sp>
        <p:nvSpPr>
          <p:cNvPr id="12" name="流程图: 数据 11"/>
          <p:cNvSpPr/>
          <p:nvPr/>
        </p:nvSpPr>
        <p:spPr>
          <a:xfrm>
            <a:off x="5245295" y="1434862"/>
            <a:ext cx="1853821" cy="2484120"/>
          </a:xfrm>
          <a:prstGeom prst="flowChartInputOutpu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35858"/>
              </a:solidFill>
              <a:latin typeface="微软雅黑" panose="020B0503020204020204" pitchFamily="34" charset="-122"/>
              <a:ea typeface="微软雅黑" panose="020B0503020204020204" pitchFamily="34" charset="-122"/>
            </a:endParaRPr>
          </a:p>
        </p:txBody>
      </p:sp>
      <p:sp>
        <p:nvSpPr>
          <p:cNvPr id="13" name="流程图: 数据 12"/>
          <p:cNvSpPr/>
          <p:nvPr/>
        </p:nvSpPr>
        <p:spPr>
          <a:xfrm>
            <a:off x="6822635" y="1434862"/>
            <a:ext cx="1853821" cy="2484120"/>
          </a:xfrm>
          <a:prstGeom prst="flowChartInputOutpu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35858"/>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7824" y="712511"/>
            <a:ext cx="3182118" cy="542545"/>
          </a:xfrm>
          <a:prstGeom prst="rect">
            <a:avLst/>
          </a:prstGeom>
        </p:spPr>
      </p:pic>
      <p:cxnSp>
        <p:nvCxnSpPr>
          <p:cNvPr id="16" name="直接连接符 15"/>
          <p:cNvCxnSpPr/>
          <p:nvPr/>
        </p:nvCxnSpPr>
        <p:spPr>
          <a:xfrm>
            <a:off x="482795" y="4120941"/>
            <a:ext cx="1407036" cy="0"/>
          </a:xfrm>
          <a:prstGeom prst="line">
            <a:avLst/>
          </a:prstGeom>
          <a:ln>
            <a:solidFill>
              <a:srgbClr val="635858"/>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6980" y="4192949"/>
            <a:ext cx="902811" cy="307777"/>
          </a:xfrm>
          <a:prstGeom prst="rect">
            <a:avLst/>
          </a:prstGeom>
          <a:noFill/>
        </p:spPr>
        <p:txBody>
          <a:bodyPr wrap="none" rtlCol="0">
            <a:spAutoFit/>
          </a:bodyPr>
          <a:lstStyle/>
          <a:p>
            <a:r>
              <a:rPr lang="zh-CN" altLang="en-US" sz="1400" i="1" dirty="0" smtClean="0">
                <a:solidFill>
                  <a:srgbClr val="635858"/>
                </a:solidFill>
                <a:latin typeface="微软雅黑" panose="020B0503020204020204" pitchFamily="34" charset="-122"/>
                <a:ea typeface="微软雅黑" panose="020B0503020204020204" pitchFamily="34" charset="-122"/>
              </a:rPr>
              <a:t>美味西餐</a:t>
            </a:r>
            <a:endParaRPr lang="zh-CN" altLang="en-US" sz="1400" i="1" dirty="0">
              <a:solidFill>
                <a:srgbClr val="635858"/>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2113475" y="4120941"/>
            <a:ext cx="1407036" cy="0"/>
          </a:xfrm>
          <a:prstGeom prst="line">
            <a:avLst/>
          </a:prstGeom>
          <a:ln>
            <a:solidFill>
              <a:srgbClr val="635858"/>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57660" y="4192949"/>
            <a:ext cx="902811" cy="307777"/>
          </a:xfrm>
          <a:prstGeom prst="rect">
            <a:avLst/>
          </a:prstGeom>
          <a:noFill/>
        </p:spPr>
        <p:txBody>
          <a:bodyPr wrap="none" rtlCol="0">
            <a:spAutoFit/>
          </a:bodyPr>
          <a:lstStyle/>
          <a:p>
            <a:r>
              <a:rPr lang="zh-CN" altLang="en-US" sz="1400" i="1" dirty="0" smtClean="0">
                <a:solidFill>
                  <a:srgbClr val="635858"/>
                </a:solidFill>
                <a:latin typeface="微软雅黑" panose="020B0503020204020204" pitchFamily="34" charset="-122"/>
                <a:ea typeface="微软雅黑" panose="020B0503020204020204" pitchFamily="34" charset="-122"/>
              </a:rPr>
              <a:t>美味西餐</a:t>
            </a:r>
            <a:endParaRPr lang="zh-CN" altLang="en-US" sz="1400" i="1" dirty="0">
              <a:solidFill>
                <a:srgbClr val="635858"/>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3713675" y="4128561"/>
            <a:ext cx="1407036" cy="0"/>
          </a:xfrm>
          <a:prstGeom prst="line">
            <a:avLst/>
          </a:prstGeom>
          <a:ln>
            <a:solidFill>
              <a:srgbClr val="635858"/>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857860" y="4200569"/>
            <a:ext cx="902811" cy="307777"/>
          </a:xfrm>
          <a:prstGeom prst="rect">
            <a:avLst/>
          </a:prstGeom>
          <a:noFill/>
        </p:spPr>
        <p:txBody>
          <a:bodyPr wrap="none" rtlCol="0">
            <a:spAutoFit/>
          </a:bodyPr>
          <a:lstStyle/>
          <a:p>
            <a:r>
              <a:rPr lang="zh-CN" altLang="en-US" sz="1400" i="1" dirty="0" smtClean="0">
                <a:solidFill>
                  <a:srgbClr val="635858"/>
                </a:solidFill>
                <a:latin typeface="微软雅黑" panose="020B0503020204020204" pitchFamily="34" charset="-122"/>
                <a:ea typeface="微软雅黑" panose="020B0503020204020204" pitchFamily="34" charset="-122"/>
              </a:rPr>
              <a:t>美味西餐</a:t>
            </a:r>
            <a:endParaRPr lang="zh-CN" altLang="en-US" sz="1400" i="1" dirty="0">
              <a:solidFill>
                <a:srgbClr val="635858"/>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5252915" y="4128561"/>
            <a:ext cx="1407036" cy="0"/>
          </a:xfrm>
          <a:prstGeom prst="line">
            <a:avLst/>
          </a:prstGeom>
          <a:ln>
            <a:solidFill>
              <a:srgbClr val="635858"/>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397100" y="4200569"/>
            <a:ext cx="902811" cy="307777"/>
          </a:xfrm>
          <a:prstGeom prst="rect">
            <a:avLst/>
          </a:prstGeom>
          <a:noFill/>
        </p:spPr>
        <p:txBody>
          <a:bodyPr wrap="none" rtlCol="0">
            <a:spAutoFit/>
          </a:bodyPr>
          <a:lstStyle/>
          <a:p>
            <a:r>
              <a:rPr lang="zh-CN" altLang="en-US" sz="1400" i="1" dirty="0" smtClean="0">
                <a:solidFill>
                  <a:srgbClr val="635858"/>
                </a:solidFill>
                <a:latin typeface="微软雅黑" panose="020B0503020204020204" pitchFamily="34" charset="-122"/>
                <a:ea typeface="微软雅黑" panose="020B0503020204020204" pitchFamily="34" charset="-122"/>
              </a:rPr>
              <a:t>美味西餐</a:t>
            </a:r>
            <a:endParaRPr lang="zh-CN" altLang="en-US" sz="1400" i="1" dirty="0">
              <a:solidFill>
                <a:srgbClr val="635858"/>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6815015" y="4136181"/>
            <a:ext cx="1407036" cy="0"/>
          </a:xfrm>
          <a:prstGeom prst="line">
            <a:avLst/>
          </a:prstGeom>
          <a:ln>
            <a:solidFill>
              <a:srgbClr val="635858"/>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959200" y="4208189"/>
            <a:ext cx="902811" cy="307777"/>
          </a:xfrm>
          <a:prstGeom prst="rect">
            <a:avLst/>
          </a:prstGeom>
          <a:noFill/>
        </p:spPr>
        <p:txBody>
          <a:bodyPr wrap="none" rtlCol="0">
            <a:spAutoFit/>
          </a:bodyPr>
          <a:lstStyle/>
          <a:p>
            <a:r>
              <a:rPr lang="zh-CN" altLang="en-US" sz="1400" i="1" dirty="0" smtClean="0">
                <a:solidFill>
                  <a:srgbClr val="635858"/>
                </a:solidFill>
                <a:latin typeface="微软雅黑" panose="020B0503020204020204" pitchFamily="34" charset="-122"/>
                <a:ea typeface="微软雅黑" panose="020B0503020204020204" pitchFamily="34" charset="-122"/>
              </a:rPr>
              <a:t>美味西餐</a:t>
            </a:r>
            <a:endParaRPr lang="zh-CN" altLang="en-US" sz="1400" i="1" dirty="0">
              <a:solidFill>
                <a:srgbClr val="635858"/>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7" grpId="0"/>
      <p:bldP spid="19" grpId="0"/>
      <p:bldP spid="21" grpId="0"/>
      <p:bldP spid="23"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p:nvPr/>
        </p:nvSpPr>
        <p:spPr bwMode="auto">
          <a:xfrm>
            <a:off x="4874493" y="755709"/>
            <a:ext cx="2449754" cy="62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lstStyle>
            <a:lvl1pPr defTabSz="457200" eaLnBrk="0" hangingPunct="0">
              <a:defRPr sz="3600">
                <a:solidFill>
                  <a:schemeClr val="tx1"/>
                </a:solidFill>
                <a:latin typeface="Lato Light" pitchFamily="34" charset="0"/>
                <a:ea typeface="MS PGothic" panose="020B0600070205080204" pitchFamily="34" charset="-128"/>
              </a:defRPr>
            </a:lvl1pPr>
            <a:lvl2pPr marL="742950" indent="-285750" defTabSz="457200" eaLnBrk="0" hangingPunct="0">
              <a:defRPr sz="3600">
                <a:solidFill>
                  <a:schemeClr val="tx1"/>
                </a:solidFill>
                <a:latin typeface="Lato Light" pitchFamily="34" charset="0"/>
                <a:ea typeface="MS PGothic" panose="020B0600070205080204" pitchFamily="34" charset="-128"/>
              </a:defRPr>
            </a:lvl2pPr>
            <a:lvl3pPr marL="1143000" indent="-228600" defTabSz="457200" eaLnBrk="0" hangingPunct="0">
              <a:defRPr sz="3600">
                <a:solidFill>
                  <a:schemeClr val="tx1"/>
                </a:solidFill>
                <a:latin typeface="Lato Light" pitchFamily="34" charset="0"/>
                <a:ea typeface="MS PGothic" panose="020B0600070205080204" pitchFamily="34" charset="-128"/>
              </a:defRPr>
            </a:lvl3pPr>
            <a:lvl4pPr marL="1600200" indent="-228600" defTabSz="457200" eaLnBrk="0" hangingPunct="0">
              <a:defRPr sz="3600">
                <a:solidFill>
                  <a:schemeClr val="tx1"/>
                </a:solidFill>
                <a:latin typeface="Lato Light" pitchFamily="34" charset="0"/>
                <a:ea typeface="MS PGothic" panose="020B0600070205080204" pitchFamily="34" charset="-128"/>
              </a:defRPr>
            </a:lvl4pPr>
            <a:lvl5pPr marL="2057400" indent="-228600" defTabSz="457200" eaLnBrk="0" hangingPunct="0">
              <a:defRPr sz="3600">
                <a:solidFill>
                  <a:schemeClr val="tx1"/>
                </a:solidFill>
                <a:latin typeface="Lato Light" pitchFamily="34" charset="0"/>
                <a:ea typeface="MS PGothic" panose="020B0600070205080204" pitchFamily="34" charset="-128"/>
              </a:defRPr>
            </a:lvl5pPr>
            <a:lvl6pPr marL="2514600" indent="-228600" defTabSz="45720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45720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45720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45720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eaLnBrk="1" hangingPunct="1">
              <a:spcBef>
                <a:spcPct val="20000"/>
              </a:spcBef>
              <a:buFont typeface="Arial" panose="020B0604020202020204" pitchFamily="34" charset="0"/>
              <a:buNone/>
            </a:pPr>
            <a:r>
              <a:rPr lang="en-US" altLang="zh-CN" sz="1050" dirty="0">
                <a:solidFill>
                  <a:srgbClr val="827474"/>
                </a:solidFill>
                <a:latin typeface="方正中倩简体" panose="03000509000000000000" pitchFamily="65" charset="-122"/>
                <a:ea typeface="方正中倩简体" panose="03000509000000000000" pitchFamily="65" charset="-122"/>
              </a:rPr>
              <a:t>2015</a:t>
            </a:r>
            <a:r>
              <a:rPr lang="zh-CN" altLang="en-US" sz="1050" dirty="0">
                <a:solidFill>
                  <a:srgbClr val="827474"/>
                </a:solidFill>
                <a:latin typeface="方正中倩简体" panose="03000509000000000000" pitchFamily="65" charset="-122"/>
                <a:ea typeface="方正中倩简体" panose="03000509000000000000" pitchFamily="65" charset="-122"/>
              </a:rPr>
              <a:t>年</a:t>
            </a:r>
            <a:r>
              <a:rPr lang="en-US" altLang="zh-CN" sz="1050" dirty="0">
                <a:solidFill>
                  <a:srgbClr val="827474"/>
                </a:solidFill>
                <a:latin typeface="方正中倩简体" panose="03000509000000000000" pitchFamily="65" charset="-122"/>
                <a:ea typeface="方正中倩简体" panose="03000509000000000000" pitchFamily="65" charset="-122"/>
              </a:rPr>
              <a:t>6</a:t>
            </a:r>
            <a:r>
              <a:rPr lang="zh-CN" altLang="en-US" sz="1050" dirty="0">
                <a:solidFill>
                  <a:srgbClr val="827474"/>
                </a:solidFill>
                <a:latin typeface="方正中倩简体" panose="03000509000000000000" pitchFamily="65" charset="-122"/>
                <a:ea typeface="方正中倩简体" panose="03000509000000000000" pitchFamily="65" charset="-122"/>
              </a:rPr>
              <a:t>月我们在王家墩泛海</a:t>
            </a:r>
            <a:r>
              <a:rPr lang="en-US" altLang="zh-CN" sz="1050" dirty="0">
                <a:solidFill>
                  <a:srgbClr val="827474"/>
                </a:solidFill>
                <a:latin typeface="方正中倩简体" panose="03000509000000000000" pitchFamily="65" charset="-122"/>
                <a:ea typeface="方正中倩简体" panose="03000509000000000000" pitchFamily="65" charset="-122"/>
              </a:rPr>
              <a:t>CBD</a:t>
            </a:r>
            <a:r>
              <a:rPr lang="zh-CN" altLang="en-US" sz="1050" dirty="0">
                <a:solidFill>
                  <a:srgbClr val="827474"/>
                </a:solidFill>
                <a:latin typeface="方正中倩简体" panose="03000509000000000000" pitchFamily="65" charset="-122"/>
                <a:ea typeface="方正中倩简体" panose="03000509000000000000" pitchFamily="65" charset="-122"/>
              </a:rPr>
              <a:t>开了第一家店，短时间内已经成为写字楼白领阶层首选的休闲</a:t>
            </a:r>
            <a:r>
              <a:rPr lang="zh-CN" altLang="en-US" sz="1050" dirty="0" smtClean="0">
                <a:solidFill>
                  <a:srgbClr val="827474"/>
                </a:solidFill>
                <a:latin typeface="方正中倩简体" panose="03000509000000000000" pitchFamily="65" charset="-122"/>
                <a:ea typeface="方正中倩简体" panose="03000509000000000000" pitchFamily="65" charset="-122"/>
              </a:rPr>
              <a:t>场所</a:t>
            </a:r>
            <a:r>
              <a:rPr lang="zh-CN" altLang="en-US" sz="1050" dirty="0">
                <a:solidFill>
                  <a:srgbClr val="827474"/>
                </a:solidFill>
                <a:latin typeface="方正中倩简体" panose="03000509000000000000" pitchFamily="65" charset="-122"/>
                <a:ea typeface="方正中倩简体" panose="03000509000000000000" pitchFamily="65" charset="-122"/>
              </a:rPr>
              <a:t>。</a:t>
            </a:r>
            <a:endParaRPr lang="en-US" altLang="zh-CN" sz="1050" dirty="0">
              <a:solidFill>
                <a:srgbClr val="827474"/>
              </a:solidFill>
              <a:latin typeface="方正中倩简体" panose="03000509000000000000" pitchFamily="65" charset="-122"/>
              <a:ea typeface="方正中倩简体" panose="03000509000000000000" pitchFamily="65" charset="-122"/>
            </a:endParaRPr>
          </a:p>
        </p:txBody>
      </p:sp>
      <p:sp>
        <p:nvSpPr>
          <p:cNvPr id="3" name="Title 13"/>
          <p:cNvSpPr txBox="1"/>
          <p:nvPr/>
        </p:nvSpPr>
        <p:spPr bwMode="auto">
          <a:xfrm>
            <a:off x="4869139" y="342497"/>
            <a:ext cx="2885040" cy="44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nchor="ct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lvl="0" eaLnBrk="1" hangingPunct="1">
              <a:defRPr/>
            </a:pPr>
            <a:r>
              <a:rPr lang="en-US" altLang="zh-CN" sz="2800" dirty="0">
                <a:solidFill>
                  <a:srgbClr val="827474"/>
                </a:solidFill>
              </a:rPr>
              <a:t>2018</a:t>
            </a:r>
            <a:r>
              <a:rPr lang="zh-CN" altLang="zh-CN" sz="2800" dirty="0">
                <a:solidFill>
                  <a:srgbClr val="827474"/>
                </a:solidFill>
              </a:rPr>
              <a:t>年</a:t>
            </a:r>
            <a:endParaRPr kumimoji="0" lang="en-US" altLang="zh-CN" sz="2600" b="0" i="0" u="none" strike="noStrike" kern="0" cap="none" spc="0" normalizeH="0" baseline="0" noProof="0" dirty="0" smtClean="0">
              <a:ln>
                <a:noFill/>
              </a:ln>
              <a:solidFill>
                <a:srgbClr val="827474"/>
              </a:solidFill>
              <a:effectLst/>
              <a:uLnTx/>
              <a:uFillTx/>
              <a:latin typeface="Raleway" panose="020B0003030101060003" pitchFamily="34" charset="0"/>
            </a:endParaRPr>
          </a:p>
        </p:txBody>
      </p:sp>
      <p:sp>
        <p:nvSpPr>
          <p:cNvPr id="4" name="Content Placeholder 2"/>
          <p:cNvSpPr txBox="1"/>
          <p:nvPr/>
        </p:nvSpPr>
        <p:spPr bwMode="auto">
          <a:xfrm>
            <a:off x="1656591" y="2806496"/>
            <a:ext cx="2449754" cy="70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algn="r" eaLnBrk="1" hangingPunct="1"/>
            <a:r>
              <a:rPr lang="en-US" altLang="zh-CN" sz="1050" dirty="0">
                <a:solidFill>
                  <a:srgbClr val="827474"/>
                </a:solidFill>
                <a:latin typeface="方正中倩简体" panose="03000509000000000000" pitchFamily="65" charset="-122"/>
                <a:ea typeface="方正中倩简体" panose="03000509000000000000" pitchFamily="65" charset="-122"/>
              </a:rPr>
              <a:t>2016</a:t>
            </a:r>
            <a:r>
              <a:rPr lang="zh-CN" altLang="en-US" sz="1050" dirty="0">
                <a:solidFill>
                  <a:srgbClr val="827474"/>
                </a:solidFill>
                <a:latin typeface="方正中倩简体" panose="03000509000000000000" pitchFamily="65" charset="-122"/>
                <a:ea typeface="方正中倩简体" panose="03000509000000000000" pitchFamily="65" charset="-122"/>
              </a:rPr>
              <a:t>年预计会开第二家店，未来</a:t>
            </a:r>
            <a:r>
              <a:rPr lang="en-US" altLang="zh-CN" sz="1050" dirty="0">
                <a:solidFill>
                  <a:srgbClr val="827474"/>
                </a:solidFill>
                <a:latin typeface="方正中倩简体" panose="03000509000000000000" pitchFamily="65" charset="-122"/>
                <a:ea typeface="方正中倩简体" panose="03000509000000000000" pitchFamily="65" charset="-122"/>
              </a:rPr>
              <a:t>3</a:t>
            </a:r>
            <a:r>
              <a:rPr lang="zh-CN" altLang="en-US" sz="1050" dirty="0">
                <a:solidFill>
                  <a:srgbClr val="827474"/>
                </a:solidFill>
                <a:latin typeface="方正中倩简体" panose="03000509000000000000" pitchFamily="65" charset="-122"/>
                <a:ea typeface="方正中倩简体" panose="03000509000000000000" pitchFamily="65" charset="-122"/>
              </a:rPr>
              <a:t>年内，我们将在武汉各商圈开</a:t>
            </a:r>
            <a:r>
              <a:rPr lang="en-US" altLang="zh-CN" sz="1050" dirty="0">
                <a:solidFill>
                  <a:srgbClr val="827474"/>
                </a:solidFill>
                <a:latin typeface="方正中倩简体" panose="03000509000000000000" pitchFamily="65" charset="-122"/>
                <a:ea typeface="方正中倩简体" panose="03000509000000000000" pitchFamily="65" charset="-122"/>
              </a:rPr>
              <a:t>5</a:t>
            </a:r>
            <a:r>
              <a:rPr lang="zh-CN" altLang="en-US" sz="1050" dirty="0">
                <a:solidFill>
                  <a:srgbClr val="827474"/>
                </a:solidFill>
                <a:latin typeface="方正中倩简体" panose="03000509000000000000" pitchFamily="65" charset="-122"/>
                <a:ea typeface="方正中倩简体" panose="03000509000000000000" pitchFamily="65" charset="-122"/>
              </a:rPr>
              <a:t>家店</a:t>
            </a:r>
            <a:endParaRPr lang="zh-CN" altLang="en-US" sz="1050" dirty="0">
              <a:solidFill>
                <a:srgbClr val="827474"/>
              </a:solidFill>
              <a:latin typeface="方正中倩简体" panose="03000509000000000000" pitchFamily="65" charset="-122"/>
              <a:ea typeface="方正中倩简体" panose="03000509000000000000" pitchFamily="65" charset="-122"/>
            </a:endParaRPr>
          </a:p>
        </p:txBody>
      </p:sp>
      <p:sp>
        <p:nvSpPr>
          <p:cNvPr id="5" name="Title 13"/>
          <p:cNvSpPr txBox="1"/>
          <p:nvPr/>
        </p:nvSpPr>
        <p:spPr bwMode="auto">
          <a:xfrm>
            <a:off x="1221899" y="2431449"/>
            <a:ext cx="2884445" cy="44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nchor="ct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2600" b="0" i="0" u="none" strike="noStrike" kern="0" cap="none" spc="0" normalizeH="0" baseline="0" noProof="0" dirty="0" smtClean="0">
                <a:ln>
                  <a:noFill/>
                </a:ln>
                <a:solidFill>
                  <a:srgbClr val="827474"/>
                </a:solidFill>
                <a:effectLst/>
                <a:uLnTx/>
                <a:uFillTx/>
                <a:latin typeface="Raleway" panose="020B0003030101060003" pitchFamily="34" charset="0"/>
                <a:ea typeface="MS PGothic" panose="020B0600070205080204" pitchFamily="34" charset="-128"/>
              </a:rPr>
              <a:t>2019</a:t>
            </a:r>
            <a:r>
              <a:rPr kumimoji="0" lang="zh-CN" altLang="en-US" sz="2600" b="0" i="0" u="none" strike="noStrike" kern="0" cap="none" spc="0" normalizeH="0" baseline="0" noProof="0" dirty="0" smtClean="0">
                <a:ln>
                  <a:noFill/>
                </a:ln>
                <a:solidFill>
                  <a:srgbClr val="827474"/>
                </a:solidFill>
                <a:effectLst/>
                <a:uLnTx/>
                <a:uFillTx/>
                <a:latin typeface="Raleway" panose="020B0003030101060003" pitchFamily="34" charset="0"/>
                <a:ea typeface="MS PGothic" panose="020B0600070205080204" pitchFamily="34" charset="-128"/>
              </a:rPr>
              <a:t>年</a:t>
            </a:r>
            <a:endParaRPr kumimoji="0" lang="en-US" altLang="zh-CN" sz="2600" b="0" i="0" u="none" strike="noStrike" kern="0" cap="none" spc="0" normalizeH="0" baseline="0" noProof="0" dirty="0" smtClean="0">
              <a:ln>
                <a:noFill/>
              </a:ln>
              <a:solidFill>
                <a:srgbClr val="827474"/>
              </a:solidFill>
              <a:effectLst/>
              <a:uLnTx/>
              <a:uFillTx/>
              <a:latin typeface="Raleway" panose="020B0003030101060003" pitchFamily="34" charset="0"/>
              <a:ea typeface="MS PGothic" panose="020B0600070205080204" pitchFamily="34" charset="-128"/>
            </a:endParaRPr>
          </a:p>
        </p:txBody>
      </p:sp>
      <p:cxnSp>
        <p:nvCxnSpPr>
          <p:cNvPr id="11" name="Straight Connector 17"/>
          <p:cNvCxnSpPr/>
          <p:nvPr/>
        </p:nvCxnSpPr>
        <p:spPr>
          <a:xfrm>
            <a:off x="4576764" y="995556"/>
            <a:ext cx="0" cy="1251942"/>
          </a:xfrm>
          <a:prstGeom prst="line">
            <a:avLst/>
          </a:prstGeom>
          <a:noFill/>
          <a:ln w="6350" cap="flat" cmpd="sng" algn="ctr">
            <a:solidFill>
              <a:srgbClr val="827474"/>
            </a:solidFill>
            <a:prstDash val="solid"/>
            <a:miter lim="800000"/>
            <a:headEnd type="oval" w="med" len="med"/>
            <a:tailEnd type="oval" w="med" len="med"/>
          </a:ln>
          <a:effectLst/>
        </p:spPr>
      </p:cxnSp>
      <p:cxnSp>
        <p:nvCxnSpPr>
          <p:cNvPr id="13" name="Straight Connector 17"/>
          <p:cNvCxnSpPr/>
          <p:nvPr/>
        </p:nvCxnSpPr>
        <p:spPr>
          <a:xfrm>
            <a:off x="4572991" y="2921883"/>
            <a:ext cx="0" cy="1251942"/>
          </a:xfrm>
          <a:prstGeom prst="line">
            <a:avLst/>
          </a:prstGeom>
          <a:noFill/>
          <a:ln w="6350" cap="flat" cmpd="sng" algn="ctr">
            <a:solidFill>
              <a:srgbClr val="827474"/>
            </a:solidFill>
            <a:prstDash val="solid"/>
            <a:miter lim="800000"/>
            <a:headEnd type="oval" w="med" len="med"/>
            <a:tailEnd type="oval" w="med" len="med"/>
          </a:ln>
          <a:effectLst/>
        </p:spPr>
      </p:cxnSp>
      <p:sp>
        <p:nvSpPr>
          <p:cNvPr id="14" name="Freeform 460"/>
          <p:cNvSpPr>
            <a:spLocks noChangeArrowheads="1"/>
          </p:cNvSpPr>
          <p:nvPr/>
        </p:nvSpPr>
        <p:spPr bwMode="auto">
          <a:xfrm>
            <a:off x="4228203" y="4314542"/>
            <a:ext cx="493047" cy="492919"/>
          </a:xfrm>
          <a:custGeom>
            <a:avLst/>
            <a:gdLst>
              <a:gd name="T0" fmla="*/ 1841794889 w 929"/>
              <a:gd name="T1" fmla="*/ 17983937 h 930"/>
              <a:gd name="T2" fmla="*/ 1289256139 w 929"/>
              <a:gd name="T3" fmla="*/ 133877439 h 930"/>
              <a:gd name="T4" fmla="*/ 1037010496 w 929"/>
              <a:gd name="T5" fmla="*/ 317708219 h 930"/>
              <a:gd name="T6" fmla="*/ 586571544 w 929"/>
              <a:gd name="T7" fmla="*/ 853217975 h 930"/>
              <a:gd name="T8" fmla="*/ 252245643 w 929"/>
              <a:gd name="T9" fmla="*/ 853217975 h 930"/>
              <a:gd name="T10" fmla="*/ 84082353 w 929"/>
              <a:gd name="T11" fmla="*/ 1071018100 h 930"/>
              <a:gd name="T12" fmla="*/ 352343345 w 929"/>
              <a:gd name="T13" fmla="*/ 1136956848 h 930"/>
              <a:gd name="T14" fmla="*/ 368358695 w 929"/>
              <a:gd name="T15" fmla="*/ 1186911602 h 930"/>
              <a:gd name="T16" fmla="*/ 318310551 w 929"/>
              <a:gd name="T17" fmla="*/ 1270834288 h 930"/>
              <a:gd name="T18" fmla="*/ 418408253 w 929"/>
              <a:gd name="T19" fmla="*/ 1420697135 h 930"/>
              <a:gd name="T20" fmla="*/ 586571544 w 929"/>
              <a:gd name="T21" fmla="*/ 1538589166 h 930"/>
              <a:gd name="T22" fmla="*/ 670653897 w 929"/>
              <a:gd name="T23" fmla="*/ 1486637296 h 930"/>
              <a:gd name="T24" fmla="*/ 702684595 w 929"/>
              <a:gd name="T25" fmla="*/ 1486637296 h 930"/>
              <a:gd name="T26" fmla="*/ 770751599 w 929"/>
              <a:gd name="T27" fmla="*/ 1754390761 h 930"/>
              <a:gd name="T28" fmla="*/ 1004979797 w 929"/>
              <a:gd name="T29" fmla="*/ 1604529328 h 930"/>
              <a:gd name="T30" fmla="*/ 1004979797 w 929"/>
              <a:gd name="T31" fmla="*/ 1270834288 h 930"/>
              <a:gd name="T32" fmla="*/ 1539499687 w 929"/>
              <a:gd name="T33" fmla="*/ 803263222 h 930"/>
              <a:gd name="T34" fmla="*/ 1723679742 w 929"/>
              <a:gd name="T35" fmla="*/ 551493751 h 930"/>
              <a:gd name="T36" fmla="*/ 1841794889 w 929"/>
              <a:gd name="T37" fmla="*/ 17983937 h 930"/>
              <a:gd name="T38" fmla="*/ 1305271489 w 929"/>
              <a:gd name="T39" fmla="*/ 703355128 h 930"/>
              <a:gd name="T40" fmla="*/ 1155125643 w 929"/>
              <a:gd name="T41" fmla="*/ 535508343 h 930"/>
              <a:gd name="T42" fmla="*/ 1305271489 w 929"/>
              <a:gd name="T43" fmla="*/ 385646910 h 930"/>
              <a:gd name="T44" fmla="*/ 1457420845 w 929"/>
              <a:gd name="T45" fmla="*/ 535508343 h 930"/>
              <a:gd name="T46" fmla="*/ 1305271489 w 929"/>
              <a:gd name="T47" fmla="*/ 703355128 h 930"/>
              <a:gd name="T48" fmla="*/ 518505955 w 929"/>
              <a:gd name="T49" fmla="*/ 1604529328 h 930"/>
              <a:gd name="T50" fmla="*/ 552538750 w 929"/>
              <a:gd name="T51" fmla="*/ 1620513322 h 930"/>
              <a:gd name="T52" fmla="*/ 502489191 w 929"/>
              <a:gd name="T53" fmla="*/ 1688452013 h 930"/>
              <a:gd name="T54" fmla="*/ 16015349 w 929"/>
              <a:gd name="T55" fmla="*/ 1838314860 h 930"/>
              <a:gd name="T56" fmla="*/ 168163291 w 929"/>
              <a:gd name="T57" fmla="*/ 1354756973 h 930"/>
              <a:gd name="T58" fmla="*/ 218212849 w 929"/>
              <a:gd name="T59" fmla="*/ 1304803633 h 930"/>
              <a:gd name="T60" fmla="*/ 252245643 w 929"/>
              <a:gd name="T61" fmla="*/ 1336774449 h 930"/>
              <a:gd name="T62" fmla="*/ 150145846 w 929"/>
              <a:gd name="T63" fmla="*/ 1704437421 h 930"/>
              <a:gd name="T64" fmla="*/ 518505955 w 929"/>
              <a:gd name="T65" fmla="*/ 1604529328 h 930"/>
              <a:gd name="T66" fmla="*/ 518505955 w 929"/>
              <a:gd name="T67" fmla="*/ 1604529328 h 930"/>
              <a:gd name="T68" fmla="*/ 518505955 w 929"/>
              <a:gd name="T69" fmla="*/ 1604529328 h 9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9" h="930">
                <a:moveTo>
                  <a:pt x="920" y="9"/>
                </a:moveTo>
                <a:cubicBezTo>
                  <a:pt x="920" y="9"/>
                  <a:pt x="786" y="0"/>
                  <a:pt x="644" y="67"/>
                </a:cubicBezTo>
                <a:cubicBezTo>
                  <a:pt x="602" y="92"/>
                  <a:pt x="560" y="118"/>
                  <a:pt x="518" y="159"/>
                </a:cubicBezTo>
                <a:cubicBezTo>
                  <a:pt x="460" y="218"/>
                  <a:pt x="368" y="335"/>
                  <a:pt x="293" y="427"/>
                </a:cubicBezTo>
                <a:cubicBezTo>
                  <a:pt x="126" y="427"/>
                  <a:pt x="126" y="427"/>
                  <a:pt x="126" y="427"/>
                </a:cubicBezTo>
                <a:cubicBezTo>
                  <a:pt x="42" y="536"/>
                  <a:pt x="42" y="536"/>
                  <a:pt x="42" y="536"/>
                </a:cubicBezTo>
                <a:cubicBezTo>
                  <a:pt x="176" y="569"/>
                  <a:pt x="176" y="569"/>
                  <a:pt x="176" y="569"/>
                </a:cubicBezTo>
                <a:cubicBezTo>
                  <a:pt x="176" y="577"/>
                  <a:pt x="176" y="586"/>
                  <a:pt x="184" y="594"/>
                </a:cubicBezTo>
                <a:cubicBezTo>
                  <a:pt x="159" y="636"/>
                  <a:pt x="159" y="636"/>
                  <a:pt x="159" y="636"/>
                </a:cubicBezTo>
                <a:cubicBezTo>
                  <a:pt x="159" y="636"/>
                  <a:pt x="151" y="653"/>
                  <a:pt x="209" y="711"/>
                </a:cubicBezTo>
                <a:cubicBezTo>
                  <a:pt x="268" y="770"/>
                  <a:pt x="293" y="770"/>
                  <a:pt x="293" y="770"/>
                </a:cubicBezTo>
                <a:cubicBezTo>
                  <a:pt x="335" y="744"/>
                  <a:pt x="335" y="744"/>
                  <a:pt x="335" y="744"/>
                </a:cubicBezTo>
                <a:cubicBezTo>
                  <a:pt x="343" y="744"/>
                  <a:pt x="351" y="744"/>
                  <a:pt x="351" y="744"/>
                </a:cubicBezTo>
                <a:cubicBezTo>
                  <a:pt x="385" y="878"/>
                  <a:pt x="385" y="878"/>
                  <a:pt x="385" y="878"/>
                </a:cubicBezTo>
                <a:cubicBezTo>
                  <a:pt x="502" y="803"/>
                  <a:pt x="502" y="803"/>
                  <a:pt x="502" y="803"/>
                </a:cubicBezTo>
                <a:cubicBezTo>
                  <a:pt x="502" y="636"/>
                  <a:pt x="502" y="636"/>
                  <a:pt x="502" y="636"/>
                </a:cubicBezTo>
                <a:cubicBezTo>
                  <a:pt x="594" y="561"/>
                  <a:pt x="711" y="460"/>
                  <a:pt x="769" y="402"/>
                </a:cubicBezTo>
                <a:cubicBezTo>
                  <a:pt x="811" y="368"/>
                  <a:pt x="836" y="318"/>
                  <a:pt x="861" y="276"/>
                </a:cubicBezTo>
                <a:cubicBezTo>
                  <a:pt x="928" y="142"/>
                  <a:pt x="920" y="9"/>
                  <a:pt x="920" y="9"/>
                </a:cubicBezTo>
                <a:close/>
                <a:moveTo>
                  <a:pt x="652" y="352"/>
                </a:moveTo>
                <a:cubicBezTo>
                  <a:pt x="610" y="352"/>
                  <a:pt x="577" y="310"/>
                  <a:pt x="577" y="268"/>
                </a:cubicBezTo>
                <a:cubicBezTo>
                  <a:pt x="577" y="226"/>
                  <a:pt x="610" y="193"/>
                  <a:pt x="652" y="193"/>
                </a:cubicBezTo>
                <a:cubicBezTo>
                  <a:pt x="694" y="193"/>
                  <a:pt x="728" y="226"/>
                  <a:pt x="728" y="268"/>
                </a:cubicBezTo>
                <a:cubicBezTo>
                  <a:pt x="728" y="310"/>
                  <a:pt x="694" y="352"/>
                  <a:pt x="652" y="352"/>
                </a:cubicBezTo>
                <a:close/>
                <a:moveTo>
                  <a:pt x="259" y="803"/>
                </a:moveTo>
                <a:cubicBezTo>
                  <a:pt x="259" y="811"/>
                  <a:pt x="268" y="811"/>
                  <a:pt x="276" y="811"/>
                </a:cubicBezTo>
                <a:cubicBezTo>
                  <a:pt x="268" y="820"/>
                  <a:pt x="259" y="837"/>
                  <a:pt x="251" y="845"/>
                </a:cubicBezTo>
                <a:cubicBezTo>
                  <a:pt x="167" y="929"/>
                  <a:pt x="8" y="920"/>
                  <a:pt x="8" y="920"/>
                </a:cubicBezTo>
                <a:cubicBezTo>
                  <a:pt x="8" y="920"/>
                  <a:pt x="0" y="761"/>
                  <a:pt x="84" y="678"/>
                </a:cubicBezTo>
                <a:cubicBezTo>
                  <a:pt x="92" y="669"/>
                  <a:pt x="100" y="661"/>
                  <a:pt x="109" y="653"/>
                </a:cubicBezTo>
                <a:cubicBezTo>
                  <a:pt x="117" y="661"/>
                  <a:pt x="117" y="661"/>
                  <a:pt x="126" y="669"/>
                </a:cubicBezTo>
                <a:cubicBezTo>
                  <a:pt x="67" y="744"/>
                  <a:pt x="75" y="853"/>
                  <a:pt x="75" y="853"/>
                </a:cubicBezTo>
                <a:cubicBezTo>
                  <a:pt x="75" y="853"/>
                  <a:pt x="184" y="862"/>
                  <a:pt x="259" y="803"/>
                </a:cubicBezTo>
                <a:close/>
                <a:moveTo>
                  <a:pt x="259" y="803"/>
                </a:moveTo>
                <a:lnTo>
                  <a:pt x="259" y="803"/>
                </a:lnTo>
                <a:close/>
              </a:path>
            </a:pathLst>
          </a:custGeom>
          <a:solidFill>
            <a:srgbClr val="827474"/>
          </a:solidFill>
          <a:ln>
            <a:noFill/>
          </a:ln>
        </p:spPr>
        <p:txBody>
          <a:bodyPr wrap="none" lIns="91419" tIns="45710" rIns="91419" bIns="4571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827474"/>
              </a:solidFill>
              <a:effectLst/>
              <a:uLnTx/>
              <a:uFillTx/>
            </a:endParaRPr>
          </a:p>
        </p:txBody>
      </p:sp>
      <p:sp>
        <p:nvSpPr>
          <p:cNvPr id="15" name="Content Placeholder 2"/>
          <p:cNvSpPr txBox="1"/>
          <p:nvPr/>
        </p:nvSpPr>
        <p:spPr bwMode="auto">
          <a:xfrm>
            <a:off x="2339751" y="4161848"/>
            <a:ext cx="1803307" cy="62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lstStyle>
            <a:lvl1pPr defTabSz="457200" eaLnBrk="0" hangingPunct="0">
              <a:defRPr sz="3600">
                <a:solidFill>
                  <a:schemeClr val="tx1"/>
                </a:solidFill>
                <a:latin typeface="Lato Light" pitchFamily="34" charset="0"/>
                <a:ea typeface="MS PGothic" panose="020B0600070205080204" pitchFamily="34" charset="-128"/>
              </a:defRPr>
            </a:lvl1pPr>
            <a:lvl2pPr marL="742950" indent="-285750" defTabSz="457200" eaLnBrk="0" hangingPunct="0">
              <a:defRPr sz="3600">
                <a:solidFill>
                  <a:schemeClr val="tx1"/>
                </a:solidFill>
                <a:latin typeface="Lato Light" pitchFamily="34" charset="0"/>
                <a:ea typeface="MS PGothic" panose="020B0600070205080204" pitchFamily="34" charset="-128"/>
              </a:defRPr>
            </a:lvl2pPr>
            <a:lvl3pPr marL="1143000" indent="-228600" defTabSz="457200" eaLnBrk="0" hangingPunct="0">
              <a:defRPr sz="3600">
                <a:solidFill>
                  <a:schemeClr val="tx1"/>
                </a:solidFill>
                <a:latin typeface="Lato Light" pitchFamily="34" charset="0"/>
                <a:ea typeface="MS PGothic" panose="020B0600070205080204" pitchFamily="34" charset="-128"/>
              </a:defRPr>
            </a:lvl3pPr>
            <a:lvl4pPr marL="1600200" indent="-228600" defTabSz="457200" eaLnBrk="0" hangingPunct="0">
              <a:defRPr sz="3600">
                <a:solidFill>
                  <a:schemeClr val="tx1"/>
                </a:solidFill>
                <a:latin typeface="Lato Light" pitchFamily="34" charset="0"/>
                <a:ea typeface="MS PGothic" panose="020B0600070205080204" pitchFamily="34" charset="-128"/>
              </a:defRPr>
            </a:lvl4pPr>
            <a:lvl5pPr marL="2057400" indent="-228600" defTabSz="457200" eaLnBrk="0" hangingPunct="0">
              <a:defRPr sz="3600">
                <a:solidFill>
                  <a:schemeClr val="tx1"/>
                </a:solidFill>
                <a:latin typeface="Lato Light" pitchFamily="34" charset="0"/>
                <a:ea typeface="MS PGothic" panose="020B0600070205080204" pitchFamily="34" charset="-128"/>
              </a:defRPr>
            </a:lvl5pPr>
            <a:lvl6pPr marL="2514600" indent="-228600" defTabSz="45720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45720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45720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45720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algn="r" eaLnBrk="1" hangingPunct="1">
              <a:spcBef>
                <a:spcPct val="20000"/>
              </a:spcBef>
              <a:buFont typeface="Arial" panose="020B0604020202020204" pitchFamily="34" charset="0"/>
              <a:buNone/>
            </a:pPr>
            <a:r>
              <a:rPr lang="en-US" altLang="zh-CN" sz="1100" dirty="0">
                <a:solidFill>
                  <a:srgbClr val="827474"/>
                </a:solidFill>
                <a:latin typeface="方正中倩简体" panose="03000509000000000000" pitchFamily="65" charset="-122"/>
                <a:ea typeface="方正中倩简体" panose="03000509000000000000" pitchFamily="65" charset="-122"/>
              </a:rPr>
              <a:t>5</a:t>
            </a:r>
            <a:r>
              <a:rPr lang="zh-CN" altLang="en-US" sz="1100" dirty="0">
                <a:solidFill>
                  <a:srgbClr val="827474"/>
                </a:solidFill>
                <a:latin typeface="方正中倩简体" panose="03000509000000000000" pitchFamily="65" charset="-122"/>
                <a:ea typeface="方正中倩简体" panose="03000509000000000000" pitchFamily="65" charset="-122"/>
              </a:rPr>
              <a:t>年内将会进军长沙</a:t>
            </a:r>
            <a:r>
              <a:rPr lang="zh-CN" altLang="en-US" sz="1100" dirty="0" smtClean="0">
                <a:solidFill>
                  <a:srgbClr val="827474"/>
                </a:solidFill>
                <a:latin typeface="方正中倩简体" panose="03000509000000000000" pitchFamily="65" charset="-122"/>
                <a:ea typeface="方正中倩简体" panose="03000509000000000000" pitchFamily="65" charset="-122"/>
              </a:rPr>
              <a:t>，</a:t>
            </a:r>
            <a:endParaRPr lang="en-US" altLang="zh-CN" sz="1100" dirty="0" smtClean="0">
              <a:solidFill>
                <a:srgbClr val="827474"/>
              </a:solidFill>
              <a:latin typeface="方正中倩简体" panose="03000509000000000000" pitchFamily="65" charset="-122"/>
              <a:ea typeface="方正中倩简体" panose="03000509000000000000" pitchFamily="65" charset="-122"/>
            </a:endParaRPr>
          </a:p>
          <a:p>
            <a:pPr algn="r" eaLnBrk="1" hangingPunct="1">
              <a:spcBef>
                <a:spcPct val="20000"/>
              </a:spcBef>
              <a:buFont typeface="Arial" panose="020B0604020202020204" pitchFamily="34" charset="0"/>
              <a:buNone/>
            </a:pPr>
            <a:r>
              <a:rPr lang="zh-CN" altLang="en-US" sz="1100" dirty="0" smtClean="0">
                <a:solidFill>
                  <a:srgbClr val="827474"/>
                </a:solidFill>
                <a:latin typeface="方正中倩简体" panose="03000509000000000000" pitchFamily="65" charset="-122"/>
                <a:ea typeface="方正中倩简体" panose="03000509000000000000" pitchFamily="65" charset="-122"/>
              </a:rPr>
              <a:t>郑州</a:t>
            </a:r>
            <a:r>
              <a:rPr lang="zh-CN" altLang="en-US" sz="1100" dirty="0">
                <a:solidFill>
                  <a:srgbClr val="827474"/>
                </a:solidFill>
                <a:latin typeface="方正中倩简体" panose="03000509000000000000" pitchFamily="65" charset="-122"/>
                <a:ea typeface="方正中倩简体" panose="03000509000000000000" pitchFamily="65" charset="-122"/>
              </a:rPr>
              <a:t>等其他省会城市</a:t>
            </a:r>
            <a:endParaRPr lang="en-US" altLang="zh-CN" sz="1100" dirty="0">
              <a:solidFill>
                <a:srgbClr val="827474"/>
              </a:solidFill>
              <a:latin typeface="方正中倩简体" panose="03000509000000000000" pitchFamily="65" charset="-122"/>
              <a:ea typeface="方正中倩简体" panose="03000509000000000000" pitchFamily="65" charset="-122"/>
            </a:endParaRPr>
          </a:p>
        </p:txBody>
      </p:sp>
      <p:sp>
        <p:nvSpPr>
          <p:cNvPr id="16" name="Title 13"/>
          <p:cNvSpPr txBox="1"/>
          <p:nvPr/>
        </p:nvSpPr>
        <p:spPr bwMode="auto">
          <a:xfrm>
            <a:off x="1205692" y="3748636"/>
            <a:ext cx="2885040" cy="44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nchor="ct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lvl="0" algn="r" eaLnBrk="1" hangingPunct="1">
              <a:defRPr/>
            </a:pPr>
            <a:r>
              <a:rPr lang="en-US" altLang="zh-CN" sz="2800" dirty="0" smtClean="0">
                <a:solidFill>
                  <a:srgbClr val="827474"/>
                </a:solidFill>
              </a:rPr>
              <a:t>5</a:t>
            </a:r>
            <a:r>
              <a:rPr lang="zh-CN" altLang="en-US" sz="2800" dirty="0" smtClean="0">
                <a:solidFill>
                  <a:srgbClr val="827474"/>
                </a:solidFill>
              </a:rPr>
              <a:t>年内</a:t>
            </a:r>
            <a:endParaRPr kumimoji="0" lang="en-US" altLang="zh-CN" sz="2600" b="0" i="0" u="none" strike="noStrike" kern="0" cap="none" spc="0" normalizeH="0" baseline="0" noProof="0" dirty="0" smtClean="0">
              <a:ln>
                <a:noFill/>
              </a:ln>
              <a:solidFill>
                <a:srgbClr val="827474"/>
              </a:solidFill>
              <a:effectLst/>
              <a:uLnTx/>
              <a:uFillTx/>
              <a:latin typeface="Raleway" panose="020B0003030101060003" pitchFamily="34" charset="0"/>
            </a:endParaRPr>
          </a:p>
        </p:txBody>
      </p:sp>
      <p:sp>
        <p:nvSpPr>
          <p:cNvPr id="17" name="Freeform 31"/>
          <p:cNvSpPr/>
          <p:nvPr/>
        </p:nvSpPr>
        <p:spPr bwMode="auto">
          <a:xfrm>
            <a:off x="4354053" y="411510"/>
            <a:ext cx="445421" cy="441930"/>
          </a:xfrm>
          <a:custGeom>
            <a:avLst/>
            <a:gdLst>
              <a:gd name="T0" fmla="*/ 72 w 144"/>
              <a:gd name="T1" fmla="*/ 36 h 144"/>
              <a:gd name="T2" fmla="*/ 0 w 144"/>
              <a:gd name="T3" fmla="*/ 61 h 144"/>
              <a:gd name="T4" fmla="*/ 42 w 144"/>
              <a:gd name="T5" fmla="*/ 120 h 144"/>
              <a:gd name="T6" fmla="*/ 72 w 144"/>
              <a:gd name="T7" fmla="*/ 144 h 144"/>
              <a:gd name="T8" fmla="*/ 102 w 144"/>
              <a:gd name="T9" fmla="*/ 120 h 144"/>
              <a:gd name="T10" fmla="*/ 144 w 144"/>
              <a:gd name="T11" fmla="*/ 60 h 144"/>
              <a:gd name="T12" fmla="*/ 72 w 144"/>
              <a:gd name="T13" fmla="*/ 36 h 144"/>
            </a:gdLst>
            <a:ahLst/>
            <a:cxnLst>
              <a:cxn ang="0">
                <a:pos x="T0" y="T1"/>
              </a:cxn>
              <a:cxn ang="0">
                <a:pos x="T2" y="T3"/>
              </a:cxn>
              <a:cxn ang="0">
                <a:pos x="T4" y="T5"/>
              </a:cxn>
              <a:cxn ang="0">
                <a:pos x="T6" y="T7"/>
              </a:cxn>
              <a:cxn ang="0">
                <a:pos x="T8" y="T9"/>
              </a:cxn>
              <a:cxn ang="0">
                <a:pos x="T10" y="T11"/>
              </a:cxn>
              <a:cxn ang="0">
                <a:pos x="T12" y="T13"/>
              </a:cxn>
            </a:cxnLst>
            <a:rect l="0" t="0" r="r" b="b"/>
            <a:pathLst>
              <a:path w="144" h="144">
                <a:moveTo>
                  <a:pt x="72" y="36"/>
                </a:moveTo>
                <a:cubicBezTo>
                  <a:pt x="48" y="0"/>
                  <a:pt x="0" y="21"/>
                  <a:pt x="0" y="61"/>
                </a:cubicBezTo>
                <a:cubicBezTo>
                  <a:pt x="0" y="87"/>
                  <a:pt x="24" y="106"/>
                  <a:pt x="42" y="120"/>
                </a:cubicBezTo>
                <a:cubicBezTo>
                  <a:pt x="61" y="135"/>
                  <a:pt x="66" y="138"/>
                  <a:pt x="72" y="144"/>
                </a:cubicBezTo>
                <a:cubicBezTo>
                  <a:pt x="78" y="138"/>
                  <a:pt x="83" y="135"/>
                  <a:pt x="102" y="120"/>
                </a:cubicBezTo>
                <a:cubicBezTo>
                  <a:pt x="120" y="106"/>
                  <a:pt x="144" y="87"/>
                  <a:pt x="144" y="60"/>
                </a:cubicBezTo>
                <a:cubicBezTo>
                  <a:pt x="144" y="21"/>
                  <a:pt x="96" y="0"/>
                  <a:pt x="72" y="36"/>
                </a:cubicBezTo>
              </a:path>
            </a:pathLst>
          </a:custGeom>
          <a:solidFill>
            <a:srgbClr val="827474"/>
          </a:solidFill>
          <a:ln>
            <a:noFill/>
          </a:ln>
        </p:spPr>
        <p:txBody>
          <a:bodyPr vert="horz" wrap="square" lIns="91440" tIns="45720" rIns="91440" bIns="45720" numCol="1" anchor="t" anchorCtr="0" compatLnSpc="1"/>
          <a:lstStyle/>
          <a:p>
            <a:endParaRPr lang="zh-CN" altLang="en-US">
              <a:solidFill>
                <a:srgbClr val="827474"/>
              </a:solidFill>
            </a:endParaRPr>
          </a:p>
        </p:txBody>
      </p:sp>
      <p:grpSp>
        <p:nvGrpSpPr>
          <p:cNvPr id="19" name="组合 18"/>
          <p:cNvGrpSpPr/>
          <p:nvPr/>
        </p:nvGrpSpPr>
        <p:grpSpPr>
          <a:xfrm>
            <a:off x="4426128" y="2314575"/>
            <a:ext cx="381957" cy="514624"/>
            <a:chOff x="8007663" y="2385654"/>
            <a:chExt cx="244137" cy="328934"/>
          </a:xfrm>
          <a:solidFill>
            <a:srgbClr val="827474"/>
          </a:solidFill>
        </p:grpSpPr>
        <p:sp>
          <p:nvSpPr>
            <p:cNvPr id="20" name="Freeform 178"/>
            <p:cNvSpPr/>
            <p:nvPr/>
          </p:nvSpPr>
          <p:spPr bwMode="auto">
            <a:xfrm>
              <a:off x="8007663" y="2442189"/>
              <a:ext cx="244137" cy="272399"/>
            </a:xfrm>
            <a:custGeom>
              <a:avLst/>
              <a:gdLst>
                <a:gd name="T0" fmla="*/ 16 w 95"/>
                <a:gd name="T1" fmla="*/ 34 h 106"/>
                <a:gd name="T2" fmla="*/ 37 w 95"/>
                <a:gd name="T3" fmla="*/ 13 h 106"/>
                <a:gd name="T4" fmla="*/ 48 w 95"/>
                <a:gd name="T5" fmla="*/ 13 h 106"/>
                <a:gd name="T6" fmla="*/ 32 w 95"/>
                <a:gd name="T7" fmla="*/ 42 h 106"/>
                <a:gd name="T8" fmla="*/ 32 w 95"/>
                <a:gd name="T9" fmla="*/ 74 h 106"/>
                <a:gd name="T10" fmla="*/ 0 w 95"/>
                <a:gd name="T11" fmla="*/ 74 h 106"/>
                <a:gd name="T12" fmla="*/ 0 w 95"/>
                <a:gd name="T13" fmla="*/ 85 h 106"/>
                <a:gd name="T14" fmla="*/ 42 w 95"/>
                <a:gd name="T15" fmla="*/ 85 h 106"/>
                <a:gd name="T16" fmla="*/ 42 w 95"/>
                <a:gd name="T17" fmla="*/ 53 h 106"/>
                <a:gd name="T18" fmla="*/ 64 w 95"/>
                <a:gd name="T19" fmla="*/ 71 h 106"/>
                <a:gd name="T20" fmla="*/ 64 w 95"/>
                <a:gd name="T21" fmla="*/ 106 h 106"/>
                <a:gd name="T22" fmla="*/ 74 w 95"/>
                <a:gd name="T23" fmla="*/ 106 h 106"/>
                <a:gd name="T24" fmla="*/ 74 w 95"/>
                <a:gd name="T25" fmla="*/ 63 h 106"/>
                <a:gd name="T26" fmla="*/ 53 w 95"/>
                <a:gd name="T27" fmla="*/ 45 h 106"/>
                <a:gd name="T28" fmla="*/ 58 w 95"/>
                <a:gd name="T29" fmla="*/ 32 h 106"/>
                <a:gd name="T30" fmla="*/ 64 w 95"/>
                <a:gd name="T31" fmla="*/ 37 h 106"/>
                <a:gd name="T32" fmla="*/ 95 w 95"/>
                <a:gd name="T33" fmla="*/ 37 h 106"/>
                <a:gd name="T34" fmla="*/ 95 w 95"/>
                <a:gd name="T35" fmla="*/ 26 h 106"/>
                <a:gd name="T36" fmla="*/ 69 w 95"/>
                <a:gd name="T37" fmla="*/ 26 h 106"/>
                <a:gd name="T38" fmla="*/ 69 w 95"/>
                <a:gd name="T39" fmla="*/ 0 h 106"/>
                <a:gd name="T40" fmla="*/ 32 w 95"/>
                <a:gd name="T41" fmla="*/ 0 h 106"/>
                <a:gd name="T42" fmla="*/ 10 w 95"/>
                <a:gd name="T43" fmla="*/ 29 h 106"/>
                <a:gd name="T44" fmla="*/ 16 w 95"/>
                <a:gd name="T45" fmla="*/ 3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 h="106">
                  <a:moveTo>
                    <a:pt x="16" y="34"/>
                  </a:moveTo>
                  <a:lnTo>
                    <a:pt x="37" y="13"/>
                  </a:lnTo>
                  <a:lnTo>
                    <a:pt x="48" y="13"/>
                  </a:lnTo>
                  <a:lnTo>
                    <a:pt x="32" y="42"/>
                  </a:lnTo>
                  <a:lnTo>
                    <a:pt x="32" y="74"/>
                  </a:lnTo>
                  <a:lnTo>
                    <a:pt x="0" y="74"/>
                  </a:lnTo>
                  <a:lnTo>
                    <a:pt x="0" y="85"/>
                  </a:lnTo>
                  <a:lnTo>
                    <a:pt x="42" y="85"/>
                  </a:lnTo>
                  <a:lnTo>
                    <a:pt x="42" y="53"/>
                  </a:lnTo>
                  <a:lnTo>
                    <a:pt x="64" y="71"/>
                  </a:lnTo>
                  <a:lnTo>
                    <a:pt x="64" y="106"/>
                  </a:lnTo>
                  <a:lnTo>
                    <a:pt x="74" y="106"/>
                  </a:lnTo>
                  <a:lnTo>
                    <a:pt x="74" y="63"/>
                  </a:lnTo>
                  <a:lnTo>
                    <a:pt x="53" y="45"/>
                  </a:lnTo>
                  <a:lnTo>
                    <a:pt x="58" y="32"/>
                  </a:lnTo>
                  <a:lnTo>
                    <a:pt x="64" y="37"/>
                  </a:lnTo>
                  <a:lnTo>
                    <a:pt x="95" y="37"/>
                  </a:lnTo>
                  <a:lnTo>
                    <a:pt x="95" y="26"/>
                  </a:lnTo>
                  <a:lnTo>
                    <a:pt x="69" y="26"/>
                  </a:lnTo>
                  <a:lnTo>
                    <a:pt x="69" y="0"/>
                  </a:lnTo>
                  <a:lnTo>
                    <a:pt x="32" y="0"/>
                  </a:lnTo>
                  <a:lnTo>
                    <a:pt x="10" y="29"/>
                  </a:lnTo>
                  <a:lnTo>
                    <a:pt x="1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827474"/>
                </a:solidFill>
              </a:endParaRPr>
            </a:p>
          </p:txBody>
        </p:sp>
        <p:sp>
          <p:nvSpPr>
            <p:cNvPr id="21" name="Oval 179"/>
            <p:cNvSpPr>
              <a:spLocks noChangeArrowheads="1"/>
            </p:cNvSpPr>
            <p:nvPr/>
          </p:nvSpPr>
          <p:spPr bwMode="auto">
            <a:xfrm>
              <a:off x="8172135" y="2385654"/>
              <a:ext cx="53967" cy="5653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827474"/>
                </a:solidFill>
              </a:endParaRPr>
            </a:p>
          </p:txBody>
        </p:sp>
      </p:grpSp>
      <p:sp>
        <p:nvSpPr>
          <p:cNvPr id="22" name="任意多边形 21"/>
          <p:cNvSpPr/>
          <p:nvPr/>
        </p:nvSpPr>
        <p:spPr>
          <a:xfrm>
            <a:off x="-7620" y="0"/>
            <a:ext cx="4495800" cy="2872740"/>
          </a:xfrm>
          <a:custGeom>
            <a:avLst/>
            <a:gdLst>
              <a:gd name="connsiteX0" fmla="*/ 0 w 4495800"/>
              <a:gd name="connsiteY0" fmla="*/ 0 h 2872740"/>
              <a:gd name="connsiteX1" fmla="*/ 15240 w 4495800"/>
              <a:gd name="connsiteY1" fmla="*/ 2872740 h 2872740"/>
              <a:gd name="connsiteX2" fmla="*/ 4495800 w 4495800"/>
              <a:gd name="connsiteY2" fmla="*/ 0 h 2872740"/>
              <a:gd name="connsiteX3" fmla="*/ 0 w 4495800"/>
              <a:gd name="connsiteY3" fmla="*/ 0 h 2872740"/>
            </a:gdLst>
            <a:ahLst/>
            <a:cxnLst>
              <a:cxn ang="0">
                <a:pos x="connsiteX0" y="connsiteY0"/>
              </a:cxn>
              <a:cxn ang="0">
                <a:pos x="connsiteX1" y="connsiteY1"/>
              </a:cxn>
              <a:cxn ang="0">
                <a:pos x="connsiteX2" y="connsiteY2"/>
              </a:cxn>
              <a:cxn ang="0">
                <a:pos x="connsiteX3" y="connsiteY3"/>
              </a:cxn>
            </a:cxnLst>
            <a:rect l="l" t="t" r="r" b="b"/>
            <a:pathLst>
              <a:path w="4495800" h="2872740">
                <a:moveTo>
                  <a:pt x="0" y="0"/>
                </a:moveTo>
                <a:lnTo>
                  <a:pt x="15240" y="2872740"/>
                </a:lnTo>
                <a:lnTo>
                  <a:pt x="4495800" y="0"/>
                </a:lnTo>
                <a:lnTo>
                  <a:pt x="0" y="0"/>
                </a:lnTo>
                <a:close/>
              </a:path>
            </a:pathLst>
          </a:cu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1835E"/>
              </a:solidFill>
            </a:endParaRPr>
          </a:p>
        </p:txBody>
      </p:sp>
      <p:sp>
        <p:nvSpPr>
          <p:cNvPr id="23" name="任意多边形 22"/>
          <p:cNvSpPr/>
          <p:nvPr/>
        </p:nvSpPr>
        <p:spPr>
          <a:xfrm flipH="1" flipV="1">
            <a:off x="4666064" y="2277144"/>
            <a:ext cx="4495800" cy="2872740"/>
          </a:xfrm>
          <a:custGeom>
            <a:avLst/>
            <a:gdLst>
              <a:gd name="connsiteX0" fmla="*/ 0 w 4495800"/>
              <a:gd name="connsiteY0" fmla="*/ 0 h 2872740"/>
              <a:gd name="connsiteX1" fmla="*/ 15240 w 4495800"/>
              <a:gd name="connsiteY1" fmla="*/ 2872740 h 2872740"/>
              <a:gd name="connsiteX2" fmla="*/ 4495800 w 4495800"/>
              <a:gd name="connsiteY2" fmla="*/ 0 h 2872740"/>
              <a:gd name="connsiteX3" fmla="*/ 0 w 4495800"/>
              <a:gd name="connsiteY3" fmla="*/ 0 h 2872740"/>
            </a:gdLst>
            <a:ahLst/>
            <a:cxnLst>
              <a:cxn ang="0">
                <a:pos x="connsiteX0" y="connsiteY0"/>
              </a:cxn>
              <a:cxn ang="0">
                <a:pos x="connsiteX1" y="connsiteY1"/>
              </a:cxn>
              <a:cxn ang="0">
                <a:pos x="connsiteX2" y="connsiteY2"/>
              </a:cxn>
              <a:cxn ang="0">
                <a:pos x="connsiteX3" y="connsiteY3"/>
              </a:cxn>
            </a:cxnLst>
            <a:rect l="l" t="t" r="r" b="b"/>
            <a:pathLst>
              <a:path w="4495800" h="2872740">
                <a:moveTo>
                  <a:pt x="0" y="0"/>
                </a:moveTo>
                <a:lnTo>
                  <a:pt x="15240" y="2872740"/>
                </a:lnTo>
                <a:lnTo>
                  <a:pt x="4495800" y="0"/>
                </a:lnTo>
                <a:lnTo>
                  <a:pt x="0" y="0"/>
                </a:lnTo>
                <a:close/>
              </a:path>
            </a:pathLst>
          </a:cu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27474"/>
              </a:solidFill>
            </a:endParaRPr>
          </a:p>
        </p:txBody>
      </p:sp>
      <p:cxnSp>
        <p:nvCxnSpPr>
          <p:cNvPr id="25" name="直接连接符 24"/>
          <p:cNvCxnSpPr/>
          <p:nvPr/>
        </p:nvCxnSpPr>
        <p:spPr>
          <a:xfrm flipV="1">
            <a:off x="0" y="915566"/>
            <a:ext cx="3347864" cy="2160240"/>
          </a:xfrm>
          <a:prstGeom prst="line">
            <a:avLst/>
          </a:prstGeom>
          <a:ln>
            <a:solidFill>
              <a:srgbClr val="A1835E"/>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5791200" y="2020466"/>
            <a:ext cx="3347864" cy="2160240"/>
          </a:xfrm>
          <a:prstGeom prst="line">
            <a:avLst/>
          </a:prstGeom>
          <a:ln>
            <a:solidFill>
              <a:srgbClr val="A1835E"/>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ppt_y</p:attrName>
                                        </p:attrNameLst>
                                      </p:cBhvr>
                                      <p:tavLst>
                                        <p:tav tm="0">
                                          <p:val>
                                            <p:strVal val="#ppt_y-#ppt_h*1.125000"/>
                                          </p:val>
                                        </p:tav>
                                        <p:tav tm="100000">
                                          <p:val>
                                            <p:strVal val="#ppt_y"/>
                                          </p:val>
                                        </p:tav>
                                      </p:tavLst>
                                    </p:anim>
                                    <p:animEffect transition="in" filter="wipe(down)">
                                      <p:cBhvr>
                                        <p:cTn id="16" dur="500"/>
                                        <p:tgtEl>
                                          <p:spTgt spid="11"/>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3000"/>
                            </p:stCondLst>
                            <p:childTnLst>
                              <p:par>
                                <p:cTn id="32" presetID="12" presetClass="entr" presetSubtype="1"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p:tgtEl>
                                          <p:spTgt spid="13"/>
                                        </p:tgtEl>
                                        <p:attrNameLst>
                                          <p:attrName>ppt_y</p:attrName>
                                        </p:attrNameLst>
                                      </p:cBhvr>
                                      <p:tavLst>
                                        <p:tav tm="0">
                                          <p:val>
                                            <p:strVal val="#ppt_y-#ppt_h*1.125000"/>
                                          </p:val>
                                        </p:tav>
                                        <p:tav tm="100000">
                                          <p:val>
                                            <p:strVal val="#ppt_y"/>
                                          </p:val>
                                        </p:tav>
                                      </p:tavLst>
                                    </p:anim>
                                    <p:animEffect transition="in" filter="wipe(down)">
                                      <p:cBhvr>
                                        <p:cTn id="35" dur="500"/>
                                        <p:tgtEl>
                                          <p:spTgt spid="13"/>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4" grpId="0" animBg="1"/>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31850" y="-1"/>
            <a:ext cx="830263" cy="5160645"/>
          </a:xfrm>
          <a:prstGeom prst="rect">
            <a:avLst/>
          </a:prstGeom>
          <a:solidFill>
            <a:srgbClr val="6358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矩形 5"/>
          <p:cNvSpPr/>
          <p:nvPr/>
        </p:nvSpPr>
        <p:spPr>
          <a:xfrm>
            <a:off x="2493963" y="-1"/>
            <a:ext cx="831850" cy="5160645"/>
          </a:xfrm>
          <a:prstGeom prst="rect">
            <a:avLst/>
          </a:prstGeom>
          <a:solidFill>
            <a:srgbClr val="6358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4156074" y="-1"/>
            <a:ext cx="831850" cy="5160645"/>
          </a:xfrm>
          <a:prstGeom prst="rect">
            <a:avLst/>
          </a:prstGeom>
          <a:solidFill>
            <a:srgbClr val="6358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 name="矩形 9"/>
          <p:cNvSpPr/>
          <p:nvPr/>
        </p:nvSpPr>
        <p:spPr>
          <a:xfrm>
            <a:off x="5818187" y="-1"/>
            <a:ext cx="831850" cy="5160645"/>
          </a:xfrm>
          <a:prstGeom prst="rect">
            <a:avLst/>
          </a:prstGeom>
          <a:solidFill>
            <a:srgbClr val="6358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矩形 11"/>
          <p:cNvSpPr/>
          <p:nvPr/>
        </p:nvSpPr>
        <p:spPr>
          <a:xfrm>
            <a:off x="7481888" y="-1"/>
            <a:ext cx="830262" cy="5160645"/>
          </a:xfrm>
          <a:prstGeom prst="rect">
            <a:avLst/>
          </a:prstGeom>
          <a:solidFill>
            <a:srgbClr val="6358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 name="矩形 13"/>
          <p:cNvSpPr/>
          <p:nvPr/>
        </p:nvSpPr>
        <p:spPr>
          <a:xfrm>
            <a:off x="0" y="2067694"/>
            <a:ext cx="9144000" cy="1152128"/>
          </a:xfrm>
          <a:prstGeom prst="rect">
            <a:avLst/>
          </a:prstGeom>
          <a:solidFill>
            <a:srgbClr val="262A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6" name="Freeform 7"/>
          <p:cNvSpPr>
            <a:spLocks noEditPoints="1"/>
          </p:cNvSpPr>
          <p:nvPr/>
        </p:nvSpPr>
        <p:spPr bwMode="auto">
          <a:xfrm>
            <a:off x="5672276" y="2401307"/>
            <a:ext cx="2068076" cy="530483"/>
          </a:xfrm>
          <a:custGeom>
            <a:avLst/>
            <a:gdLst>
              <a:gd name="T0" fmla="*/ 23373 w 26057"/>
              <a:gd name="T1" fmla="*/ 5636 h 6694"/>
              <a:gd name="T2" fmla="*/ 26057 w 26057"/>
              <a:gd name="T3" fmla="*/ 5015 h 6694"/>
              <a:gd name="T4" fmla="*/ 22886 w 26057"/>
              <a:gd name="T5" fmla="*/ 4685 h 6694"/>
              <a:gd name="T6" fmla="*/ 22515 w 26057"/>
              <a:gd name="T7" fmla="*/ 3634 h 6694"/>
              <a:gd name="T8" fmla="*/ 8820 w 26057"/>
              <a:gd name="T9" fmla="*/ 3330 h 6694"/>
              <a:gd name="T10" fmla="*/ 2261 w 26057"/>
              <a:gd name="T11" fmla="*/ 3330 h 6694"/>
              <a:gd name="T12" fmla="*/ 24520 w 26057"/>
              <a:gd name="T13" fmla="*/ 3398 h 6694"/>
              <a:gd name="T14" fmla="*/ 15206 w 26057"/>
              <a:gd name="T15" fmla="*/ 2683 h 6694"/>
              <a:gd name="T16" fmla="*/ 11062 w 26057"/>
              <a:gd name="T17" fmla="*/ 2676 h 6694"/>
              <a:gd name="T18" fmla="*/ 4503 w 26057"/>
              <a:gd name="T19" fmla="*/ 2676 h 6694"/>
              <a:gd name="T20" fmla="*/ 6559 w 26057"/>
              <a:gd name="T21" fmla="*/ 2339 h 6694"/>
              <a:gd name="T22" fmla="*/ 7238 w 26057"/>
              <a:gd name="T23" fmla="*/ 6060 h 6694"/>
              <a:gd name="T24" fmla="*/ 6559 w 26057"/>
              <a:gd name="T25" fmla="*/ 2339 h 6694"/>
              <a:gd name="T26" fmla="*/ 1800 w 26057"/>
              <a:gd name="T27" fmla="*/ 5245 h 6694"/>
              <a:gd name="T28" fmla="*/ 0 w 26057"/>
              <a:gd name="T29" fmla="*/ 2798 h 6694"/>
              <a:gd name="T30" fmla="*/ 10005 w 26057"/>
              <a:gd name="T31" fmla="*/ 2245 h 6694"/>
              <a:gd name="T32" fmla="*/ 3446 w 26057"/>
              <a:gd name="T33" fmla="*/ 2245 h 6694"/>
              <a:gd name="T34" fmla="*/ 23392 w 26057"/>
              <a:gd name="T35" fmla="*/ 1874 h 6694"/>
              <a:gd name="T36" fmla="*/ 13457 w 26057"/>
              <a:gd name="T37" fmla="*/ 6660 h 6694"/>
              <a:gd name="T38" fmla="*/ 16494 w 26057"/>
              <a:gd name="T39" fmla="*/ 2238 h 6694"/>
              <a:gd name="T40" fmla="*/ 17884 w 26057"/>
              <a:gd name="T41" fmla="*/ 4139 h 6694"/>
              <a:gd name="T42" fmla="*/ 17909 w 26057"/>
              <a:gd name="T43" fmla="*/ 5015 h 6694"/>
              <a:gd name="T44" fmla="*/ 17096 w 26057"/>
              <a:gd name="T45" fmla="*/ 5784 h 6694"/>
              <a:gd name="T46" fmla="*/ 14482 w 26057"/>
              <a:gd name="T47" fmla="*/ 6114 h 6694"/>
              <a:gd name="T48" fmla="*/ 15206 w 26057"/>
              <a:gd name="T49" fmla="*/ 4328 h 6694"/>
              <a:gd name="T50" fmla="*/ 15373 w 26057"/>
              <a:gd name="T51" fmla="*/ 1160 h 6694"/>
              <a:gd name="T52" fmla="*/ 8820 w 26057"/>
              <a:gd name="T53" fmla="*/ 1160 h 6694"/>
              <a:gd name="T54" fmla="*/ 2261 w 26057"/>
              <a:gd name="T55" fmla="*/ 1160 h 6694"/>
              <a:gd name="T56" fmla="*/ 17301 w 26057"/>
              <a:gd name="T57" fmla="*/ 6647 h 6694"/>
              <a:gd name="T58" fmla="*/ 15437 w 26057"/>
              <a:gd name="T59" fmla="*/ 958 h 6694"/>
              <a:gd name="T60" fmla="*/ 20081 w 26057"/>
              <a:gd name="T61" fmla="*/ 2582 h 6694"/>
              <a:gd name="T62" fmla="*/ 6885 w 26057"/>
              <a:gd name="T63" fmla="*/ 445 h 6694"/>
              <a:gd name="T64" fmla="*/ 326 w 26057"/>
              <a:gd name="T65" fmla="*/ 445 h 6694"/>
              <a:gd name="T66" fmla="*/ 12907 w 26057"/>
              <a:gd name="T67" fmla="*/ 1699 h 6694"/>
              <a:gd name="T68" fmla="*/ 11004 w 26057"/>
              <a:gd name="T69" fmla="*/ 6546 h 6694"/>
              <a:gd name="T70" fmla="*/ 10633 w 26057"/>
              <a:gd name="T71" fmla="*/ 2151 h 6694"/>
              <a:gd name="T72" fmla="*/ 5745 w 26057"/>
              <a:gd name="T73" fmla="*/ 81 h 6694"/>
              <a:gd name="T74" fmla="*/ 5745 w 26057"/>
              <a:gd name="T75" fmla="*/ 5777 h 6694"/>
              <a:gd name="T76" fmla="*/ 5297 w 26057"/>
              <a:gd name="T77" fmla="*/ 5656 h 6694"/>
              <a:gd name="T78" fmla="*/ 5297 w 26057"/>
              <a:gd name="T79" fmla="*/ 81 h 6694"/>
              <a:gd name="T80" fmla="*/ 14143 w 26057"/>
              <a:gd name="T81" fmla="*/ 41 h 6694"/>
              <a:gd name="T82" fmla="*/ 21541 w 26057"/>
              <a:gd name="T83" fmla="*/ 34 h 6694"/>
              <a:gd name="T84" fmla="*/ 25935 w 26057"/>
              <a:gd name="T85" fmla="*/ 1207 h 6694"/>
              <a:gd name="T86" fmla="*/ 9275 w 26057"/>
              <a:gd name="T87" fmla="*/ 0 h 6694"/>
              <a:gd name="T88" fmla="*/ 9749 w 26057"/>
              <a:gd name="T89" fmla="*/ 6546 h 6694"/>
              <a:gd name="T90" fmla="*/ 10005 w 26057"/>
              <a:gd name="T91" fmla="*/ 4628 h 6694"/>
              <a:gd name="T92" fmla="*/ 7987 w 26057"/>
              <a:gd name="T93" fmla="*/ 4004 h 6694"/>
              <a:gd name="T94" fmla="*/ 2716 w 26057"/>
              <a:gd name="T95" fmla="*/ 0 h 6694"/>
              <a:gd name="T96" fmla="*/ 3190 w 26057"/>
              <a:gd name="T97" fmla="*/ 6546 h 6694"/>
              <a:gd name="T98" fmla="*/ 3446 w 26057"/>
              <a:gd name="T99" fmla="*/ 4628 h 6694"/>
              <a:gd name="T100" fmla="*/ 1428 w 26057"/>
              <a:gd name="T101" fmla="*/ 4004 h 6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057" h="6694">
                <a:moveTo>
                  <a:pt x="22515" y="3634"/>
                </a:moveTo>
                <a:cubicBezTo>
                  <a:pt x="22679" y="3634"/>
                  <a:pt x="22843" y="3634"/>
                  <a:pt x="23008" y="3634"/>
                </a:cubicBezTo>
                <a:cubicBezTo>
                  <a:pt x="23008" y="3935"/>
                  <a:pt x="22985" y="4207"/>
                  <a:pt x="22941" y="4449"/>
                </a:cubicBezTo>
                <a:cubicBezTo>
                  <a:pt x="23085" y="4449"/>
                  <a:pt x="23229" y="4449"/>
                  <a:pt x="23373" y="4449"/>
                </a:cubicBezTo>
                <a:cubicBezTo>
                  <a:pt x="23373" y="4845"/>
                  <a:pt x="23373" y="5240"/>
                  <a:pt x="23373" y="5636"/>
                </a:cubicBezTo>
                <a:cubicBezTo>
                  <a:pt x="23373" y="5905"/>
                  <a:pt x="23516" y="6040"/>
                  <a:pt x="23802" y="6040"/>
                </a:cubicBezTo>
                <a:cubicBezTo>
                  <a:pt x="24180" y="6040"/>
                  <a:pt x="24558" y="6040"/>
                  <a:pt x="24936" y="6040"/>
                </a:cubicBezTo>
                <a:cubicBezTo>
                  <a:pt x="25252" y="6040"/>
                  <a:pt x="25427" y="5912"/>
                  <a:pt x="25461" y="5656"/>
                </a:cubicBezTo>
                <a:cubicBezTo>
                  <a:pt x="25500" y="5427"/>
                  <a:pt x="25529" y="5152"/>
                  <a:pt x="25551" y="4833"/>
                </a:cubicBezTo>
                <a:cubicBezTo>
                  <a:pt x="25713" y="4901"/>
                  <a:pt x="25882" y="4961"/>
                  <a:pt x="26057" y="5015"/>
                </a:cubicBezTo>
                <a:cubicBezTo>
                  <a:pt x="26018" y="5308"/>
                  <a:pt x="25978" y="5568"/>
                  <a:pt x="25935" y="5797"/>
                </a:cubicBezTo>
                <a:cubicBezTo>
                  <a:pt x="25858" y="6274"/>
                  <a:pt x="25549" y="6512"/>
                  <a:pt x="25006" y="6512"/>
                </a:cubicBezTo>
                <a:cubicBezTo>
                  <a:pt x="24569" y="6512"/>
                  <a:pt x="24131" y="6512"/>
                  <a:pt x="23693" y="6512"/>
                </a:cubicBezTo>
                <a:cubicBezTo>
                  <a:pt x="23155" y="6512"/>
                  <a:pt x="22886" y="6238"/>
                  <a:pt x="22886" y="5689"/>
                </a:cubicBezTo>
                <a:cubicBezTo>
                  <a:pt x="22886" y="5355"/>
                  <a:pt x="22886" y="5020"/>
                  <a:pt x="22886" y="4685"/>
                </a:cubicBezTo>
                <a:cubicBezTo>
                  <a:pt x="22782" y="5067"/>
                  <a:pt x="22613" y="5368"/>
                  <a:pt x="22380" y="5588"/>
                </a:cubicBezTo>
                <a:cubicBezTo>
                  <a:pt x="21974" y="6015"/>
                  <a:pt x="21182" y="6384"/>
                  <a:pt x="20004" y="6694"/>
                </a:cubicBezTo>
                <a:cubicBezTo>
                  <a:pt x="19914" y="6523"/>
                  <a:pt x="19818" y="6357"/>
                  <a:pt x="19715" y="6195"/>
                </a:cubicBezTo>
                <a:cubicBezTo>
                  <a:pt x="20843" y="5921"/>
                  <a:pt x="21592" y="5609"/>
                  <a:pt x="21964" y="5258"/>
                </a:cubicBezTo>
                <a:cubicBezTo>
                  <a:pt x="22344" y="4930"/>
                  <a:pt x="22527" y="4389"/>
                  <a:pt x="22515" y="3634"/>
                </a:cubicBezTo>
                <a:close/>
                <a:moveTo>
                  <a:pt x="8820" y="3330"/>
                </a:moveTo>
                <a:cubicBezTo>
                  <a:pt x="8820" y="3555"/>
                  <a:pt x="8820" y="3780"/>
                  <a:pt x="8820" y="4004"/>
                </a:cubicBezTo>
                <a:cubicBezTo>
                  <a:pt x="9215" y="4004"/>
                  <a:pt x="9610" y="4004"/>
                  <a:pt x="10005" y="4004"/>
                </a:cubicBezTo>
                <a:cubicBezTo>
                  <a:pt x="10005" y="3780"/>
                  <a:pt x="10005" y="3555"/>
                  <a:pt x="10005" y="3330"/>
                </a:cubicBezTo>
                <a:cubicBezTo>
                  <a:pt x="9610" y="3330"/>
                  <a:pt x="9215" y="3330"/>
                  <a:pt x="8820" y="3330"/>
                </a:cubicBezTo>
                <a:close/>
                <a:moveTo>
                  <a:pt x="2261" y="3330"/>
                </a:moveTo>
                <a:cubicBezTo>
                  <a:pt x="2261" y="3555"/>
                  <a:pt x="2261" y="3780"/>
                  <a:pt x="2261" y="4004"/>
                </a:cubicBezTo>
                <a:cubicBezTo>
                  <a:pt x="2656" y="4004"/>
                  <a:pt x="3051" y="4004"/>
                  <a:pt x="3446" y="4004"/>
                </a:cubicBezTo>
                <a:cubicBezTo>
                  <a:pt x="3446" y="3780"/>
                  <a:pt x="3446" y="3555"/>
                  <a:pt x="3446" y="3330"/>
                </a:cubicBezTo>
                <a:cubicBezTo>
                  <a:pt x="3051" y="3330"/>
                  <a:pt x="2656" y="3330"/>
                  <a:pt x="2261" y="3330"/>
                </a:cubicBezTo>
                <a:close/>
                <a:moveTo>
                  <a:pt x="20567" y="2926"/>
                </a:moveTo>
                <a:cubicBezTo>
                  <a:pt x="22049" y="2926"/>
                  <a:pt x="23531" y="2926"/>
                  <a:pt x="25013" y="2926"/>
                </a:cubicBezTo>
                <a:cubicBezTo>
                  <a:pt x="25013" y="3679"/>
                  <a:pt x="25013" y="4431"/>
                  <a:pt x="25013" y="5184"/>
                </a:cubicBezTo>
                <a:cubicBezTo>
                  <a:pt x="24848" y="5184"/>
                  <a:pt x="24684" y="5184"/>
                  <a:pt x="24520" y="5184"/>
                </a:cubicBezTo>
                <a:cubicBezTo>
                  <a:pt x="24520" y="4589"/>
                  <a:pt x="24520" y="3993"/>
                  <a:pt x="24520" y="3398"/>
                </a:cubicBezTo>
                <a:cubicBezTo>
                  <a:pt x="23367" y="3398"/>
                  <a:pt x="22214" y="3398"/>
                  <a:pt x="21061" y="3398"/>
                </a:cubicBezTo>
                <a:cubicBezTo>
                  <a:pt x="21061" y="4013"/>
                  <a:pt x="21061" y="4629"/>
                  <a:pt x="21061" y="5245"/>
                </a:cubicBezTo>
                <a:cubicBezTo>
                  <a:pt x="20896" y="5245"/>
                  <a:pt x="20732" y="5245"/>
                  <a:pt x="20567" y="5245"/>
                </a:cubicBezTo>
                <a:cubicBezTo>
                  <a:pt x="20567" y="4472"/>
                  <a:pt x="20567" y="3699"/>
                  <a:pt x="20567" y="2926"/>
                </a:cubicBezTo>
                <a:close/>
                <a:moveTo>
                  <a:pt x="15206" y="2683"/>
                </a:moveTo>
                <a:cubicBezTo>
                  <a:pt x="15206" y="3020"/>
                  <a:pt x="15206" y="3357"/>
                  <a:pt x="15206" y="3694"/>
                </a:cubicBezTo>
                <a:cubicBezTo>
                  <a:pt x="15945" y="3694"/>
                  <a:pt x="16684" y="3694"/>
                  <a:pt x="17422" y="3694"/>
                </a:cubicBezTo>
                <a:cubicBezTo>
                  <a:pt x="17422" y="3357"/>
                  <a:pt x="17422" y="3020"/>
                  <a:pt x="17422" y="2683"/>
                </a:cubicBezTo>
                <a:cubicBezTo>
                  <a:pt x="16684" y="2683"/>
                  <a:pt x="15945" y="2683"/>
                  <a:pt x="15206" y="2683"/>
                </a:cubicBezTo>
                <a:close/>
                <a:moveTo>
                  <a:pt x="11062" y="2676"/>
                </a:moveTo>
                <a:cubicBezTo>
                  <a:pt x="11245" y="3099"/>
                  <a:pt x="11433" y="3580"/>
                  <a:pt x="11625" y="4119"/>
                </a:cubicBezTo>
                <a:cubicBezTo>
                  <a:pt x="11478" y="4189"/>
                  <a:pt x="11331" y="4258"/>
                  <a:pt x="11183" y="4328"/>
                </a:cubicBezTo>
                <a:cubicBezTo>
                  <a:pt x="11013" y="3789"/>
                  <a:pt x="10840" y="3297"/>
                  <a:pt x="10665" y="2852"/>
                </a:cubicBezTo>
                <a:cubicBezTo>
                  <a:pt x="10797" y="2793"/>
                  <a:pt x="10929" y="2735"/>
                  <a:pt x="11062" y="2676"/>
                </a:cubicBezTo>
                <a:close/>
                <a:moveTo>
                  <a:pt x="4503" y="2676"/>
                </a:moveTo>
                <a:cubicBezTo>
                  <a:pt x="4686" y="3099"/>
                  <a:pt x="4874" y="3580"/>
                  <a:pt x="5066" y="4119"/>
                </a:cubicBezTo>
                <a:cubicBezTo>
                  <a:pt x="4919" y="4189"/>
                  <a:pt x="4772" y="4258"/>
                  <a:pt x="4624" y="4328"/>
                </a:cubicBezTo>
                <a:cubicBezTo>
                  <a:pt x="4454" y="3789"/>
                  <a:pt x="4281" y="3297"/>
                  <a:pt x="4106" y="2852"/>
                </a:cubicBezTo>
                <a:cubicBezTo>
                  <a:pt x="4238" y="2793"/>
                  <a:pt x="4370" y="2735"/>
                  <a:pt x="4503" y="2676"/>
                </a:cubicBezTo>
                <a:close/>
                <a:moveTo>
                  <a:pt x="6559" y="2339"/>
                </a:moveTo>
                <a:cubicBezTo>
                  <a:pt x="6907" y="2339"/>
                  <a:pt x="7255" y="2339"/>
                  <a:pt x="7603" y="2339"/>
                </a:cubicBezTo>
                <a:cubicBezTo>
                  <a:pt x="7603" y="3297"/>
                  <a:pt x="7603" y="4254"/>
                  <a:pt x="7603" y="5211"/>
                </a:cubicBezTo>
                <a:cubicBezTo>
                  <a:pt x="7838" y="5049"/>
                  <a:pt x="8075" y="4878"/>
                  <a:pt x="8314" y="4699"/>
                </a:cubicBezTo>
                <a:cubicBezTo>
                  <a:pt x="8318" y="4887"/>
                  <a:pt x="8333" y="5069"/>
                  <a:pt x="8359" y="5245"/>
                </a:cubicBezTo>
                <a:cubicBezTo>
                  <a:pt x="7906" y="5550"/>
                  <a:pt x="7532" y="5822"/>
                  <a:pt x="7238" y="6060"/>
                </a:cubicBezTo>
                <a:cubicBezTo>
                  <a:pt x="7140" y="5925"/>
                  <a:pt x="7041" y="5791"/>
                  <a:pt x="6943" y="5656"/>
                </a:cubicBezTo>
                <a:cubicBezTo>
                  <a:pt x="7084" y="5512"/>
                  <a:pt x="7154" y="5319"/>
                  <a:pt x="7154" y="5076"/>
                </a:cubicBezTo>
                <a:cubicBezTo>
                  <a:pt x="7154" y="4317"/>
                  <a:pt x="7154" y="3557"/>
                  <a:pt x="7154" y="2798"/>
                </a:cubicBezTo>
                <a:cubicBezTo>
                  <a:pt x="6956" y="2798"/>
                  <a:pt x="6757" y="2798"/>
                  <a:pt x="6559" y="2798"/>
                </a:cubicBezTo>
                <a:cubicBezTo>
                  <a:pt x="6559" y="2645"/>
                  <a:pt x="6559" y="2492"/>
                  <a:pt x="6559" y="2339"/>
                </a:cubicBezTo>
                <a:close/>
                <a:moveTo>
                  <a:pt x="0" y="2339"/>
                </a:moveTo>
                <a:cubicBezTo>
                  <a:pt x="348" y="2339"/>
                  <a:pt x="696" y="2339"/>
                  <a:pt x="1044" y="2339"/>
                </a:cubicBezTo>
                <a:cubicBezTo>
                  <a:pt x="1044" y="3297"/>
                  <a:pt x="1044" y="4254"/>
                  <a:pt x="1044" y="5211"/>
                </a:cubicBezTo>
                <a:cubicBezTo>
                  <a:pt x="1279" y="5049"/>
                  <a:pt x="1516" y="4878"/>
                  <a:pt x="1755" y="4699"/>
                </a:cubicBezTo>
                <a:cubicBezTo>
                  <a:pt x="1759" y="4887"/>
                  <a:pt x="1774" y="5069"/>
                  <a:pt x="1800" y="5245"/>
                </a:cubicBezTo>
                <a:cubicBezTo>
                  <a:pt x="1347" y="5550"/>
                  <a:pt x="973" y="5822"/>
                  <a:pt x="679" y="6060"/>
                </a:cubicBezTo>
                <a:cubicBezTo>
                  <a:pt x="580" y="5925"/>
                  <a:pt x="482" y="5791"/>
                  <a:pt x="384" y="5656"/>
                </a:cubicBezTo>
                <a:cubicBezTo>
                  <a:pt x="525" y="5512"/>
                  <a:pt x="595" y="5319"/>
                  <a:pt x="595" y="5076"/>
                </a:cubicBezTo>
                <a:cubicBezTo>
                  <a:pt x="595" y="4317"/>
                  <a:pt x="595" y="3557"/>
                  <a:pt x="595" y="2798"/>
                </a:cubicBezTo>
                <a:cubicBezTo>
                  <a:pt x="397" y="2798"/>
                  <a:pt x="198" y="2798"/>
                  <a:pt x="0" y="2798"/>
                </a:cubicBezTo>
                <a:cubicBezTo>
                  <a:pt x="0" y="2645"/>
                  <a:pt x="0" y="2492"/>
                  <a:pt x="0" y="2339"/>
                </a:cubicBezTo>
                <a:close/>
                <a:moveTo>
                  <a:pt x="8820" y="2245"/>
                </a:moveTo>
                <a:cubicBezTo>
                  <a:pt x="8820" y="2468"/>
                  <a:pt x="8820" y="2690"/>
                  <a:pt x="8820" y="2912"/>
                </a:cubicBezTo>
                <a:cubicBezTo>
                  <a:pt x="9215" y="2912"/>
                  <a:pt x="9610" y="2912"/>
                  <a:pt x="10005" y="2912"/>
                </a:cubicBezTo>
                <a:cubicBezTo>
                  <a:pt x="10005" y="2690"/>
                  <a:pt x="10005" y="2468"/>
                  <a:pt x="10005" y="2245"/>
                </a:cubicBezTo>
                <a:cubicBezTo>
                  <a:pt x="9610" y="2245"/>
                  <a:pt x="9215" y="2245"/>
                  <a:pt x="8820" y="2245"/>
                </a:cubicBezTo>
                <a:close/>
                <a:moveTo>
                  <a:pt x="2261" y="2245"/>
                </a:moveTo>
                <a:cubicBezTo>
                  <a:pt x="2261" y="2468"/>
                  <a:pt x="2261" y="2690"/>
                  <a:pt x="2261" y="2912"/>
                </a:cubicBezTo>
                <a:cubicBezTo>
                  <a:pt x="2656" y="2912"/>
                  <a:pt x="3051" y="2912"/>
                  <a:pt x="3446" y="2912"/>
                </a:cubicBezTo>
                <a:cubicBezTo>
                  <a:pt x="3446" y="2690"/>
                  <a:pt x="3446" y="2468"/>
                  <a:pt x="3446" y="2245"/>
                </a:cubicBezTo>
                <a:cubicBezTo>
                  <a:pt x="3051" y="2245"/>
                  <a:pt x="2656" y="2245"/>
                  <a:pt x="2261" y="2245"/>
                </a:cubicBezTo>
                <a:close/>
                <a:moveTo>
                  <a:pt x="23642" y="1483"/>
                </a:moveTo>
                <a:cubicBezTo>
                  <a:pt x="24304" y="1789"/>
                  <a:pt x="24925" y="2104"/>
                  <a:pt x="25506" y="2427"/>
                </a:cubicBezTo>
                <a:cubicBezTo>
                  <a:pt x="25421" y="2573"/>
                  <a:pt x="25335" y="2719"/>
                  <a:pt x="25250" y="2865"/>
                </a:cubicBezTo>
                <a:cubicBezTo>
                  <a:pt x="24759" y="2569"/>
                  <a:pt x="24139" y="2238"/>
                  <a:pt x="23392" y="1874"/>
                </a:cubicBezTo>
                <a:cubicBezTo>
                  <a:pt x="23475" y="1744"/>
                  <a:pt x="23559" y="1614"/>
                  <a:pt x="23642" y="1483"/>
                </a:cubicBezTo>
                <a:close/>
                <a:moveTo>
                  <a:pt x="13457" y="1376"/>
                </a:moveTo>
                <a:cubicBezTo>
                  <a:pt x="13622" y="1376"/>
                  <a:pt x="13786" y="1376"/>
                  <a:pt x="13951" y="1376"/>
                </a:cubicBezTo>
                <a:cubicBezTo>
                  <a:pt x="13951" y="3137"/>
                  <a:pt x="13951" y="4899"/>
                  <a:pt x="13951" y="6660"/>
                </a:cubicBezTo>
                <a:cubicBezTo>
                  <a:pt x="13786" y="6660"/>
                  <a:pt x="13622" y="6660"/>
                  <a:pt x="13457" y="6660"/>
                </a:cubicBezTo>
                <a:cubicBezTo>
                  <a:pt x="13457" y="4899"/>
                  <a:pt x="13457" y="3137"/>
                  <a:pt x="13457" y="1376"/>
                </a:cubicBezTo>
                <a:close/>
                <a:moveTo>
                  <a:pt x="15373" y="1160"/>
                </a:moveTo>
                <a:cubicBezTo>
                  <a:pt x="15663" y="1479"/>
                  <a:pt x="15896" y="1762"/>
                  <a:pt x="16071" y="2009"/>
                </a:cubicBezTo>
                <a:cubicBezTo>
                  <a:pt x="15968" y="2086"/>
                  <a:pt x="15866" y="2162"/>
                  <a:pt x="15763" y="2238"/>
                </a:cubicBezTo>
                <a:cubicBezTo>
                  <a:pt x="16007" y="2238"/>
                  <a:pt x="16250" y="2238"/>
                  <a:pt x="16494" y="2238"/>
                </a:cubicBezTo>
                <a:cubicBezTo>
                  <a:pt x="16733" y="1888"/>
                  <a:pt x="16950" y="1531"/>
                  <a:pt x="17147" y="1167"/>
                </a:cubicBezTo>
                <a:cubicBezTo>
                  <a:pt x="17294" y="1256"/>
                  <a:pt x="17442" y="1346"/>
                  <a:pt x="17589" y="1436"/>
                </a:cubicBezTo>
                <a:cubicBezTo>
                  <a:pt x="17401" y="1715"/>
                  <a:pt x="17209" y="1982"/>
                  <a:pt x="17012" y="2238"/>
                </a:cubicBezTo>
                <a:cubicBezTo>
                  <a:pt x="17303" y="2238"/>
                  <a:pt x="17593" y="2238"/>
                  <a:pt x="17884" y="2238"/>
                </a:cubicBezTo>
                <a:cubicBezTo>
                  <a:pt x="17884" y="2872"/>
                  <a:pt x="17884" y="3506"/>
                  <a:pt x="17884" y="4139"/>
                </a:cubicBezTo>
                <a:cubicBezTo>
                  <a:pt x="17585" y="4139"/>
                  <a:pt x="17286" y="4139"/>
                  <a:pt x="16987" y="4139"/>
                </a:cubicBezTo>
                <a:cubicBezTo>
                  <a:pt x="16987" y="4445"/>
                  <a:pt x="16987" y="4750"/>
                  <a:pt x="16987" y="5056"/>
                </a:cubicBezTo>
                <a:cubicBezTo>
                  <a:pt x="16987" y="5249"/>
                  <a:pt x="17072" y="5346"/>
                  <a:pt x="17243" y="5346"/>
                </a:cubicBezTo>
                <a:cubicBezTo>
                  <a:pt x="17345" y="5346"/>
                  <a:pt x="17448" y="5346"/>
                  <a:pt x="17550" y="5346"/>
                </a:cubicBezTo>
                <a:cubicBezTo>
                  <a:pt x="17768" y="5346"/>
                  <a:pt x="17888" y="5236"/>
                  <a:pt x="17909" y="5015"/>
                </a:cubicBezTo>
                <a:cubicBezTo>
                  <a:pt x="17926" y="4849"/>
                  <a:pt x="17935" y="4649"/>
                  <a:pt x="17935" y="4416"/>
                </a:cubicBezTo>
                <a:cubicBezTo>
                  <a:pt x="18033" y="4451"/>
                  <a:pt x="18182" y="4510"/>
                  <a:pt x="18383" y="4591"/>
                </a:cubicBezTo>
                <a:cubicBezTo>
                  <a:pt x="18366" y="4892"/>
                  <a:pt x="18345" y="5108"/>
                  <a:pt x="18319" y="5238"/>
                </a:cubicBezTo>
                <a:cubicBezTo>
                  <a:pt x="18268" y="5602"/>
                  <a:pt x="18039" y="5784"/>
                  <a:pt x="17634" y="5784"/>
                </a:cubicBezTo>
                <a:cubicBezTo>
                  <a:pt x="17454" y="5784"/>
                  <a:pt x="17275" y="5784"/>
                  <a:pt x="17096" y="5784"/>
                </a:cubicBezTo>
                <a:cubicBezTo>
                  <a:pt x="16724" y="5784"/>
                  <a:pt x="16538" y="5575"/>
                  <a:pt x="16538" y="5157"/>
                </a:cubicBezTo>
                <a:cubicBezTo>
                  <a:pt x="16538" y="4818"/>
                  <a:pt x="16538" y="4478"/>
                  <a:pt x="16538" y="4139"/>
                </a:cubicBezTo>
                <a:cubicBezTo>
                  <a:pt x="16372" y="4139"/>
                  <a:pt x="16205" y="4139"/>
                  <a:pt x="16039" y="4139"/>
                </a:cubicBezTo>
                <a:cubicBezTo>
                  <a:pt x="16009" y="4642"/>
                  <a:pt x="15889" y="5033"/>
                  <a:pt x="15680" y="5312"/>
                </a:cubicBezTo>
                <a:cubicBezTo>
                  <a:pt x="15475" y="5609"/>
                  <a:pt x="15076" y="5876"/>
                  <a:pt x="14482" y="6114"/>
                </a:cubicBezTo>
                <a:cubicBezTo>
                  <a:pt x="14401" y="5961"/>
                  <a:pt x="14307" y="5818"/>
                  <a:pt x="14200" y="5683"/>
                </a:cubicBezTo>
                <a:cubicBezTo>
                  <a:pt x="14713" y="5507"/>
                  <a:pt x="15084" y="5285"/>
                  <a:pt x="15315" y="5015"/>
                </a:cubicBezTo>
                <a:cubicBezTo>
                  <a:pt x="15469" y="4813"/>
                  <a:pt x="15558" y="4521"/>
                  <a:pt x="15584" y="4139"/>
                </a:cubicBezTo>
                <a:cubicBezTo>
                  <a:pt x="15458" y="4139"/>
                  <a:pt x="15332" y="4139"/>
                  <a:pt x="15206" y="4139"/>
                </a:cubicBezTo>
                <a:cubicBezTo>
                  <a:pt x="15206" y="4202"/>
                  <a:pt x="15206" y="4265"/>
                  <a:pt x="15206" y="4328"/>
                </a:cubicBezTo>
                <a:cubicBezTo>
                  <a:pt x="15052" y="4328"/>
                  <a:pt x="14899" y="4328"/>
                  <a:pt x="14745" y="4328"/>
                </a:cubicBezTo>
                <a:cubicBezTo>
                  <a:pt x="14745" y="3631"/>
                  <a:pt x="14745" y="2935"/>
                  <a:pt x="14745" y="2238"/>
                </a:cubicBezTo>
                <a:cubicBezTo>
                  <a:pt x="15040" y="2238"/>
                  <a:pt x="15334" y="2238"/>
                  <a:pt x="15629" y="2238"/>
                </a:cubicBezTo>
                <a:cubicBezTo>
                  <a:pt x="15454" y="1987"/>
                  <a:pt x="15253" y="1722"/>
                  <a:pt x="15027" y="1443"/>
                </a:cubicBezTo>
                <a:cubicBezTo>
                  <a:pt x="15142" y="1349"/>
                  <a:pt x="15257" y="1254"/>
                  <a:pt x="15373" y="1160"/>
                </a:cubicBezTo>
                <a:close/>
                <a:moveTo>
                  <a:pt x="8820" y="1160"/>
                </a:moveTo>
                <a:cubicBezTo>
                  <a:pt x="8820" y="1382"/>
                  <a:pt x="8820" y="1605"/>
                  <a:pt x="8820" y="1827"/>
                </a:cubicBezTo>
                <a:cubicBezTo>
                  <a:pt x="9215" y="1827"/>
                  <a:pt x="9610" y="1827"/>
                  <a:pt x="10005" y="1827"/>
                </a:cubicBezTo>
                <a:cubicBezTo>
                  <a:pt x="10005" y="1605"/>
                  <a:pt x="10005" y="1382"/>
                  <a:pt x="10005" y="1160"/>
                </a:cubicBezTo>
                <a:cubicBezTo>
                  <a:pt x="9610" y="1160"/>
                  <a:pt x="9215" y="1160"/>
                  <a:pt x="8820" y="1160"/>
                </a:cubicBezTo>
                <a:close/>
                <a:moveTo>
                  <a:pt x="2261" y="1160"/>
                </a:moveTo>
                <a:cubicBezTo>
                  <a:pt x="2261" y="1382"/>
                  <a:pt x="2261" y="1605"/>
                  <a:pt x="2261" y="1827"/>
                </a:cubicBezTo>
                <a:cubicBezTo>
                  <a:pt x="2656" y="1827"/>
                  <a:pt x="3051" y="1827"/>
                  <a:pt x="3446" y="1827"/>
                </a:cubicBezTo>
                <a:cubicBezTo>
                  <a:pt x="3446" y="1605"/>
                  <a:pt x="3446" y="1382"/>
                  <a:pt x="3446" y="1160"/>
                </a:cubicBezTo>
                <a:cubicBezTo>
                  <a:pt x="3051" y="1160"/>
                  <a:pt x="2656" y="1160"/>
                  <a:pt x="2261" y="1160"/>
                </a:cubicBezTo>
                <a:close/>
                <a:moveTo>
                  <a:pt x="15437" y="472"/>
                </a:moveTo>
                <a:cubicBezTo>
                  <a:pt x="16686" y="472"/>
                  <a:pt x="17935" y="472"/>
                  <a:pt x="19184" y="472"/>
                </a:cubicBezTo>
                <a:cubicBezTo>
                  <a:pt x="19184" y="2245"/>
                  <a:pt x="19184" y="4018"/>
                  <a:pt x="19184" y="5791"/>
                </a:cubicBezTo>
                <a:cubicBezTo>
                  <a:pt x="19184" y="6370"/>
                  <a:pt x="18876" y="6660"/>
                  <a:pt x="18261" y="6660"/>
                </a:cubicBezTo>
                <a:cubicBezTo>
                  <a:pt x="17937" y="6660"/>
                  <a:pt x="17617" y="6656"/>
                  <a:pt x="17301" y="6647"/>
                </a:cubicBezTo>
                <a:cubicBezTo>
                  <a:pt x="17275" y="6489"/>
                  <a:pt x="17241" y="6316"/>
                  <a:pt x="17198" y="6128"/>
                </a:cubicBezTo>
                <a:cubicBezTo>
                  <a:pt x="17553" y="6155"/>
                  <a:pt x="17879" y="6168"/>
                  <a:pt x="18178" y="6168"/>
                </a:cubicBezTo>
                <a:cubicBezTo>
                  <a:pt x="18520" y="6168"/>
                  <a:pt x="18691" y="6013"/>
                  <a:pt x="18691" y="5703"/>
                </a:cubicBezTo>
                <a:cubicBezTo>
                  <a:pt x="18691" y="4121"/>
                  <a:pt x="18691" y="2539"/>
                  <a:pt x="18691" y="958"/>
                </a:cubicBezTo>
                <a:cubicBezTo>
                  <a:pt x="17606" y="958"/>
                  <a:pt x="16521" y="958"/>
                  <a:pt x="15437" y="958"/>
                </a:cubicBezTo>
                <a:cubicBezTo>
                  <a:pt x="15437" y="796"/>
                  <a:pt x="15437" y="634"/>
                  <a:pt x="15437" y="472"/>
                </a:cubicBezTo>
                <a:close/>
                <a:moveTo>
                  <a:pt x="20081" y="230"/>
                </a:moveTo>
                <a:cubicBezTo>
                  <a:pt x="20243" y="230"/>
                  <a:pt x="20405" y="230"/>
                  <a:pt x="20567" y="230"/>
                </a:cubicBezTo>
                <a:cubicBezTo>
                  <a:pt x="20567" y="1014"/>
                  <a:pt x="20567" y="1798"/>
                  <a:pt x="20567" y="2582"/>
                </a:cubicBezTo>
                <a:cubicBezTo>
                  <a:pt x="20405" y="2582"/>
                  <a:pt x="20243" y="2582"/>
                  <a:pt x="20081" y="2582"/>
                </a:cubicBezTo>
                <a:cubicBezTo>
                  <a:pt x="20081" y="1798"/>
                  <a:pt x="20081" y="1014"/>
                  <a:pt x="20081" y="230"/>
                </a:cubicBezTo>
                <a:close/>
                <a:moveTo>
                  <a:pt x="7302" y="176"/>
                </a:moveTo>
                <a:cubicBezTo>
                  <a:pt x="7665" y="684"/>
                  <a:pt x="7923" y="1065"/>
                  <a:pt x="8077" y="1322"/>
                </a:cubicBezTo>
                <a:cubicBezTo>
                  <a:pt x="7923" y="1427"/>
                  <a:pt x="7769" y="1533"/>
                  <a:pt x="7616" y="1638"/>
                </a:cubicBezTo>
                <a:cubicBezTo>
                  <a:pt x="7428" y="1279"/>
                  <a:pt x="7184" y="881"/>
                  <a:pt x="6885" y="445"/>
                </a:cubicBezTo>
                <a:cubicBezTo>
                  <a:pt x="7024" y="355"/>
                  <a:pt x="7163" y="266"/>
                  <a:pt x="7302" y="176"/>
                </a:cubicBezTo>
                <a:close/>
                <a:moveTo>
                  <a:pt x="743" y="176"/>
                </a:moveTo>
                <a:cubicBezTo>
                  <a:pt x="1106" y="684"/>
                  <a:pt x="1364" y="1065"/>
                  <a:pt x="1518" y="1322"/>
                </a:cubicBezTo>
                <a:cubicBezTo>
                  <a:pt x="1364" y="1427"/>
                  <a:pt x="1210" y="1533"/>
                  <a:pt x="1057" y="1638"/>
                </a:cubicBezTo>
                <a:cubicBezTo>
                  <a:pt x="869" y="1279"/>
                  <a:pt x="625" y="881"/>
                  <a:pt x="326" y="445"/>
                </a:cubicBezTo>
                <a:cubicBezTo>
                  <a:pt x="465" y="355"/>
                  <a:pt x="604" y="266"/>
                  <a:pt x="743" y="176"/>
                </a:cubicBezTo>
                <a:close/>
                <a:moveTo>
                  <a:pt x="11856" y="81"/>
                </a:moveTo>
                <a:cubicBezTo>
                  <a:pt x="12006" y="81"/>
                  <a:pt x="12155" y="81"/>
                  <a:pt x="12304" y="81"/>
                </a:cubicBezTo>
                <a:cubicBezTo>
                  <a:pt x="12304" y="621"/>
                  <a:pt x="12304" y="1160"/>
                  <a:pt x="12304" y="1699"/>
                </a:cubicBezTo>
                <a:cubicBezTo>
                  <a:pt x="12505" y="1699"/>
                  <a:pt x="12706" y="1699"/>
                  <a:pt x="12907" y="1699"/>
                </a:cubicBezTo>
                <a:cubicBezTo>
                  <a:pt x="12907" y="1850"/>
                  <a:pt x="12907" y="2000"/>
                  <a:pt x="12907" y="2151"/>
                </a:cubicBezTo>
                <a:cubicBezTo>
                  <a:pt x="12706" y="2151"/>
                  <a:pt x="12505" y="2151"/>
                  <a:pt x="12304" y="2151"/>
                </a:cubicBezTo>
                <a:cubicBezTo>
                  <a:pt x="12304" y="3360"/>
                  <a:pt x="12304" y="4568"/>
                  <a:pt x="12304" y="5777"/>
                </a:cubicBezTo>
                <a:cubicBezTo>
                  <a:pt x="12304" y="6285"/>
                  <a:pt x="12063" y="6541"/>
                  <a:pt x="11581" y="6546"/>
                </a:cubicBezTo>
                <a:cubicBezTo>
                  <a:pt x="11440" y="6546"/>
                  <a:pt x="11248" y="6546"/>
                  <a:pt x="11004" y="6546"/>
                </a:cubicBezTo>
                <a:cubicBezTo>
                  <a:pt x="10979" y="6370"/>
                  <a:pt x="10946" y="6200"/>
                  <a:pt x="10908" y="6033"/>
                </a:cubicBezTo>
                <a:cubicBezTo>
                  <a:pt x="11104" y="6060"/>
                  <a:pt x="11280" y="6074"/>
                  <a:pt x="11433" y="6074"/>
                </a:cubicBezTo>
                <a:cubicBezTo>
                  <a:pt x="11715" y="6074"/>
                  <a:pt x="11856" y="5934"/>
                  <a:pt x="11856" y="5656"/>
                </a:cubicBezTo>
                <a:cubicBezTo>
                  <a:pt x="11856" y="4487"/>
                  <a:pt x="11856" y="3319"/>
                  <a:pt x="11856" y="2151"/>
                </a:cubicBezTo>
                <a:cubicBezTo>
                  <a:pt x="11448" y="2151"/>
                  <a:pt x="11040" y="2151"/>
                  <a:pt x="10633" y="2151"/>
                </a:cubicBezTo>
                <a:cubicBezTo>
                  <a:pt x="10633" y="2000"/>
                  <a:pt x="10633" y="1850"/>
                  <a:pt x="10633" y="1699"/>
                </a:cubicBezTo>
                <a:cubicBezTo>
                  <a:pt x="11040" y="1699"/>
                  <a:pt x="11448" y="1699"/>
                  <a:pt x="11856" y="1699"/>
                </a:cubicBezTo>
                <a:cubicBezTo>
                  <a:pt x="11856" y="1160"/>
                  <a:pt x="11856" y="621"/>
                  <a:pt x="11856" y="81"/>
                </a:cubicBezTo>
                <a:close/>
                <a:moveTo>
                  <a:pt x="5297" y="81"/>
                </a:moveTo>
                <a:cubicBezTo>
                  <a:pt x="5446" y="81"/>
                  <a:pt x="5596" y="81"/>
                  <a:pt x="5745" y="81"/>
                </a:cubicBezTo>
                <a:cubicBezTo>
                  <a:pt x="5745" y="621"/>
                  <a:pt x="5745" y="1160"/>
                  <a:pt x="5745" y="1699"/>
                </a:cubicBezTo>
                <a:cubicBezTo>
                  <a:pt x="5946" y="1699"/>
                  <a:pt x="6147" y="1699"/>
                  <a:pt x="6347" y="1699"/>
                </a:cubicBezTo>
                <a:cubicBezTo>
                  <a:pt x="6347" y="1850"/>
                  <a:pt x="6347" y="2000"/>
                  <a:pt x="6347" y="2151"/>
                </a:cubicBezTo>
                <a:cubicBezTo>
                  <a:pt x="6147" y="2151"/>
                  <a:pt x="5946" y="2151"/>
                  <a:pt x="5745" y="2151"/>
                </a:cubicBezTo>
                <a:cubicBezTo>
                  <a:pt x="5745" y="3360"/>
                  <a:pt x="5745" y="4568"/>
                  <a:pt x="5745" y="5777"/>
                </a:cubicBezTo>
                <a:cubicBezTo>
                  <a:pt x="5745" y="6285"/>
                  <a:pt x="5504" y="6541"/>
                  <a:pt x="5021" y="6546"/>
                </a:cubicBezTo>
                <a:cubicBezTo>
                  <a:pt x="4881" y="6546"/>
                  <a:pt x="4688" y="6546"/>
                  <a:pt x="4445" y="6546"/>
                </a:cubicBezTo>
                <a:cubicBezTo>
                  <a:pt x="4419" y="6370"/>
                  <a:pt x="4387" y="6200"/>
                  <a:pt x="4349" y="6033"/>
                </a:cubicBezTo>
                <a:cubicBezTo>
                  <a:pt x="4545" y="6060"/>
                  <a:pt x="4720" y="6074"/>
                  <a:pt x="4874" y="6074"/>
                </a:cubicBezTo>
                <a:cubicBezTo>
                  <a:pt x="5156" y="6074"/>
                  <a:pt x="5297" y="5934"/>
                  <a:pt x="5297" y="5656"/>
                </a:cubicBezTo>
                <a:cubicBezTo>
                  <a:pt x="5297" y="4487"/>
                  <a:pt x="5297" y="3319"/>
                  <a:pt x="5297" y="2151"/>
                </a:cubicBezTo>
                <a:cubicBezTo>
                  <a:pt x="4889" y="2151"/>
                  <a:pt x="4481" y="2151"/>
                  <a:pt x="4073" y="2151"/>
                </a:cubicBezTo>
                <a:cubicBezTo>
                  <a:pt x="4073" y="2000"/>
                  <a:pt x="4073" y="1850"/>
                  <a:pt x="4073" y="1699"/>
                </a:cubicBezTo>
                <a:cubicBezTo>
                  <a:pt x="4481" y="1699"/>
                  <a:pt x="4889" y="1699"/>
                  <a:pt x="5297" y="1699"/>
                </a:cubicBezTo>
                <a:cubicBezTo>
                  <a:pt x="5297" y="1160"/>
                  <a:pt x="5297" y="621"/>
                  <a:pt x="5297" y="81"/>
                </a:cubicBezTo>
                <a:close/>
                <a:moveTo>
                  <a:pt x="14143" y="41"/>
                </a:moveTo>
                <a:cubicBezTo>
                  <a:pt x="14523" y="405"/>
                  <a:pt x="14811" y="708"/>
                  <a:pt x="15007" y="951"/>
                </a:cubicBezTo>
                <a:cubicBezTo>
                  <a:pt x="14875" y="1074"/>
                  <a:pt x="14743" y="1198"/>
                  <a:pt x="14610" y="1322"/>
                </a:cubicBezTo>
                <a:cubicBezTo>
                  <a:pt x="14393" y="1048"/>
                  <a:pt x="14119" y="731"/>
                  <a:pt x="13790" y="371"/>
                </a:cubicBezTo>
                <a:cubicBezTo>
                  <a:pt x="13908" y="261"/>
                  <a:pt x="14025" y="151"/>
                  <a:pt x="14143" y="41"/>
                </a:cubicBezTo>
                <a:close/>
                <a:moveTo>
                  <a:pt x="21541" y="34"/>
                </a:moveTo>
                <a:cubicBezTo>
                  <a:pt x="21703" y="34"/>
                  <a:pt x="21866" y="34"/>
                  <a:pt x="22028" y="34"/>
                </a:cubicBezTo>
                <a:cubicBezTo>
                  <a:pt x="22028" y="892"/>
                  <a:pt x="22028" y="1751"/>
                  <a:pt x="22028" y="2609"/>
                </a:cubicBezTo>
                <a:cubicBezTo>
                  <a:pt x="21866" y="2609"/>
                  <a:pt x="21703" y="2609"/>
                  <a:pt x="21541" y="2609"/>
                </a:cubicBezTo>
                <a:cubicBezTo>
                  <a:pt x="21541" y="1751"/>
                  <a:pt x="21541" y="892"/>
                  <a:pt x="21541" y="34"/>
                </a:cubicBezTo>
                <a:close/>
                <a:moveTo>
                  <a:pt x="23335" y="27"/>
                </a:moveTo>
                <a:cubicBezTo>
                  <a:pt x="23514" y="27"/>
                  <a:pt x="23693" y="27"/>
                  <a:pt x="23873" y="27"/>
                </a:cubicBezTo>
                <a:cubicBezTo>
                  <a:pt x="23776" y="275"/>
                  <a:pt x="23676" y="511"/>
                  <a:pt x="23572" y="735"/>
                </a:cubicBezTo>
                <a:cubicBezTo>
                  <a:pt x="24359" y="735"/>
                  <a:pt x="25147" y="735"/>
                  <a:pt x="25935" y="735"/>
                </a:cubicBezTo>
                <a:cubicBezTo>
                  <a:pt x="25935" y="892"/>
                  <a:pt x="25935" y="1050"/>
                  <a:pt x="25935" y="1207"/>
                </a:cubicBezTo>
                <a:cubicBezTo>
                  <a:pt x="25070" y="1207"/>
                  <a:pt x="24206" y="1207"/>
                  <a:pt x="23341" y="1207"/>
                </a:cubicBezTo>
                <a:cubicBezTo>
                  <a:pt x="23117" y="1629"/>
                  <a:pt x="22878" y="2009"/>
                  <a:pt x="22624" y="2346"/>
                </a:cubicBezTo>
                <a:cubicBezTo>
                  <a:pt x="22487" y="2220"/>
                  <a:pt x="22346" y="2110"/>
                  <a:pt x="22201" y="2016"/>
                </a:cubicBezTo>
                <a:cubicBezTo>
                  <a:pt x="22662" y="1472"/>
                  <a:pt x="23040" y="809"/>
                  <a:pt x="23335" y="27"/>
                </a:cubicBezTo>
                <a:close/>
                <a:moveTo>
                  <a:pt x="9275" y="0"/>
                </a:moveTo>
                <a:cubicBezTo>
                  <a:pt x="9426" y="45"/>
                  <a:pt x="9578" y="90"/>
                  <a:pt x="9729" y="135"/>
                </a:cubicBezTo>
                <a:cubicBezTo>
                  <a:pt x="9638" y="349"/>
                  <a:pt x="9548" y="544"/>
                  <a:pt x="9460" y="722"/>
                </a:cubicBezTo>
                <a:cubicBezTo>
                  <a:pt x="9791" y="722"/>
                  <a:pt x="10122" y="722"/>
                  <a:pt x="10453" y="722"/>
                </a:cubicBezTo>
                <a:cubicBezTo>
                  <a:pt x="10453" y="2407"/>
                  <a:pt x="10453" y="4092"/>
                  <a:pt x="10453" y="5777"/>
                </a:cubicBezTo>
                <a:cubicBezTo>
                  <a:pt x="10453" y="6285"/>
                  <a:pt x="10218" y="6541"/>
                  <a:pt x="9749" y="6546"/>
                </a:cubicBezTo>
                <a:cubicBezTo>
                  <a:pt x="9595" y="6546"/>
                  <a:pt x="9399" y="6546"/>
                  <a:pt x="9159" y="6546"/>
                </a:cubicBezTo>
                <a:cubicBezTo>
                  <a:pt x="9134" y="6375"/>
                  <a:pt x="9102" y="6208"/>
                  <a:pt x="9063" y="6047"/>
                </a:cubicBezTo>
                <a:cubicBezTo>
                  <a:pt x="9277" y="6074"/>
                  <a:pt x="9463" y="6087"/>
                  <a:pt x="9621" y="6087"/>
                </a:cubicBezTo>
                <a:cubicBezTo>
                  <a:pt x="9877" y="6087"/>
                  <a:pt x="10005" y="5948"/>
                  <a:pt x="10005" y="5669"/>
                </a:cubicBezTo>
                <a:cubicBezTo>
                  <a:pt x="10005" y="5322"/>
                  <a:pt x="10005" y="4975"/>
                  <a:pt x="10005" y="4628"/>
                </a:cubicBezTo>
                <a:cubicBezTo>
                  <a:pt x="9567" y="5322"/>
                  <a:pt x="8929" y="5937"/>
                  <a:pt x="8090" y="6471"/>
                </a:cubicBezTo>
                <a:cubicBezTo>
                  <a:pt x="7970" y="6314"/>
                  <a:pt x="7855" y="6184"/>
                  <a:pt x="7744" y="6080"/>
                </a:cubicBezTo>
                <a:cubicBezTo>
                  <a:pt x="8551" y="5611"/>
                  <a:pt x="9180" y="5065"/>
                  <a:pt x="9630" y="4442"/>
                </a:cubicBezTo>
                <a:cubicBezTo>
                  <a:pt x="9083" y="4442"/>
                  <a:pt x="8535" y="4442"/>
                  <a:pt x="7987" y="4442"/>
                </a:cubicBezTo>
                <a:cubicBezTo>
                  <a:pt x="7987" y="4296"/>
                  <a:pt x="7987" y="4150"/>
                  <a:pt x="7987" y="4004"/>
                </a:cubicBezTo>
                <a:cubicBezTo>
                  <a:pt x="8115" y="4004"/>
                  <a:pt x="8243" y="4004"/>
                  <a:pt x="8372" y="4004"/>
                </a:cubicBezTo>
                <a:cubicBezTo>
                  <a:pt x="8372" y="2910"/>
                  <a:pt x="8372" y="1816"/>
                  <a:pt x="8372" y="722"/>
                </a:cubicBezTo>
                <a:cubicBezTo>
                  <a:pt x="8583" y="722"/>
                  <a:pt x="8794" y="722"/>
                  <a:pt x="9006" y="722"/>
                </a:cubicBezTo>
                <a:cubicBezTo>
                  <a:pt x="9097" y="499"/>
                  <a:pt x="9187" y="259"/>
                  <a:pt x="9275" y="0"/>
                </a:cubicBezTo>
                <a:close/>
                <a:moveTo>
                  <a:pt x="2716" y="0"/>
                </a:moveTo>
                <a:cubicBezTo>
                  <a:pt x="2867" y="45"/>
                  <a:pt x="3019" y="90"/>
                  <a:pt x="3170" y="135"/>
                </a:cubicBezTo>
                <a:cubicBezTo>
                  <a:pt x="3079" y="349"/>
                  <a:pt x="2989" y="544"/>
                  <a:pt x="2901" y="722"/>
                </a:cubicBezTo>
                <a:cubicBezTo>
                  <a:pt x="3232" y="722"/>
                  <a:pt x="3563" y="722"/>
                  <a:pt x="3894" y="722"/>
                </a:cubicBezTo>
                <a:cubicBezTo>
                  <a:pt x="3894" y="2407"/>
                  <a:pt x="3894" y="4092"/>
                  <a:pt x="3894" y="5777"/>
                </a:cubicBezTo>
                <a:cubicBezTo>
                  <a:pt x="3894" y="6285"/>
                  <a:pt x="3659" y="6541"/>
                  <a:pt x="3190" y="6546"/>
                </a:cubicBezTo>
                <a:cubicBezTo>
                  <a:pt x="3036" y="6546"/>
                  <a:pt x="2839" y="6546"/>
                  <a:pt x="2600" y="6546"/>
                </a:cubicBezTo>
                <a:cubicBezTo>
                  <a:pt x="2575" y="6375"/>
                  <a:pt x="2543" y="6208"/>
                  <a:pt x="2504" y="6047"/>
                </a:cubicBezTo>
                <a:cubicBezTo>
                  <a:pt x="2718" y="6074"/>
                  <a:pt x="2903" y="6087"/>
                  <a:pt x="3061" y="6087"/>
                </a:cubicBezTo>
                <a:cubicBezTo>
                  <a:pt x="3318" y="6087"/>
                  <a:pt x="3446" y="5948"/>
                  <a:pt x="3446" y="5669"/>
                </a:cubicBezTo>
                <a:cubicBezTo>
                  <a:pt x="3446" y="5322"/>
                  <a:pt x="3446" y="4975"/>
                  <a:pt x="3446" y="4628"/>
                </a:cubicBezTo>
                <a:cubicBezTo>
                  <a:pt x="3008" y="5322"/>
                  <a:pt x="2370" y="5937"/>
                  <a:pt x="1531" y="6471"/>
                </a:cubicBezTo>
                <a:cubicBezTo>
                  <a:pt x="1411" y="6314"/>
                  <a:pt x="1296" y="6184"/>
                  <a:pt x="1185" y="6080"/>
                </a:cubicBezTo>
                <a:cubicBezTo>
                  <a:pt x="1992" y="5611"/>
                  <a:pt x="2621" y="5065"/>
                  <a:pt x="3071" y="4442"/>
                </a:cubicBezTo>
                <a:cubicBezTo>
                  <a:pt x="2523" y="4442"/>
                  <a:pt x="1976" y="4442"/>
                  <a:pt x="1428" y="4442"/>
                </a:cubicBezTo>
                <a:cubicBezTo>
                  <a:pt x="1428" y="4296"/>
                  <a:pt x="1428" y="4150"/>
                  <a:pt x="1428" y="4004"/>
                </a:cubicBezTo>
                <a:cubicBezTo>
                  <a:pt x="1556" y="4004"/>
                  <a:pt x="1684" y="4004"/>
                  <a:pt x="1812" y="4004"/>
                </a:cubicBezTo>
                <a:cubicBezTo>
                  <a:pt x="1812" y="2910"/>
                  <a:pt x="1812" y="1816"/>
                  <a:pt x="1812" y="722"/>
                </a:cubicBezTo>
                <a:cubicBezTo>
                  <a:pt x="2024" y="722"/>
                  <a:pt x="2235" y="722"/>
                  <a:pt x="2447" y="722"/>
                </a:cubicBezTo>
                <a:cubicBezTo>
                  <a:pt x="2538" y="499"/>
                  <a:pt x="2628" y="259"/>
                  <a:pt x="2716" y="0"/>
                </a:cubicBezTo>
                <a:close/>
              </a:path>
            </a:pathLst>
          </a:custGeom>
          <a:solidFill>
            <a:srgbClr val="FFFFFF"/>
          </a:solidFill>
          <a:ln w="0">
            <a:noFill/>
            <a:prstDash val="solid"/>
            <a:round/>
          </a:ln>
          <a:effectLst>
            <a:outerShdw blurRad="25400" dist="25400" dir="2700000" algn="tl" rotWithShape="0">
              <a:schemeClr val="tx1">
                <a:alpha val="20000"/>
              </a:schemeClr>
            </a:outerShdw>
          </a:effectLst>
        </p:spPr>
        <p:txBody>
          <a:bodyPr/>
          <a:lstStyle/>
          <a:p>
            <a:pPr eaLnBrk="1" fontAlgn="auto" hangingPunct="1">
              <a:spcBef>
                <a:spcPts val="0"/>
              </a:spcBef>
              <a:spcAft>
                <a:spcPts val="0"/>
              </a:spcAft>
              <a:defRPr/>
            </a:pPr>
            <a:endParaRPr lang="zh-CN" altLang="en-US" sz="1400">
              <a:latin typeface="+mn-lt"/>
              <a:ea typeface="+mn-ea"/>
            </a:endParaRPr>
          </a:p>
        </p:txBody>
      </p:sp>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84640" y="2309048"/>
            <a:ext cx="4021230" cy="6856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ppt_x"/>
                                          </p:val>
                                        </p:tav>
                                        <p:tav tm="100000">
                                          <p:val>
                                            <p:strVal val="#ppt_x"/>
                                          </p:val>
                                        </p:tav>
                                      </p:tavLst>
                                    </p:anim>
                                    <p:anim calcmode="lin" valueType="num">
                                      <p:cBhvr additive="base">
                                        <p:cTn id="8" dur="17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750" fill="hold"/>
                                        <p:tgtEl>
                                          <p:spTgt spid="6"/>
                                        </p:tgtEl>
                                        <p:attrNameLst>
                                          <p:attrName>ppt_x</p:attrName>
                                        </p:attrNameLst>
                                      </p:cBhvr>
                                      <p:tavLst>
                                        <p:tav tm="0">
                                          <p:val>
                                            <p:strVal val="#ppt_x"/>
                                          </p:val>
                                        </p:tav>
                                        <p:tav tm="100000">
                                          <p:val>
                                            <p:strVal val="#ppt_x"/>
                                          </p:val>
                                        </p:tav>
                                      </p:tavLst>
                                    </p:anim>
                                    <p:anim calcmode="lin" valueType="num">
                                      <p:cBhvr additive="base">
                                        <p:cTn id="12" dur="175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750" fill="hold"/>
                                        <p:tgtEl>
                                          <p:spTgt spid="8"/>
                                        </p:tgtEl>
                                        <p:attrNameLst>
                                          <p:attrName>ppt_x</p:attrName>
                                        </p:attrNameLst>
                                      </p:cBhvr>
                                      <p:tavLst>
                                        <p:tav tm="0">
                                          <p:val>
                                            <p:strVal val="#ppt_x"/>
                                          </p:val>
                                        </p:tav>
                                        <p:tav tm="100000">
                                          <p:val>
                                            <p:strVal val="#ppt_x"/>
                                          </p:val>
                                        </p:tav>
                                      </p:tavLst>
                                    </p:anim>
                                    <p:anim calcmode="lin" valueType="num">
                                      <p:cBhvr additive="base">
                                        <p:cTn id="16" dur="1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750" fill="hold"/>
                                        <p:tgtEl>
                                          <p:spTgt spid="10"/>
                                        </p:tgtEl>
                                        <p:attrNameLst>
                                          <p:attrName>ppt_x</p:attrName>
                                        </p:attrNameLst>
                                      </p:cBhvr>
                                      <p:tavLst>
                                        <p:tav tm="0">
                                          <p:val>
                                            <p:strVal val="#ppt_x"/>
                                          </p:val>
                                        </p:tav>
                                        <p:tav tm="100000">
                                          <p:val>
                                            <p:strVal val="#ppt_x"/>
                                          </p:val>
                                        </p:tav>
                                      </p:tavLst>
                                    </p:anim>
                                    <p:anim calcmode="lin" valueType="num">
                                      <p:cBhvr additive="base">
                                        <p:cTn id="20" dur="175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750" fill="hold"/>
                                        <p:tgtEl>
                                          <p:spTgt spid="12"/>
                                        </p:tgtEl>
                                        <p:attrNameLst>
                                          <p:attrName>ppt_x</p:attrName>
                                        </p:attrNameLst>
                                      </p:cBhvr>
                                      <p:tavLst>
                                        <p:tav tm="0">
                                          <p:val>
                                            <p:strVal val="#ppt_x"/>
                                          </p:val>
                                        </p:tav>
                                        <p:tav tm="100000">
                                          <p:val>
                                            <p:strVal val="#ppt_x"/>
                                          </p:val>
                                        </p:tav>
                                      </p:tavLst>
                                    </p:anim>
                                    <p:anim calcmode="lin" valueType="num">
                                      <p:cBhvr additive="base">
                                        <p:cTn id="24" dur="1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nvSpPr>
        <p:spPr>
          <a:xfrm>
            <a:off x="1681163" y="2855913"/>
            <a:ext cx="447675" cy="492125"/>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50" strike="noStrike" noProof="1">
              <a:solidFill>
                <a:prstClr val="white"/>
              </a:solidFill>
            </a:endParaRPr>
          </a:p>
        </p:txBody>
      </p:sp>
      <p:sp>
        <p:nvSpPr>
          <p:cNvPr id="4" name="矩形 3"/>
          <p:cNvSpPr/>
          <p:nvPr/>
        </p:nvSpPr>
        <p:spPr>
          <a:xfrm>
            <a:off x="2124075" y="2857500"/>
            <a:ext cx="7019925" cy="4937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0" rIns="135000" bIns="0" anchor="ctr"/>
          <a:lstStyle/>
          <a:p>
            <a:pPr algn="ctr" fontAlgn="base">
              <a:defRPr/>
            </a:pPr>
            <a:r>
              <a:rPr lang="en-US" altLang="zh-CN" sz="2100"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rPr>
              <a:t>https://www.freeppt7.com</a:t>
            </a:r>
            <a:endParaRPr lang="en-US" altLang="zh-CN" sz="2100"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endParaRPr>
          </a:p>
        </p:txBody>
      </p:sp>
      <p:sp>
        <p:nvSpPr>
          <p:cNvPr id="7" name="矩形 6"/>
          <p:cNvSpPr/>
          <p:nvPr/>
        </p:nvSpPr>
        <p:spPr>
          <a:xfrm>
            <a:off x="0" y="2282825"/>
            <a:ext cx="6985000" cy="5810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2400" strike="noStrike" spc="200" noProof="1" dirty="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lang="zh-CN" altLang="en-US" sz="2400" strike="noStrike" spc="200" noProof="1" dirty="0" smtClean="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endParaRPr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直角三角形 5"/>
          <p:cNvSpPr/>
          <p:nvPr/>
        </p:nvSpPr>
        <p:spPr>
          <a:xfrm>
            <a:off x="6983413" y="2279650"/>
            <a:ext cx="641350" cy="584200"/>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50" strike="noStrike" noProof="1">
              <a:solidFill>
                <a:prstClr val="white"/>
              </a:solidFill>
            </a:endParaRPr>
          </a:p>
        </p:txBody>
      </p:sp>
      <p:sp>
        <p:nvSpPr>
          <p:cNvPr id="15365" name="矩形 11"/>
          <p:cNvSpPr/>
          <p:nvPr/>
        </p:nvSpPr>
        <p:spPr>
          <a:xfrm>
            <a:off x="1982788" y="2940050"/>
            <a:ext cx="5178425" cy="1270000"/>
          </a:xfrm>
          <a:prstGeom prst="rect">
            <a:avLst/>
          </a:prstGeom>
          <a:noFill/>
          <a:ln w="25400">
            <a:noFill/>
          </a:ln>
        </p:spPr>
        <p:txBody>
          <a:bodyPr anchor="ctr"/>
          <a:p>
            <a:pPr>
              <a:lnSpc>
                <a:spcPts val="2400"/>
              </a:lnSpc>
            </a:pPr>
            <a:r>
              <a:rPr lang="en-US" altLang="zh-CN" sz="900" dirty="0">
                <a:solidFill>
                  <a:srgbClr val="4A452A"/>
                </a:solidFill>
                <a:latin typeface="微软雅黑" panose="020B0503020204020204" pitchFamily="34" charset="-122"/>
                <a:ea typeface="微软雅黑" panose="020B0503020204020204" pitchFamily="34" charset="-122"/>
              </a:rPr>
              <a:t> </a:t>
            </a:r>
            <a:endParaRPr lang="en-US" altLang="zh-CN" sz="900" dirty="0">
              <a:solidFill>
                <a:srgbClr val="4A452A"/>
              </a:solidFill>
              <a:latin typeface="微软雅黑" panose="020B0503020204020204" pitchFamily="34" charset="-122"/>
              <a:ea typeface="微软雅黑" panose="020B0503020204020204" pitchFamily="34" charset="-122"/>
            </a:endParaRPr>
          </a:p>
        </p:txBody>
      </p:sp>
      <p:pic>
        <p:nvPicPr>
          <p:cNvPr id="15366" name="图片 4" descr="logo">
            <a:hlinkClick r:id="rId1" action="ppaction://hlinkfile"/>
          </p:cNvPr>
          <p:cNvPicPr>
            <a:picLocks noChangeAspect="1"/>
          </p:cNvPicPr>
          <p:nvPr/>
        </p:nvPicPr>
        <p:blipFill>
          <a:blip r:embed="rId2"/>
          <a:stretch>
            <a:fillRect/>
          </a:stretch>
        </p:blipFill>
        <p:spPr>
          <a:xfrm>
            <a:off x="2490788" y="633413"/>
            <a:ext cx="4162425" cy="960437"/>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251520" y="1923678"/>
            <a:ext cx="3528392" cy="2123658"/>
          </a:xfrm>
          <a:prstGeom prst="rect">
            <a:avLst/>
          </a:prstGeom>
        </p:spPr>
        <p:txBody>
          <a:bodyPr wrap="square">
            <a:spAutoFit/>
          </a:bodyPr>
          <a:lstStyle/>
          <a:p>
            <a:r>
              <a:rPr lang="zh-CN" altLang="en-US" sz="1200" dirty="0">
                <a:solidFill>
                  <a:srgbClr val="827474"/>
                </a:solidFill>
                <a:latin typeface="微软雅黑" panose="020B0503020204020204" pitchFamily="34" charset="-122"/>
                <a:ea typeface="微软雅黑" panose="020B0503020204020204" pitchFamily="34" charset="-122"/>
              </a:rPr>
              <a:t>以德、奧料理為主要特色，提供您風味十足、添加特殊香料的精緻菜色，如香味四溢的「嫩烤法式香料小羊排」、鮮嫩多汁的「美國頂級肋眼牛排」、多種香料醃製成皮薄肉嫩的「維也納烤雞腿」與皮脆肉軟的「德國香烤豬腳」等，而豬腳搭配冰涼的德國華士坦生啤酒，滋味更顯美妙。</a:t>
            </a:r>
            <a:endParaRPr lang="zh-CN" altLang="en-US" sz="1200" dirty="0">
              <a:solidFill>
                <a:srgbClr val="827474"/>
              </a:solidFill>
              <a:latin typeface="微软雅黑" panose="020B0503020204020204" pitchFamily="34" charset="-122"/>
              <a:ea typeface="微软雅黑" panose="020B0503020204020204" pitchFamily="34" charset="-122"/>
            </a:endParaRPr>
          </a:p>
          <a:p>
            <a:r>
              <a:rPr lang="zh-CN" altLang="en-US" sz="1200" dirty="0">
                <a:solidFill>
                  <a:srgbClr val="827474"/>
                </a:solidFill>
                <a:latin typeface="微软雅黑" panose="020B0503020204020204" pitchFamily="34" charset="-122"/>
                <a:ea typeface="微软雅黑" panose="020B0503020204020204" pitchFamily="34" charset="-122"/>
              </a:rPr>
              <a:t>另值得一提的是，月湖注重每位來賓的衛生、安全、健康，店裡飲用水特別採用奈米淨水處理器，不僅水分子極小、水質變得柔軟順口，且含氧量相當豐富，從玻璃杯中滿佈的微小汽泡即可窺知店裡的飲用水真的一極棒。</a:t>
            </a:r>
            <a:endParaRPr lang="zh-CN" altLang="en-US" sz="1200" dirty="0">
              <a:solidFill>
                <a:srgbClr val="827474"/>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262608" y="1131590"/>
            <a:ext cx="2236510" cy="707886"/>
          </a:xfrm>
          <a:prstGeom prst="rect">
            <a:avLst/>
          </a:prstGeom>
          <a:noFill/>
        </p:spPr>
        <p:txBody>
          <a:bodyPr wrap="none" rtlCol="0">
            <a:spAutoFit/>
          </a:bodyPr>
          <a:lstStyle/>
          <a:p>
            <a:r>
              <a:rPr lang="zh-CN" altLang="en-US" sz="4000" b="1" dirty="0" smtClean="0">
                <a:solidFill>
                  <a:srgbClr val="827474"/>
                </a:solidFill>
                <a:latin typeface="微软雅黑" panose="020B0503020204020204" pitchFamily="34" charset="-122"/>
                <a:ea typeface="微软雅黑" panose="020B0503020204020204" pitchFamily="34" charset="-122"/>
              </a:rPr>
              <a:t>餐厅简介</a:t>
            </a:r>
            <a:endParaRPr lang="zh-CN" altLang="en-US" sz="4000" b="1" dirty="0">
              <a:solidFill>
                <a:srgbClr val="827474"/>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8" fill="hold" grpId="1" nodeType="afterEffect">
                                  <p:stCondLst>
                                    <p:cond delay="0"/>
                                  </p:stCondLst>
                                  <p:iterate type="lt">
                                    <p:tmPct val="0"/>
                                  </p:iterate>
                                  <p:childTnLst>
                                    <p:set>
                                      <p:cBhvr>
                                        <p:cTn id="10" dur="1" fill="hold">
                                          <p:stCondLst>
                                            <p:cond delay="0"/>
                                          </p:stCondLst>
                                        </p:cTn>
                                        <p:tgtEl>
                                          <p:spTgt spid="3"/>
                                        </p:tgtEl>
                                        <p:attrNameLst>
                                          <p:attrName>style.visibility</p:attrName>
                                        </p:attrNameLst>
                                      </p:cBhvr>
                                      <p:to>
                                        <p:strVal val="visible"/>
                                      </p:to>
                                    </p:set>
                                    <p:animEffect transition="in" filter="wipe(left)">
                                      <p:cBhvr>
                                        <p:cTn id="11"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771800" y="4227934"/>
            <a:ext cx="4572000" cy="600164"/>
          </a:xfrm>
          <a:prstGeom prst="rect">
            <a:avLst/>
          </a:prstGeom>
        </p:spPr>
        <p:txBody>
          <a:bodyPr>
            <a:spAutoFit/>
          </a:bodyPr>
          <a:lstStyle/>
          <a:p>
            <a:r>
              <a:rPr lang="zh-CN" altLang="en-US" sz="1100" dirty="0">
                <a:solidFill>
                  <a:schemeClr val="bg1">
                    <a:lumMod val="85000"/>
                  </a:schemeClr>
                </a:solidFill>
                <a:latin typeface="微软雅黑" panose="020B0503020204020204" pitchFamily="34" charset="-122"/>
                <a:ea typeface="微软雅黑" panose="020B0503020204020204" pitchFamily="34" charset="-122"/>
              </a:rPr>
              <a:t>招牌豐富商業套餐，含麵包、湯或沙拉、主菜及甜點、飲料。另主廚推薦各式套餐均含開胃菜、麵包、湯、沙拉、主菜及甜點、飲料。又師傅精製甜點，如德式乳酪蛋糕、提拉米蘇等也令人驚豔。</a:t>
            </a:r>
            <a:endParaRPr lang="zh-CN" altLang="en-US" sz="110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7092280" y="1851670"/>
            <a:ext cx="1569660" cy="461665"/>
          </a:xfrm>
          <a:prstGeom prst="rect">
            <a:avLst/>
          </a:prstGeom>
          <a:noFill/>
        </p:spPr>
        <p:txBody>
          <a:bodyPr wrap="none" rtlCol="0">
            <a:spAutoFit/>
          </a:bodyPr>
          <a:lstStyle/>
          <a:p>
            <a:r>
              <a:rPr lang="zh-CN" altLang="en-US" sz="2400" dirty="0" smtClean="0">
                <a:solidFill>
                  <a:schemeClr val="bg1">
                    <a:lumMod val="85000"/>
                  </a:schemeClr>
                </a:solidFill>
                <a:latin typeface="微软雅黑" panose="020B0503020204020204" pitchFamily="34" charset="-122"/>
                <a:ea typeface="微软雅黑" panose="020B0503020204020204" pitchFamily="34" charset="-122"/>
              </a:rPr>
              <a:t>美食￮之家</a:t>
            </a:r>
            <a:endParaRPr lang="zh-CN" altLang="en-US" sz="240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7098704" y="2313335"/>
            <a:ext cx="1749152" cy="830997"/>
          </a:xfrm>
          <a:prstGeom prst="rect">
            <a:avLst/>
          </a:prstGeom>
        </p:spPr>
        <p:txBody>
          <a:bodyPr wrap="square">
            <a:spAutoFit/>
          </a:bodyPr>
          <a:lstStyle/>
          <a:p>
            <a:r>
              <a:rPr lang="zh-CN" altLang="en-US" sz="1200" dirty="0">
                <a:solidFill>
                  <a:schemeClr val="bg1">
                    <a:lumMod val="85000"/>
                  </a:schemeClr>
                </a:solidFill>
                <a:latin typeface="微软雅黑" panose="020B0503020204020204" pitchFamily="34" charset="-122"/>
                <a:ea typeface="微软雅黑" panose="020B0503020204020204" pitchFamily="34" charset="-122"/>
              </a:rPr>
              <a:t>前菜(3選1)：</a:t>
            </a:r>
            <a:endParaRPr lang="zh-CN" altLang="en-US" sz="1200" dirty="0">
              <a:solidFill>
                <a:schemeClr val="bg1">
                  <a:lumMod val="85000"/>
                </a:schemeClr>
              </a:solidFill>
              <a:latin typeface="微软雅黑" panose="020B0503020204020204" pitchFamily="34" charset="-122"/>
              <a:ea typeface="微软雅黑" panose="020B0503020204020204" pitchFamily="34" charset="-122"/>
            </a:endParaRPr>
          </a:p>
          <a:p>
            <a:r>
              <a:rPr lang="zh-CN" altLang="en-US" sz="1200" dirty="0">
                <a:solidFill>
                  <a:schemeClr val="bg1">
                    <a:lumMod val="85000"/>
                  </a:schemeClr>
                </a:solidFill>
                <a:latin typeface="微软雅黑" panose="020B0503020204020204" pitchFamily="34" charset="-122"/>
                <a:ea typeface="微软雅黑" panose="020B0503020204020204" pitchFamily="34" charset="-122"/>
              </a:rPr>
              <a:t>帕瑪火腿佐哈密瓜</a:t>
            </a:r>
            <a:endParaRPr lang="zh-CN" altLang="en-US" sz="1200" dirty="0">
              <a:solidFill>
                <a:schemeClr val="bg1">
                  <a:lumMod val="85000"/>
                </a:schemeClr>
              </a:solidFill>
              <a:latin typeface="微软雅黑" panose="020B0503020204020204" pitchFamily="34" charset="-122"/>
              <a:ea typeface="微软雅黑" panose="020B0503020204020204" pitchFamily="34" charset="-122"/>
            </a:endParaRPr>
          </a:p>
          <a:p>
            <a:r>
              <a:rPr lang="zh-CN" altLang="en-US" sz="1200" dirty="0">
                <a:solidFill>
                  <a:schemeClr val="bg1">
                    <a:lumMod val="85000"/>
                  </a:schemeClr>
                </a:solidFill>
                <a:latin typeface="微软雅黑" panose="020B0503020204020204" pitchFamily="34" charset="-122"/>
                <a:ea typeface="微软雅黑" panose="020B0503020204020204" pitchFamily="34" charset="-122"/>
              </a:rPr>
              <a:t>沙拉米搭芝麻菜</a:t>
            </a:r>
            <a:endParaRPr lang="zh-CN" altLang="en-US" sz="1200" dirty="0">
              <a:solidFill>
                <a:schemeClr val="bg1">
                  <a:lumMod val="85000"/>
                </a:schemeClr>
              </a:solidFill>
              <a:latin typeface="微软雅黑" panose="020B0503020204020204" pitchFamily="34" charset="-122"/>
              <a:ea typeface="微软雅黑" panose="020B0503020204020204" pitchFamily="34" charset="-122"/>
            </a:endParaRPr>
          </a:p>
          <a:p>
            <a:r>
              <a:rPr lang="zh-CN" altLang="en-US" sz="1200" dirty="0">
                <a:solidFill>
                  <a:schemeClr val="bg1">
                    <a:lumMod val="85000"/>
                  </a:schemeClr>
                </a:solidFill>
                <a:latin typeface="微软雅黑" panose="020B0503020204020204" pitchFamily="34" charset="-122"/>
                <a:ea typeface="微软雅黑" panose="020B0503020204020204" pitchFamily="34" charset="-122"/>
              </a:rPr>
              <a:t>水果優格沙拉</a:t>
            </a:r>
            <a:endParaRPr lang="zh-CN" altLang="en-US" sz="1200" dirty="0">
              <a:solidFill>
                <a:schemeClr val="bg1">
                  <a:lumMod val="8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by="(-#ppt_w*2)" calcmode="lin" valueType="num">
                                      <p:cBhvr rctx="PPT">
                                        <p:cTn id="11" dur="500" autoRev="1" fill="hold">
                                          <p:stCondLst>
                                            <p:cond delay="0"/>
                                          </p:stCondLst>
                                        </p:cTn>
                                        <p:tgtEl>
                                          <p:spTgt spid="4"/>
                                        </p:tgtEl>
                                        <p:attrNameLst>
                                          <p:attrName>ppt_w</p:attrName>
                                        </p:attrNameLst>
                                      </p:cBhvr>
                                    </p:anim>
                                    <p:anim by="(#ppt_w*0.50)" calcmode="lin" valueType="num">
                                      <p:cBhvr>
                                        <p:cTn id="12" dur="500" decel="50000" autoRev="1" fill="hold">
                                          <p:stCondLst>
                                            <p:cond delay="0"/>
                                          </p:stCondLst>
                                        </p:cTn>
                                        <p:tgtEl>
                                          <p:spTgt spid="4"/>
                                        </p:tgtEl>
                                        <p:attrNameLst>
                                          <p:attrName>ppt_x</p:attrName>
                                        </p:attrNameLst>
                                      </p:cBhvr>
                                    </p:anim>
                                    <p:anim from="(-#ppt_h/2)" to="(#ppt_y)" calcmode="lin" valueType="num">
                                      <p:cBhvr>
                                        <p:cTn id="13" dur="1000" fill="hold">
                                          <p:stCondLst>
                                            <p:cond delay="0"/>
                                          </p:stCondLst>
                                        </p:cTn>
                                        <p:tgtEl>
                                          <p:spTgt spid="4"/>
                                        </p:tgtEl>
                                        <p:attrNameLst>
                                          <p:attrName>ppt_y</p:attrName>
                                        </p:attrNameLst>
                                      </p:cBhvr>
                                    </p:anim>
                                    <p:animRot by="21600000">
                                      <p:cBhvr>
                                        <p:cTn id="14" dur="1000" fill="hold">
                                          <p:stCondLst>
                                            <p:cond delay="0"/>
                                          </p:stCondLst>
                                        </p:cTn>
                                        <p:tgtEl>
                                          <p:spTgt spid="4"/>
                                        </p:tgtEl>
                                        <p:attrNameLst>
                                          <p:attrName>r</p:attrName>
                                        </p:attrNameLst>
                                      </p:cBhvr>
                                    </p:animRot>
                                  </p:childTnLst>
                                </p:cTn>
                              </p:par>
                            </p:childTnLst>
                          </p:cTn>
                        </p:par>
                        <p:par>
                          <p:cTn id="15" fill="hold">
                            <p:stCondLst>
                              <p:cond delay="3799"/>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547664" y="2427734"/>
            <a:ext cx="987771" cy="584775"/>
          </a:xfrm>
          <a:prstGeom prst="rect">
            <a:avLst/>
          </a:prstGeom>
          <a:noFill/>
        </p:spPr>
        <p:txBody>
          <a:bodyPr wrap="none" rtlCol="0">
            <a:spAutoFit/>
          </a:bodyPr>
          <a:lstStyle/>
          <a:p>
            <a:r>
              <a:rPr lang="en-US" altLang="zh-CN" sz="3200" dirty="0" smtClean="0">
                <a:solidFill>
                  <a:schemeClr val="bg1"/>
                </a:solidFill>
                <a:latin typeface="Impact" panose="020B0806030902050204" pitchFamily="34" charset="0"/>
              </a:rPr>
              <a:t>2015</a:t>
            </a:r>
            <a:endParaRPr lang="zh-CN" altLang="en-US" sz="3200" dirty="0">
              <a:solidFill>
                <a:schemeClr val="bg1"/>
              </a:solidFill>
              <a:latin typeface="Impact" panose="020B0806030902050204" pitchFamily="34" charset="0"/>
            </a:endParaRPr>
          </a:p>
        </p:txBody>
      </p:sp>
      <p:sp>
        <p:nvSpPr>
          <p:cNvPr id="4" name="矩形 3"/>
          <p:cNvSpPr/>
          <p:nvPr/>
        </p:nvSpPr>
        <p:spPr>
          <a:xfrm>
            <a:off x="6876256" y="1981457"/>
            <a:ext cx="2088232" cy="1477328"/>
          </a:xfrm>
          <a:prstGeom prst="rect">
            <a:avLst/>
          </a:prstGeom>
        </p:spPr>
        <p:txBody>
          <a:bodyPr wrap="square">
            <a:spAutoFit/>
          </a:bodyPr>
          <a:lstStyle/>
          <a:p>
            <a:r>
              <a:rPr lang="zh-CN" altLang="en-US" dirty="0">
                <a:solidFill>
                  <a:schemeClr val="bg1">
                    <a:lumMod val="85000"/>
                  </a:schemeClr>
                </a:solidFill>
                <a:latin typeface="微软雅黑" panose="020B0503020204020204" pitchFamily="34" charset="-122"/>
                <a:ea typeface="微软雅黑" panose="020B0503020204020204" pitchFamily="34" charset="-122"/>
              </a:rPr>
              <a:t>主菜：</a:t>
            </a:r>
            <a:endParaRPr lang="zh-CN" altLang="en-US" dirty="0">
              <a:solidFill>
                <a:schemeClr val="bg1">
                  <a:lumMod val="85000"/>
                </a:schemeClr>
              </a:solidFill>
              <a:latin typeface="微软雅黑" panose="020B0503020204020204" pitchFamily="34" charset="-122"/>
              <a:ea typeface="微软雅黑" panose="020B0503020204020204" pitchFamily="34" charset="-122"/>
            </a:endParaRPr>
          </a:p>
          <a:p>
            <a:pPr marL="171450" indent="-171450">
              <a:buFont typeface="Wingdings" panose="05000000000000000000" pitchFamily="2" charset="2"/>
              <a:buChar char="l"/>
            </a:pPr>
            <a:r>
              <a:rPr lang="zh-CN" altLang="en-US" sz="1200" dirty="0">
                <a:solidFill>
                  <a:schemeClr val="bg1">
                    <a:lumMod val="85000"/>
                  </a:schemeClr>
                </a:solidFill>
                <a:latin typeface="微软雅黑" panose="020B0503020204020204" pitchFamily="34" charset="-122"/>
                <a:ea typeface="微软雅黑" panose="020B0503020204020204" pitchFamily="34" charset="-122"/>
              </a:rPr>
              <a:t>經典慢火燻烤豬肋排  </a:t>
            </a:r>
            <a:endParaRPr lang="en-US" altLang="zh-CN" sz="1200" dirty="0" smtClean="0">
              <a:solidFill>
                <a:schemeClr val="bg1">
                  <a:lumMod val="85000"/>
                </a:schemeClr>
              </a:solidFill>
              <a:latin typeface="微软雅黑" panose="020B0503020204020204" pitchFamily="34" charset="-122"/>
              <a:ea typeface="微软雅黑" panose="020B0503020204020204" pitchFamily="34" charset="-122"/>
            </a:endParaRPr>
          </a:p>
          <a:p>
            <a:pPr marL="171450" indent="-171450">
              <a:buFont typeface="Wingdings" panose="05000000000000000000" pitchFamily="2" charset="2"/>
              <a:buChar char="l"/>
            </a:pPr>
            <a:r>
              <a:rPr lang="zh-CN" altLang="en-US" sz="1200" dirty="0" smtClean="0">
                <a:solidFill>
                  <a:schemeClr val="bg1">
                    <a:lumMod val="85000"/>
                  </a:schemeClr>
                </a:solidFill>
                <a:latin typeface="微软雅黑" panose="020B0503020204020204" pitchFamily="34" charset="-122"/>
                <a:ea typeface="微软雅黑" panose="020B0503020204020204" pitchFamily="34" charset="-122"/>
              </a:rPr>
              <a:t>北海道</a:t>
            </a:r>
            <a:r>
              <a:rPr lang="zh-CN" altLang="en-US" sz="1200" dirty="0">
                <a:solidFill>
                  <a:schemeClr val="bg1">
                    <a:lumMod val="85000"/>
                  </a:schemeClr>
                </a:solidFill>
                <a:latin typeface="微软雅黑" panose="020B0503020204020204" pitchFamily="34" charset="-122"/>
                <a:ea typeface="微软雅黑" panose="020B0503020204020204" pitchFamily="34" charset="-122"/>
              </a:rPr>
              <a:t>鮮干貝奶油燉飯  </a:t>
            </a:r>
            <a:endParaRPr lang="en-US" altLang="zh-CN" sz="1200" dirty="0" smtClean="0">
              <a:solidFill>
                <a:schemeClr val="bg1">
                  <a:lumMod val="85000"/>
                </a:schemeClr>
              </a:solidFill>
              <a:latin typeface="微软雅黑" panose="020B0503020204020204" pitchFamily="34" charset="-122"/>
              <a:ea typeface="微软雅黑" panose="020B0503020204020204" pitchFamily="34" charset="-122"/>
            </a:endParaRPr>
          </a:p>
          <a:p>
            <a:pPr marL="171450" indent="-171450">
              <a:buFont typeface="Wingdings" panose="05000000000000000000" pitchFamily="2" charset="2"/>
              <a:buChar char="l"/>
            </a:pPr>
            <a:r>
              <a:rPr lang="zh-CN" altLang="en-US" sz="1200" dirty="0" smtClean="0">
                <a:solidFill>
                  <a:schemeClr val="bg1">
                    <a:lumMod val="85000"/>
                  </a:schemeClr>
                </a:solidFill>
                <a:latin typeface="微软雅黑" panose="020B0503020204020204" pitchFamily="34" charset="-122"/>
                <a:ea typeface="微软雅黑" panose="020B0503020204020204" pitchFamily="34" charset="-122"/>
              </a:rPr>
              <a:t>招牌</a:t>
            </a:r>
            <a:r>
              <a:rPr lang="zh-CN" altLang="en-US" sz="1200" dirty="0">
                <a:solidFill>
                  <a:schemeClr val="bg1">
                    <a:lumMod val="85000"/>
                  </a:schemeClr>
                </a:solidFill>
                <a:latin typeface="微软雅黑" panose="020B0503020204020204" pitchFamily="34" charset="-122"/>
                <a:ea typeface="微软雅黑" panose="020B0503020204020204" pitchFamily="34" charset="-122"/>
              </a:rPr>
              <a:t>爐烤德國豬腳 (全程爐烤,口感偏</a:t>
            </a:r>
            <a:r>
              <a:rPr lang="zh-CN" altLang="en-US" sz="1200" dirty="0" smtClean="0">
                <a:solidFill>
                  <a:schemeClr val="bg1">
                    <a:lumMod val="85000"/>
                  </a:schemeClr>
                </a:solidFill>
                <a:latin typeface="微软雅黑" panose="020B0503020204020204" pitchFamily="34" charset="-122"/>
                <a:ea typeface="微软雅黑" panose="020B0503020204020204" pitchFamily="34" charset="-122"/>
              </a:rPr>
              <a:t>硬）</a:t>
            </a:r>
            <a:endParaRPr lang="zh-CN" altLang="en-US" sz="1200" dirty="0">
              <a:solidFill>
                <a:schemeClr val="bg1">
                  <a:lumMod val="85000"/>
                </a:schemeClr>
              </a:solidFill>
              <a:latin typeface="微软雅黑" panose="020B0503020204020204" pitchFamily="34" charset="-122"/>
              <a:ea typeface="微软雅黑" panose="020B0503020204020204" pitchFamily="34" charset="-122"/>
            </a:endParaRPr>
          </a:p>
          <a:p>
            <a:pPr marL="171450" indent="-171450">
              <a:buFont typeface="Wingdings" panose="05000000000000000000" pitchFamily="2" charset="2"/>
              <a:buChar char="l"/>
            </a:pPr>
            <a:r>
              <a:rPr lang="zh-CN" altLang="en-US" sz="1200" dirty="0">
                <a:solidFill>
                  <a:schemeClr val="bg1">
                    <a:lumMod val="85000"/>
                  </a:schemeClr>
                </a:solidFill>
                <a:latin typeface="微软雅黑" panose="020B0503020204020204" pitchFamily="34" charset="-122"/>
                <a:ea typeface="微软雅黑" panose="020B0503020204020204" pitchFamily="34" charset="-122"/>
              </a:rPr>
              <a:t>碳烤美國牛排佐黑胡椒醬</a:t>
            </a:r>
            <a:r>
              <a:rPr lang="zh-CN" altLang="en-US" sz="1200" dirty="0" smtClean="0">
                <a:solidFill>
                  <a:schemeClr val="bg1">
                    <a:lumMod val="85000"/>
                  </a:schemeClr>
                </a:solidFill>
                <a:latin typeface="微软雅黑" panose="020B0503020204020204" pitchFamily="34" charset="-122"/>
                <a:ea typeface="微软雅黑" panose="020B0503020204020204" pitchFamily="34" charset="-122"/>
              </a:rPr>
              <a:t>汁香</a:t>
            </a:r>
            <a:r>
              <a:rPr lang="zh-CN" altLang="en-US" sz="1200" dirty="0">
                <a:solidFill>
                  <a:schemeClr val="bg1">
                    <a:lumMod val="85000"/>
                  </a:schemeClr>
                </a:solidFill>
                <a:latin typeface="微软雅黑" panose="020B0503020204020204" pitchFamily="34" charset="-122"/>
                <a:ea typeface="微软雅黑" panose="020B0503020204020204" pitchFamily="34" charset="-122"/>
              </a:rPr>
              <a:t>煎季節性鮮</a:t>
            </a:r>
            <a:r>
              <a:rPr lang="zh-CN" altLang="en-US" sz="1200" dirty="0" smtClean="0">
                <a:solidFill>
                  <a:schemeClr val="bg1">
                    <a:lumMod val="85000"/>
                  </a:schemeClr>
                </a:solidFill>
                <a:latin typeface="微软雅黑" panose="020B0503020204020204" pitchFamily="34" charset="-122"/>
                <a:ea typeface="微软雅黑" panose="020B0503020204020204" pitchFamily="34" charset="-122"/>
              </a:rPr>
              <a:t>魚</a:t>
            </a:r>
            <a:endParaRPr lang="zh-CN" altLang="en-US" sz="1200" dirty="0">
              <a:solidFill>
                <a:schemeClr val="bg1">
                  <a:lumMod val="8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326" r="23918" b="25149"/>
          <a:stretch>
            <a:fillRect/>
          </a:stretch>
        </p:blipFill>
        <p:spPr>
          <a:xfrm>
            <a:off x="2911173" y="33918"/>
            <a:ext cx="5981307" cy="4674806"/>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494234"/>
            <a:ext cx="2613706" cy="4128442"/>
          </a:xfrm>
          <a:prstGeom prst="rect">
            <a:avLst/>
          </a:prstGeom>
        </p:spPr>
      </p:pic>
      <p:sp>
        <p:nvSpPr>
          <p:cNvPr id="11" name="矩形 10"/>
          <p:cNvSpPr/>
          <p:nvPr/>
        </p:nvSpPr>
        <p:spPr>
          <a:xfrm>
            <a:off x="780314" y="3254524"/>
            <a:ext cx="2207510" cy="1107996"/>
          </a:xfrm>
          <a:prstGeom prst="rect">
            <a:avLst/>
          </a:prstGeom>
        </p:spPr>
        <p:txBody>
          <a:bodyPr wrap="square">
            <a:spAutoFit/>
          </a:bodyPr>
          <a:lstStyle/>
          <a:p>
            <a:pPr algn="ctr"/>
            <a:r>
              <a:rPr lang="zh-CN" altLang="en-US" b="1" dirty="0" smtClean="0">
                <a:solidFill>
                  <a:srgbClr val="827474"/>
                </a:solidFill>
                <a:latin typeface="微软雅黑" panose="020B0503020204020204" pitchFamily="34" charset="-122"/>
                <a:ea typeface="微软雅黑" panose="020B0503020204020204" pitchFamily="34" charset="-122"/>
              </a:rPr>
              <a:t>咖啡 </a:t>
            </a:r>
            <a:r>
              <a:rPr lang="en-US" altLang="zh-CN" b="1" dirty="0" smtClean="0">
                <a:solidFill>
                  <a:srgbClr val="827474"/>
                </a:solidFill>
                <a:latin typeface="微软雅黑" panose="020B0503020204020204" pitchFamily="34" charset="-122"/>
                <a:ea typeface="微软雅黑" panose="020B0503020204020204" pitchFamily="34" charset="-122"/>
              </a:rPr>
              <a:t>/ COFFEE</a:t>
            </a:r>
            <a:endParaRPr lang="en-US" altLang="zh-CN" b="1" dirty="0" smtClean="0">
              <a:solidFill>
                <a:srgbClr val="827474"/>
              </a:solidFill>
              <a:latin typeface="微软雅黑" panose="020B0503020204020204" pitchFamily="34" charset="-122"/>
              <a:ea typeface="微软雅黑" panose="020B0503020204020204" pitchFamily="34" charset="-122"/>
            </a:endParaRPr>
          </a:p>
          <a:p>
            <a:pPr algn="ctr"/>
            <a:r>
              <a:rPr lang="zh-CN" altLang="en-US" sz="1200" dirty="0" smtClean="0">
                <a:solidFill>
                  <a:srgbClr val="827474"/>
                </a:solidFill>
                <a:latin typeface="微软雅黑" panose="020B0503020204020204" pitchFamily="34" charset="-122"/>
                <a:ea typeface="微软雅黑" panose="020B0503020204020204" pitchFamily="34" charset="-122"/>
              </a:rPr>
              <a:t>精选优等阿拉比卡咖啡豆，经过深度烘焙，研磨，萃取，改良，为我们的”升活家奉上极致的味觉感官享受</a:t>
            </a:r>
            <a:endParaRPr lang="zh-CN" altLang="en-US" sz="1200" dirty="0">
              <a:solidFill>
                <a:srgbClr val="827474"/>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142" y="662236"/>
            <a:ext cx="1674542" cy="23018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by="(-#ppt_w*2)" calcmode="lin" valueType="num">
                                      <p:cBhvr rctx="PPT">
                                        <p:cTn id="19" dur="500" autoRev="1" fill="hold">
                                          <p:stCondLst>
                                            <p:cond delay="0"/>
                                          </p:stCondLst>
                                        </p:cTn>
                                        <p:tgtEl>
                                          <p:spTgt spid="11"/>
                                        </p:tgtEl>
                                        <p:attrNameLst>
                                          <p:attrName>ppt_w</p:attrName>
                                        </p:attrNameLst>
                                      </p:cBhvr>
                                    </p:anim>
                                    <p:anim by="(#ppt_w*0.50)" calcmode="lin" valueType="num">
                                      <p:cBhvr>
                                        <p:cTn id="20" dur="500" decel="50000" autoRev="1" fill="hold">
                                          <p:stCondLst>
                                            <p:cond delay="0"/>
                                          </p:stCondLst>
                                        </p:cTn>
                                        <p:tgtEl>
                                          <p:spTgt spid="11"/>
                                        </p:tgtEl>
                                        <p:attrNameLst>
                                          <p:attrName>ppt_x</p:attrName>
                                        </p:attrNameLst>
                                      </p:cBhvr>
                                    </p:anim>
                                    <p:anim from="(-#ppt_h/2)" to="(#ppt_y)" calcmode="lin" valueType="num">
                                      <p:cBhvr>
                                        <p:cTn id="21" dur="1000" fill="hold">
                                          <p:stCondLst>
                                            <p:cond delay="0"/>
                                          </p:stCondLst>
                                        </p:cTn>
                                        <p:tgtEl>
                                          <p:spTgt spid="11"/>
                                        </p:tgtEl>
                                        <p:attrNameLst>
                                          <p:attrName>ppt_y</p:attrName>
                                        </p:attrNameLst>
                                      </p:cBhvr>
                                    </p:anim>
                                    <p:animRot by="21600000">
                                      <p:cBhvr>
                                        <p:cTn id="22"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r="2351" b="4675"/>
          <a:stretch>
            <a:fillRect/>
          </a:stretch>
        </p:blipFill>
        <p:spPr>
          <a:xfrm>
            <a:off x="251520" y="267495"/>
            <a:ext cx="8928992" cy="4896544"/>
          </a:xfrm>
          <a:prstGeom prst="rect">
            <a:avLst/>
          </a:prstGeom>
        </p:spPr>
      </p:pic>
      <p:sp>
        <p:nvSpPr>
          <p:cNvPr id="3" name="矩形 2"/>
          <p:cNvSpPr/>
          <p:nvPr/>
        </p:nvSpPr>
        <p:spPr>
          <a:xfrm>
            <a:off x="755576" y="699542"/>
            <a:ext cx="4572000" cy="1446550"/>
          </a:xfrm>
          <a:prstGeom prst="rect">
            <a:avLst/>
          </a:prstGeom>
        </p:spPr>
        <p:txBody>
          <a:bodyPr>
            <a:spAutoFit/>
          </a:bodyPr>
          <a:lstStyle/>
          <a:p>
            <a:r>
              <a:rPr lang="zh-CN" altLang="en-US" b="1" dirty="0">
                <a:solidFill>
                  <a:srgbClr val="827474"/>
                </a:solidFill>
                <a:latin typeface="微软雅黑" panose="020B0503020204020204" pitchFamily="34" charset="-122"/>
                <a:ea typeface="微软雅黑" panose="020B0503020204020204" pitchFamily="34" charset="-122"/>
              </a:rPr>
              <a:t>開胃菜：(5選1) 單點NT280</a:t>
            </a:r>
            <a:endParaRPr lang="zh-CN" altLang="en-US" b="1" dirty="0">
              <a:solidFill>
                <a:srgbClr val="827474"/>
              </a:solidFill>
              <a:latin typeface="微软雅黑" panose="020B0503020204020204" pitchFamily="34" charset="-122"/>
              <a:ea typeface="微软雅黑" panose="020B0503020204020204" pitchFamily="34" charset="-122"/>
            </a:endParaRPr>
          </a:p>
          <a:p>
            <a:pPr marL="342900" indent="-342900">
              <a:buFont typeface="+mj-lt"/>
              <a:buAutoNum type="arabicPeriod"/>
            </a:pPr>
            <a:r>
              <a:rPr lang="zh-CN" altLang="en-US" sz="1400" dirty="0">
                <a:solidFill>
                  <a:srgbClr val="827474"/>
                </a:solidFill>
                <a:latin typeface="微软雅黑" panose="020B0503020204020204" pitchFamily="34" charset="-122"/>
                <a:ea typeface="微软雅黑" panose="020B0503020204020204" pitchFamily="34" charset="-122"/>
              </a:rPr>
              <a:t>匈牙利沙拉米搭芝麻葉</a:t>
            </a:r>
            <a:endParaRPr lang="zh-CN" altLang="en-US" sz="1400" dirty="0">
              <a:solidFill>
                <a:srgbClr val="827474"/>
              </a:solidFill>
              <a:latin typeface="微软雅黑" panose="020B0503020204020204" pitchFamily="34" charset="-122"/>
              <a:ea typeface="微软雅黑" panose="020B0503020204020204" pitchFamily="34" charset="-122"/>
            </a:endParaRPr>
          </a:p>
          <a:p>
            <a:pPr marL="342900" indent="-342900">
              <a:buFont typeface="+mj-lt"/>
              <a:buAutoNum type="arabicPeriod"/>
            </a:pPr>
            <a:r>
              <a:rPr lang="zh-CN" altLang="en-US" sz="1400" dirty="0">
                <a:solidFill>
                  <a:srgbClr val="827474"/>
                </a:solidFill>
                <a:latin typeface="微软雅黑" panose="020B0503020204020204" pitchFamily="34" charset="-122"/>
                <a:ea typeface="微软雅黑" panose="020B0503020204020204" pitchFamily="34" charset="-122"/>
              </a:rPr>
              <a:t>義式帕瑪火腿佐哈密瓜</a:t>
            </a:r>
            <a:endParaRPr lang="zh-CN" altLang="en-US" sz="1400" dirty="0">
              <a:solidFill>
                <a:srgbClr val="827474"/>
              </a:solidFill>
              <a:latin typeface="微软雅黑" panose="020B0503020204020204" pitchFamily="34" charset="-122"/>
              <a:ea typeface="微软雅黑" panose="020B0503020204020204" pitchFamily="34" charset="-122"/>
            </a:endParaRPr>
          </a:p>
          <a:p>
            <a:pPr marL="342900" indent="-342900">
              <a:buFont typeface="+mj-lt"/>
              <a:buAutoNum type="arabicPeriod"/>
            </a:pPr>
            <a:r>
              <a:rPr lang="zh-CN" altLang="en-US" sz="1400" dirty="0">
                <a:solidFill>
                  <a:srgbClr val="827474"/>
                </a:solidFill>
                <a:latin typeface="微软雅黑" panose="020B0503020204020204" pitchFamily="34" charset="-122"/>
                <a:ea typeface="微软雅黑" panose="020B0503020204020204" pitchFamily="34" charset="-122"/>
              </a:rPr>
              <a:t>乳酪煙燻鮭魚</a:t>
            </a:r>
            <a:endParaRPr lang="zh-CN" altLang="en-US" sz="1400" dirty="0">
              <a:solidFill>
                <a:srgbClr val="827474"/>
              </a:solidFill>
              <a:latin typeface="微软雅黑" panose="020B0503020204020204" pitchFamily="34" charset="-122"/>
              <a:ea typeface="微软雅黑" panose="020B0503020204020204" pitchFamily="34" charset="-122"/>
            </a:endParaRPr>
          </a:p>
          <a:p>
            <a:pPr marL="342900" indent="-342900">
              <a:buFont typeface="+mj-lt"/>
              <a:buAutoNum type="arabicPeriod"/>
            </a:pPr>
            <a:r>
              <a:rPr lang="zh-CN" altLang="en-US" sz="1400" dirty="0">
                <a:solidFill>
                  <a:srgbClr val="827474"/>
                </a:solidFill>
                <a:latin typeface="微软雅黑" panose="020B0503020204020204" pitchFamily="34" charset="-122"/>
                <a:ea typeface="微软雅黑" panose="020B0503020204020204" pitchFamily="34" charset="-122"/>
              </a:rPr>
              <a:t>創意嫩煎豬肝佐義式老醋醬汁</a:t>
            </a:r>
            <a:endParaRPr lang="zh-CN" altLang="en-US" sz="1400" dirty="0">
              <a:solidFill>
                <a:srgbClr val="827474"/>
              </a:solidFill>
              <a:latin typeface="微软雅黑" panose="020B0503020204020204" pitchFamily="34" charset="-122"/>
              <a:ea typeface="微软雅黑" panose="020B0503020204020204" pitchFamily="34" charset="-122"/>
            </a:endParaRPr>
          </a:p>
          <a:p>
            <a:pPr marL="342900" indent="-342900">
              <a:buFont typeface="+mj-lt"/>
              <a:buAutoNum type="arabicPeriod"/>
            </a:pPr>
            <a:r>
              <a:rPr lang="zh-CN" altLang="en-US" sz="1400" dirty="0">
                <a:solidFill>
                  <a:srgbClr val="827474"/>
                </a:solidFill>
                <a:latin typeface="微软雅黑" panose="020B0503020204020204" pitchFamily="34" charset="-122"/>
                <a:ea typeface="微软雅黑" panose="020B0503020204020204" pitchFamily="34" charset="-122"/>
              </a:rPr>
              <a:t>布根地紅酒蒜味焗烤田螺</a:t>
            </a:r>
            <a:endParaRPr lang="zh-CN" altLang="en-US" sz="1400" dirty="0">
              <a:solidFill>
                <a:srgbClr val="827474"/>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683568" y="2427734"/>
            <a:ext cx="1863011" cy="584775"/>
          </a:xfrm>
          <a:prstGeom prst="rect">
            <a:avLst/>
          </a:prstGeom>
        </p:spPr>
        <p:txBody>
          <a:bodyPr wrap="none">
            <a:spAutoFit/>
          </a:bodyPr>
          <a:lstStyle/>
          <a:p>
            <a:r>
              <a:rPr lang="zh-CN" altLang="en-US" sz="3200" dirty="0">
                <a:solidFill>
                  <a:schemeClr val="bg1">
                    <a:lumMod val="85000"/>
                  </a:schemeClr>
                </a:solidFill>
                <a:latin typeface="Impact" panose="020B0806030902050204" pitchFamily="34" charset="0"/>
              </a:rPr>
              <a:t>DELICIOUS</a:t>
            </a:r>
            <a:endParaRPr lang="zh-CN" altLang="en-US" sz="3200" dirty="0">
              <a:solidFill>
                <a:schemeClr val="bg1">
                  <a:lumMod val="85000"/>
                </a:schemeClr>
              </a:solidFill>
              <a:latin typeface="Impact" panose="020B0806030902050204" pitchFamily="34" charset="0"/>
            </a:endParaRPr>
          </a:p>
        </p:txBody>
      </p:sp>
      <p:sp>
        <p:nvSpPr>
          <p:cNvPr id="3" name="文本框 2"/>
          <p:cNvSpPr txBox="1"/>
          <p:nvPr/>
        </p:nvSpPr>
        <p:spPr>
          <a:xfrm>
            <a:off x="770092" y="2859782"/>
            <a:ext cx="1569660" cy="461665"/>
          </a:xfrm>
          <a:prstGeom prst="rect">
            <a:avLst/>
          </a:prstGeom>
          <a:noFill/>
        </p:spPr>
        <p:txBody>
          <a:bodyPr wrap="none" rtlCol="0">
            <a:spAutoFit/>
          </a:bodyPr>
          <a:lstStyle/>
          <a:p>
            <a:r>
              <a:rPr lang="zh-CN" altLang="en-US" sz="2400" dirty="0" smtClean="0">
                <a:solidFill>
                  <a:schemeClr val="bg1">
                    <a:lumMod val="85000"/>
                  </a:schemeClr>
                </a:solidFill>
                <a:latin typeface="微软雅黑" panose="020B0503020204020204" pitchFamily="34" charset="-122"/>
                <a:ea typeface="微软雅黑" panose="020B0503020204020204" pitchFamily="34" charset="-122"/>
              </a:rPr>
              <a:t>享受￮美味</a:t>
            </a:r>
            <a:endParaRPr lang="zh-CN" altLang="en-US" sz="240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6876256" y="2181512"/>
            <a:ext cx="2267744" cy="1384995"/>
          </a:xfrm>
          <a:prstGeom prst="rect">
            <a:avLst/>
          </a:prstGeom>
        </p:spPr>
        <p:txBody>
          <a:bodyPr wrap="square">
            <a:spAutoFit/>
          </a:bodyPr>
          <a:lstStyle/>
          <a:p>
            <a:r>
              <a:rPr lang="zh-CN" altLang="en-US" sz="1200" dirty="0">
                <a:solidFill>
                  <a:schemeClr val="bg1">
                    <a:lumMod val="85000"/>
                  </a:schemeClr>
                </a:solidFill>
                <a:latin typeface="微软雅黑" panose="020B0503020204020204" pitchFamily="34" charset="-122"/>
                <a:ea typeface="微软雅黑" panose="020B0503020204020204" pitchFamily="34" charset="-122"/>
              </a:rPr>
              <a:t>單點：</a:t>
            </a:r>
            <a:endParaRPr lang="zh-CN" altLang="en-US" sz="1200" dirty="0">
              <a:solidFill>
                <a:schemeClr val="bg1">
                  <a:lumMod val="85000"/>
                </a:schemeClr>
              </a:solidFill>
              <a:latin typeface="微软雅黑" panose="020B0503020204020204" pitchFamily="34" charset="-122"/>
              <a:ea typeface="微软雅黑" panose="020B0503020204020204" pitchFamily="34" charset="-122"/>
            </a:endParaRPr>
          </a:p>
          <a:p>
            <a:r>
              <a:rPr lang="zh-CN" altLang="en-US" sz="1200" dirty="0">
                <a:solidFill>
                  <a:schemeClr val="bg1">
                    <a:lumMod val="85000"/>
                  </a:schemeClr>
                </a:solidFill>
                <a:latin typeface="微软雅黑" panose="020B0503020204020204" pitchFamily="34" charset="-122"/>
                <a:ea typeface="微软雅黑" panose="020B0503020204020204" pitchFamily="34" charset="-122"/>
              </a:rPr>
              <a:t>乳酪煙燻鮭魚</a:t>
            </a:r>
            <a:endParaRPr lang="zh-CN" altLang="en-US" sz="1200" dirty="0">
              <a:solidFill>
                <a:schemeClr val="bg1">
                  <a:lumMod val="85000"/>
                </a:schemeClr>
              </a:solidFill>
              <a:latin typeface="微软雅黑" panose="020B0503020204020204" pitchFamily="34" charset="-122"/>
              <a:ea typeface="微软雅黑" panose="020B0503020204020204" pitchFamily="34" charset="-122"/>
            </a:endParaRPr>
          </a:p>
          <a:p>
            <a:r>
              <a:rPr lang="zh-CN" altLang="en-US" sz="1200" dirty="0">
                <a:solidFill>
                  <a:schemeClr val="bg1">
                    <a:lumMod val="85000"/>
                  </a:schemeClr>
                </a:solidFill>
                <a:latin typeface="微软雅黑" panose="020B0503020204020204" pitchFamily="34" charset="-122"/>
                <a:ea typeface="微软雅黑" panose="020B0503020204020204" pitchFamily="34" charset="-122"/>
              </a:rPr>
              <a:t>創意嫩煎豬肝佐義式老醋醬汁</a:t>
            </a:r>
            <a:endParaRPr lang="zh-CN" altLang="en-US" sz="1200" dirty="0">
              <a:solidFill>
                <a:schemeClr val="bg1">
                  <a:lumMod val="85000"/>
                </a:schemeClr>
              </a:solidFill>
              <a:latin typeface="微软雅黑" panose="020B0503020204020204" pitchFamily="34" charset="-122"/>
              <a:ea typeface="微软雅黑" panose="020B0503020204020204" pitchFamily="34" charset="-122"/>
            </a:endParaRPr>
          </a:p>
          <a:p>
            <a:r>
              <a:rPr lang="zh-CN" altLang="en-US" sz="1200" dirty="0">
                <a:solidFill>
                  <a:schemeClr val="bg1">
                    <a:lumMod val="85000"/>
                  </a:schemeClr>
                </a:solidFill>
                <a:latin typeface="微软雅黑" panose="020B0503020204020204" pitchFamily="34" charset="-122"/>
                <a:ea typeface="微软雅黑" panose="020B0503020204020204" pitchFamily="34" charset="-122"/>
              </a:rPr>
              <a:t>布根地紅酒蒜味焗烤</a:t>
            </a:r>
            <a:r>
              <a:rPr lang="zh-CN" altLang="en-US" sz="1200" dirty="0" smtClean="0">
                <a:solidFill>
                  <a:schemeClr val="bg1">
                    <a:lumMod val="85000"/>
                  </a:schemeClr>
                </a:solidFill>
                <a:latin typeface="微软雅黑" panose="020B0503020204020204" pitchFamily="34" charset="-122"/>
                <a:ea typeface="微软雅黑" panose="020B0503020204020204" pitchFamily="34" charset="-122"/>
              </a:rPr>
              <a:t>田螺</a:t>
            </a:r>
            <a:endParaRPr lang="en-US" altLang="zh-CN" sz="1200" dirty="0" smtClean="0">
              <a:solidFill>
                <a:schemeClr val="bg1">
                  <a:lumMod val="85000"/>
                </a:schemeClr>
              </a:solidFill>
              <a:latin typeface="微软雅黑" panose="020B0503020204020204" pitchFamily="34" charset="-122"/>
              <a:ea typeface="微软雅黑" panose="020B0503020204020204" pitchFamily="34" charset="-122"/>
            </a:endParaRPr>
          </a:p>
          <a:p>
            <a:r>
              <a:rPr lang="zh-TW" altLang="en-US" sz="1200" dirty="0">
                <a:solidFill>
                  <a:schemeClr val="bg1">
                    <a:lumMod val="85000"/>
                  </a:schemeClr>
                </a:solidFill>
                <a:latin typeface="微软雅黑" panose="020B0503020204020204" pitchFamily="34" charset="-122"/>
                <a:ea typeface="微软雅黑" panose="020B0503020204020204" pitchFamily="34" charset="-122"/>
              </a:rPr>
              <a:t>德式全麥麵包</a:t>
            </a:r>
            <a:endParaRPr lang="zh-TW" altLang="en-US" sz="1200" dirty="0">
              <a:solidFill>
                <a:schemeClr val="bg1">
                  <a:lumMod val="85000"/>
                </a:schemeClr>
              </a:solidFill>
              <a:latin typeface="微软雅黑" panose="020B0503020204020204" pitchFamily="34" charset="-122"/>
              <a:ea typeface="微软雅黑" panose="020B0503020204020204" pitchFamily="34" charset="-122"/>
            </a:endParaRPr>
          </a:p>
          <a:p>
            <a:r>
              <a:rPr lang="zh-TW" altLang="en-US" sz="1200" dirty="0">
                <a:solidFill>
                  <a:schemeClr val="bg1">
                    <a:lumMod val="85000"/>
                  </a:schemeClr>
                </a:solidFill>
                <a:latin typeface="微软雅黑" panose="020B0503020204020204" pitchFamily="34" charset="-122"/>
                <a:ea typeface="微软雅黑" panose="020B0503020204020204" pitchFamily="34" charset="-122"/>
              </a:rPr>
              <a:t>義式香料醃橄欖</a:t>
            </a:r>
            <a:endParaRPr lang="zh-TW" altLang="en-US" sz="1200" dirty="0">
              <a:solidFill>
                <a:schemeClr val="bg1">
                  <a:lumMod val="85000"/>
                </a:schemeClr>
              </a:solidFill>
              <a:latin typeface="微软雅黑" panose="020B0503020204020204" pitchFamily="34" charset="-122"/>
              <a:ea typeface="微软雅黑" panose="020B0503020204020204" pitchFamily="34" charset="-122"/>
            </a:endParaRPr>
          </a:p>
          <a:p>
            <a:r>
              <a:rPr lang="zh-TW" altLang="en-US" sz="1200" dirty="0">
                <a:solidFill>
                  <a:schemeClr val="bg1">
                    <a:lumMod val="85000"/>
                  </a:schemeClr>
                </a:solidFill>
                <a:latin typeface="微软雅黑" panose="020B0503020204020204" pitchFamily="34" charset="-122"/>
                <a:ea typeface="微软雅黑" panose="020B0503020204020204" pitchFamily="34" charset="-122"/>
              </a:rPr>
              <a:t>德國華士坦啤酒</a:t>
            </a:r>
            <a:r>
              <a:rPr lang="en-US" altLang="zh-TW" sz="1200" dirty="0">
                <a:solidFill>
                  <a:schemeClr val="bg1">
                    <a:lumMod val="85000"/>
                  </a:schemeClr>
                </a:solidFill>
                <a:latin typeface="微软雅黑" panose="020B0503020204020204" pitchFamily="34" charset="-122"/>
                <a:ea typeface="微软雅黑" panose="020B0503020204020204" pitchFamily="34" charset="-122"/>
              </a:rPr>
              <a:t>6</a:t>
            </a:r>
            <a:r>
              <a:rPr lang="zh-TW" altLang="en-US" sz="1200" dirty="0">
                <a:solidFill>
                  <a:schemeClr val="bg1">
                    <a:lumMod val="85000"/>
                  </a:schemeClr>
                </a:solidFill>
                <a:latin typeface="微软雅黑" panose="020B0503020204020204" pitchFamily="34" charset="-122"/>
                <a:ea typeface="微软雅黑" panose="020B0503020204020204" pitchFamily="34" charset="-122"/>
              </a:rPr>
              <a:t>瓶</a:t>
            </a:r>
            <a:endParaRPr lang="zh-CN" altLang="en-US" sz="1200" dirty="0">
              <a:solidFill>
                <a:schemeClr val="bg1">
                  <a:lumMod val="8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827584" y="1059582"/>
            <a:ext cx="1863011" cy="584775"/>
          </a:xfrm>
          <a:prstGeom prst="rect">
            <a:avLst/>
          </a:prstGeom>
        </p:spPr>
        <p:txBody>
          <a:bodyPr wrap="none">
            <a:spAutoFit/>
          </a:bodyPr>
          <a:lstStyle/>
          <a:p>
            <a:r>
              <a:rPr lang="zh-CN" altLang="en-US" sz="3200" dirty="0">
                <a:solidFill>
                  <a:schemeClr val="bg1">
                    <a:lumMod val="85000"/>
                  </a:schemeClr>
                </a:solidFill>
                <a:latin typeface="Impact" panose="020B0806030902050204" pitchFamily="34" charset="0"/>
              </a:rPr>
              <a:t>DELICIOUS</a:t>
            </a:r>
            <a:endParaRPr lang="zh-CN" altLang="en-US" sz="3200" dirty="0">
              <a:solidFill>
                <a:schemeClr val="bg1">
                  <a:lumMod val="85000"/>
                </a:schemeClr>
              </a:solidFill>
              <a:latin typeface="Impact" panose="020B0806030902050204" pitchFamily="34" charset="0"/>
            </a:endParaRPr>
          </a:p>
        </p:txBody>
      </p:sp>
      <p:sp>
        <p:nvSpPr>
          <p:cNvPr id="3" name="文本框 2"/>
          <p:cNvSpPr txBox="1"/>
          <p:nvPr/>
        </p:nvSpPr>
        <p:spPr>
          <a:xfrm>
            <a:off x="793920" y="1563638"/>
            <a:ext cx="2031325" cy="584775"/>
          </a:xfrm>
          <a:prstGeom prst="rect">
            <a:avLst/>
          </a:prstGeom>
          <a:noFill/>
        </p:spPr>
        <p:txBody>
          <a:bodyPr wrap="none" rtlCol="0">
            <a:spAutoFit/>
          </a:bodyPr>
          <a:lstStyle/>
          <a:p>
            <a:r>
              <a:rPr lang="zh-CN" altLang="en-US" sz="3200" dirty="0" smtClean="0">
                <a:solidFill>
                  <a:schemeClr val="bg1">
                    <a:lumMod val="85000"/>
                  </a:schemeClr>
                </a:solidFill>
                <a:latin typeface="微软雅黑" panose="020B0503020204020204" pitchFamily="34" charset="-122"/>
                <a:ea typeface="微软雅黑" panose="020B0503020204020204" pitchFamily="34" charset="-122"/>
              </a:rPr>
              <a:t>享受￮美味</a:t>
            </a:r>
            <a:endParaRPr lang="zh-CN" altLang="en-US" sz="320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793920" y="3291830"/>
            <a:ext cx="4930208" cy="646331"/>
          </a:xfrm>
          <a:prstGeom prst="rect">
            <a:avLst/>
          </a:prstGeom>
        </p:spPr>
        <p:txBody>
          <a:bodyPr wrap="square">
            <a:spAutoFit/>
          </a:bodyPr>
          <a:lstStyle/>
          <a:p>
            <a:r>
              <a:rPr lang="zh-CN" altLang="en-US" sz="1200" dirty="0">
                <a:solidFill>
                  <a:srgbClr val="B59D81"/>
                </a:solidFill>
                <a:latin typeface="微软雅黑" panose="020B0503020204020204" pitchFamily="34" charset="-122"/>
                <a:ea typeface="微软雅黑" panose="020B0503020204020204" pitchFamily="34" charset="-122"/>
              </a:rPr>
              <a:t>以風味雋永的美食享譽業界，是國內第一家全天候提供30種以上全套美式及墨西哥式早餐的餐廳，主廚羅敦弼師傅具40年廚藝經驗，推薦墨西哥料理、美式烤火雞、各式派點、披薩、炸雞等均味美。</a:t>
            </a:r>
            <a:endParaRPr lang="zh-CN" altLang="en-US" sz="1200" dirty="0">
              <a:solidFill>
                <a:srgbClr val="B59D8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4"/>
                                        </p:tgtEl>
                                        <p:attrNameLst>
                                          <p:attrName>style.visibility</p:attrName>
                                        </p:attrNameLst>
                                      </p:cBhvr>
                                      <p:to>
                                        <p:strVal val="visible"/>
                                      </p:to>
                                    </p:set>
                                    <p:anim by="(-#ppt_w*2)" calcmode="lin" valueType="num">
                                      <p:cBhvr rctx="PPT">
                                        <p:cTn id="18" dur="500" autoRev="1" fill="hold">
                                          <p:stCondLst>
                                            <p:cond delay="0"/>
                                          </p:stCondLst>
                                        </p:cTn>
                                        <p:tgtEl>
                                          <p:spTgt spid="4"/>
                                        </p:tgtEl>
                                        <p:attrNameLst>
                                          <p:attrName>ppt_w</p:attrName>
                                        </p:attrNameLst>
                                      </p:cBhvr>
                                    </p:anim>
                                    <p:anim by="(#ppt_w*0.50)" calcmode="lin" valueType="num">
                                      <p:cBhvr>
                                        <p:cTn id="19" dur="500" decel="50000" autoRev="1" fill="hold">
                                          <p:stCondLst>
                                            <p:cond delay="0"/>
                                          </p:stCondLst>
                                        </p:cTn>
                                        <p:tgtEl>
                                          <p:spTgt spid="4"/>
                                        </p:tgtEl>
                                        <p:attrNameLst>
                                          <p:attrName>ppt_x</p:attrName>
                                        </p:attrNameLst>
                                      </p:cBhvr>
                                    </p:anim>
                                    <p:anim from="(-#ppt_h/2)" to="(#ppt_y)" calcmode="lin" valueType="num">
                                      <p:cBhvr>
                                        <p:cTn id="20" dur="1000" fill="hold">
                                          <p:stCondLst>
                                            <p:cond delay="0"/>
                                          </p:stCondLst>
                                        </p:cTn>
                                        <p:tgtEl>
                                          <p:spTgt spid="4"/>
                                        </p:tgtEl>
                                        <p:attrNameLst>
                                          <p:attrName>ppt_y</p:attrName>
                                        </p:attrNameLst>
                                      </p:cBhvr>
                                    </p:anim>
                                    <p:animRot by="21600000">
                                      <p:cBhvr>
                                        <p:cTn id="21"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theme/theme1.xml><?xml version="1.0" encoding="utf-8"?>
<a:theme xmlns:a="http://schemas.openxmlformats.org/drawingml/2006/main" name="www.freeppt7.com-Best powerpoint templates free download-slidesh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2880</Words>
  <Application>WPS 演示</Application>
  <PresentationFormat>全屏显示(16:9)</PresentationFormat>
  <Paragraphs>240</Paragraphs>
  <Slides>29</Slides>
  <Notes>18</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29</vt:i4>
      </vt:variant>
    </vt:vector>
  </HeadingPairs>
  <TitlesOfParts>
    <vt:vector size="50" baseType="lpstr">
      <vt:lpstr>Arial</vt:lpstr>
      <vt:lpstr>宋体</vt:lpstr>
      <vt:lpstr>Wingdings</vt:lpstr>
      <vt:lpstr>微软雅黑</vt:lpstr>
      <vt:lpstr>Impact</vt:lpstr>
      <vt:lpstr>Arial Unicode MS</vt:lpstr>
      <vt:lpstr>Calibri</vt:lpstr>
      <vt:lpstr>Lato Light</vt:lpstr>
      <vt:lpstr>MS PGothic</vt:lpstr>
      <vt:lpstr>方正中倩简体</vt:lpstr>
      <vt:lpstr>나눔고딕</vt:lpstr>
      <vt:lpstr>Arial</vt:lpstr>
      <vt:lpstr>Aleo Regular</vt:lpstr>
      <vt:lpstr>Calibri</vt:lpstr>
      <vt:lpstr>Aleo</vt:lpstr>
      <vt:lpstr>Raleway</vt:lpstr>
      <vt:lpstr>Malgun Gothic</vt:lpstr>
      <vt:lpstr>popo</vt:lpstr>
      <vt:lpstr>Meiryo</vt:lpstr>
      <vt:lpstr>Yu Gothic</vt:lpstr>
      <vt:lpstr>www.freeppt7.com-Best powerpoint templates free download-slideshow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kwl6163com</cp:lastModifiedBy>
  <cp:revision>108</cp:revision>
  <dcterms:created xsi:type="dcterms:W3CDTF">2015-07-23T01:26:00Z</dcterms:created>
  <dcterms:modified xsi:type="dcterms:W3CDTF">2018-09-27T13:50:03Z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