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256" r:id="rId4"/>
    <p:sldId id="288" r:id="rId5"/>
    <p:sldId id="274" r:id="rId6"/>
    <p:sldId id="260" r:id="rId7"/>
    <p:sldId id="270" r:id="rId8"/>
    <p:sldId id="271" r:id="rId9"/>
    <p:sldId id="275" r:id="rId10"/>
    <p:sldId id="262" r:id="rId11"/>
    <p:sldId id="295" r:id="rId12"/>
    <p:sldId id="268" r:id="rId13"/>
    <p:sldId id="278" r:id="rId14"/>
    <p:sldId id="272" r:id="rId15"/>
    <p:sldId id="280" r:id="rId16"/>
    <p:sldId id="276" r:id="rId17"/>
    <p:sldId id="296" r:id="rId18"/>
    <p:sldId id="279" r:id="rId19"/>
    <p:sldId id="258" r:id="rId20"/>
    <p:sldId id="277" r:id="rId21"/>
    <p:sldId id="263" r:id="rId22"/>
    <p:sldId id="297" r:id="rId23"/>
    <p:sldId id="298" r:id="rId24"/>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0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246" y="78"/>
      </p:cViewPr>
      <p:guideLst>
        <p:guide orient="horz" pos="3208"/>
        <p:guide pos="2835"/>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a:extLst>
              <a:ext uri="{FF2B5EF4-FFF2-40B4-BE49-F238E27FC236}">
                <a16:creationId xmlns:a16="http://schemas.microsoft.com/office/drawing/2014/main" id="{0E689244-DBAB-445E-9552-8740016CF1A9}"/>
              </a:ext>
            </a:extLst>
          </p:cNvPr>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atin typeface="Arial" pitchFamily="34" charset="0"/>
                <a:ea typeface="宋体" pitchFamily="2" charset="-122"/>
                <a:cs typeface="+mn-cs"/>
              </a:defRPr>
            </a:lvl1pPr>
          </a:lstStyle>
          <a:p>
            <a:pPr>
              <a:defRPr/>
            </a:pPr>
            <a:endParaRPr lang="zh-CN" altLang="zh-CN"/>
          </a:p>
        </p:txBody>
      </p:sp>
      <p:sp>
        <p:nvSpPr>
          <p:cNvPr id="4099" name="日期占位符 2">
            <a:extLst>
              <a:ext uri="{FF2B5EF4-FFF2-40B4-BE49-F238E27FC236}">
                <a16:creationId xmlns:a16="http://schemas.microsoft.com/office/drawing/2014/main" id="{51EBE5A0-65D9-4FB6-BF45-893B984D989D}"/>
              </a:ext>
            </a:extLst>
          </p:cNvPr>
          <p:cNvSpPr>
            <a:spLocks noGrp="1" noChangeArrowheads="1"/>
          </p:cNvSpPr>
          <p:nvPr>
            <p:ph type="dt" idx="1"/>
          </p:nvPr>
        </p:nvSpPr>
        <p:spPr bwMode="auto">
          <a:xfrm>
            <a:off x="3884613"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mtClean="0"/>
            </a:lvl1pPr>
          </a:lstStyle>
          <a:p>
            <a:pPr>
              <a:defRPr/>
            </a:pPr>
            <a:fld id="{40219BE3-F4F8-4341-8688-A9B3EAF89FDA}" type="datetime1">
              <a:rPr lang="zh-CN" altLang="en-US"/>
              <a:pPr>
                <a:defRPr/>
              </a:pPr>
              <a:t>2018/10/5 Friday</a:t>
            </a:fld>
            <a:endParaRPr lang="zh-CN" altLang="en-US" sz="1200"/>
          </a:p>
        </p:txBody>
      </p:sp>
      <p:sp>
        <p:nvSpPr>
          <p:cNvPr id="4100" name="幻灯片图像占位符 3">
            <a:extLst>
              <a:ext uri="{FF2B5EF4-FFF2-40B4-BE49-F238E27FC236}">
                <a16:creationId xmlns:a16="http://schemas.microsoft.com/office/drawing/2014/main" id="{55FFBE24-4C7C-4466-96E9-F48D0B65D1C6}"/>
              </a:ext>
            </a:extLst>
          </p:cNvPr>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40965" name="备注占位符 4">
            <a:extLst>
              <a:ext uri="{FF2B5EF4-FFF2-40B4-BE49-F238E27FC236}">
                <a16:creationId xmlns:a16="http://schemas.microsoft.com/office/drawing/2014/main" id="{5A0FABC5-39B5-4752-B824-104D1147DF52}"/>
              </a:ext>
            </a:extLst>
          </p:cNvPr>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anchor="ctr"/>
          <a:lstStyle>
            <a:lvl1pPr defTabSz="0">
              <a:defRPr kumimoji="1" sz="2400">
                <a:solidFill>
                  <a:schemeClr val="tx1"/>
                </a:solidFill>
                <a:latin typeface="Arial" panose="020B0604020202020204" pitchFamily="34" charset="0"/>
                <a:ea typeface="宋体" panose="02010600030101010101" pitchFamily="2" charset="-122"/>
              </a:defRPr>
            </a:lvl1pPr>
            <a:lvl2pPr marL="742950" indent="-285750" defTabSz="0">
              <a:defRPr kumimoji="1" sz="2400">
                <a:solidFill>
                  <a:schemeClr val="tx1"/>
                </a:solidFill>
                <a:latin typeface="Arial" panose="020B0604020202020204" pitchFamily="34" charset="0"/>
                <a:ea typeface="宋体" panose="02010600030101010101" pitchFamily="2" charset="-122"/>
              </a:defRPr>
            </a:lvl2pPr>
            <a:lvl3pPr marL="1143000" indent="-228600" defTabSz="0">
              <a:defRPr kumimoji="1" sz="2400">
                <a:solidFill>
                  <a:schemeClr val="tx1"/>
                </a:solidFill>
                <a:latin typeface="Arial" panose="020B0604020202020204" pitchFamily="34" charset="0"/>
                <a:ea typeface="宋体" panose="02010600030101010101" pitchFamily="2" charset="-122"/>
              </a:defRPr>
            </a:lvl3pPr>
            <a:lvl4pPr marL="1600200" indent="-228600" defTabSz="0">
              <a:defRPr kumimoji="1" sz="2400">
                <a:solidFill>
                  <a:schemeClr val="tx1"/>
                </a:solidFill>
                <a:latin typeface="Arial" panose="020B0604020202020204" pitchFamily="34" charset="0"/>
                <a:ea typeface="宋体" panose="02010600030101010101" pitchFamily="2" charset="-122"/>
              </a:defRPr>
            </a:lvl4pPr>
            <a:lvl5pPr marL="2057400" indent="-228600" defTabSz="0">
              <a:defRPr kumimoji="1" sz="2400">
                <a:solidFill>
                  <a:schemeClr val="tx1"/>
                </a:solidFill>
                <a:latin typeface="Arial" panose="020B0604020202020204" pitchFamily="34" charset="0"/>
                <a:ea typeface="宋体" panose="02010600030101010101" pitchFamily="2" charset="-122"/>
              </a:defRPr>
            </a:lvl5pPr>
            <a:lvl6pPr marL="2514600" indent="-228600" defTabSz="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spcBef>
                <a:spcPct val="30000"/>
              </a:spcBef>
              <a:defRPr/>
            </a:pPr>
            <a:r>
              <a:rPr kumimoji="0" lang="zh-CN" altLang="en-US" sz="1200"/>
              <a:t>单击此处编辑母版文本样式</a:t>
            </a:r>
            <a:endParaRPr kumimoji="0" lang="en-US" altLang="zh-CN" sz="1200"/>
          </a:p>
          <a:p>
            <a:pPr>
              <a:spcBef>
                <a:spcPct val="30000"/>
              </a:spcBef>
              <a:defRPr/>
            </a:pPr>
            <a:r>
              <a:rPr kumimoji="0" lang="zh-CN" altLang="en-US" sz="1200"/>
              <a:t>第二级</a:t>
            </a:r>
            <a:endParaRPr kumimoji="0" lang="en-US" altLang="zh-CN" sz="1200"/>
          </a:p>
          <a:p>
            <a:pPr>
              <a:spcBef>
                <a:spcPct val="30000"/>
              </a:spcBef>
              <a:defRPr/>
            </a:pPr>
            <a:r>
              <a:rPr kumimoji="0" lang="zh-CN" altLang="en-US" sz="1200"/>
              <a:t>第三级</a:t>
            </a:r>
            <a:endParaRPr kumimoji="0" lang="en-US" altLang="zh-CN" sz="1200"/>
          </a:p>
          <a:p>
            <a:pPr>
              <a:spcBef>
                <a:spcPct val="30000"/>
              </a:spcBef>
              <a:defRPr/>
            </a:pPr>
            <a:r>
              <a:rPr kumimoji="0" lang="zh-CN" altLang="en-US" sz="1200"/>
              <a:t>第四级</a:t>
            </a:r>
            <a:endParaRPr kumimoji="0" lang="en-US" altLang="zh-CN" sz="1200"/>
          </a:p>
          <a:p>
            <a:pPr>
              <a:spcBef>
                <a:spcPct val="30000"/>
              </a:spcBef>
              <a:defRPr/>
            </a:pPr>
            <a:r>
              <a:rPr kumimoji="0" lang="zh-CN" altLang="en-US" sz="1200"/>
              <a:t>第五级</a:t>
            </a:r>
          </a:p>
        </p:txBody>
      </p:sp>
      <p:sp>
        <p:nvSpPr>
          <p:cNvPr id="4102" name="页脚占位符 5">
            <a:extLst>
              <a:ext uri="{FF2B5EF4-FFF2-40B4-BE49-F238E27FC236}">
                <a16:creationId xmlns:a16="http://schemas.microsoft.com/office/drawing/2014/main" id="{86CF19DF-148E-45B9-A04F-FE3B6C967794}"/>
              </a:ext>
            </a:extLst>
          </p:cNvPr>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atin typeface="Arial" pitchFamily="34" charset="0"/>
                <a:ea typeface="宋体" pitchFamily="2" charset="-122"/>
                <a:cs typeface="+mn-cs"/>
              </a:defRPr>
            </a:lvl1pPr>
          </a:lstStyle>
          <a:p>
            <a:pPr>
              <a:defRPr/>
            </a:pPr>
            <a:endParaRPr lang="zh-CN" altLang="zh-CN"/>
          </a:p>
        </p:txBody>
      </p:sp>
      <p:sp>
        <p:nvSpPr>
          <p:cNvPr id="4103" name="灯片编号占位符 6">
            <a:extLst>
              <a:ext uri="{FF2B5EF4-FFF2-40B4-BE49-F238E27FC236}">
                <a16:creationId xmlns:a16="http://schemas.microsoft.com/office/drawing/2014/main" id="{9B88564E-44EE-4508-A11A-72AC513140C9}"/>
              </a:ext>
            </a:extLst>
          </p:cNvPr>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mtClean="0"/>
            </a:lvl1pPr>
          </a:lstStyle>
          <a:p>
            <a:pPr>
              <a:defRPr/>
            </a:pPr>
            <a:fld id="{23CE156B-BE04-4854-8FE2-E2E30FA38193}" type="slidenum">
              <a:rPr lang="zh-CN" altLang="en-US"/>
              <a:pPr>
                <a:defRPr/>
              </a:pPr>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kumimoji="1" sz="1200" kern="1200">
        <a:solidFill>
          <a:schemeClr val="tx1"/>
        </a:solidFill>
        <a:latin typeface="Arial" pitchFamily="34" charset="0"/>
        <a:ea typeface="+mn-ea"/>
        <a:cs typeface="宋体" charset="0"/>
      </a:defRPr>
    </a:lvl1pPr>
    <a:lvl2pPr marL="457200" algn="l" defTabSz="0"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5250FA1A-F8B0-455F-A8A2-9B19B050277E}"/>
              </a:ext>
            </a:extLst>
          </p:cNvPr>
          <p:cNvSpPr>
            <a:spLocks noGrp="1" noChangeArrowheads="1"/>
          </p:cNvSpPr>
          <p:nvPr>
            <p:ph type="dt" sz="half" idx="10"/>
          </p:nvPr>
        </p:nvSpPr>
        <p:spPr>
          <a:ln/>
        </p:spPr>
        <p:txBody>
          <a:bodyPr/>
          <a:lstStyle>
            <a:lvl1pPr>
              <a:defRPr/>
            </a:lvl1pPr>
          </a:lstStyle>
          <a:p>
            <a:pPr>
              <a:defRPr/>
            </a:pPr>
            <a:fld id="{124F3417-28AE-4419-B73A-61AA487C3261}" type="datetime1">
              <a:rPr lang="zh-CN" altLang="en-US"/>
              <a:pPr>
                <a:defRPr/>
              </a:pPr>
              <a:t>2018/10/5 Friday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ACAC8F78-45FD-4FCA-A226-8E6C8795035F}"/>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0265525B-19FB-4ECC-ABA0-EC5707CDBCA3}"/>
              </a:ext>
            </a:extLst>
          </p:cNvPr>
          <p:cNvSpPr>
            <a:spLocks noGrp="1" noChangeArrowheads="1"/>
          </p:cNvSpPr>
          <p:nvPr>
            <p:ph type="sldNum" sz="quarter" idx="12"/>
          </p:nvPr>
        </p:nvSpPr>
        <p:spPr>
          <a:ln/>
        </p:spPr>
        <p:txBody>
          <a:bodyPr/>
          <a:lstStyle>
            <a:lvl1pPr>
              <a:defRPr/>
            </a:lvl1pPr>
          </a:lstStyle>
          <a:p>
            <a:pPr>
              <a:defRPr/>
            </a:pPr>
            <a:fld id="{BC1380C8-F680-42A3-85B0-E1EB96E9B0C5}"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85737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3924BD-FB5C-4C11-B211-53508085DA17}"/>
              </a:ext>
            </a:extLst>
          </p:cNvPr>
          <p:cNvSpPr>
            <a:spLocks noGrp="1" noChangeArrowheads="1"/>
          </p:cNvSpPr>
          <p:nvPr>
            <p:ph type="dt" sz="half" idx="10"/>
          </p:nvPr>
        </p:nvSpPr>
        <p:spPr>
          <a:ln/>
        </p:spPr>
        <p:txBody>
          <a:bodyPr/>
          <a:lstStyle>
            <a:lvl1pPr>
              <a:defRPr/>
            </a:lvl1pPr>
          </a:lstStyle>
          <a:p>
            <a:pPr>
              <a:defRPr/>
            </a:pPr>
            <a:fld id="{4BD96063-7AD9-46CD-8249-9CEEF02601E2}" type="datetime1">
              <a:rPr lang="zh-CN" altLang="en-US"/>
              <a:pPr>
                <a:defRPr/>
              </a:pPr>
              <a:t>2018/10/5 Friday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B008F7E3-A06A-4878-9D53-D06D7F1F6C80}"/>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7700D679-9DFF-4374-88F8-2F42D1512708}"/>
              </a:ext>
            </a:extLst>
          </p:cNvPr>
          <p:cNvSpPr>
            <a:spLocks noGrp="1" noChangeArrowheads="1"/>
          </p:cNvSpPr>
          <p:nvPr>
            <p:ph type="sldNum" sz="quarter" idx="12"/>
          </p:nvPr>
        </p:nvSpPr>
        <p:spPr>
          <a:ln/>
        </p:spPr>
        <p:txBody>
          <a:bodyPr/>
          <a:lstStyle>
            <a:lvl1pPr>
              <a:defRPr/>
            </a:lvl1pPr>
          </a:lstStyle>
          <a:p>
            <a:pPr>
              <a:defRPr/>
            </a:pPr>
            <a:fld id="{07E7E108-87AF-44D4-9FA1-7425656D7AF2}"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85322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E1D80B9-F199-4599-9C9F-878E92C9935E}"/>
              </a:ext>
            </a:extLst>
          </p:cNvPr>
          <p:cNvSpPr>
            <a:spLocks noGrp="1" noChangeArrowheads="1"/>
          </p:cNvSpPr>
          <p:nvPr>
            <p:ph type="dt" sz="half" idx="10"/>
          </p:nvPr>
        </p:nvSpPr>
        <p:spPr>
          <a:ln/>
        </p:spPr>
        <p:txBody>
          <a:bodyPr/>
          <a:lstStyle>
            <a:lvl1pPr>
              <a:defRPr/>
            </a:lvl1pPr>
          </a:lstStyle>
          <a:p>
            <a:pPr>
              <a:defRPr/>
            </a:pPr>
            <a:fld id="{F3E7C563-1135-4F71-B24A-D8669F0D6892}" type="datetime1">
              <a:rPr lang="zh-CN" altLang="en-US"/>
              <a:pPr>
                <a:defRPr/>
              </a:pPr>
              <a:t>2018/10/5 Friday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C75ECD2A-B749-4262-A905-F89D96462A32}"/>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156FFBBE-EB7B-48D4-B34E-70F5F969EF05}"/>
              </a:ext>
            </a:extLst>
          </p:cNvPr>
          <p:cNvSpPr>
            <a:spLocks noGrp="1" noChangeArrowheads="1"/>
          </p:cNvSpPr>
          <p:nvPr>
            <p:ph type="sldNum" sz="quarter" idx="12"/>
          </p:nvPr>
        </p:nvSpPr>
        <p:spPr>
          <a:ln/>
        </p:spPr>
        <p:txBody>
          <a:bodyPr/>
          <a:lstStyle>
            <a:lvl1pPr>
              <a:defRPr/>
            </a:lvl1pPr>
          </a:lstStyle>
          <a:p>
            <a:pPr>
              <a:defRPr/>
            </a:pPr>
            <a:fld id="{A8B8CAD3-AD9F-4E25-979F-5F42AE68136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973700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60BC309-8913-4FF1-A0BA-40B729218EED}"/>
              </a:ext>
            </a:extLst>
          </p:cNvPr>
          <p:cNvSpPr>
            <a:spLocks noGrp="1" noChangeArrowheads="1"/>
          </p:cNvSpPr>
          <p:nvPr>
            <p:ph type="dt" sz="half" idx="10"/>
          </p:nvPr>
        </p:nvSpPr>
        <p:spPr>
          <a:ln/>
        </p:spPr>
        <p:txBody>
          <a:bodyPr/>
          <a:lstStyle>
            <a:lvl1pPr>
              <a:defRPr/>
            </a:lvl1pPr>
          </a:lstStyle>
          <a:p>
            <a:pPr>
              <a:defRPr/>
            </a:pPr>
            <a:fld id="{67C3DF92-0274-4E7A-AF20-6B037ABBF6A3}" type="datetime1">
              <a:rPr lang="zh-CN" altLang="en-US"/>
              <a:pPr>
                <a:defRPr/>
              </a:pPr>
              <a:t>2018/10/5 Friday</a:t>
            </a:fld>
            <a:endParaRPr lang="zh-CN" altLang="en-US" sz="1800">
              <a:solidFill>
                <a:schemeClr val="tx1"/>
              </a:solidFill>
            </a:endParaRPr>
          </a:p>
        </p:txBody>
      </p:sp>
      <p:sp>
        <p:nvSpPr>
          <p:cNvPr id="4" name="页脚占位符 4">
            <a:extLst>
              <a:ext uri="{FF2B5EF4-FFF2-40B4-BE49-F238E27FC236}">
                <a16:creationId xmlns:a16="http://schemas.microsoft.com/office/drawing/2014/main" id="{15FABCB0-AC75-4C74-9C31-81C7C4CF85EA}"/>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E63434C6-09E3-42E4-B1DA-5F626AF8C244}"/>
              </a:ext>
            </a:extLst>
          </p:cNvPr>
          <p:cNvSpPr>
            <a:spLocks noGrp="1" noChangeArrowheads="1"/>
          </p:cNvSpPr>
          <p:nvPr>
            <p:ph type="sldNum" sz="quarter" idx="12"/>
          </p:nvPr>
        </p:nvSpPr>
        <p:spPr>
          <a:ln/>
        </p:spPr>
        <p:txBody>
          <a:bodyPr/>
          <a:lstStyle>
            <a:lvl1pPr>
              <a:defRPr/>
            </a:lvl1pPr>
          </a:lstStyle>
          <a:p>
            <a:pPr>
              <a:defRPr/>
            </a:pPr>
            <a:fld id="{5DEF8F33-352F-493C-949A-050941866D2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170577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261557" y="182281"/>
            <a:ext cx="3697941" cy="411956"/>
          </a:xfrm>
          <a:prstGeom prst="rect">
            <a:avLst/>
          </a:prstGeom>
        </p:spPr>
        <p:txBody>
          <a:bodyPr>
            <a:normAutofit/>
          </a:bodyPr>
          <a:lstStyle>
            <a:lvl1pPr>
              <a:defRPr sz="2400" b="1"/>
            </a:lvl1pPr>
          </a:lstStyle>
          <a:p>
            <a:r>
              <a:rPr lang="zh-CN" altLang="en-US" dirty="0"/>
              <a:t>单击此处添加标题</a:t>
            </a:r>
          </a:p>
        </p:txBody>
      </p:sp>
    </p:spTree>
    <p:extLst>
      <p:ext uri="{BB962C8B-B14F-4D97-AF65-F5344CB8AC3E}">
        <p14:creationId xmlns:p14="http://schemas.microsoft.com/office/powerpoint/2010/main" val="220283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12659C46-8564-40D0-A313-51E976039772}"/>
              </a:ext>
            </a:extLst>
          </p:cNvPr>
          <p:cNvSpPr>
            <a:spLocks noGrp="1" noChangeArrowheads="1"/>
          </p:cNvSpPr>
          <p:nvPr>
            <p:ph type="dt" sz="half" idx="10"/>
          </p:nvPr>
        </p:nvSpPr>
        <p:spPr>
          <a:ln/>
        </p:spPr>
        <p:txBody>
          <a:bodyPr/>
          <a:lstStyle>
            <a:lvl1pPr>
              <a:defRPr/>
            </a:lvl1pPr>
          </a:lstStyle>
          <a:p>
            <a:pPr>
              <a:defRPr/>
            </a:pPr>
            <a:fld id="{7652171A-BF4A-4BF5-9304-72298BA51D6E}" type="datetime1">
              <a:rPr lang="zh-CN" altLang="en-US"/>
              <a:pPr>
                <a:defRPr/>
              </a:pPr>
              <a:t>2018/10/5 Friday</a:t>
            </a:fld>
            <a:endParaRPr lang="zh-CN" altLang="en-US" sz="1800"/>
          </a:p>
        </p:txBody>
      </p:sp>
      <p:sp>
        <p:nvSpPr>
          <p:cNvPr id="5" name="页脚占位符 4">
            <a:extLst>
              <a:ext uri="{FF2B5EF4-FFF2-40B4-BE49-F238E27FC236}">
                <a16:creationId xmlns:a16="http://schemas.microsoft.com/office/drawing/2014/main" id="{1C0D9806-60A0-4C93-BDA3-4C88D2E02F5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D99448B6-1312-4BE1-BAE5-8F35F081AEF0}"/>
              </a:ext>
            </a:extLst>
          </p:cNvPr>
          <p:cNvSpPr>
            <a:spLocks noGrp="1" noChangeArrowheads="1"/>
          </p:cNvSpPr>
          <p:nvPr>
            <p:ph type="sldNum" sz="quarter" idx="12"/>
          </p:nvPr>
        </p:nvSpPr>
        <p:spPr>
          <a:ln/>
        </p:spPr>
        <p:txBody>
          <a:bodyPr/>
          <a:lstStyle>
            <a:lvl1pPr>
              <a:defRPr/>
            </a:lvl1pPr>
          </a:lstStyle>
          <a:p>
            <a:pPr>
              <a:defRPr/>
            </a:pPr>
            <a:fld id="{263BAFBC-0F1C-4CFF-B2E9-D787894043A6}" type="slidenum">
              <a:rPr lang="zh-CN" altLang="en-US"/>
              <a:pPr>
                <a:defRPr/>
              </a:pPr>
              <a:t>‹#›</a:t>
            </a:fld>
            <a:endParaRPr lang="zh-CN" altLang="en-US" sz="1800"/>
          </a:p>
        </p:txBody>
      </p:sp>
    </p:spTree>
    <p:extLst>
      <p:ext uri="{BB962C8B-B14F-4D97-AF65-F5344CB8AC3E}">
        <p14:creationId xmlns:p14="http://schemas.microsoft.com/office/powerpoint/2010/main" val="2790639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9AC69-5C24-4E52-9D4F-9E9ADDB57C7B}"/>
              </a:ext>
            </a:extLst>
          </p:cNvPr>
          <p:cNvSpPr>
            <a:spLocks noGrp="1" noChangeArrowheads="1"/>
          </p:cNvSpPr>
          <p:nvPr>
            <p:ph type="dt" sz="half" idx="10"/>
          </p:nvPr>
        </p:nvSpPr>
        <p:spPr>
          <a:ln/>
        </p:spPr>
        <p:txBody>
          <a:bodyPr/>
          <a:lstStyle>
            <a:lvl1pPr>
              <a:defRPr/>
            </a:lvl1pPr>
          </a:lstStyle>
          <a:p>
            <a:pPr>
              <a:defRPr/>
            </a:pPr>
            <a:fld id="{C28207C4-10A9-4297-AD7A-C7212B163A1F}" type="datetime1">
              <a:rPr lang="zh-CN" altLang="en-US"/>
              <a:pPr>
                <a:defRPr/>
              </a:pPr>
              <a:t>2018/10/5 Friday</a:t>
            </a:fld>
            <a:endParaRPr lang="zh-CN" altLang="en-US" sz="1800"/>
          </a:p>
        </p:txBody>
      </p:sp>
      <p:sp>
        <p:nvSpPr>
          <p:cNvPr id="5" name="页脚占位符 4">
            <a:extLst>
              <a:ext uri="{FF2B5EF4-FFF2-40B4-BE49-F238E27FC236}">
                <a16:creationId xmlns:a16="http://schemas.microsoft.com/office/drawing/2014/main" id="{C0027F11-EA7F-47D6-83AA-A00072DEE196}"/>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D4AF6A95-F748-4EDC-9569-B66F73A70B9C}"/>
              </a:ext>
            </a:extLst>
          </p:cNvPr>
          <p:cNvSpPr>
            <a:spLocks noGrp="1" noChangeArrowheads="1"/>
          </p:cNvSpPr>
          <p:nvPr>
            <p:ph type="sldNum" sz="quarter" idx="12"/>
          </p:nvPr>
        </p:nvSpPr>
        <p:spPr>
          <a:ln/>
        </p:spPr>
        <p:txBody>
          <a:bodyPr/>
          <a:lstStyle>
            <a:lvl1pPr>
              <a:defRPr/>
            </a:lvl1pPr>
          </a:lstStyle>
          <a:p>
            <a:pPr>
              <a:defRPr/>
            </a:pPr>
            <a:fld id="{D0C621A2-FC0E-45DF-A0E1-1058D2975D27}" type="slidenum">
              <a:rPr lang="zh-CN" altLang="en-US"/>
              <a:pPr>
                <a:defRPr/>
              </a:pPr>
              <a:t>‹#›</a:t>
            </a:fld>
            <a:endParaRPr lang="zh-CN" altLang="en-US" sz="1800"/>
          </a:p>
        </p:txBody>
      </p:sp>
    </p:spTree>
    <p:extLst>
      <p:ext uri="{BB962C8B-B14F-4D97-AF65-F5344CB8AC3E}">
        <p14:creationId xmlns:p14="http://schemas.microsoft.com/office/powerpoint/2010/main" val="382263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01EB63D-D912-4F72-A6BC-426E802D12DD}"/>
              </a:ext>
            </a:extLst>
          </p:cNvPr>
          <p:cNvSpPr>
            <a:spLocks noGrp="1" noChangeArrowheads="1"/>
          </p:cNvSpPr>
          <p:nvPr>
            <p:ph type="dt" sz="half" idx="10"/>
          </p:nvPr>
        </p:nvSpPr>
        <p:spPr>
          <a:ln/>
        </p:spPr>
        <p:txBody>
          <a:bodyPr/>
          <a:lstStyle>
            <a:lvl1pPr>
              <a:defRPr/>
            </a:lvl1pPr>
          </a:lstStyle>
          <a:p>
            <a:pPr>
              <a:defRPr/>
            </a:pPr>
            <a:fld id="{D92BE42E-CAD3-4CC5-AD76-CE7EFA0B44F0}" type="datetime1">
              <a:rPr lang="zh-CN" altLang="en-US"/>
              <a:pPr>
                <a:defRPr/>
              </a:pPr>
              <a:t>2018/10/5 Friday</a:t>
            </a:fld>
            <a:endParaRPr lang="zh-CN" altLang="en-US" sz="1800"/>
          </a:p>
        </p:txBody>
      </p:sp>
      <p:sp>
        <p:nvSpPr>
          <p:cNvPr id="5" name="页脚占位符 4">
            <a:extLst>
              <a:ext uri="{FF2B5EF4-FFF2-40B4-BE49-F238E27FC236}">
                <a16:creationId xmlns:a16="http://schemas.microsoft.com/office/drawing/2014/main" id="{EDDF2B19-0D2C-4850-83CE-7E307F03BC4C}"/>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3A5410EF-A2D7-4BF2-AD45-A85B6A2BD7A8}"/>
              </a:ext>
            </a:extLst>
          </p:cNvPr>
          <p:cNvSpPr>
            <a:spLocks noGrp="1" noChangeArrowheads="1"/>
          </p:cNvSpPr>
          <p:nvPr>
            <p:ph type="sldNum" sz="quarter" idx="12"/>
          </p:nvPr>
        </p:nvSpPr>
        <p:spPr>
          <a:ln/>
        </p:spPr>
        <p:txBody>
          <a:bodyPr/>
          <a:lstStyle>
            <a:lvl1pPr>
              <a:defRPr/>
            </a:lvl1pPr>
          </a:lstStyle>
          <a:p>
            <a:pPr>
              <a:defRPr/>
            </a:pPr>
            <a:fld id="{63407661-0630-4127-8A1B-B649AD1535CE}" type="slidenum">
              <a:rPr lang="zh-CN" altLang="en-US"/>
              <a:pPr>
                <a:defRPr/>
              </a:pPr>
              <a:t>‹#›</a:t>
            </a:fld>
            <a:endParaRPr lang="zh-CN" altLang="en-US" sz="1800"/>
          </a:p>
        </p:txBody>
      </p:sp>
    </p:spTree>
    <p:extLst>
      <p:ext uri="{BB962C8B-B14F-4D97-AF65-F5344CB8AC3E}">
        <p14:creationId xmlns:p14="http://schemas.microsoft.com/office/powerpoint/2010/main" val="2009024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CD0AA4-19BB-48DD-BA1F-5CB64D78C2BB}"/>
              </a:ext>
            </a:extLst>
          </p:cNvPr>
          <p:cNvSpPr>
            <a:spLocks noGrp="1" noChangeArrowheads="1"/>
          </p:cNvSpPr>
          <p:nvPr>
            <p:ph type="dt" sz="half" idx="10"/>
          </p:nvPr>
        </p:nvSpPr>
        <p:spPr>
          <a:ln/>
        </p:spPr>
        <p:txBody>
          <a:bodyPr/>
          <a:lstStyle>
            <a:lvl1pPr>
              <a:defRPr/>
            </a:lvl1pPr>
          </a:lstStyle>
          <a:p>
            <a:pPr>
              <a:defRPr/>
            </a:pPr>
            <a:fld id="{32FB3987-3832-4E6C-820F-C69A42873EBE}" type="datetime1">
              <a:rPr lang="zh-CN" altLang="en-US"/>
              <a:pPr>
                <a:defRPr/>
              </a:pPr>
              <a:t>2018/10/5 Friday</a:t>
            </a:fld>
            <a:endParaRPr lang="zh-CN" altLang="en-US" sz="1800"/>
          </a:p>
        </p:txBody>
      </p:sp>
      <p:sp>
        <p:nvSpPr>
          <p:cNvPr id="6" name="页脚占位符 4">
            <a:extLst>
              <a:ext uri="{FF2B5EF4-FFF2-40B4-BE49-F238E27FC236}">
                <a16:creationId xmlns:a16="http://schemas.microsoft.com/office/drawing/2014/main" id="{E30307A6-60C6-4B75-A024-A99532B9621A}"/>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B696656C-32E7-4D2D-B03F-511F9CD872AB}"/>
              </a:ext>
            </a:extLst>
          </p:cNvPr>
          <p:cNvSpPr>
            <a:spLocks noGrp="1" noChangeArrowheads="1"/>
          </p:cNvSpPr>
          <p:nvPr>
            <p:ph type="sldNum" sz="quarter" idx="12"/>
          </p:nvPr>
        </p:nvSpPr>
        <p:spPr>
          <a:ln/>
        </p:spPr>
        <p:txBody>
          <a:bodyPr/>
          <a:lstStyle>
            <a:lvl1pPr>
              <a:defRPr/>
            </a:lvl1pPr>
          </a:lstStyle>
          <a:p>
            <a:pPr>
              <a:defRPr/>
            </a:pPr>
            <a:fld id="{D6BBD043-A4D7-4E56-AF2E-C7DA9E5C2729}" type="slidenum">
              <a:rPr lang="zh-CN" altLang="en-US"/>
              <a:pPr>
                <a:defRPr/>
              </a:pPr>
              <a:t>‹#›</a:t>
            </a:fld>
            <a:endParaRPr lang="zh-CN" altLang="en-US" sz="1800"/>
          </a:p>
        </p:txBody>
      </p:sp>
    </p:spTree>
    <p:extLst>
      <p:ext uri="{BB962C8B-B14F-4D97-AF65-F5344CB8AC3E}">
        <p14:creationId xmlns:p14="http://schemas.microsoft.com/office/powerpoint/2010/main" val="3291805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CD77782-A715-4118-8766-3E3CEAF16FC5}"/>
              </a:ext>
            </a:extLst>
          </p:cNvPr>
          <p:cNvSpPr>
            <a:spLocks noGrp="1" noChangeArrowheads="1"/>
          </p:cNvSpPr>
          <p:nvPr>
            <p:ph type="dt" sz="half" idx="10"/>
          </p:nvPr>
        </p:nvSpPr>
        <p:spPr>
          <a:ln/>
        </p:spPr>
        <p:txBody>
          <a:bodyPr/>
          <a:lstStyle>
            <a:lvl1pPr>
              <a:defRPr/>
            </a:lvl1pPr>
          </a:lstStyle>
          <a:p>
            <a:pPr>
              <a:defRPr/>
            </a:pPr>
            <a:fld id="{C41B95A5-C747-4DFD-8A50-EA1287B832DC}" type="datetime1">
              <a:rPr lang="zh-CN" altLang="en-US"/>
              <a:pPr>
                <a:defRPr/>
              </a:pPr>
              <a:t>2018/10/5 Friday</a:t>
            </a:fld>
            <a:endParaRPr lang="zh-CN" altLang="en-US" sz="1800"/>
          </a:p>
        </p:txBody>
      </p:sp>
      <p:sp>
        <p:nvSpPr>
          <p:cNvPr id="8" name="页脚占位符 4">
            <a:extLst>
              <a:ext uri="{FF2B5EF4-FFF2-40B4-BE49-F238E27FC236}">
                <a16:creationId xmlns:a16="http://schemas.microsoft.com/office/drawing/2014/main" id="{01E691A2-4A62-4C09-9DB5-C8C3CF4B4026}"/>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a:extLst>
              <a:ext uri="{FF2B5EF4-FFF2-40B4-BE49-F238E27FC236}">
                <a16:creationId xmlns:a16="http://schemas.microsoft.com/office/drawing/2014/main" id="{A92F9F4F-60B7-4E94-962E-FD7C68BFE7BB}"/>
              </a:ext>
            </a:extLst>
          </p:cNvPr>
          <p:cNvSpPr>
            <a:spLocks noGrp="1" noChangeArrowheads="1"/>
          </p:cNvSpPr>
          <p:nvPr>
            <p:ph type="sldNum" sz="quarter" idx="12"/>
          </p:nvPr>
        </p:nvSpPr>
        <p:spPr>
          <a:ln/>
        </p:spPr>
        <p:txBody>
          <a:bodyPr/>
          <a:lstStyle>
            <a:lvl1pPr>
              <a:defRPr/>
            </a:lvl1pPr>
          </a:lstStyle>
          <a:p>
            <a:pPr>
              <a:defRPr/>
            </a:pPr>
            <a:fld id="{B5064281-A31A-462C-912F-E3AA688D3A36}" type="slidenum">
              <a:rPr lang="zh-CN" altLang="en-US"/>
              <a:pPr>
                <a:defRPr/>
              </a:pPr>
              <a:t>‹#›</a:t>
            </a:fld>
            <a:endParaRPr lang="zh-CN" altLang="en-US" sz="1800"/>
          </a:p>
        </p:txBody>
      </p:sp>
    </p:spTree>
    <p:extLst>
      <p:ext uri="{BB962C8B-B14F-4D97-AF65-F5344CB8AC3E}">
        <p14:creationId xmlns:p14="http://schemas.microsoft.com/office/powerpoint/2010/main" val="2766897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D986DAAC-4E57-4027-A177-CAA79D047FCC}"/>
              </a:ext>
            </a:extLst>
          </p:cNvPr>
          <p:cNvSpPr>
            <a:spLocks noGrp="1" noChangeArrowheads="1"/>
          </p:cNvSpPr>
          <p:nvPr>
            <p:ph type="dt" sz="half" idx="10"/>
          </p:nvPr>
        </p:nvSpPr>
        <p:spPr>
          <a:ln/>
        </p:spPr>
        <p:txBody>
          <a:bodyPr/>
          <a:lstStyle>
            <a:lvl1pPr>
              <a:defRPr/>
            </a:lvl1pPr>
          </a:lstStyle>
          <a:p>
            <a:pPr>
              <a:defRPr/>
            </a:pPr>
            <a:fld id="{0FD0B848-670A-43B7-AA02-6496B7A75C30}" type="datetime1">
              <a:rPr lang="zh-CN" altLang="en-US"/>
              <a:pPr>
                <a:defRPr/>
              </a:pPr>
              <a:t>2018/10/5 Friday</a:t>
            </a:fld>
            <a:endParaRPr lang="zh-CN" altLang="en-US" sz="1800"/>
          </a:p>
        </p:txBody>
      </p:sp>
      <p:sp>
        <p:nvSpPr>
          <p:cNvPr id="4" name="页脚占位符 4">
            <a:extLst>
              <a:ext uri="{FF2B5EF4-FFF2-40B4-BE49-F238E27FC236}">
                <a16:creationId xmlns:a16="http://schemas.microsoft.com/office/drawing/2014/main" id="{A9F5870B-ACFD-4DB4-9DFD-9FEF130D0005}"/>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11DFD433-0614-47E6-B0CE-44C08B8ADA48}"/>
              </a:ext>
            </a:extLst>
          </p:cNvPr>
          <p:cNvSpPr>
            <a:spLocks noGrp="1" noChangeArrowheads="1"/>
          </p:cNvSpPr>
          <p:nvPr>
            <p:ph type="sldNum" sz="quarter" idx="12"/>
          </p:nvPr>
        </p:nvSpPr>
        <p:spPr>
          <a:ln/>
        </p:spPr>
        <p:txBody>
          <a:bodyPr/>
          <a:lstStyle>
            <a:lvl1pPr>
              <a:defRPr/>
            </a:lvl1pPr>
          </a:lstStyle>
          <a:p>
            <a:pPr>
              <a:defRPr/>
            </a:pPr>
            <a:fld id="{23504BE4-00D3-40DE-9981-D7A1D2990789}" type="slidenum">
              <a:rPr lang="zh-CN" altLang="en-US"/>
              <a:pPr>
                <a:defRPr/>
              </a:pPr>
              <a:t>‹#›</a:t>
            </a:fld>
            <a:endParaRPr lang="zh-CN" altLang="en-US" sz="1800"/>
          </a:p>
        </p:txBody>
      </p:sp>
    </p:spTree>
    <p:extLst>
      <p:ext uri="{BB962C8B-B14F-4D97-AF65-F5344CB8AC3E}">
        <p14:creationId xmlns:p14="http://schemas.microsoft.com/office/powerpoint/2010/main" val="280448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DAF360-8CFF-48F4-98B3-0DEAFEEB5BF1}"/>
              </a:ext>
            </a:extLst>
          </p:cNvPr>
          <p:cNvSpPr>
            <a:spLocks noGrp="1" noChangeArrowheads="1"/>
          </p:cNvSpPr>
          <p:nvPr>
            <p:ph type="dt" sz="half" idx="10"/>
          </p:nvPr>
        </p:nvSpPr>
        <p:spPr>
          <a:ln/>
        </p:spPr>
        <p:txBody>
          <a:bodyPr/>
          <a:lstStyle>
            <a:lvl1pPr>
              <a:defRPr/>
            </a:lvl1pPr>
          </a:lstStyle>
          <a:p>
            <a:pPr>
              <a:defRPr/>
            </a:pPr>
            <a:fld id="{E1B33CBD-2F26-40B2-B1BF-EB8B01EF5E41}" type="datetime1">
              <a:rPr lang="zh-CN" altLang="en-US"/>
              <a:pPr>
                <a:defRPr/>
              </a:pPr>
              <a:t>2018/10/5 Friday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7F3B5779-4477-437E-9807-46BE893B37C1}"/>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8E58B0B8-7406-4FB9-B705-FEE5E5CC7322}"/>
              </a:ext>
            </a:extLst>
          </p:cNvPr>
          <p:cNvSpPr>
            <a:spLocks noGrp="1" noChangeArrowheads="1"/>
          </p:cNvSpPr>
          <p:nvPr>
            <p:ph type="sldNum" sz="quarter" idx="12"/>
          </p:nvPr>
        </p:nvSpPr>
        <p:spPr>
          <a:ln/>
        </p:spPr>
        <p:txBody>
          <a:bodyPr/>
          <a:lstStyle>
            <a:lvl1pPr>
              <a:defRPr/>
            </a:lvl1pPr>
          </a:lstStyle>
          <a:p>
            <a:pPr>
              <a:defRPr/>
            </a:pPr>
            <a:fld id="{C0D39614-8349-4F7B-8CCC-96500CAE4E32}"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714404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86FAC056-4C56-4F96-83AB-922EB9F13783}"/>
              </a:ext>
            </a:extLst>
          </p:cNvPr>
          <p:cNvSpPr>
            <a:spLocks noGrp="1" noChangeArrowheads="1"/>
          </p:cNvSpPr>
          <p:nvPr>
            <p:ph type="dt" sz="half" idx="10"/>
          </p:nvPr>
        </p:nvSpPr>
        <p:spPr>
          <a:ln/>
        </p:spPr>
        <p:txBody>
          <a:bodyPr/>
          <a:lstStyle>
            <a:lvl1pPr>
              <a:defRPr/>
            </a:lvl1pPr>
          </a:lstStyle>
          <a:p>
            <a:pPr>
              <a:defRPr/>
            </a:pPr>
            <a:fld id="{3C943D2A-8B1D-45DB-BCC0-ED197D8240C1}" type="datetime1">
              <a:rPr lang="zh-CN" altLang="en-US"/>
              <a:pPr>
                <a:defRPr/>
              </a:pPr>
              <a:t>2018/10/5 Friday</a:t>
            </a:fld>
            <a:endParaRPr lang="zh-CN" altLang="en-US" sz="1800"/>
          </a:p>
        </p:txBody>
      </p:sp>
      <p:sp>
        <p:nvSpPr>
          <p:cNvPr id="3" name="页脚占位符 4">
            <a:extLst>
              <a:ext uri="{FF2B5EF4-FFF2-40B4-BE49-F238E27FC236}">
                <a16:creationId xmlns:a16="http://schemas.microsoft.com/office/drawing/2014/main" id="{7D27B01A-70F5-4FC7-9F1A-668B5830EE54}"/>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a:extLst>
              <a:ext uri="{FF2B5EF4-FFF2-40B4-BE49-F238E27FC236}">
                <a16:creationId xmlns:a16="http://schemas.microsoft.com/office/drawing/2014/main" id="{92C756E8-FB46-4EE6-9447-317B5DF48A88}"/>
              </a:ext>
            </a:extLst>
          </p:cNvPr>
          <p:cNvSpPr>
            <a:spLocks noGrp="1" noChangeArrowheads="1"/>
          </p:cNvSpPr>
          <p:nvPr>
            <p:ph type="sldNum" sz="quarter" idx="12"/>
          </p:nvPr>
        </p:nvSpPr>
        <p:spPr>
          <a:ln/>
        </p:spPr>
        <p:txBody>
          <a:bodyPr/>
          <a:lstStyle>
            <a:lvl1pPr>
              <a:defRPr/>
            </a:lvl1pPr>
          </a:lstStyle>
          <a:p>
            <a:pPr>
              <a:defRPr/>
            </a:pPr>
            <a:fld id="{008B26D8-4D29-44C3-839A-E49E6F80ACE5}" type="slidenum">
              <a:rPr lang="zh-CN" altLang="en-US"/>
              <a:pPr>
                <a:defRPr/>
              </a:pPr>
              <a:t>‹#›</a:t>
            </a:fld>
            <a:endParaRPr lang="zh-CN" altLang="en-US" sz="1800"/>
          </a:p>
        </p:txBody>
      </p:sp>
    </p:spTree>
    <p:extLst>
      <p:ext uri="{BB962C8B-B14F-4D97-AF65-F5344CB8AC3E}">
        <p14:creationId xmlns:p14="http://schemas.microsoft.com/office/powerpoint/2010/main" val="3573692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C3D8DD1-D288-4D86-B8E5-01C6F7D6693F}"/>
              </a:ext>
            </a:extLst>
          </p:cNvPr>
          <p:cNvSpPr>
            <a:spLocks noGrp="1" noChangeArrowheads="1"/>
          </p:cNvSpPr>
          <p:nvPr>
            <p:ph type="dt" sz="half" idx="10"/>
          </p:nvPr>
        </p:nvSpPr>
        <p:spPr>
          <a:ln/>
        </p:spPr>
        <p:txBody>
          <a:bodyPr/>
          <a:lstStyle>
            <a:lvl1pPr>
              <a:defRPr/>
            </a:lvl1pPr>
          </a:lstStyle>
          <a:p>
            <a:pPr>
              <a:defRPr/>
            </a:pPr>
            <a:fld id="{B05B448C-7293-4E7E-B6F4-4AAE0ACAC849}" type="datetime1">
              <a:rPr lang="zh-CN" altLang="en-US"/>
              <a:pPr>
                <a:defRPr/>
              </a:pPr>
              <a:t>2018/10/5 Friday</a:t>
            </a:fld>
            <a:endParaRPr lang="zh-CN" altLang="en-US" sz="1800"/>
          </a:p>
        </p:txBody>
      </p:sp>
      <p:sp>
        <p:nvSpPr>
          <p:cNvPr id="6" name="页脚占位符 4">
            <a:extLst>
              <a:ext uri="{FF2B5EF4-FFF2-40B4-BE49-F238E27FC236}">
                <a16:creationId xmlns:a16="http://schemas.microsoft.com/office/drawing/2014/main" id="{5EE524FA-2959-4905-8594-3690017C98F0}"/>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893FC3DC-FF5A-4CCB-86FE-5307FE94FD17}"/>
              </a:ext>
            </a:extLst>
          </p:cNvPr>
          <p:cNvSpPr>
            <a:spLocks noGrp="1" noChangeArrowheads="1"/>
          </p:cNvSpPr>
          <p:nvPr>
            <p:ph type="sldNum" sz="quarter" idx="12"/>
          </p:nvPr>
        </p:nvSpPr>
        <p:spPr>
          <a:ln/>
        </p:spPr>
        <p:txBody>
          <a:bodyPr/>
          <a:lstStyle>
            <a:lvl1pPr>
              <a:defRPr/>
            </a:lvl1pPr>
          </a:lstStyle>
          <a:p>
            <a:pPr>
              <a:defRPr/>
            </a:pPr>
            <a:fld id="{BF06610D-296D-49F2-B7ED-44D5A50827F7}" type="slidenum">
              <a:rPr lang="zh-CN" altLang="en-US"/>
              <a:pPr>
                <a:defRPr/>
              </a:pPr>
              <a:t>‹#›</a:t>
            </a:fld>
            <a:endParaRPr lang="zh-CN" altLang="en-US" sz="1800"/>
          </a:p>
        </p:txBody>
      </p:sp>
    </p:spTree>
    <p:extLst>
      <p:ext uri="{BB962C8B-B14F-4D97-AF65-F5344CB8AC3E}">
        <p14:creationId xmlns:p14="http://schemas.microsoft.com/office/powerpoint/2010/main" val="4217771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EA5DD5B-859B-426E-BB2C-ABB1EAC8F213}"/>
              </a:ext>
            </a:extLst>
          </p:cNvPr>
          <p:cNvSpPr>
            <a:spLocks noGrp="1" noChangeArrowheads="1"/>
          </p:cNvSpPr>
          <p:nvPr>
            <p:ph type="dt" sz="half" idx="10"/>
          </p:nvPr>
        </p:nvSpPr>
        <p:spPr>
          <a:ln/>
        </p:spPr>
        <p:txBody>
          <a:bodyPr/>
          <a:lstStyle>
            <a:lvl1pPr>
              <a:defRPr/>
            </a:lvl1pPr>
          </a:lstStyle>
          <a:p>
            <a:pPr>
              <a:defRPr/>
            </a:pPr>
            <a:fld id="{C8FF0A7C-DFC0-4108-A921-9CA37A9B404C}" type="datetime1">
              <a:rPr lang="zh-CN" altLang="en-US"/>
              <a:pPr>
                <a:defRPr/>
              </a:pPr>
              <a:t>2018/10/5 Friday</a:t>
            </a:fld>
            <a:endParaRPr lang="zh-CN" altLang="en-US" sz="1800"/>
          </a:p>
        </p:txBody>
      </p:sp>
      <p:sp>
        <p:nvSpPr>
          <p:cNvPr id="6" name="页脚占位符 4">
            <a:extLst>
              <a:ext uri="{FF2B5EF4-FFF2-40B4-BE49-F238E27FC236}">
                <a16:creationId xmlns:a16="http://schemas.microsoft.com/office/drawing/2014/main" id="{53DF934B-AAAB-4770-8F27-3F9A80C5C69C}"/>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64CA3383-2331-4711-9A66-ACBD2E966872}"/>
              </a:ext>
            </a:extLst>
          </p:cNvPr>
          <p:cNvSpPr>
            <a:spLocks noGrp="1" noChangeArrowheads="1"/>
          </p:cNvSpPr>
          <p:nvPr>
            <p:ph type="sldNum" sz="quarter" idx="12"/>
          </p:nvPr>
        </p:nvSpPr>
        <p:spPr>
          <a:ln/>
        </p:spPr>
        <p:txBody>
          <a:bodyPr/>
          <a:lstStyle>
            <a:lvl1pPr>
              <a:defRPr/>
            </a:lvl1pPr>
          </a:lstStyle>
          <a:p>
            <a:pPr>
              <a:defRPr/>
            </a:pPr>
            <a:fld id="{724C142B-3C5D-4969-9D40-B721826CB111}" type="slidenum">
              <a:rPr lang="zh-CN" altLang="en-US"/>
              <a:pPr>
                <a:defRPr/>
              </a:pPr>
              <a:t>‹#›</a:t>
            </a:fld>
            <a:endParaRPr lang="zh-CN" altLang="en-US" sz="1800"/>
          </a:p>
        </p:txBody>
      </p:sp>
    </p:spTree>
    <p:extLst>
      <p:ext uri="{BB962C8B-B14F-4D97-AF65-F5344CB8AC3E}">
        <p14:creationId xmlns:p14="http://schemas.microsoft.com/office/powerpoint/2010/main" val="3785649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A6A1B4D-CA6B-4E8C-8A0D-9728CD6CFEF8}"/>
              </a:ext>
            </a:extLst>
          </p:cNvPr>
          <p:cNvSpPr>
            <a:spLocks noGrp="1" noChangeArrowheads="1"/>
          </p:cNvSpPr>
          <p:nvPr>
            <p:ph type="dt" sz="half" idx="10"/>
          </p:nvPr>
        </p:nvSpPr>
        <p:spPr>
          <a:ln/>
        </p:spPr>
        <p:txBody>
          <a:bodyPr/>
          <a:lstStyle>
            <a:lvl1pPr>
              <a:defRPr/>
            </a:lvl1pPr>
          </a:lstStyle>
          <a:p>
            <a:pPr>
              <a:defRPr/>
            </a:pPr>
            <a:fld id="{F35230DB-0953-4972-8C47-6E67CE97428B}" type="datetime1">
              <a:rPr lang="zh-CN" altLang="en-US"/>
              <a:pPr>
                <a:defRPr/>
              </a:pPr>
              <a:t>2018/10/5 Friday</a:t>
            </a:fld>
            <a:endParaRPr lang="zh-CN" altLang="en-US" sz="1800"/>
          </a:p>
        </p:txBody>
      </p:sp>
      <p:sp>
        <p:nvSpPr>
          <p:cNvPr id="5" name="页脚占位符 4">
            <a:extLst>
              <a:ext uri="{FF2B5EF4-FFF2-40B4-BE49-F238E27FC236}">
                <a16:creationId xmlns:a16="http://schemas.microsoft.com/office/drawing/2014/main" id="{EC23E694-8D33-47CC-9DC9-37D5A268BC51}"/>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B1CD297F-E401-41D3-8117-27CC54486746}"/>
              </a:ext>
            </a:extLst>
          </p:cNvPr>
          <p:cNvSpPr>
            <a:spLocks noGrp="1" noChangeArrowheads="1"/>
          </p:cNvSpPr>
          <p:nvPr>
            <p:ph type="sldNum" sz="quarter" idx="12"/>
          </p:nvPr>
        </p:nvSpPr>
        <p:spPr>
          <a:ln/>
        </p:spPr>
        <p:txBody>
          <a:bodyPr/>
          <a:lstStyle>
            <a:lvl1pPr>
              <a:defRPr/>
            </a:lvl1pPr>
          </a:lstStyle>
          <a:p>
            <a:pPr>
              <a:defRPr/>
            </a:pPr>
            <a:fld id="{4985E7DB-3615-4A48-A46F-790BDC3A1610}" type="slidenum">
              <a:rPr lang="zh-CN" altLang="en-US"/>
              <a:pPr>
                <a:defRPr/>
              </a:pPr>
              <a:t>‹#›</a:t>
            </a:fld>
            <a:endParaRPr lang="zh-CN" altLang="en-US" sz="1800"/>
          </a:p>
        </p:txBody>
      </p:sp>
    </p:spTree>
    <p:extLst>
      <p:ext uri="{BB962C8B-B14F-4D97-AF65-F5344CB8AC3E}">
        <p14:creationId xmlns:p14="http://schemas.microsoft.com/office/powerpoint/2010/main" val="4111072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58A2BC8-4EAF-4630-B652-1487829CA669}"/>
              </a:ext>
            </a:extLst>
          </p:cNvPr>
          <p:cNvSpPr>
            <a:spLocks noGrp="1" noChangeArrowheads="1"/>
          </p:cNvSpPr>
          <p:nvPr>
            <p:ph type="dt" sz="half" idx="10"/>
          </p:nvPr>
        </p:nvSpPr>
        <p:spPr>
          <a:ln/>
        </p:spPr>
        <p:txBody>
          <a:bodyPr/>
          <a:lstStyle>
            <a:lvl1pPr>
              <a:defRPr/>
            </a:lvl1pPr>
          </a:lstStyle>
          <a:p>
            <a:pPr>
              <a:defRPr/>
            </a:pPr>
            <a:fld id="{8859C6FD-267A-4093-AC11-7FA54D620734}" type="datetime1">
              <a:rPr lang="zh-CN" altLang="en-US"/>
              <a:pPr>
                <a:defRPr/>
              </a:pPr>
              <a:t>2018/10/5 Friday</a:t>
            </a:fld>
            <a:endParaRPr lang="zh-CN" altLang="en-US" sz="1800"/>
          </a:p>
        </p:txBody>
      </p:sp>
      <p:sp>
        <p:nvSpPr>
          <p:cNvPr id="5" name="页脚占位符 4">
            <a:extLst>
              <a:ext uri="{FF2B5EF4-FFF2-40B4-BE49-F238E27FC236}">
                <a16:creationId xmlns:a16="http://schemas.microsoft.com/office/drawing/2014/main" id="{5E06C9AE-9193-467E-BE78-00FCF10F17A2}"/>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7BB4922D-4618-421C-9151-92C6F0768D3F}"/>
              </a:ext>
            </a:extLst>
          </p:cNvPr>
          <p:cNvSpPr>
            <a:spLocks noGrp="1" noChangeArrowheads="1"/>
          </p:cNvSpPr>
          <p:nvPr>
            <p:ph type="sldNum" sz="quarter" idx="12"/>
          </p:nvPr>
        </p:nvSpPr>
        <p:spPr>
          <a:ln/>
        </p:spPr>
        <p:txBody>
          <a:bodyPr/>
          <a:lstStyle>
            <a:lvl1pPr>
              <a:defRPr/>
            </a:lvl1pPr>
          </a:lstStyle>
          <a:p>
            <a:pPr>
              <a:defRPr/>
            </a:pPr>
            <a:fld id="{BBF3DFFC-A579-48D8-9560-9214EE11D61C}" type="slidenum">
              <a:rPr lang="zh-CN" altLang="en-US"/>
              <a:pPr>
                <a:defRPr/>
              </a:pPr>
              <a:t>‹#›</a:t>
            </a:fld>
            <a:endParaRPr lang="zh-CN" altLang="en-US" sz="1800"/>
          </a:p>
        </p:txBody>
      </p:sp>
    </p:spTree>
    <p:extLst>
      <p:ext uri="{BB962C8B-B14F-4D97-AF65-F5344CB8AC3E}">
        <p14:creationId xmlns:p14="http://schemas.microsoft.com/office/powerpoint/2010/main" val="2724565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1E5FD496-5F2C-44E1-8E03-F59A7FF467C9}"/>
              </a:ext>
            </a:extLst>
          </p:cNvPr>
          <p:cNvSpPr>
            <a:spLocks noGrp="1" noChangeArrowheads="1"/>
          </p:cNvSpPr>
          <p:nvPr>
            <p:ph type="dt" sz="half" idx="10"/>
          </p:nvPr>
        </p:nvSpPr>
        <p:spPr>
          <a:ln/>
        </p:spPr>
        <p:txBody>
          <a:bodyPr/>
          <a:lstStyle>
            <a:lvl1pPr>
              <a:defRPr/>
            </a:lvl1pPr>
          </a:lstStyle>
          <a:p>
            <a:pPr>
              <a:defRPr/>
            </a:pPr>
            <a:fld id="{0841E72A-7248-4B1E-93CC-ACF8B8D770E6}" type="datetime1">
              <a:rPr lang="zh-CN" altLang="en-US"/>
              <a:pPr>
                <a:defRPr/>
              </a:pPr>
              <a:t>2018/10/5 Friday</a:t>
            </a:fld>
            <a:endParaRPr lang="zh-CN" altLang="en-US" sz="1800"/>
          </a:p>
        </p:txBody>
      </p:sp>
      <p:sp>
        <p:nvSpPr>
          <p:cNvPr id="4" name="页脚占位符 4">
            <a:extLst>
              <a:ext uri="{FF2B5EF4-FFF2-40B4-BE49-F238E27FC236}">
                <a16:creationId xmlns:a16="http://schemas.microsoft.com/office/drawing/2014/main" id="{65BA49F4-E0FE-471E-A4E9-748FBAE52B8E}"/>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B574BF43-8969-432E-9984-C2190482E47C}"/>
              </a:ext>
            </a:extLst>
          </p:cNvPr>
          <p:cNvSpPr>
            <a:spLocks noGrp="1" noChangeArrowheads="1"/>
          </p:cNvSpPr>
          <p:nvPr>
            <p:ph type="sldNum" sz="quarter" idx="12"/>
          </p:nvPr>
        </p:nvSpPr>
        <p:spPr>
          <a:ln/>
        </p:spPr>
        <p:txBody>
          <a:bodyPr/>
          <a:lstStyle>
            <a:lvl1pPr>
              <a:defRPr/>
            </a:lvl1pPr>
          </a:lstStyle>
          <a:p>
            <a:pPr>
              <a:defRPr/>
            </a:pPr>
            <a:fld id="{90FF2C36-A0B9-4CFC-8B1E-38FE9CEA1D6F}" type="slidenum">
              <a:rPr lang="zh-CN" altLang="en-US"/>
              <a:pPr>
                <a:defRPr/>
              </a:pPr>
              <a:t>‹#›</a:t>
            </a:fld>
            <a:endParaRPr lang="zh-CN" altLang="en-US" sz="1800"/>
          </a:p>
        </p:txBody>
      </p:sp>
    </p:spTree>
    <p:extLst>
      <p:ext uri="{BB962C8B-B14F-4D97-AF65-F5344CB8AC3E}">
        <p14:creationId xmlns:p14="http://schemas.microsoft.com/office/powerpoint/2010/main" val="4094503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7BF084E-03D8-479D-9B51-5E03383FA7EE}"/>
              </a:ext>
            </a:extLst>
          </p:cNvPr>
          <p:cNvSpPr>
            <a:spLocks noGrp="1" noChangeArrowheads="1"/>
          </p:cNvSpPr>
          <p:nvPr>
            <p:ph type="dt" sz="half" idx="10"/>
          </p:nvPr>
        </p:nvSpPr>
        <p:spPr>
          <a:ln/>
        </p:spPr>
        <p:txBody>
          <a:bodyPr/>
          <a:lstStyle>
            <a:lvl1pPr>
              <a:defRPr/>
            </a:lvl1pPr>
          </a:lstStyle>
          <a:p>
            <a:pPr>
              <a:defRPr/>
            </a:pPr>
            <a:fld id="{ADCF663F-DB7D-4E64-9069-C87DD71ACAB4}" type="datetime1">
              <a:rPr lang="zh-CN" altLang="en-US"/>
              <a:pPr>
                <a:defRPr/>
              </a:pPr>
              <a:t>2018/10/5 Friday</a:t>
            </a:fld>
            <a:endParaRPr lang="zh-CN" altLang="en-US" sz="1800"/>
          </a:p>
        </p:txBody>
      </p:sp>
      <p:sp>
        <p:nvSpPr>
          <p:cNvPr id="5" name="页脚占位符 4">
            <a:extLst>
              <a:ext uri="{FF2B5EF4-FFF2-40B4-BE49-F238E27FC236}">
                <a16:creationId xmlns:a16="http://schemas.microsoft.com/office/drawing/2014/main" id="{7EBC1F01-F027-4463-BE88-1E850DF5C024}"/>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1B20E2E1-F389-4A25-97FF-B322ACE82F00}"/>
              </a:ext>
            </a:extLst>
          </p:cNvPr>
          <p:cNvSpPr>
            <a:spLocks noGrp="1" noChangeArrowheads="1"/>
          </p:cNvSpPr>
          <p:nvPr>
            <p:ph type="sldNum" sz="quarter" idx="12"/>
          </p:nvPr>
        </p:nvSpPr>
        <p:spPr>
          <a:ln/>
        </p:spPr>
        <p:txBody>
          <a:bodyPr/>
          <a:lstStyle>
            <a:lvl1pPr>
              <a:defRPr/>
            </a:lvl1pPr>
          </a:lstStyle>
          <a:p>
            <a:pPr>
              <a:defRPr/>
            </a:pPr>
            <a:fld id="{9AB98E24-A705-41E0-87A4-C22B38CB1B77}" type="slidenum">
              <a:rPr lang="zh-CN" altLang="en-US"/>
              <a:pPr>
                <a:defRPr/>
              </a:pPr>
              <a:t>‹#›</a:t>
            </a:fld>
            <a:endParaRPr lang="zh-CN" altLang="en-US" sz="1800"/>
          </a:p>
        </p:txBody>
      </p:sp>
    </p:spTree>
    <p:extLst>
      <p:ext uri="{BB962C8B-B14F-4D97-AF65-F5344CB8AC3E}">
        <p14:creationId xmlns:p14="http://schemas.microsoft.com/office/powerpoint/2010/main" val="3939025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43AE942-DEC0-4A77-89F3-33DAD4F82152}"/>
              </a:ext>
            </a:extLst>
          </p:cNvPr>
          <p:cNvSpPr>
            <a:spLocks noGrp="1" noChangeArrowheads="1"/>
          </p:cNvSpPr>
          <p:nvPr>
            <p:ph type="dt" sz="half" idx="10"/>
          </p:nvPr>
        </p:nvSpPr>
        <p:spPr>
          <a:ln/>
        </p:spPr>
        <p:txBody>
          <a:bodyPr/>
          <a:lstStyle>
            <a:lvl1pPr>
              <a:defRPr/>
            </a:lvl1pPr>
          </a:lstStyle>
          <a:p>
            <a:pPr>
              <a:defRPr/>
            </a:pPr>
            <a:fld id="{5A02AB2E-B384-4F3C-9245-A69AFDE27923}" type="datetime1">
              <a:rPr lang="zh-CN" altLang="en-US"/>
              <a:pPr>
                <a:defRPr/>
              </a:pPr>
              <a:t>2018/10/5 Friday</a:t>
            </a:fld>
            <a:endParaRPr lang="zh-CN" altLang="en-US" sz="1800"/>
          </a:p>
        </p:txBody>
      </p:sp>
      <p:sp>
        <p:nvSpPr>
          <p:cNvPr id="5" name="页脚占位符 4">
            <a:extLst>
              <a:ext uri="{FF2B5EF4-FFF2-40B4-BE49-F238E27FC236}">
                <a16:creationId xmlns:a16="http://schemas.microsoft.com/office/drawing/2014/main" id="{17C3F9B8-4B49-419B-B18F-23D5BDEAB645}"/>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21B3B6CA-A630-4823-8236-AB70FAD4FB1C}"/>
              </a:ext>
            </a:extLst>
          </p:cNvPr>
          <p:cNvSpPr>
            <a:spLocks noGrp="1" noChangeArrowheads="1"/>
          </p:cNvSpPr>
          <p:nvPr>
            <p:ph type="sldNum" sz="quarter" idx="12"/>
          </p:nvPr>
        </p:nvSpPr>
        <p:spPr>
          <a:ln/>
        </p:spPr>
        <p:txBody>
          <a:bodyPr/>
          <a:lstStyle>
            <a:lvl1pPr>
              <a:defRPr/>
            </a:lvl1pPr>
          </a:lstStyle>
          <a:p>
            <a:pPr>
              <a:defRPr/>
            </a:pPr>
            <a:fld id="{D297F0EB-AB39-4C13-9ADE-1F05E473FBD3}" type="slidenum">
              <a:rPr lang="zh-CN" altLang="en-US"/>
              <a:pPr>
                <a:defRPr/>
              </a:pPr>
              <a:t>‹#›</a:t>
            </a:fld>
            <a:endParaRPr lang="zh-CN" altLang="en-US" sz="1800"/>
          </a:p>
        </p:txBody>
      </p:sp>
    </p:spTree>
    <p:extLst>
      <p:ext uri="{BB962C8B-B14F-4D97-AF65-F5344CB8AC3E}">
        <p14:creationId xmlns:p14="http://schemas.microsoft.com/office/powerpoint/2010/main" val="1578292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5180E7-5A57-4EEB-856A-817E749AA520}"/>
              </a:ext>
            </a:extLst>
          </p:cNvPr>
          <p:cNvSpPr>
            <a:spLocks noGrp="1" noChangeArrowheads="1"/>
          </p:cNvSpPr>
          <p:nvPr>
            <p:ph type="dt" sz="half" idx="10"/>
          </p:nvPr>
        </p:nvSpPr>
        <p:spPr>
          <a:ln/>
        </p:spPr>
        <p:txBody>
          <a:bodyPr/>
          <a:lstStyle>
            <a:lvl1pPr>
              <a:defRPr/>
            </a:lvl1pPr>
          </a:lstStyle>
          <a:p>
            <a:pPr>
              <a:defRPr/>
            </a:pPr>
            <a:fld id="{9D3E778D-7B0D-47E3-92C3-2746C6CE0471}" type="datetime1">
              <a:rPr lang="zh-CN" altLang="en-US"/>
              <a:pPr>
                <a:defRPr/>
              </a:pPr>
              <a:t>2018/10/5 Friday</a:t>
            </a:fld>
            <a:endParaRPr lang="zh-CN" altLang="en-US" sz="1800"/>
          </a:p>
        </p:txBody>
      </p:sp>
      <p:sp>
        <p:nvSpPr>
          <p:cNvPr id="5" name="页脚占位符 4">
            <a:extLst>
              <a:ext uri="{FF2B5EF4-FFF2-40B4-BE49-F238E27FC236}">
                <a16:creationId xmlns:a16="http://schemas.microsoft.com/office/drawing/2014/main" id="{6296381F-15C0-4BFB-8BBA-A3E62BF61CC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4199F88D-3903-4A21-81F8-45020C0B4D46}"/>
              </a:ext>
            </a:extLst>
          </p:cNvPr>
          <p:cNvSpPr>
            <a:spLocks noGrp="1" noChangeArrowheads="1"/>
          </p:cNvSpPr>
          <p:nvPr>
            <p:ph type="sldNum" sz="quarter" idx="12"/>
          </p:nvPr>
        </p:nvSpPr>
        <p:spPr>
          <a:ln/>
        </p:spPr>
        <p:txBody>
          <a:bodyPr/>
          <a:lstStyle>
            <a:lvl1pPr>
              <a:defRPr/>
            </a:lvl1pPr>
          </a:lstStyle>
          <a:p>
            <a:pPr>
              <a:defRPr/>
            </a:pPr>
            <a:fld id="{3561D671-7E8E-4421-B658-8C62FBE325D5}" type="slidenum">
              <a:rPr lang="zh-CN" altLang="en-US"/>
              <a:pPr>
                <a:defRPr/>
              </a:pPr>
              <a:t>‹#›</a:t>
            </a:fld>
            <a:endParaRPr lang="zh-CN" altLang="en-US" sz="1800"/>
          </a:p>
        </p:txBody>
      </p:sp>
    </p:spTree>
    <p:extLst>
      <p:ext uri="{BB962C8B-B14F-4D97-AF65-F5344CB8AC3E}">
        <p14:creationId xmlns:p14="http://schemas.microsoft.com/office/powerpoint/2010/main" val="348500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8B97A6A-0DFC-46E6-9E90-02A85F687B97}"/>
              </a:ext>
            </a:extLst>
          </p:cNvPr>
          <p:cNvSpPr>
            <a:spLocks noGrp="1" noChangeArrowheads="1"/>
          </p:cNvSpPr>
          <p:nvPr>
            <p:ph type="dt" sz="half" idx="10"/>
          </p:nvPr>
        </p:nvSpPr>
        <p:spPr>
          <a:ln/>
        </p:spPr>
        <p:txBody>
          <a:bodyPr/>
          <a:lstStyle>
            <a:lvl1pPr>
              <a:defRPr/>
            </a:lvl1pPr>
          </a:lstStyle>
          <a:p>
            <a:pPr>
              <a:defRPr/>
            </a:pPr>
            <a:fld id="{4E3E4CCD-728B-4D9F-8283-CAF909E942D8}" type="datetime1">
              <a:rPr lang="zh-CN" altLang="en-US"/>
              <a:pPr>
                <a:defRPr/>
              </a:pPr>
              <a:t>2018/10/5 Friday</a:t>
            </a:fld>
            <a:endParaRPr lang="zh-CN" altLang="en-US" sz="1800"/>
          </a:p>
        </p:txBody>
      </p:sp>
      <p:sp>
        <p:nvSpPr>
          <p:cNvPr id="6" name="页脚占位符 4">
            <a:extLst>
              <a:ext uri="{FF2B5EF4-FFF2-40B4-BE49-F238E27FC236}">
                <a16:creationId xmlns:a16="http://schemas.microsoft.com/office/drawing/2014/main" id="{6B4221CF-DE44-431B-9722-0A307FBB8548}"/>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434EFAC8-6803-48DD-B6BF-E45CE74E5A3D}"/>
              </a:ext>
            </a:extLst>
          </p:cNvPr>
          <p:cNvSpPr>
            <a:spLocks noGrp="1" noChangeArrowheads="1"/>
          </p:cNvSpPr>
          <p:nvPr>
            <p:ph type="sldNum" sz="quarter" idx="12"/>
          </p:nvPr>
        </p:nvSpPr>
        <p:spPr>
          <a:ln/>
        </p:spPr>
        <p:txBody>
          <a:bodyPr/>
          <a:lstStyle>
            <a:lvl1pPr>
              <a:defRPr/>
            </a:lvl1pPr>
          </a:lstStyle>
          <a:p>
            <a:pPr>
              <a:defRPr/>
            </a:pPr>
            <a:fld id="{CC5088E5-1C72-4DD5-BFFD-9061395B2903}" type="slidenum">
              <a:rPr lang="zh-CN" altLang="en-US"/>
              <a:pPr>
                <a:defRPr/>
              </a:pPr>
              <a:t>‹#›</a:t>
            </a:fld>
            <a:endParaRPr lang="zh-CN" altLang="en-US" sz="1800"/>
          </a:p>
        </p:txBody>
      </p:sp>
    </p:spTree>
    <p:extLst>
      <p:ext uri="{BB962C8B-B14F-4D97-AF65-F5344CB8AC3E}">
        <p14:creationId xmlns:p14="http://schemas.microsoft.com/office/powerpoint/2010/main" val="387813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2BC280C-00AF-44C7-A96F-1392BF623761}"/>
              </a:ext>
            </a:extLst>
          </p:cNvPr>
          <p:cNvSpPr>
            <a:spLocks noGrp="1" noChangeArrowheads="1"/>
          </p:cNvSpPr>
          <p:nvPr>
            <p:ph type="dt" sz="half" idx="10"/>
          </p:nvPr>
        </p:nvSpPr>
        <p:spPr>
          <a:ln/>
        </p:spPr>
        <p:txBody>
          <a:bodyPr/>
          <a:lstStyle>
            <a:lvl1pPr>
              <a:defRPr/>
            </a:lvl1pPr>
          </a:lstStyle>
          <a:p>
            <a:pPr>
              <a:defRPr/>
            </a:pPr>
            <a:fld id="{293BF6E9-0B97-48C7-81A7-2E139E04A1E9}" type="datetime1">
              <a:rPr lang="zh-CN" altLang="en-US"/>
              <a:pPr>
                <a:defRPr/>
              </a:pPr>
              <a:t>2018/10/5 Friday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1C667DA3-ECF9-443F-A143-3E2563D69CE4}"/>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AE953F01-88D8-4BCB-91D8-8F7D7CE5C4B9}"/>
              </a:ext>
            </a:extLst>
          </p:cNvPr>
          <p:cNvSpPr>
            <a:spLocks noGrp="1" noChangeArrowheads="1"/>
          </p:cNvSpPr>
          <p:nvPr>
            <p:ph type="sldNum" sz="quarter" idx="12"/>
          </p:nvPr>
        </p:nvSpPr>
        <p:spPr>
          <a:ln/>
        </p:spPr>
        <p:txBody>
          <a:bodyPr/>
          <a:lstStyle>
            <a:lvl1pPr>
              <a:defRPr/>
            </a:lvl1pPr>
          </a:lstStyle>
          <a:p>
            <a:pPr>
              <a:defRPr/>
            </a:pPr>
            <a:fld id="{10875DE7-5814-4984-9EE1-742EB7B719C5}"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167689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E4D107EE-159D-4BC8-814F-DB61DFDF9C56}"/>
              </a:ext>
            </a:extLst>
          </p:cNvPr>
          <p:cNvSpPr>
            <a:spLocks noGrp="1" noChangeArrowheads="1"/>
          </p:cNvSpPr>
          <p:nvPr>
            <p:ph type="dt" sz="half" idx="10"/>
          </p:nvPr>
        </p:nvSpPr>
        <p:spPr>
          <a:ln/>
        </p:spPr>
        <p:txBody>
          <a:bodyPr/>
          <a:lstStyle>
            <a:lvl1pPr>
              <a:defRPr/>
            </a:lvl1pPr>
          </a:lstStyle>
          <a:p>
            <a:pPr>
              <a:defRPr/>
            </a:pPr>
            <a:fld id="{5603E2F8-69E7-4C23-A722-D8E33719A148}" type="datetime1">
              <a:rPr lang="zh-CN" altLang="en-US"/>
              <a:pPr>
                <a:defRPr/>
              </a:pPr>
              <a:t>2018/10/5 Friday</a:t>
            </a:fld>
            <a:endParaRPr lang="zh-CN" altLang="en-US" sz="1800"/>
          </a:p>
        </p:txBody>
      </p:sp>
      <p:sp>
        <p:nvSpPr>
          <p:cNvPr id="8" name="页脚占位符 4">
            <a:extLst>
              <a:ext uri="{FF2B5EF4-FFF2-40B4-BE49-F238E27FC236}">
                <a16:creationId xmlns:a16="http://schemas.microsoft.com/office/drawing/2014/main" id="{CCABD500-BEE7-4695-B6DE-FCD8202026CE}"/>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a:extLst>
              <a:ext uri="{FF2B5EF4-FFF2-40B4-BE49-F238E27FC236}">
                <a16:creationId xmlns:a16="http://schemas.microsoft.com/office/drawing/2014/main" id="{CA8A4304-AFC6-4427-A2D9-65B070B8B849}"/>
              </a:ext>
            </a:extLst>
          </p:cNvPr>
          <p:cNvSpPr>
            <a:spLocks noGrp="1" noChangeArrowheads="1"/>
          </p:cNvSpPr>
          <p:nvPr>
            <p:ph type="sldNum" sz="quarter" idx="12"/>
          </p:nvPr>
        </p:nvSpPr>
        <p:spPr>
          <a:ln/>
        </p:spPr>
        <p:txBody>
          <a:bodyPr/>
          <a:lstStyle>
            <a:lvl1pPr>
              <a:defRPr/>
            </a:lvl1pPr>
          </a:lstStyle>
          <a:p>
            <a:pPr>
              <a:defRPr/>
            </a:pPr>
            <a:fld id="{ADB9CD41-C62D-47AC-8923-6950C2BF9CBA}" type="slidenum">
              <a:rPr lang="zh-CN" altLang="en-US"/>
              <a:pPr>
                <a:defRPr/>
              </a:pPr>
              <a:t>‹#›</a:t>
            </a:fld>
            <a:endParaRPr lang="zh-CN" altLang="en-US" sz="1800"/>
          </a:p>
        </p:txBody>
      </p:sp>
    </p:spTree>
    <p:extLst>
      <p:ext uri="{BB962C8B-B14F-4D97-AF65-F5344CB8AC3E}">
        <p14:creationId xmlns:p14="http://schemas.microsoft.com/office/powerpoint/2010/main" val="3509999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389285DF-AC7A-4C32-BD77-012688FCDD64}"/>
              </a:ext>
            </a:extLst>
          </p:cNvPr>
          <p:cNvSpPr>
            <a:spLocks noGrp="1" noChangeArrowheads="1"/>
          </p:cNvSpPr>
          <p:nvPr>
            <p:ph type="dt" sz="half" idx="10"/>
          </p:nvPr>
        </p:nvSpPr>
        <p:spPr>
          <a:ln/>
        </p:spPr>
        <p:txBody>
          <a:bodyPr/>
          <a:lstStyle>
            <a:lvl1pPr>
              <a:defRPr/>
            </a:lvl1pPr>
          </a:lstStyle>
          <a:p>
            <a:pPr>
              <a:defRPr/>
            </a:pPr>
            <a:fld id="{FF352630-5D94-432A-9CDD-076FA691289D}" type="datetime1">
              <a:rPr lang="zh-CN" altLang="en-US"/>
              <a:pPr>
                <a:defRPr/>
              </a:pPr>
              <a:t>2018/10/5 Friday</a:t>
            </a:fld>
            <a:endParaRPr lang="zh-CN" altLang="en-US" sz="1800"/>
          </a:p>
        </p:txBody>
      </p:sp>
      <p:sp>
        <p:nvSpPr>
          <p:cNvPr id="4" name="页脚占位符 4">
            <a:extLst>
              <a:ext uri="{FF2B5EF4-FFF2-40B4-BE49-F238E27FC236}">
                <a16:creationId xmlns:a16="http://schemas.microsoft.com/office/drawing/2014/main" id="{AD6EEE83-820C-4991-A432-8C6364B71992}"/>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F0837975-C7C2-4CAF-8FF3-7BDCCBDF3635}"/>
              </a:ext>
            </a:extLst>
          </p:cNvPr>
          <p:cNvSpPr>
            <a:spLocks noGrp="1" noChangeArrowheads="1"/>
          </p:cNvSpPr>
          <p:nvPr>
            <p:ph type="sldNum" sz="quarter" idx="12"/>
          </p:nvPr>
        </p:nvSpPr>
        <p:spPr>
          <a:ln/>
        </p:spPr>
        <p:txBody>
          <a:bodyPr/>
          <a:lstStyle>
            <a:lvl1pPr>
              <a:defRPr/>
            </a:lvl1pPr>
          </a:lstStyle>
          <a:p>
            <a:pPr>
              <a:defRPr/>
            </a:pPr>
            <a:fld id="{90796743-04CF-4C51-AA6B-725837B8963E}" type="slidenum">
              <a:rPr lang="zh-CN" altLang="en-US"/>
              <a:pPr>
                <a:defRPr/>
              </a:pPr>
              <a:t>‹#›</a:t>
            </a:fld>
            <a:endParaRPr lang="zh-CN" altLang="en-US" sz="1800"/>
          </a:p>
        </p:txBody>
      </p:sp>
    </p:spTree>
    <p:extLst>
      <p:ext uri="{BB962C8B-B14F-4D97-AF65-F5344CB8AC3E}">
        <p14:creationId xmlns:p14="http://schemas.microsoft.com/office/powerpoint/2010/main" val="716672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DDF2DB80-7D27-4FCF-88B9-C23C089C66F8}"/>
              </a:ext>
            </a:extLst>
          </p:cNvPr>
          <p:cNvSpPr>
            <a:spLocks noGrp="1" noChangeArrowheads="1"/>
          </p:cNvSpPr>
          <p:nvPr>
            <p:ph type="dt" sz="half" idx="10"/>
          </p:nvPr>
        </p:nvSpPr>
        <p:spPr>
          <a:ln/>
        </p:spPr>
        <p:txBody>
          <a:bodyPr/>
          <a:lstStyle>
            <a:lvl1pPr>
              <a:defRPr/>
            </a:lvl1pPr>
          </a:lstStyle>
          <a:p>
            <a:pPr>
              <a:defRPr/>
            </a:pPr>
            <a:fld id="{8FB11E64-B666-4252-BC71-97128C1CDDB1}" type="datetime1">
              <a:rPr lang="zh-CN" altLang="en-US"/>
              <a:pPr>
                <a:defRPr/>
              </a:pPr>
              <a:t>2018/10/5 Friday</a:t>
            </a:fld>
            <a:endParaRPr lang="zh-CN" altLang="en-US" sz="1800"/>
          </a:p>
        </p:txBody>
      </p:sp>
      <p:sp>
        <p:nvSpPr>
          <p:cNvPr id="3" name="页脚占位符 4">
            <a:extLst>
              <a:ext uri="{FF2B5EF4-FFF2-40B4-BE49-F238E27FC236}">
                <a16:creationId xmlns:a16="http://schemas.microsoft.com/office/drawing/2014/main" id="{73B776C2-321F-46CE-9443-D333D83081BA}"/>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a:extLst>
              <a:ext uri="{FF2B5EF4-FFF2-40B4-BE49-F238E27FC236}">
                <a16:creationId xmlns:a16="http://schemas.microsoft.com/office/drawing/2014/main" id="{612D9EA3-C64F-4BE3-BE75-CC138CA77AA9}"/>
              </a:ext>
            </a:extLst>
          </p:cNvPr>
          <p:cNvSpPr>
            <a:spLocks noGrp="1" noChangeArrowheads="1"/>
          </p:cNvSpPr>
          <p:nvPr>
            <p:ph type="sldNum" sz="quarter" idx="12"/>
          </p:nvPr>
        </p:nvSpPr>
        <p:spPr>
          <a:ln/>
        </p:spPr>
        <p:txBody>
          <a:bodyPr/>
          <a:lstStyle>
            <a:lvl1pPr>
              <a:defRPr/>
            </a:lvl1pPr>
          </a:lstStyle>
          <a:p>
            <a:pPr>
              <a:defRPr/>
            </a:pPr>
            <a:fld id="{10B4442F-2B59-43C7-8CAB-50333F6DF3B3}" type="slidenum">
              <a:rPr lang="zh-CN" altLang="en-US"/>
              <a:pPr>
                <a:defRPr/>
              </a:pPr>
              <a:t>‹#›</a:t>
            </a:fld>
            <a:endParaRPr lang="zh-CN" altLang="en-US" sz="1800"/>
          </a:p>
        </p:txBody>
      </p:sp>
    </p:spTree>
    <p:extLst>
      <p:ext uri="{BB962C8B-B14F-4D97-AF65-F5344CB8AC3E}">
        <p14:creationId xmlns:p14="http://schemas.microsoft.com/office/powerpoint/2010/main" val="3127052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7CFF90A4-2363-4350-82B0-3C0196D07A36}"/>
              </a:ext>
            </a:extLst>
          </p:cNvPr>
          <p:cNvSpPr>
            <a:spLocks noGrp="1" noChangeArrowheads="1"/>
          </p:cNvSpPr>
          <p:nvPr>
            <p:ph type="dt" sz="half" idx="10"/>
          </p:nvPr>
        </p:nvSpPr>
        <p:spPr>
          <a:ln/>
        </p:spPr>
        <p:txBody>
          <a:bodyPr/>
          <a:lstStyle>
            <a:lvl1pPr>
              <a:defRPr/>
            </a:lvl1pPr>
          </a:lstStyle>
          <a:p>
            <a:pPr>
              <a:defRPr/>
            </a:pPr>
            <a:fld id="{024525D9-148E-4A18-AF52-1136A3CC649E}" type="datetime1">
              <a:rPr lang="zh-CN" altLang="en-US"/>
              <a:pPr>
                <a:defRPr/>
              </a:pPr>
              <a:t>2018/10/5 Friday</a:t>
            </a:fld>
            <a:endParaRPr lang="zh-CN" altLang="en-US" sz="1800"/>
          </a:p>
        </p:txBody>
      </p:sp>
      <p:sp>
        <p:nvSpPr>
          <p:cNvPr id="6" name="页脚占位符 4">
            <a:extLst>
              <a:ext uri="{FF2B5EF4-FFF2-40B4-BE49-F238E27FC236}">
                <a16:creationId xmlns:a16="http://schemas.microsoft.com/office/drawing/2014/main" id="{B9A67F34-FAF9-48C1-8BE1-C447AFD6ADF8}"/>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3FDB0B6F-F2FF-4FB3-A960-D75D369C4F57}"/>
              </a:ext>
            </a:extLst>
          </p:cNvPr>
          <p:cNvSpPr>
            <a:spLocks noGrp="1" noChangeArrowheads="1"/>
          </p:cNvSpPr>
          <p:nvPr>
            <p:ph type="sldNum" sz="quarter" idx="12"/>
          </p:nvPr>
        </p:nvSpPr>
        <p:spPr>
          <a:ln/>
        </p:spPr>
        <p:txBody>
          <a:bodyPr/>
          <a:lstStyle>
            <a:lvl1pPr>
              <a:defRPr/>
            </a:lvl1pPr>
          </a:lstStyle>
          <a:p>
            <a:pPr>
              <a:defRPr/>
            </a:pPr>
            <a:fld id="{5161ECCB-F312-4924-AA56-F9FF381516E0}" type="slidenum">
              <a:rPr lang="zh-CN" altLang="en-US"/>
              <a:pPr>
                <a:defRPr/>
              </a:pPr>
              <a:t>‹#›</a:t>
            </a:fld>
            <a:endParaRPr lang="zh-CN" altLang="en-US" sz="1800"/>
          </a:p>
        </p:txBody>
      </p:sp>
    </p:spTree>
    <p:extLst>
      <p:ext uri="{BB962C8B-B14F-4D97-AF65-F5344CB8AC3E}">
        <p14:creationId xmlns:p14="http://schemas.microsoft.com/office/powerpoint/2010/main" val="3038259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444DE24-6736-420C-9CE7-58FB84A8654A}"/>
              </a:ext>
            </a:extLst>
          </p:cNvPr>
          <p:cNvSpPr>
            <a:spLocks noGrp="1" noChangeArrowheads="1"/>
          </p:cNvSpPr>
          <p:nvPr>
            <p:ph type="dt" sz="half" idx="10"/>
          </p:nvPr>
        </p:nvSpPr>
        <p:spPr>
          <a:ln/>
        </p:spPr>
        <p:txBody>
          <a:bodyPr/>
          <a:lstStyle>
            <a:lvl1pPr>
              <a:defRPr/>
            </a:lvl1pPr>
          </a:lstStyle>
          <a:p>
            <a:pPr>
              <a:defRPr/>
            </a:pPr>
            <a:fld id="{8699B9B6-8D44-4B1B-B5F9-E59EB7F0B6EB}" type="datetime1">
              <a:rPr lang="zh-CN" altLang="en-US"/>
              <a:pPr>
                <a:defRPr/>
              </a:pPr>
              <a:t>2018/10/5 Friday</a:t>
            </a:fld>
            <a:endParaRPr lang="zh-CN" altLang="en-US" sz="1800"/>
          </a:p>
        </p:txBody>
      </p:sp>
      <p:sp>
        <p:nvSpPr>
          <p:cNvPr id="6" name="页脚占位符 4">
            <a:extLst>
              <a:ext uri="{FF2B5EF4-FFF2-40B4-BE49-F238E27FC236}">
                <a16:creationId xmlns:a16="http://schemas.microsoft.com/office/drawing/2014/main" id="{587E7658-2716-4D1A-BB87-B1B1CC5D8FC9}"/>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E0399848-E620-4A18-B018-FB4DCC31AC49}"/>
              </a:ext>
            </a:extLst>
          </p:cNvPr>
          <p:cNvSpPr>
            <a:spLocks noGrp="1" noChangeArrowheads="1"/>
          </p:cNvSpPr>
          <p:nvPr>
            <p:ph type="sldNum" sz="quarter" idx="12"/>
          </p:nvPr>
        </p:nvSpPr>
        <p:spPr>
          <a:ln/>
        </p:spPr>
        <p:txBody>
          <a:bodyPr/>
          <a:lstStyle>
            <a:lvl1pPr>
              <a:defRPr/>
            </a:lvl1pPr>
          </a:lstStyle>
          <a:p>
            <a:pPr>
              <a:defRPr/>
            </a:pPr>
            <a:fld id="{97E6AB68-BCFB-4BD1-87C2-786AE40FBAD5}" type="slidenum">
              <a:rPr lang="zh-CN" altLang="en-US"/>
              <a:pPr>
                <a:defRPr/>
              </a:pPr>
              <a:t>‹#›</a:t>
            </a:fld>
            <a:endParaRPr lang="zh-CN" altLang="en-US" sz="1800"/>
          </a:p>
        </p:txBody>
      </p:sp>
    </p:spTree>
    <p:extLst>
      <p:ext uri="{BB962C8B-B14F-4D97-AF65-F5344CB8AC3E}">
        <p14:creationId xmlns:p14="http://schemas.microsoft.com/office/powerpoint/2010/main" val="2784754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3AE76A4-F090-47F9-BE61-1A0F75BF9AF0}"/>
              </a:ext>
            </a:extLst>
          </p:cNvPr>
          <p:cNvSpPr>
            <a:spLocks noGrp="1" noChangeArrowheads="1"/>
          </p:cNvSpPr>
          <p:nvPr>
            <p:ph type="dt" sz="half" idx="10"/>
          </p:nvPr>
        </p:nvSpPr>
        <p:spPr>
          <a:ln/>
        </p:spPr>
        <p:txBody>
          <a:bodyPr/>
          <a:lstStyle>
            <a:lvl1pPr>
              <a:defRPr/>
            </a:lvl1pPr>
          </a:lstStyle>
          <a:p>
            <a:pPr>
              <a:defRPr/>
            </a:pPr>
            <a:fld id="{650C1B91-1590-4215-82A2-A5857AAE0FA7}" type="datetime1">
              <a:rPr lang="zh-CN" altLang="en-US"/>
              <a:pPr>
                <a:defRPr/>
              </a:pPr>
              <a:t>2018/10/5 Friday</a:t>
            </a:fld>
            <a:endParaRPr lang="zh-CN" altLang="en-US" sz="1800"/>
          </a:p>
        </p:txBody>
      </p:sp>
      <p:sp>
        <p:nvSpPr>
          <p:cNvPr id="5" name="页脚占位符 4">
            <a:extLst>
              <a:ext uri="{FF2B5EF4-FFF2-40B4-BE49-F238E27FC236}">
                <a16:creationId xmlns:a16="http://schemas.microsoft.com/office/drawing/2014/main" id="{EA7928A1-1215-4AD5-9A43-640769555197}"/>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54DA6EB0-91D3-446A-86CE-F816CBF70B4E}"/>
              </a:ext>
            </a:extLst>
          </p:cNvPr>
          <p:cNvSpPr>
            <a:spLocks noGrp="1" noChangeArrowheads="1"/>
          </p:cNvSpPr>
          <p:nvPr>
            <p:ph type="sldNum" sz="quarter" idx="12"/>
          </p:nvPr>
        </p:nvSpPr>
        <p:spPr>
          <a:ln/>
        </p:spPr>
        <p:txBody>
          <a:bodyPr/>
          <a:lstStyle>
            <a:lvl1pPr>
              <a:defRPr/>
            </a:lvl1pPr>
          </a:lstStyle>
          <a:p>
            <a:pPr>
              <a:defRPr/>
            </a:pPr>
            <a:fld id="{884853F8-2781-49DB-BDB9-B0B11EBA6170}" type="slidenum">
              <a:rPr lang="zh-CN" altLang="en-US"/>
              <a:pPr>
                <a:defRPr/>
              </a:pPr>
              <a:t>‹#›</a:t>
            </a:fld>
            <a:endParaRPr lang="zh-CN" altLang="en-US" sz="1800"/>
          </a:p>
        </p:txBody>
      </p:sp>
    </p:spTree>
    <p:extLst>
      <p:ext uri="{BB962C8B-B14F-4D97-AF65-F5344CB8AC3E}">
        <p14:creationId xmlns:p14="http://schemas.microsoft.com/office/powerpoint/2010/main" val="4121506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89ACD16-3CFB-4C11-841C-F92D5DEBBF8D}"/>
              </a:ext>
            </a:extLst>
          </p:cNvPr>
          <p:cNvSpPr>
            <a:spLocks noGrp="1" noChangeArrowheads="1"/>
          </p:cNvSpPr>
          <p:nvPr>
            <p:ph type="dt" sz="half" idx="10"/>
          </p:nvPr>
        </p:nvSpPr>
        <p:spPr>
          <a:ln/>
        </p:spPr>
        <p:txBody>
          <a:bodyPr/>
          <a:lstStyle>
            <a:lvl1pPr>
              <a:defRPr/>
            </a:lvl1pPr>
          </a:lstStyle>
          <a:p>
            <a:pPr>
              <a:defRPr/>
            </a:pPr>
            <a:fld id="{01CA45C5-4284-4774-93C2-0633CBD4167C}" type="datetime1">
              <a:rPr lang="zh-CN" altLang="en-US"/>
              <a:pPr>
                <a:defRPr/>
              </a:pPr>
              <a:t>2018/10/5 Friday</a:t>
            </a:fld>
            <a:endParaRPr lang="zh-CN" altLang="en-US" sz="1800"/>
          </a:p>
        </p:txBody>
      </p:sp>
      <p:sp>
        <p:nvSpPr>
          <p:cNvPr id="5" name="页脚占位符 4">
            <a:extLst>
              <a:ext uri="{FF2B5EF4-FFF2-40B4-BE49-F238E27FC236}">
                <a16:creationId xmlns:a16="http://schemas.microsoft.com/office/drawing/2014/main" id="{AFD12FD6-5566-440E-ADBC-6E6BCEE7DF50}"/>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620B206C-9E92-4466-A161-B5C3943715A2}"/>
              </a:ext>
            </a:extLst>
          </p:cNvPr>
          <p:cNvSpPr>
            <a:spLocks noGrp="1" noChangeArrowheads="1"/>
          </p:cNvSpPr>
          <p:nvPr>
            <p:ph type="sldNum" sz="quarter" idx="12"/>
          </p:nvPr>
        </p:nvSpPr>
        <p:spPr>
          <a:ln/>
        </p:spPr>
        <p:txBody>
          <a:bodyPr/>
          <a:lstStyle>
            <a:lvl1pPr>
              <a:defRPr/>
            </a:lvl1pPr>
          </a:lstStyle>
          <a:p>
            <a:pPr>
              <a:defRPr/>
            </a:pPr>
            <a:fld id="{5081A8B4-C6B1-4ED5-8CB9-9AB043AB945B}" type="slidenum">
              <a:rPr lang="zh-CN" altLang="en-US"/>
              <a:pPr>
                <a:defRPr/>
              </a:pPr>
              <a:t>‹#›</a:t>
            </a:fld>
            <a:endParaRPr lang="zh-CN" altLang="en-US" sz="1800"/>
          </a:p>
        </p:txBody>
      </p:sp>
    </p:spTree>
    <p:extLst>
      <p:ext uri="{BB962C8B-B14F-4D97-AF65-F5344CB8AC3E}">
        <p14:creationId xmlns:p14="http://schemas.microsoft.com/office/powerpoint/2010/main" val="154604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4DEAB6BA-F886-481C-9781-1B5E51E5B1F7}"/>
              </a:ext>
            </a:extLst>
          </p:cNvPr>
          <p:cNvSpPr>
            <a:spLocks noGrp="1" noChangeArrowheads="1"/>
          </p:cNvSpPr>
          <p:nvPr>
            <p:ph type="dt" sz="half" idx="10"/>
          </p:nvPr>
        </p:nvSpPr>
        <p:spPr>
          <a:ln/>
        </p:spPr>
        <p:txBody>
          <a:bodyPr/>
          <a:lstStyle>
            <a:lvl1pPr>
              <a:defRPr/>
            </a:lvl1pPr>
          </a:lstStyle>
          <a:p>
            <a:pPr>
              <a:defRPr/>
            </a:pPr>
            <a:fld id="{7EA2094A-28CF-4578-AFD2-C5EA73147F4A}" type="datetime1">
              <a:rPr lang="zh-CN" altLang="en-US"/>
              <a:pPr>
                <a:defRPr/>
              </a:pPr>
              <a:t>2018/10/5 Friday</a:t>
            </a:fld>
            <a:endParaRPr lang="zh-CN" altLang="en-US" sz="1800"/>
          </a:p>
        </p:txBody>
      </p:sp>
      <p:sp>
        <p:nvSpPr>
          <p:cNvPr id="4" name="页脚占位符 4">
            <a:extLst>
              <a:ext uri="{FF2B5EF4-FFF2-40B4-BE49-F238E27FC236}">
                <a16:creationId xmlns:a16="http://schemas.microsoft.com/office/drawing/2014/main" id="{903CEAFD-890A-4562-9613-06AAB80D946E}"/>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3F0A53BD-8983-4479-8B4E-C8E9E9845A1B}"/>
              </a:ext>
            </a:extLst>
          </p:cNvPr>
          <p:cNvSpPr>
            <a:spLocks noGrp="1" noChangeArrowheads="1"/>
          </p:cNvSpPr>
          <p:nvPr>
            <p:ph type="sldNum" sz="quarter" idx="12"/>
          </p:nvPr>
        </p:nvSpPr>
        <p:spPr>
          <a:ln/>
        </p:spPr>
        <p:txBody>
          <a:bodyPr/>
          <a:lstStyle>
            <a:lvl1pPr>
              <a:defRPr/>
            </a:lvl1pPr>
          </a:lstStyle>
          <a:p>
            <a:pPr>
              <a:defRPr/>
            </a:pPr>
            <a:fld id="{C6EBE0CB-7CDE-45EF-85F4-CD47A9797669}" type="slidenum">
              <a:rPr lang="zh-CN" altLang="en-US"/>
              <a:pPr>
                <a:defRPr/>
              </a:pPr>
              <a:t>‹#›</a:t>
            </a:fld>
            <a:endParaRPr lang="zh-CN" altLang="en-US" sz="1800"/>
          </a:p>
        </p:txBody>
      </p:sp>
    </p:spTree>
    <p:extLst>
      <p:ext uri="{BB962C8B-B14F-4D97-AF65-F5344CB8AC3E}">
        <p14:creationId xmlns:p14="http://schemas.microsoft.com/office/powerpoint/2010/main" val="52013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32B6EC-E69B-42F1-B20F-9046DFE65953}"/>
              </a:ext>
            </a:extLst>
          </p:cNvPr>
          <p:cNvSpPr>
            <a:spLocks noGrp="1" noChangeArrowheads="1"/>
          </p:cNvSpPr>
          <p:nvPr>
            <p:ph type="dt" sz="half" idx="10"/>
          </p:nvPr>
        </p:nvSpPr>
        <p:spPr>
          <a:ln/>
        </p:spPr>
        <p:txBody>
          <a:bodyPr/>
          <a:lstStyle>
            <a:lvl1pPr>
              <a:defRPr/>
            </a:lvl1pPr>
          </a:lstStyle>
          <a:p>
            <a:pPr>
              <a:defRPr/>
            </a:pPr>
            <a:fld id="{1AAB58AC-E114-4D41-A161-3BC9CCE15C58}" type="datetime1">
              <a:rPr lang="zh-CN" altLang="en-US"/>
              <a:pPr>
                <a:defRPr/>
              </a:pPr>
              <a:t>2018/10/5 Friday</a:t>
            </a:fld>
            <a:endParaRPr lang="zh-CN" altLang="en-US" sz="1800">
              <a:solidFill>
                <a:schemeClr val="tx1"/>
              </a:solidFill>
            </a:endParaRPr>
          </a:p>
        </p:txBody>
      </p:sp>
      <p:sp>
        <p:nvSpPr>
          <p:cNvPr id="6" name="页脚占位符 4">
            <a:extLst>
              <a:ext uri="{FF2B5EF4-FFF2-40B4-BE49-F238E27FC236}">
                <a16:creationId xmlns:a16="http://schemas.microsoft.com/office/drawing/2014/main" id="{23890B97-860D-48FF-AD3B-F4EECE5622D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40E1320D-4024-423A-89D2-81FC47411ACD}"/>
              </a:ext>
            </a:extLst>
          </p:cNvPr>
          <p:cNvSpPr>
            <a:spLocks noGrp="1" noChangeArrowheads="1"/>
          </p:cNvSpPr>
          <p:nvPr>
            <p:ph type="sldNum" sz="quarter" idx="12"/>
          </p:nvPr>
        </p:nvSpPr>
        <p:spPr>
          <a:ln/>
        </p:spPr>
        <p:txBody>
          <a:bodyPr/>
          <a:lstStyle>
            <a:lvl1pPr>
              <a:defRPr/>
            </a:lvl1pPr>
          </a:lstStyle>
          <a:p>
            <a:pPr>
              <a:defRPr/>
            </a:pPr>
            <a:fld id="{DF745559-E406-4E1E-BFB4-937C4590F22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95900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45E98D59-E480-468D-9585-4F79D34EF4E1}"/>
              </a:ext>
            </a:extLst>
          </p:cNvPr>
          <p:cNvSpPr>
            <a:spLocks noGrp="1" noChangeArrowheads="1"/>
          </p:cNvSpPr>
          <p:nvPr>
            <p:ph type="dt" sz="half" idx="10"/>
          </p:nvPr>
        </p:nvSpPr>
        <p:spPr>
          <a:ln/>
        </p:spPr>
        <p:txBody>
          <a:bodyPr/>
          <a:lstStyle>
            <a:lvl1pPr>
              <a:defRPr/>
            </a:lvl1pPr>
          </a:lstStyle>
          <a:p>
            <a:pPr>
              <a:defRPr/>
            </a:pPr>
            <a:fld id="{D8FBF293-74F3-4771-A8B1-7ABB95394690}" type="datetime1">
              <a:rPr lang="zh-CN" altLang="en-US"/>
              <a:pPr>
                <a:defRPr/>
              </a:pPr>
              <a:t>2018/10/5 Friday</a:t>
            </a:fld>
            <a:endParaRPr lang="zh-CN" altLang="en-US" sz="1800">
              <a:solidFill>
                <a:schemeClr val="tx1"/>
              </a:solidFill>
            </a:endParaRPr>
          </a:p>
        </p:txBody>
      </p:sp>
      <p:sp>
        <p:nvSpPr>
          <p:cNvPr id="8" name="页脚占位符 4">
            <a:extLst>
              <a:ext uri="{FF2B5EF4-FFF2-40B4-BE49-F238E27FC236}">
                <a16:creationId xmlns:a16="http://schemas.microsoft.com/office/drawing/2014/main" id="{5CA53E1A-AFEB-4BB9-83F5-98DDE05AC2C9}"/>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a:extLst>
              <a:ext uri="{FF2B5EF4-FFF2-40B4-BE49-F238E27FC236}">
                <a16:creationId xmlns:a16="http://schemas.microsoft.com/office/drawing/2014/main" id="{BEDB76B1-35B6-44D7-B839-067F343BF408}"/>
              </a:ext>
            </a:extLst>
          </p:cNvPr>
          <p:cNvSpPr>
            <a:spLocks noGrp="1" noChangeArrowheads="1"/>
          </p:cNvSpPr>
          <p:nvPr>
            <p:ph type="sldNum" sz="quarter" idx="12"/>
          </p:nvPr>
        </p:nvSpPr>
        <p:spPr>
          <a:ln/>
        </p:spPr>
        <p:txBody>
          <a:bodyPr/>
          <a:lstStyle>
            <a:lvl1pPr>
              <a:defRPr/>
            </a:lvl1pPr>
          </a:lstStyle>
          <a:p>
            <a:pPr>
              <a:defRPr/>
            </a:pPr>
            <a:fld id="{EBFEA858-275B-4DC9-B844-F0285EF0A60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73043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A4C4750-DE6E-4D8A-A25D-F9ADD6387E2F}"/>
              </a:ext>
            </a:extLst>
          </p:cNvPr>
          <p:cNvSpPr>
            <a:spLocks noGrp="1" noChangeArrowheads="1"/>
          </p:cNvSpPr>
          <p:nvPr>
            <p:ph type="dt" sz="half" idx="10"/>
          </p:nvPr>
        </p:nvSpPr>
        <p:spPr>
          <a:ln/>
        </p:spPr>
        <p:txBody>
          <a:bodyPr/>
          <a:lstStyle>
            <a:lvl1pPr>
              <a:defRPr/>
            </a:lvl1pPr>
          </a:lstStyle>
          <a:p>
            <a:pPr>
              <a:defRPr/>
            </a:pPr>
            <a:fld id="{4A1E1DA2-82C0-4D5B-B32B-56B8F2B05526}" type="datetime1">
              <a:rPr lang="zh-CN" altLang="en-US"/>
              <a:pPr>
                <a:defRPr/>
              </a:pPr>
              <a:t>2018/10/5 Friday</a:t>
            </a:fld>
            <a:endParaRPr lang="zh-CN" altLang="en-US" sz="1800">
              <a:solidFill>
                <a:schemeClr val="tx1"/>
              </a:solidFill>
            </a:endParaRPr>
          </a:p>
        </p:txBody>
      </p:sp>
      <p:sp>
        <p:nvSpPr>
          <p:cNvPr id="4" name="页脚占位符 4">
            <a:extLst>
              <a:ext uri="{FF2B5EF4-FFF2-40B4-BE49-F238E27FC236}">
                <a16:creationId xmlns:a16="http://schemas.microsoft.com/office/drawing/2014/main" id="{99EC352D-2F12-4B8B-917A-D45F01E7E539}"/>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9B4C2579-00DC-4EFF-947B-C7DAE5997938}"/>
              </a:ext>
            </a:extLst>
          </p:cNvPr>
          <p:cNvSpPr>
            <a:spLocks noGrp="1" noChangeArrowheads="1"/>
          </p:cNvSpPr>
          <p:nvPr>
            <p:ph type="sldNum" sz="quarter" idx="12"/>
          </p:nvPr>
        </p:nvSpPr>
        <p:spPr>
          <a:ln/>
        </p:spPr>
        <p:txBody>
          <a:bodyPr/>
          <a:lstStyle>
            <a:lvl1pPr>
              <a:defRPr/>
            </a:lvl1pPr>
          </a:lstStyle>
          <a:p>
            <a:pPr>
              <a:defRPr/>
            </a:pPr>
            <a:fld id="{C4B769F4-129B-42AD-8EF2-B85F114C6B59}"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7339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4FAC2DD-093A-471E-9F66-9C4183E5194B}"/>
              </a:ext>
            </a:extLst>
          </p:cNvPr>
          <p:cNvSpPr>
            <a:spLocks noGrp="1" noChangeArrowheads="1"/>
          </p:cNvSpPr>
          <p:nvPr>
            <p:ph type="dt" sz="half" idx="10"/>
          </p:nvPr>
        </p:nvSpPr>
        <p:spPr>
          <a:ln/>
        </p:spPr>
        <p:txBody>
          <a:bodyPr/>
          <a:lstStyle>
            <a:lvl1pPr>
              <a:defRPr/>
            </a:lvl1pPr>
          </a:lstStyle>
          <a:p>
            <a:pPr>
              <a:defRPr/>
            </a:pPr>
            <a:fld id="{0691AB47-FD37-42AB-ADD0-BF21A2454DE5}" type="datetime1">
              <a:rPr lang="zh-CN" altLang="en-US"/>
              <a:pPr>
                <a:defRPr/>
              </a:pPr>
              <a:t>2018/10/5 Friday</a:t>
            </a:fld>
            <a:endParaRPr lang="zh-CN" altLang="en-US" sz="1800">
              <a:solidFill>
                <a:schemeClr val="tx1"/>
              </a:solidFill>
            </a:endParaRPr>
          </a:p>
        </p:txBody>
      </p:sp>
      <p:sp>
        <p:nvSpPr>
          <p:cNvPr id="3" name="页脚占位符 4">
            <a:extLst>
              <a:ext uri="{FF2B5EF4-FFF2-40B4-BE49-F238E27FC236}">
                <a16:creationId xmlns:a16="http://schemas.microsoft.com/office/drawing/2014/main" id="{AC570E2C-38F5-44A4-9B59-B3193F6C81AC}"/>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a:extLst>
              <a:ext uri="{FF2B5EF4-FFF2-40B4-BE49-F238E27FC236}">
                <a16:creationId xmlns:a16="http://schemas.microsoft.com/office/drawing/2014/main" id="{04B38886-A8E0-4BA2-9F62-11CE890B87C5}"/>
              </a:ext>
            </a:extLst>
          </p:cNvPr>
          <p:cNvSpPr>
            <a:spLocks noGrp="1" noChangeArrowheads="1"/>
          </p:cNvSpPr>
          <p:nvPr>
            <p:ph type="sldNum" sz="quarter" idx="12"/>
          </p:nvPr>
        </p:nvSpPr>
        <p:spPr>
          <a:ln/>
        </p:spPr>
        <p:txBody>
          <a:bodyPr/>
          <a:lstStyle>
            <a:lvl1pPr>
              <a:defRPr/>
            </a:lvl1pPr>
          </a:lstStyle>
          <a:p>
            <a:pPr>
              <a:defRPr/>
            </a:pPr>
            <a:fld id="{48E08183-0E11-4E74-91FB-2B5EE6261D3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35307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3717689-4661-4FBC-B5F3-60D17370C38A}"/>
              </a:ext>
            </a:extLst>
          </p:cNvPr>
          <p:cNvSpPr>
            <a:spLocks noGrp="1" noChangeArrowheads="1"/>
          </p:cNvSpPr>
          <p:nvPr>
            <p:ph type="dt" sz="half" idx="10"/>
          </p:nvPr>
        </p:nvSpPr>
        <p:spPr>
          <a:ln/>
        </p:spPr>
        <p:txBody>
          <a:bodyPr/>
          <a:lstStyle>
            <a:lvl1pPr>
              <a:defRPr/>
            </a:lvl1pPr>
          </a:lstStyle>
          <a:p>
            <a:pPr>
              <a:defRPr/>
            </a:pPr>
            <a:fld id="{8B08E8CA-0451-42DE-81C1-B0BF7E8D234B}" type="datetime1">
              <a:rPr lang="zh-CN" altLang="en-US"/>
              <a:pPr>
                <a:defRPr/>
              </a:pPr>
              <a:t>2018/10/5 Friday</a:t>
            </a:fld>
            <a:endParaRPr lang="zh-CN" altLang="en-US" sz="1800">
              <a:solidFill>
                <a:schemeClr val="tx1"/>
              </a:solidFill>
            </a:endParaRPr>
          </a:p>
        </p:txBody>
      </p:sp>
      <p:sp>
        <p:nvSpPr>
          <p:cNvPr id="6" name="页脚占位符 4">
            <a:extLst>
              <a:ext uri="{FF2B5EF4-FFF2-40B4-BE49-F238E27FC236}">
                <a16:creationId xmlns:a16="http://schemas.microsoft.com/office/drawing/2014/main" id="{6E670727-E7BD-45E4-8E8B-1D799203B248}"/>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48116BDD-B380-418D-8E9A-8034F889F63B}"/>
              </a:ext>
            </a:extLst>
          </p:cNvPr>
          <p:cNvSpPr>
            <a:spLocks noGrp="1" noChangeArrowheads="1"/>
          </p:cNvSpPr>
          <p:nvPr>
            <p:ph type="sldNum" sz="quarter" idx="12"/>
          </p:nvPr>
        </p:nvSpPr>
        <p:spPr>
          <a:ln/>
        </p:spPr>
        <p:txBody>
          <a:bodyPr/>
          <a:lstStyle>
            <a:lvl1pPr>
              <a:defRPr/>
            </a:lvl1pPr>
          </a:lstStyle>
          <a:p>
            <a:pPr>
              <a:defRPr/>
            </a:pPr>
            <a:fld id="{4D44D667-CDDD-46E9-8602-24497F41F7D5}"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63862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时尚中黑简体" pitchFamily="2" charset="-122"/>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3700DFC-02BA-4FB5-AD66-A24F8CB0833B}"/>
              </a:ext>
            </a:extLst>
          </p:cNvPr>
          <p:cNvSpPr>
            <a:spLocks noGrp="1" noChangeArrowheads="1"/>
          </p:cNvSpPr>
          <p:nvPr>
            <p:ph type="dt" sz="half" idx="10"/>
          </p:nvPr>
        </p:nvSpPr>
        <p:spPr>
          <a:ln/>
        </p:spPr>
        <p:txBody>
          <a:bodyPr/>
          <a:lstStyle>
            <a:lvl1pPr>
              <a:defRPr/>
            </a:lvl1pPr>
          </a:lstStyle>
          <a:p>
            <a:pPr>
              <a:defRPr/>
            </a:pPr>
            <a:fld id="{01DF15AC-6FAB-4F21-AAC4-FCC8416C49AF}" type="datetime1">
              <a:rPr lang="zh-CN" altLang="en-US"/>
              <a:pPr>
                <a:defRPr/>
              </a:pPr>
              <a:t>2018/10/5 Friday</a:t>
            </a:fld>
            <a:endParaRPr lang="zh-CN" altLang="en-US" sz="1800">
              <a:solidFill>
                <a:schemeClr val="tx1"/>
              </a:solidFill>
            </a:endParaRPr>
          </a:p>
        </p:txBody>
      </p:sp>
      <p:sp>
        <p:nvSpPr>
          <p:cNvPr id="6" name="页脚占位符 4">
            <a:extLst>
              <a:ext uri="{FF2B5EF4-FFF2-40B4-BE49-F238E27FC236}">
                <a16:creationId xmlns:a16="http://schemas.microsoft.com/office/drawing/2014/main" id="{FFBF587E-C381-4996-A71C-13CFBC6ED2B9}"/>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B67A2D20-CABD-42D1-97F5-E8052A37810A}"/>
              </a:ext>
            </a:extLst>
          </p:cNvPr>
          <p:cNvSpPr>
            <a:spLocks noGrp="1" noChangeArrowheads="1"/>
          </p:cNvSpPr>
          <p:nvPr>
            <p:ph type="sldNum" sz="quarter" idx="12"/>
          </p:nvPr>
        </p:nvSpPr>
        <p:spPr>
          <a:ln/>
        </p:spPr>
        <p:txBody>
          <a:bodyPr/>
          <a:lstStyle>
            <a:lvl1pPr>
              <a:defRPr/>
            </a:lvl1pPr>
          </a:lstStyle>
          <a:p>
            <a:pPr>
              <a:defRPr/>
            </a:pPr>
            <a:fld id="{F3C5A303-85CA-4810-9846-B7B30651010A}"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25736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3E667A"/>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98679D0D-A03A-4A40-B610-B7793A5C9766}"/>
              </a:ext>
            </a:extLst>
          </p:cNvPr>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时尚中黑简体" pitchFamily="2" charset="-122"/>
              </a:rPr>
              <a:t>单击此处编辑母版标题样式</a:t>
            </a:r>
          </a:p>
        </p:txBody>
      </p:sp>
      <p:sp>
        <p:nvSpPr>
          <p:cNvPr id="1027" name="文本占位符 2">
            <a:extLst>
              <a:ext uri="{FF2B5EF4-FFF2-40B4-BE49-F238E27FC236}">
                <a16:creationId xmlns:a16="http://schemas.microsoft.com/office/drawing/2014/main" id="{20EDB44D-0847-4737-8AA3-DA373038D99E}"/>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时尚中黑简体" pitchFamily="2" charset="-122"/>
              </a:rPr>
              <a:t>单击此处编辑母版文本样式</a:t>
            </a:r>
            <a:endParaRPr lang="en-US" altLang="zh-CN">
              <a:sym typeface="时尚中黑简体" pitchFamily="2" charset="-122"/>
            </a:endParaRPr>
          </a:p>
          <a:p>
            <a:pPr lvl="1"/>
            <a:r>
              <a:rPr lang="zh-CN" altLang="en-US">
                <a:sym typeface="时尚中黑简体" pitchFamily="2" charset="-122"/>
              </a:rPr>
              <a:t>第二级</a:t>
            </a:r>
            <a:endParaRPr lang="en-US" altLang="zh-CN">
              <a:sym typeface="时尚中黑简体" pitchFamily="2" charset="-122"/>
            </a:endParaRPr>
          </a:p>
          <a:p>
            <a:pPr lvl="2"/>
            <a:r>
              <a:rPr lang="zh-CN" altLang="en-US">
                <a:sym typeface="时尚中黑简体" pitchFamily="2" charset="-122"/>
              </a:rPr>
              <a:t>第三级</a:t>
            </a:r>
            <a:endParaRPr lang="en-US" altLang="zh-CN">
              <a:sym typeface="时尚中黑简体" pitchFamily="2" charset="-122"/>
            </a:endParaRPr>
          </a:p>
          <a:p>
            <a:pPr lvl="3"/>
            <a:r>
              <a:rPr lang="zh-CN" altLang="en-US">
                <a:sym typeface="时尚中黑简体" pitchFamily="2" charset="-122"/>
              </a:rPr>
              <a:t>第四级</a:t>
            </a:r>
            <a:endParaRPr lang="en-US" altLang="zh-CN">
              <a:sym typeface="时尚中黑简体" pitchFamily="2" charset="-122"/>
            </a:endParaRPr>
          </a:p>
          <a:p>
            <a:pPr lvl="4"/>
            <a:r>
              <a:rPr lang="zh-CN" altLang="en-US">
                <a:sym typeface="时尚中黑简体" pitchFamily="2" charset="-122"/>
              </a:rPr>
              <a:t>第五级</a:t>
            </a:r>
          </a:p>
        </p:txBody>
      </p:sp>
      <p:sp>
        <p:nvSpPr>
          <p:cNvPr id="1028" name="日期占位符 3">
            <a:extLst>
              <a:ext uri="{FF2B5EF4-FFF2-40B4-BE49-F238E27FC236}">
                <a16:creationId xmlns:a16="http://schemas.microsoft.com/office/drawing/2014/main" id="{6D0ABECB-4FE8-4194-920C-F89701E1F43C}"/>
              </a:ext>
            </a:extLst>
          </p:cNvPr>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C681B5EB-7FD8-4D67-B7A4-A12914A572A0}" type="datetime1">
              <a:rPr lang="zh-CN" altLang="en-US"/>
              <a:pPr>
                <a:defRPr/>
              </a:pPr>
              <a:t>2018/10/5 Friday</a:t>
            </a:fld>
            <a:endParaRPr lang="zh-CN" altLang="en-US" sz="1800">
              <a:solidFill>
                <a:schemeClr val="tx1"/>
              </a:solidFill>
            </a:endParaRPr>
          </a:p>
        </p:txBody>
      </p:sp>
      <p:sp>
        <p:nvSpPr>
          <p:cNvPr id="1029" name="页脚占位符 4">
            <a:extLst>
              <a:ext uri="{FF2B5EF4-FFF2-40B4-BE49-F238E27FC236}">
                <a16:creationId xmlns:a16="http://schemas.microsoft.com/office/drawing/2014/main" id="{2CAEBD46-AE3D-4861-93CF-D5BBEDD7667B}"/>
              </a:ext>
            </a:extLst>
          </p:cNvPr>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ea typeface="宋体" pitchFamily="2" charset="-122"/>
                <a:cs typeface="+mn-cs"/>
              </a:defRPr>
            </a:lvl1pPr>
          </a:lstStyle>
          <a:p>
            <a:pPr>
              <a:defRPr/>
            </a:pPr>
            <a:endParaRPr lang="zh-CN" altLang="zh-CN"/>
          </a:p>
        </p:txBody>
      </p:sp>
      <p:sp>
        <p:nvSpPr>
          <p:cNvPr id="1030" name="灯片编号占位符 5">
            <a:extLst>
              <a:ext uri="{FF2B5EF4-FFF2-40B4-BE49-F238E27FC236}">
                <a16:creationId xmlns:a16="http://schemas.microsoft.com/office/drawing/2014/main" id="{14CB4BB4-DDB4-4E99-8903-C4316BF06B77}"/>
              </a:ext>
            </a:extLst>
          </p:cNvPr>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2C0F4018-5F0C-43C5-ADE2-C155C2421C5A}"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09" r:id="rId13"/>
  </p:sldLayoutIdLst>
  <p:hf sldNum="0" hdr="0" ftr="0"/>
  <p:txStyles>
    <p:titleStyle>
      <a:lvl1pPr marL="914400" indent="-914400" algn="ctr" rtl="0" eaLnBrk="0" fontAlgn="base" hangingPunct="0">
        <a:spcBef>
          <a:spcPct val="0"/>
        </a:spcBef>
        <a:spcAft>
          <a:spcPct val="0"/>
        </a:spcAft>
        <a:defRPr kumimoji="1" sz="4400">
          <a:solidFill>
            <a:schemeClr val="tx1"/>
          </a:solidFill>
          <a:latin typeface="+mj-lt"/>
          <a:ea typeface="+mj-ea"/>
          <a:cs typeface="时尚中黑简体" charset="0"/>
          <a:sym typeface="时尚中黑简体" pitchFamily="2" charset="-122"/>
        </a:defRPr>
      </a:lvl1pPr>
      <a:lvl2pPr marL="914400" indent="-914400" algn="ctr" rtl="0" eaLnBrk="0" fontAlgn="base" hangingPunct="0">
        <a:spcBef>
          <a:spcPct val="0"/>
        </a:spcBef>
        <a:spcAft>
          <a:spcPct val="0"/>
        </a:spcAft>
        <a:defRPr kumimoji="1" sz="4400">
          <a:solidFill>
            <a:schemeClr val="tx1"/>
          </a:solidFill>
          <a:latin typeface="时尚中黑简体" pitchFamily="2" charset="-122"/>
          <a:ea typeface="时尚中黑简体" pitchFamily="2" charset="-122"/>
          <a:cs typeface="时尚中黑简体" charset="0"/>
          <a:sym typeface="时尚中黑简体" pitchFamily="2" charset="-122"/>
        </a:defRPr>
      </a:lvl2pPr>
      <a:lvl3pPr marL="914400" indent="-914400" algn="ctr" rtl="0" eaLnBrk="0" fontAlgn="base" hangingPunct="0">
        <a:spcBef>
          <a:spcPct val="0"/>
        </a:spcBef>
        <a:spcAft>
          <a:spcPct val="0"/>
        </a:spcAft>
        <a:defRPr kumimoji="1" sz="4400">
          <a:solidFill>
            <a:schemeClr val="tx1"/>
          </a:solidFill>
          <a:latin typeface="时尚中黑简体" pitchFamily="2" charset="-122"/>
          <a:ea typeface="时尚中黑简体" pitchFamily="2" charset="-122"/>
          <a:cs typeface="时尚中黑简体" charset="0"/>
          <a:sym typeface="时尚中黑简体" pitchFamily="2" charset="-122"/>
        </a:defRPr>
      </a:lvl3pPr>
      <a:lvl4pPr marL="914400" indent="-914400" algn="ctr" rtl="0" eaLnBrk="0" fontAlgn="base" hangingPunct="0">
        <a:spcBef>
          <a:spcPct val="0"/>
        </a:spcBef>
        <a:spcAft>
          <a:spcPct val="0"/>
        </a:spcAft>
        <a:defRPr kumimoji="1" sz="4400">
          <a:solidFill>
            <a:schemeClr val="tx1"/>
          </a:solidFill>
          <a:latin typeface="时尚中黑简体" pitchFamily="2" charset="-122"/>
          <a:ea typeface="时尚中黑简体" pitchFamily="2" charset="-122"/>
          <a:cs typeface="时尚中黑简体" charset="0"/>
          <a:sym typeface="时尚中黑简体" pitchFamily="2" charset="-122"/>
        </a:defRPr>
      </a:lvl4pPr>
      <a:lvl5pPr marL="914400" indent="-914400" algn="ctr" rtl="0" eaLnBrk="0" fontAlgn="base" hangingPunct="0">
        <a:spcBef>
          <a:spcPct val="0"/>
        </a:spcBef>
        <a:spcAft>
          <a:spcPct val="0"/>
        </a:spcAft>
        <a:defRPr kumimoji="1" sz="4400">
          <a:solidFill>
            <a:schemeClr val="tx1"/>
          </a:solidFill>
          <a:latin typeface="时尚中黑简体" pitchFamily="2" charset="-122"/>
          <a:ea typeface="时尚中黑简体" pitchFamily="2" charset="-122"/>
          <a:cs typeface="时尚中黑简体" charset="0"/>
          <a:sym typeface="时尚中黑简体" pitchFamily="2" charset="-122"/>
        </a:defRPr>
      </a:lvl5pPr>
      <a:lvl6pPr marL="1371600" indent="-914400" algn="ctr" rtl="0" fontAlgn="base">
        <a:spcBef>
          <a:spcPct val="0"/>
        </a:spcBef>
        <a:spcAft>
          <a:spcPct val="0"/>
        </a:spcAft>
        <a:defRPr sz="4400">
          <a:solidFill>
            <a:schemeClr val="tx1"/>
          </a:solidFill>
          <a:latin typeface="时尚中黑简体" pitchFamily="2" charset="-122"/>
          <a:ea typeface="时尚中黑简体" pitchFamily="2" charset="-122"/>
          <a:sym typeface="时尚中黑简体" pitchFamily="2" charset="-122"/>
        </a:defRPr>
      </a:lvl6pPr>
      <a:lvl7pPr marL="1828800" indent="-914400" algn="ctr" rtl="0" fontAlgn="base">
        <a:spcBef>
          <a:spcPct val="0"/>
        </a:spcBef>
        <a:spcAft>
          <a:spcPct val="0"/>
        </a:spcAft>
        <a:defRPr sz="4400">
          <a:solidFill>
            <a:schemeClr val="tx1"/>
          </a:solidFill>
          <a:latin typeface="时尚中黑简体" pitchFamily="2" charset="-122"/>
          <a:ea typeface="时尚中黑简体" pitchFamily="2" charset="-122"/>
          <a:sym typeface="时尚中黑简体" pitchFamily="2" charset="-122"/>
        </a:defRPr>
      </a:lvl7pPr>
      <a:lvl8pPr marL="2286000" indent="-914400" algn="ctr" rtl="0" fontAlgn="base">
        <a:spcBef>
          <a:spcPct val="0"/>
        </a:spcBef>
        <a:spcAft>
          <a:spcPct val="0"/>
        </a:spcAft>
        <a:defRPr sz="4400">
          <a:solidFill>
            <a:schemeClr val="tx1"/>
          </a:solidFill>
          <a:latin typeface="时尚中黑简体" pitchFamily="2" charset="-122"/>
          <a:ea typeface="时尚中黑简体" pitchFamily="2" charset="-122"/>
          <a:sym typeface="时尚中黑简体" pitchFamily="2" charset="-122"/>
        </a:defRPr>
      </a:lvl8pPr>
      <a:lvl9pPr marL="2743200" indent="-914400" algn="ctr" rtl="0" fontAlgn="base">
        <a:spcBef>
          <a:spcPct val="0"/>
        </a:spcBef>
        <a:spcAft>
          <a:spcPct val="0"/>
        </a:spcAft>
        <a:defRPr sz="4400">
          <a:solidFill>
            <a:schemeClr val="tx1"/>
          </a:solidFill>
          <a:latin typeface="时尚中黑简体" pitchFamily="2" charset="-122"/>
          <a:ea typeface="时尚中黑简体" pitchFamily="2" charset="-122"/>
          <a:sym typeface="时尚中黑简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时尚中黑简体" charset="0"/>
          <a:sym typeface="时尚中黑简体"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cs typeface="时尚中黑简体" charset="0"/>
          <a:sym typeface="时尚中黑简体" pitchFamily="2" charset="-122"/>
        </a:defRPr>
      </a:lvl2pPr>
      <a:lvl3pPr marL="1143000" indent="-228600"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cs typeface="时尚中黑简体" charset="0"/>
          <a:sym typeface="时尚中黑简体" pitchFamily="2" charset="-122"/>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cs typeface="时尚中黑简体" charset="0"/>
          <a:sym typeface="时尚中黑简体" pitchFamily="2" charset="-122"/>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cs typeface="时尚中黑简体" charset="0"/>
          <a:sym typeface="时尚中黑简体" pitchFamily="2" charset="-122"/>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时尚中黑简体" pitchFamily="2" charset="-122"/>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时尚中黑简体" pitchFamily="2" charset="-122"/>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时尚中黑简体" pitchFamily="2" charset="-122"/>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时尚中黑简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3E667A"/>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E8BB5C93-9227-4907-BFF8-6F35F794F14A}"/>
              </a:ext>
            </a:extLst>
          </p:cNvPr>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Calibri" panose="020F0502020204030204" pitchFamily="34" charset="0"/>
              </a:rPr>
              <a:t>单击此处编辑母版标题样式</a:t>
            </a:r>
          </a:p>
        </p:txBody>
      </p:sp>
      <p:sp>
        <p:nvSpPr>
          <p:cNvPr id="2051" name="文本占位符 2">
            <a:extLst>
              <a:ext uri="{FF2B5EF4-FFF2-40B4-BE49-F238E27FC236}">
                <a16:creationId xmlns:a16="http://schemas.microsoft.com/office/drawing/2014/main" id="{1E321241-A55C-46BA-9859-2B78DF137492}"/>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Calibri" panose="020F0502020204030204" pitchFamily="34" charset="0"/>
              </a:rPr>
              <a:t>单击此处编辑母版文本样式</a:t>
            </a:r>
            <a:endParaRPr lang="en-US" altLang="zh-CN">
              <a:sym typeface="Calibri" panose="020F0502020204030204" pitchFamily="34" charset="0"/>
            </a:endParaRPr>
          </a:p>
          <a:p>
            <a:pPr lvl="1"/>
            <a:r>
              <a:rPr lang="zh-CN" altLang="en-US">
                <a:sym typeface="Calibri" panose="020F0502020204030204" pitchFamily="34" charset="0"/>
              </a:rPr>
              <a:t>第二级</a:t>
            </a:r>
            <a:endParaRPr lang="en-US" altLang="zh-CN">
              <a:sym typeface="Calibri" panose="020F0502020204030204" pitchFamily="34" charset="0"/>
            </a:endParaRPr>
          </a:p>
          <a:p>
            <a:pPr lvl="2"/>
            <a:r>
              <a:rPr lang="zh-CN" altLang="en-US">
                <a:sym typeface="Calibri" panose="020F0502020204030204" pitchFamily="34" charset="0"/>
              </a:rPr>
              <a:t>第三级</a:t>
            </a:r>
            <a:endParaRPr lang="en-US" altLang="zh-CN">
              <a:sym typeface="Calibri" panose="020F0502020204030204" pitchFamily="34" charset="0"/>
            </a:endParaRPr>
          </a:p>
          <a:p>
            <a:pPr lvl="3"/>
            <a:r>
              <a:rPr lang="zh-CN" altLang="en-US">
                <a:sym typeface="Calibri" panose="020F0502020204030204" pitchFamily="34" charset="0"/>
              </a:rPr>
              <a:t>第四级</a:t>
            </a:r>
            <a:endParaRPr lang="en-US" altLang="zh-CN">
              <a:sym typeface="Calibri" panose="020F0502020204030204" pitchFamily="34" charset="0"/>
            </a:endParaRPr>
          </a:p>
          <a:p>
            <a:pPr lvl="4"/>
            <a:r>
              <a:rPr lang="zh-CN" altLang="en-US">
                <a:sym typeface="Calibri" panose="020F0502020204030204" pitchFamily="34" charset="0"/>
              </a:rPr>
              <a:t>第五级</a:t>
            </a:r>
          </a:p>
        </p:txBody>
      </p:sp>
      <p:sp>
        <p:nvSpPr>
          <p:cNvPr id="2052" name="日期占位符 3">
            <a:extLst>
              <a:ext uri="{FF2B5EF4-FFF2-40B4-BE49-F238E27FC236}">
                <a16:creationId xmlns:a16="http://schemas.microsoft.com/office/drawing/2014/main" id="{F441EC25-EF42-477A-80D7-78D2CFFE61D6}"/>
              </a:ext>
            </a:extLst>
          </p:cNvPr>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D9801C3E-1DFF-4221-906F-E0C44B6BDA33}" type="datetime1">
              <a:rPr lang="zh-CN" altLang="en-US"/>
              <a:pPr>
                <a:defRPr/>
              </a:pPr>
              <a:t>2018/10/5 Friday</a:t>
            </a:fld>
            <a:endParaRPr lang="zh-CN" altLang="en-US" sz="1800"/>
          </a:p>
        </p:txBody>
      </p:sp>
      <p:sp>
        <p:nvSpPr>
          <p:cNvPr id="2053" name="页脚占位符 4">
            <a:extLst>
              <a:ext uri="{FF2B5EF4-FFF2-40B4-BE49-F238E27FC236}">
                <a16:creationId xmlns:a16="http://schemas.microsoft.com/office/drawing/2014/main" id="{4F53EC2F-D44A-48A4-975A-B16F9B6721BA}"/>
              </a:ext>
            </a:extLst>
          </p:cNvPr>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ea typeface="宋体" pitchFamily="2" charset="-122"/>
                <a:cs typeface="+mn-cs"/>
              </a:defRPr>
            </a:lvl1pPr>
          </a:lstStyle>
          <a:p>
            <a:pPr>
              <a:defRPr/>
            </a:pPr>
            <a:endParaRPr lang="zh-CN" altLang="zh-CN"/>
          </a:p>
        </p:txBody>
      </p:sp>
      <p:sp>
        <p:nvSpPr>
          <p:cNvPr id="2054" name="灯片编号占位符 5">
            <a:extLst>
              <a:ext uri="{FF2B5EF4-FFF2-40B4-BE49-F238E27FC236}">
                <a16:creationId xmlns:a16="http://schemas.microsoft.com/office/drawing/2014/main" id="{05B8A9BD-1620-4AD2-82BC-35EAE7457423}"/>
              </a:ext>
            </a:extLst>
          </p:cNvPr>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BBC5ACEB-DB4A-421E-B1C7-7992F12E0A7F}" type="slidenum">
              <a:rPr lang="zh-CN" altLang="en-US"/>
              <a:pPr>
                <a:defRPr/>
              </a:pPr>
              <a:t>‹#›</a:t>
            </a:fld>
            <a:endParaRPr lang="zh-CN" altLang="en-US" sz="180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p:txStyles>
    <p:titleStyle>
      <a:lvl1pPr marL="914400" indent="-914400" algn="ctr" rtl="0" eaLnBrk="0" fontAlgn="base" hangingPunct="0">
        <a:spcBef>
          <a:spcPct val="0"/>
        </a:spcBef>
        <a:spcAft>
          <a:spcPct val="0"/>
        </a:spcAft>
        <a:defRPr kumimoji="1" sz="4400">
          <a:solidFill>
            <a:schemeClr val="tx1"/>
          </a:solidFill>
          <a:latin typeface="+mj-lt"/>
          <a:ea typeface="+mj-ea"/>
          <a:cs typeface="宋体" charset="0"/>
          <a:sym typeface="Calibri" panose="020F0502020204030204" pitchFamily="34" charset="0"/>
        </a:defRPr>
      </a:lvl1pPr>
      <a:lvl2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2pPr>
      <a:lvl3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3pPr>
      <a:lvl4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4pPr>
      <a:lvl5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宋体" charset="0"/>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3E667A"/>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0CEF50A7-A6F3-4EFC-8B80-EA4E1B7B0078}"/>
              </a:ext>
            </a:extLst>
          </p:cNvPr>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Calibri" panose="020F0502020204030204" pitchFamily="34" charset="0"/>
              </a:rPr>
              <a:t>单击此处编辑母版标题样式</a:t>
            </a:r>
          </a:p>
        </p:txBody>
      </p:sp>
      <p:sp>
        <p:nvSpPr>
          <p:cNvPr id="3075" name="文本占位符 2">
            <a:extLst>
              <a:ext uri="{FF2B5EF4-FFF2-40B4-BE49-F238E27FC236}">
                <a16:creationId xmlns:a16="http://schemas.microsoft.com/office/drawing/2014/main" id="{ED729D1C-B6F7-4509-B6C4-83F16A7C3374}"/>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Calibri" panose="020F0502020204030204" pitchFamily="34" charset="0"/>
              </a:rPr>
              <a:t>单击此处编辑母版文本样式</a:t>
            </a:r>
            <a:endParaRPr lang="en-US" altLang="zh-CN">
              <a:sym typeface="Calibri" panose="020F0502020204030204" pitchFamily="34" charset="0"/>
            </a:endParaRPr>
          </a:p>
          <a:p>
            <a:pPr lvl="1"/>
            <a:r>
              <a:rPr lang="zh-CN" altLang="en-US">
                <a:sym typeface="Calibri" panose="020F0502020204030204" pitchFamily="34" charset="0"/>
              </a:rPr>
              <a:t>第二级</a:t>
            </a:r>
            <a:endParaRPr lang="en-US" altLang="zh-CN">
              <a:sym typeface="Calibri" panose="020F0502020204030204" pitchFamily="34" charset="0"/>
            </a:endParaRPr>
          </a:p>
          <a:p>
            <a:pPr lvl="2"/>
            <a:r>
              <a:rPr lang="zh-CN" altLang="en-US">
                <a:sym typeface="Calibri" panose="020F0502020204030204" pitchFamily="34" charset="0"/>
              </a:rPr>
              <a:t>第三级</a:t>
            </a:r>
            <a:endParaRPr lang="en-US" altLang="zh-CN">
              <a:sym typeface="Calibri" panose="020F0502020204030204" pitchFamily="34" charset="0"/>
            </a:endParaRPr>
          </a:p>
          <a:p>
            <a:pPr lvl="3"/>
            <a:r>
              <a:rPr lang="zh-CN" altLang="en-US">
                <a:sym typeface="Calibri" panose="020F0502020204030204" pitchFamily="34" charset="0"/>
              </a:rPr>
              <a:t>第四级</a:t>
            </a:r>
            <a:endParaRPr lang="en-US" altLang="zh-CN">
              <a:sym typeface="Calibri" panose="020F0502020204030204" pitchFamily="34" charset="0"/>
            </a:endParaRPr>
          </a:p>
          <a:p>
            <a:pPr lvl="4"/>
            <a:r>
              <a:rPr lang="zh-CN" altLang="en-US">
                <a:sym typeface="Calibri" panose="020F0502020204030204" pitchFamily="34" charset="0"/>
              </a:rPr>
              <a:t>第五级</a:t>
            </a:r>
          </a:p>
        </p:txBody>
      </p:sp>
      <p:sp>
        <p:nvSpPr>
          <p:cNvPr id="3076" name="日期占位符 3">
            <a:extLst>
              <a:ext uri="{FF2B5EF4-FFF2-40B4-BE49-F238E27FC236}">
                <a16:creationId xmlns:a16="http://schemas.microsoft.com/office/drawing/2014/main" id="{C424E9A1-13F9-474F-9227-0B26A0B2F9E1}"/>
              </a:ext>
            </a:extLst>
          </p:cNvPr>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8E7C34C5-E52D-4C24-A469-F5E101C0D4F6}" type="datetime1">
              <a:rPr lang="zh-CN" altLang="en-US"/>
              <a:pPr>
                <a:defRPr/>
              </a:pPr>
              <a:t>2018/10/5 Friday</a:t>
            </a:fld>
            <a:endParaRPr lang="zh-CN" altLang="en-US" sz="1800"/>
          </a:p>
        </p:txBody>
      </p:sp>
      <p:sp>
        <p:nvSpPr>
          <p:cNvPr id="3077" name="页脚占位符 4">
            <a:extLst>
              <a:ext uri="{FF2B5EF4-FFF2-40B4-BE49-F238E27FC236}">
                <a16:creationId xmlns:a16="http://schemas.microsoft.com/office/drawing/2014/main" id="{ADB386FB-6F35-4DB4-83F8-077BF2E0C6D5}"/>
              </a:ext>
            </a:extLst>
          </p:cNvPr>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ea typeface="宋体" pitchFamily="2" charset="-122"/>
                <a:cs typeface="+mn-cs"/>
              </a:defRPr>
            </a:lvl1pPr>
          </a:lstStyle>
          <a:p>
            <a:pPr>
              <a:defRPr/>
            </a:pPr>
            <a:endParaRPr lang="zh-CN" altLang="zh-CN"/>
          </a:p>
        </p:txBody>
      </p:sp>
      <p:sp>
        <p:nvSpPr>
          <p:cNvPr id="3078" name="灯片编号占位符 5">
            <a:extLst>
              <a:ext uri="{FF2B5EF4-FFF2-40B4-BE49-F238E27FC236}">
                <a16:creationId xmlns:a16="http://schemas.microsoft.com/office/drawing/2014/main" id="{160E80C3-7BDB-4D9A-9A77-A28928F733C4}"/>
              </a:ext>
            </a:extLst>
          </p:cNvPr>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E74E3EDD-3755-4996-8C3F-8AC8801241FB}" type="slidenum">
              <a:rPr lang="zh-CN" altLang="en-US"/>
              <a:pPr>
                <a:defRPr/>
              </a:pPr>
              <a:t>‹#›</a:t>
            </a:fld>
            <a:endParaRPr lang="zh-CN" altLang="en-US" sz="180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p:txStyles>
    <p:titleStyle>
      <a:lvl1pPr marL="914400" indent="-914400" algn="ctr" rtl="0" eaLnBrk="0" fontAlgn="base" hangingPunct="0">
        <a:spcBef>
          <a:spcPct val="0"/>
        </a:spcBef>
        <a:spcAft>
          <a:spcPct val="0"/>
        </a:spcAft>
        <a:defRPr kumimoji="1" sz="4400">
          <a:solidFill>
            <a:schemeClr val="tx1"/>
          </a:solidFill>
          <a:latin typeface="+mj-lt"/>
          <a:ea typeface="+mj-ea"/>
          <a:cs typeface="宋体" charset="0"/>
          <a:sym typeface="Calibri" panose="020F0502020204030204" pitchFamily="34" charset="0"/>
        </a:defRPr>
      </a:lvl1pPr>
      <a:lvl2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2pPr>
      <a:lvl3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3pPr>
      <a:lvl4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4pPr>
      <a:lvl5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宋体" charset="0"/>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hyperlink" Target="http://image.baidu.com/detail/newindex?col=%E6%91%84%E5%BD%B1&amp;tag=%E9%9D%99%E7%89%A9&amp;pn=21&amp;pid=9792419360&amp;aid=&amp;user_id=992488454&amp;setid=84481&amp;sort=0&amp;from=1" TargetMode="External"/><Relationship Id="rId12"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image" Target="../media/image15.jpeg"/><Relationship Id="rId11" Type="http://schemas.openxmlformats.org/officeDocument/2006/relationships/hyperlink" Target="http://image.baidu.com/detail/newindex?col=%E6%91%84%E5%BD%B1&amp;tag=%E9%9D%99%E7%89%A9&amp;pn=105&amp;pid=11609138720&amp;user_id=992488454&amp;setid=84686&amp;sort=0&amp;from=1" TargetMode="External"/><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hyperlink" Target="http://www.flickr.com/photos/waagsociety/8536919558/sizes" TargetMode="External"/><Relationship Id="rId9" Type="http://schemas.openxmlformats.org/officeDocument/2006/relationships/hyperlink" Target="http://image.baidu.com/detail/newindex?col=%E6%91%84%E5%BD%B1&amp;tag=%E9%9D%99%E7%89%A9&amp;pn=58&amp;pid=11249371840&amp;aid=&amp;user_id=992488454&amp;setid=85032&amp;sort=0&amp;from=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5.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FCD767"/>
        </a:solidFill>
        <a:effectLst/>
      </p:bgPr>
    </p:bg>
    <p:spTree>
      <p:nvGrpSpPr>
        <p:cNvPr id="1" name=""/>
        <p:cNvGrpSpPr/>
        <p:nvPr/>
      </p:nvGrpSpPr>
      <p:grpSpPr>
        <a:xfrm>
          <a:off x="0" y="0"/>
          <a:ext cx="0" cy="0"/>
          <a:chOff x="0" y="0"/>
          <a:chExt cx="0" cy="0"/>
        </a:xfrm>
      </p:grpSpPr>
      <p:sp>
        <p:nvSpPr>
          <p:cNvPr id="5122" name="矩形 100">
            <a:extLst>
              <a:ext uri="{FF2B5EF4-FFF2-40B4-BE49-F238E27FC236}">
                <a16:creationId xmlns:a16="http://schemas.microsoft.com/office/drawing/2014/main" id="{2E3FB1EC-9CA0-446F-9FCA-30A97ABBE2C9}"/>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1800">
                <a:solidFill>
                  <a:srgbClr val="000000"/>
                </a:solidFill>
              </a:rPr>
              <a:t>LOGO</a:t>
            </a:r>
          </a:p>
        </p:txBody>
      </p:sp>
      <p:sp>
        <p:nvSpPr>
          <p:cNvPr id="5123" name="Freeform 5658">
            <a:extLst>
              <a:ext uri="{FF2B5EF4-FFF2-40B4-BE49-F238E27FC236}">
                <a16:creationId xmlns:a16="http://schemas.microsoft.com/office/drawing/2014/main" id="{DBD0EA1F-4909-4CBF-8EC3-7EC8ABA8351D}"/>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124" name="Rectangle 6">
            <a:extLst>
              <a:ext uri="{FF2B5EF4-FFF2-40B4-BE49-F238E27FC236}">
                <a16:creationId xmlns:a16="http://schemas.microsoft.com/office/drawing/2014/main" id="{FE4C02B0-13F5-4F18-B8BA-8AF94D85EEB1}"/>
              </a:ext>
            </a:extLst>
          </p:cNvPr>
          <p:cNvSpPr>
            <a:spLocks noChangeArrowheads="1"/>
          </p:cNvSpPr>
          <p:nvPr/>
        </p:nvSpPr>
        <p:spPr bwMode="auto">
          <a:xfrm>
            <a:off x="-252413" y="1846263"/>
            <a:ext cx="9936163" cy="401637"/>
          </a:xfrm>
          <a:prstGeom prst="rect">
            <a:avLst/>
          </a:prstGeom>
          <a:solidFill>
            <a:srgbClr val="231815"/>
          </a:solidFill>
          <a:ln w="7938">
            <a:solidFill>
              <a:srgbClr val="231815"/>
            </a:solidFill>
            <a:miter lim="800000"/>
            <a:headEnd/>
            <a:tailEnd/>
          </a:ln>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5125" name="Oval 7">
            <a:extLst>
              <a:ext uri="{FF2B5EF4-FFF2-40B4-BE49-F238E27FC236}">
                <a16:creationId xmlns:a16="http://schemas.microsoft.com/office/drawing/2014/main" id="{9DD1205E-33C7-4391-9440-8F5BCD4CFC02}"/>
              </a:ext>
            </a:extLst>
          </p:cNvPr>
          <p:cNvSpPr>
            <a:spLocks noChangeArrowheads="1"/>
          </p:cNvSpPr>
          <p:nvPr/>
        </p:nvSpPr>
        <p:spPr bwMode="auto">
          <a:xfrm>
            <a:off x="3127375" y="752475"/>
            <a:ext cx="2679700" cy="2682875"/>
          </a:xfrm>
          <a:prstGeom prst="ellipse">
            <a:avLst/>
          </a:prstGeom>
          <a:solidFill>
            <a:srgbClr val="B2B2B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5126" name="Oval 8">
            <a:extLst>
              <a:ext uri="{FF2B5EF4-FFF2-40B4-BE49-F238E27FC236}">
                <a16:creationId xmlns:a16="http://schemas.microsoft.com/office/drawing/2014/main" id="{907DA03C-C3D4-4FF5-88C2-42CE918E7250}"/>
              </a:ext>
            </a:extLst>
          </p:cNvPr>
          <p:cNvSpPr>
            <a:spLocks noChangeArrowheads="1"/>
          </p:cNvSpPr>
          <p:nvPr/>
        </p:nvSpPr>
        <p:spPr bwMode="auto">
          <a:xfrm>
            <a:off x="3397250" y="1027113"/>
            <a:ext cx="2155825" cy="2119312"/>
          </a:xfrm>
          <a:prstGeom prst="ellipse">
            <a:avLst/>
          </a:pr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5127" name="Oval 9">
            <a:extLst>
              <a:ext uri="{FF2B5EF4-FFF2-40B4-BE49-F238E27FC236}">
                <a16:creationId xmlns:a16="http://schemas.microsoft.com/office/drawing/2014/main" id="{E403B8C7-65BC-40E4-A6B8-DF19A7F5E0E3}"/>
              </a:ext>
            </a:extLst>
          </p:cNvPr>
          <p:cNvSpPr>
            <a:spLocks noChangeArrowheads="1"/>
          </p:cNvSpPr>
          <p:nvPr/>
        </p:nvSpPr>
        <p:spPr bwMode="auto">
          <a:xfrm>
            <a:off x="3975100" y="1593850"/>
            <a:ext cx="995363" cy="971550"/>
          </a:xfrm>
          <a:prstGeom prst="ellipse">
            <a:avLst/>
          </a:prstGeom>
          <a:solidFill>
            <a:srgbClr val="855D1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5128" name="Oval 10">
            <a:extLst>
              <a:ext uri="{FF2B5EF4-FFF2-40B4-BE49-F238E27FC236}">
                <a16:creationId xmlns:a16="http://schemas.microsoft.com/office/drawing/2014/main" id="{54093EE7-B7E0-4FC2-9AE3-0551879DB2B5}"/>
              </a:ext>
            </a:extLst>
          </p:cNvPr>
          <p:cNvSpPr>
            <a:spLocks noChangeArrowheads="1"/>
          </p:cNvSpPr>
          <p:nvPr/>
        </p:nvSpPr>
        <p:spPr bwMode="auto">
          <a:xfrm>
            <a:off x="4264025" y="1879600"/>
            <a:ext cx="420688" cy="422275"/>
          </a:xfrm>
          <a:prstGeom prst="ellipse">
            <a:avLst/>
          </a:prstGeom>
          <a:solidFill>
            <a:srgbClr val="231815"/>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5129" name="Freeform 11">
            <a:extLst>
              <a:ext uri="{FF2B5EF4-FFF2-40B4-BE49-F238E27FC236}">
                <a16:creationId xmlns:a16="http://schemas.microsoft.com/office/drawing/2014/main" id="{F6F016F5-4751-49E8-8C04-378DEB8D0C35}"/>
              </a:ext>
            </a:extLst>
          </p:cNvPr>
          <p:cNvSpPr>
            <a:spLocks noChangeArrowheads="1"/>
          </p:cNvSpPr>
          <p:nvPr/>
        </p:nvSpPr>
        <p:spPr bwMode="auto">
          <a:xfrm>
            <a:off x="3060700" y="1804988"/>
            <a:ext cx="142875" cy="492125"/>
          </a:xfrm>
          <a:custGeom>
            <a:avLst/>
            <a:gdLst>
              <a:gd name="T0" fmla="*/ 2147483646 w 38"/>
              <a:gd name="T1" fmla="*/ 2147483646 h 131"/>
              <a:gd name="T2" fmla="*/ 2147483646 w 38"/>
              <a:gd name="T3" fmla="*/ 2147483646 h 131"/>
              <a:gd name="T4" fmla="*/ 0 w 38"/>
              <a:gd name="T5" fmla="*/ 2147483646 h 131"/>
              <a:gd name="T6" fmla="*/ 0 w 38"/>
              <a:gd name="T7" fmla="*/ 2147483646 h 131"/>
              <a:gd name="T8" fmla="*/ 2147483646 w 38"/>
              <a:gd name="T9" fmla="*/ 2147483646 h 131"/>
              <a:gd name="T10" fmla="*/ 2147483646 w 38"/>
              <a:gd name="T11" fmla="*/ 2147483646 h 131"/>
              <a:gd name="T12" fmla="*/ 2147483646 w 38"/>
              <a:gd name="T13" fmla="*/ 2147483646 h 131"/>
              <a:gd name="T14" fmla="*/ 2147483646 w 38"/>
              <a:gd name="T15" fmla="*/ 2147483646 h 13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31"/>
              <a:gd name="T26" fmla="*/ 38 w 38"/>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31">
                <a:moveTo>
                  <a:pt x="25" y="3"/>
                </a:moveTo>
                <a:cubicBezTo>
                  <a:pt x="25" y="3"/>
                  <a:pt x="13" y="0"/>
                  <a:pt x="3" y="12"/>
                </a:cubicBezTo>
                <a:cubicBezTo>
                  <a:pt x="0" y="16"/>
                  <a:pt x="0" y="17"/>
                  <a:pt x="0" y="21"/>
                </a:cubicBezTo>
                <a:cubicBezTo>
                  <a:pt x="0" y="53"/>
                  <a:pt x="0" y="84"/>
                  <a:pt x="0" y="116"/>
                </a:cubicBezTo>
                <a:cubicBezTo>
                  <a:pt x="0" y="120"/>
                  <a:pt x="0" y="122"/>
                  <a:pt x="3" y="125"/>
                </a:cubicBezTo>
                <a:cubicBezTo>
                  <a:pt x="6" y="128"/>
                  <a:pt x="11" y="131"/>
                  <a:pt x="21" y="131"/>
                </a:cubicBezTo>
                <a:cubicBezTo>
                  <a:pt x="38" y="130"/>
                  <a:pt x="37" y="38"/>
                  <a:pt x="37" y="38"/>
                </a:cubicBezTo>
                <a:cubicBezTo>
                  <a:pt x="33" y="27"/>
                  <a:pt x="29" y="15"/>
                  <a:pt x="25" y="3"/>
                </a:cubicBezTo>
                <a:close/>
              </a:path>
            </a:pathLst>
          </a:custGeom>
          <a:solidFill>
            <a:srgbClr val="B2B2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130" name="Freeform 12">
            <a:extLst>
              <a:ext uri="{FF2B5EF4-FFF2-40B4-BE49-F238E27FC236}">
                <a16:creationId xmlns:a16="http://schemas.microsoft.com/office/drawing/2014/main" id="{4444E055-EF4E-4CA7-86AC-41423CBDB27A}"/>
              </a:ext>
            </a:extLst>
          </p:cNvPr>
          <p:cNvSpPr>
            <a:spLocks noChangeArrowheads="1"/>
          </p:cNvSpPr>
          <p:nvPr/>
        </p:nvSpPr>
        <p:spPr bwMode="auto">
          <a:xfrm>
            <a:off x="5727700" y="1797050"/>
            <a:ext cx="165100" cy="488950"/>
          </a:xfrm>
          <a:custGeom>
            <a:avLst/>
            <a:gdLst>
              <a:gd name="T0" fmla="*/ 2147483646 w 44"/>
              <a:gd name="T1" fmla="*/ 2147483646 h 130"/>
              <a:gd name="T2" fmla="*/ 2147483646 w 44"/>
              <a:gd name="T3" fmla="*/ 2147483646 h 130"/>
              <a:gd name="T4" fmla="*/ 2147483646 w 44"/>
              <a:gd name="T5" fmla="*/ 2147483646 h 130"/>
              <a:gd name="T6" fmla="*/ 2147483646 w 44"/>
              <a:gd name="T7" fmla="*/ 2147483646 h 130"/>
              <a:gd name="T8" fmla="*/ 2147483646 w 44"/>
              <a:gd name="T9" fmla="*/ 2147483646 h 130"/>
              <a:gd name="T10" fmla="*/ 2147483646 w 44"/>
              <a:gd name="T11" fmla="*/ 2147483646 h 130"/>
              <a:gd name="T12" fmla="*/ 2147483646 w 44"/>
              <a:gd name="T13" fmla="*/ 2147483646 h 130"/>
              <a:gd name="T14" fmla="*/ 2147483646 w 44"/>
              <a:gd name="T15" fmla="*/ 2147483646 h 130"/>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30"/>
              <a:gd name="T26" fmla="*/ 44 w 44"/>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30">
                <a:moveTo>
                  <a:pt x="10" y="3"/>
                </a:moveTo>
                <a:cubicBezTo>
                  <a:pt x="10" y="3"/>
                  <a:pt x="31" y="0"/>
                  <a:pt x="41" y="12"/>
                </a:cubicBezTo>
                <a:cubicBezTo>
                  <a:pt x="43" y="15"/>
                  <a:pt x="43" y="17"/>
                  <a:pt x="43" y="21"/>
                </a:cubicBezTo>
                <a:cubicBezTo>
                  <a:pt x="43" y="53"/>
                  <a:pt x="43" y="84"/>
                  <a:pt x="43" y="116"/>
                </a:cubicBezTo>
                <a:cubicBezTo>
                  <a:pt x="43" y="120"/>
                  <a:pt x="44" y="122"/>
                  <a:pt x="41" y="125"/>
                </a:cubicBezTo>
                <a:cubicBezTo>
                  <a:pt x="38" y="127"/>
                  <a:pt x="27" y="130"/>
                  <a:pt x="17" y="130"/>
                </a:cubicBezTo>
                <a:cubicBezTo>
                  <a:pt x="0" y="130"/>
                  <a:pt x="5" y="44"/>
                  <a:pt x="7" y="38"/>
                </a:cubicBezTo>
                <a:cubicBezTo>
                  <a:pt x="9" y="32"/>
                  <a:pt x="6" y="15"/>
                  <a:pt x="10" y="3"/>
                </a:cubicBezTo>
                <a:close/>
              </a:path>
            </a:pathLst>
          </a:custGeom>
          <a:solidFill>
            <a:srgbClr val="B2B2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131" name="Rectangle 13">
            <a:extLst>
              <a:ext uri="{FF2B5EF4-FFF2-40B4-BE49-F238E27FC236}">
                <a16:creationId xmlns:a16="http://schemas.microsoft.com/office/drawing/2014/main" id="{06ACAB0F-5BB1-40AD-80FE-A3439F5ABB0D}"/>
              </a:ext>
            </a:extLst>
          </p:cNvPr>
          <p:cNvSpPr>
            <a:spLocks noChangeArrowheads="1"/>
          </p:cNvSpPr>
          <p:nvPr/>
        </p:nvSpPr>
        <p:spPr bwMode="auto">
          <a:xfrm>
            <a:off x="-7938" y="3729038"/>
            <a:ext cx="9151938" cy="1414462"/>
          </a:xfrm>
          <a:prstGeom prst="rect">
            <a:avLst/>
          </a:prstGeom>
          <a:solidFill>
            <a:srgbClr val="1976A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5132" name="TextBox 14">
            <a:extLst>
              <a:ext uri="{FF2B5EF4-FFF2-40B4-BE49-F238E27FC236}">
                <a16:creationId xmlns:a16="http://schemas.microsoft.com/office/drawing/2014/main" id="{5E94A2CF-7213-4A8D-8C64-BB06032FF95C}"/>
              </a:ext>
            </a:extLst>
          </p:cNvPr>
          <p:cNvSpPr>
            <a:spLocks noChangeArrowheads="1"/>
          </p:cNvSpPr>
          <p:nvPr/>
        </p:nvSpPr>
        <p:spPr bwMode="auto">
          <a:xfrm>
            <a:off x="179388" y="3967163"/>
            <a:ext cx="8775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4400" i="1" dirty="0">
                <a:solidFill>
                  <a:schemeClr val="bg1"/>
                </a:solidFill>
              </a:rPr>
              <a:t>Despicable me, Little YELLOW.</a:t>
            </a:r>
            <a:endParaRPr kumimoji="0" lang="zh-CN" altLang="en-US" sz="4400" i="1" dirty="0">
              <a:solidFill>
                <a:schemeClr val="bg1"/>
              </a:solidFill>
            </a:endParaRPr>
          </a:p>
        </p:txBody>
      </p:sp>
      <p:sp>
        <p:nvSpPr>
          <p:cNvPr id="5133" name="矩形 27">
            <a:extLst>
              <a:ext uri="{FF2B5EF4-FFF2-40B4-BE49-F238E27FC236}">
                <a16:creationId xmlns:a16="http://schemas.microsoft.com/office/drawing/2014/main" id="{96EAFE63-3167-4950-A804-B2095905047B}"/>
              </a:ext>
            </a:extLst>
          </p:cNvPr>
          <p:cNvSpPr>
            <a:spLocks noChangeArrowheads="1"/>
          </p:cNvSpPr>
          <p:nvPr/>
        </p:nvSpPr>
        <p:spPr bwMode="auto">
          <a:xfrm>
            <a:off x="5719763" y="-19050"/>
            <a:ext cx="367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2800">
                <a:solidFill>
                  <a:srgbClr val="000000"/>
                </a:solidFill>
              </a:rPr>
              <a:t>The coolest Design</a:t>
            </a:r>
          </a:p>
        </p:txBody>
      </p:sp>
      <p:sp>
        <p:nvSpPr>
          <p:cNvPr id="5134" name="矩形 28">
            <a:extLst>
              <a:ext uri="{FF2B5EF4-FFF2-40B4-BE49-F238E27FC236}">
                <a16:creationId xmlns:a16="http://schemas.microsoft.com/office/drawing/2014/main" id="{BA98E9A1-3E7D-4B13-BE7E-C936543126C3}"/>
              </a:ext>
            </a:extLst>
          </p:cNvPr>
          <p:cNvSpPr>
            <a:spLocks noChangeArrowheads="1"/>
          </p:cNvSpPr>
          <p:nvPr/>
        </p:nvSpPr>
        <p:spPr bwMode="auto">
          <a:xfrm>
            <a:off x="4572000" y="430213"/>
            <a:ext cx="4608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r" eaLnBrk="1" hangingPunct="1">
              <a:spcBef>
                <a:spcPct val="0"/>
              </a:spcBef>
              <a:buFont typeface="Arial" panose="020B0604020202020204" pitchFamily="34" charset="0"/>
              <a:buNone/>
            </a:pPr>
            <a:r>
              <a:rPr kumimoji="0" lang="en-US" altLang="zh-CN" sz="1000">
                <a:solidFill>
                  <a:srgbClr val="000000"/>
                </a:solidFill>
              </a:rPr>
              <a:t>Lorem ipsum dolor sit amet, consectetur adipisicing elit, sed do eiusmod tempor incididunt ut labore et dolore magna aliqu A.</a:t>
            </a:r>
            <a:endParaRPr kumimoji="0" lang="zh-CN" altLang="en-US" sz="1800">
              <a:latin typeface="Arial" panose="020B0604020202020204" pitchFamily="34" charset="0"/>
              <a:ea typeface="宋体" panose="02010600030101010101" pitchFamily="2"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grpSp>
        <p:nvGrpSpPr>
          <p:cNvPr id="14338" name="组合 62">
            <a:extLst>
              <a:ext uri="{FF2B5EF4-FFF2-40B4-BE49-F238E27FC236}">
                <a16:creationId xmlns:a16="http://schemas.microsoft.com/office/drawing/2014/main" id="{F86D0770-601A-4B41-9EC7-A9621A703130}"/>
              </a:ext>
            </a:extLst>
          </p:cNvPr>
          <p:cNvGrpSpPr>
            <a:grpSpLocks/>
          </p:cNvGrpSpPr>
          <p:nvPr/>
        </p:nvGrpSpPr>
        <p:grpSpPr bwMode="auto">
          <a:xfrm>
            <a:off x="0" y="0"/>
            <a:ext cx="5038725" cy="5143500"/>
            <a:chOff x="0" y="0"/>
            <a:chExt cx="5037993" cy="5143500"/>
          </a:xfrm>
        </p:grpSpPr>
        <p:sp>
          <p:nvSpPr>
            <p:cNvPr id="14376" name="矩形 1">
              <a:extLst>
                <a:ext uri="{FF2B5EF4-FFF2-40B4-BE49-F238E27FC236}">
                  <a16:creationId xmlns:a16="http://schemas.microsoft.com/office/drawing/2014/main" id="{4E4C76F5-42BF-48B0-A295-DE387A2B4F6E}"/>
                </a:ext>
              </a:extLst>
            </p:cNvPr>
            <p:cNvSpPr>
              <a:spLocks noChangeArrowheads="1"/>
            </p:cNvSpPr>
            <p:nvPr/>
          </p:nvSpPr>
          <p:spPr bwMode="auto">
            <a:xfrm>
              <a:off x="0" y="0"/>
              <a:ext cx="4572000" cy="5143500"/>
            </a:xfrm>
            <a:prstGeom prst="rect">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
          <p:nvSpPr>
            <p:cNvPr id="14377" name="等腰三角形 2">
              <a:extLst>
                <a:ext uri="{FF2B5EF4-FFF2-40B4-BE49-F238E27FC236}">
                  <a16:creationId xmlns:a16="http://schemas.microsoft.com/office/drawing/2014/main" id="{7DE72F91-8CBD-479B-8F51-811BD14DB5B1}"/>
                </a:ext>
              </a:extLst>
            </p:cNvPr>
            <p:cNvSpPr>
              <a:spLocks noChangeArrowheads="1"/>
            </p:cNvSpPr>
            <p:nvPr/>
          </p:nvSpPr>
          <p:spPr bwMode="auto">
            <a:xfrm rot="5400000">
              <a:off x="3993877" y="2067694"/>
              <a:ext cx="1080120" cy="1008112"/>
            </a:xfrm>
            <a:prstGeom prst="triangle">
              <a:avLst>
                <a:gd name="adj" fmla="val 50000"/>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grpSp>
      <p:sp>
        <p:nvSpPr>
          <p:cNvPr id="14339" name="六边形 39">
            <a:extLst>
              <a:ext uri="{FF2B5EF4-FFF2-40B4-BE49-F238E27FC236}">
                <a16:creationId xmlns:a16="http://schemas.microsoft.com/office/drawing/2014/main" id="{51031516-2B98-4397-ADB4-C8688F2A695A}"/>
              </a:ext>
            </a:extLst>
          </p:cNvPr>
          <p:cNvSpPr>
            <a:spLocks noChangeArrowheads="1"/>
          </p:cNvSpPr>
          <p:nvPr/>
        </p:nvSpPr>
        <p:spPr bwMode="auto">
          <a:xfrm>
            <a:off x="5243513" y="1450975"/>
            <a:ext cx="520700" cy="434975"/>
          </a:xfrm>
          <a:prstGeom prst="hexagon">
            <a:avLst>
              <a:gd name="adj" fmla="val 30309"/>
              <a:gd name="vf" fmla="val 115470"/>
            </a:avLst>
          </a:prstGeom>
          <a:solidFill>
            <a:schemeClr val="bg1"/>
          </a:solidFill>
          <a:ln>
            <a:noFill/>
          </a:ln>
          <a:extLst>
            <a:ext uri="{91240B29-F687-4F45-9708-019B960494DF}">
              <a14:hiddenLine xmlns:a14="http://schemas.microsoft.com/office/drawing/2010/main" w="762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4340" name="六边形 40">
            <a:extLst>
              <a:ext uri="{FF2B5EF4-FFF2-40B4-BE49-F238E27FC236}">
                <a16:creationId xmlns:a16="http://schemas.microsoft.com/office/drawing/2014/main" id="{8E525EB4-5674-41B1-9D68-EBA99325A78A}"/>
              </a:ext>
            </a:extLst>
          </p:cNvPr>
          <p:cNvSpPr>
            <a:spLocks noChangeArrowheads="1"/>
          </p:cNvSpPr>
          <p:nvPr/>
        </p:nvSpPr>
        <p:spPr bwMode="auto">
          <a:xfrm>
            <a:off x="5243513" y="2520950"/>
            <a:ext cx="520700" cy="434975"/>
          </a:xfrm>
          <a:prstGeom prst="hexagon">
            <a:avLst>
              <a:gd name="adj" fmla="val 30309"/>
              <a:gd name="vf" fmla="val 115470"/>
            </a:avLst>
          </a:prstGeom>
          <a:solidFill>
            <a:schemeClr val="bg1"/>
          </a:solidFill>
          <a:ln>
            <a:noFill/>
          </a:ln>
          <a:extLst>
            <a:ext uri="{91240B29-F687-4F45-9708-019B960494DF}">
              <a14:hiddenLine xmlns:a14="http://schemas.microsoft.com/office/drawing/2010/main" w="762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4341" name="六边形 41">
            <a:extLst>
              <a:ext uri="{FF2B5EF4-FFF2-40B4-BE49-F238E27FC236}">
                <a16:creationId xmlns:a16="http://schemas.microsoft.com/office/drawing/2014/main" id="{7833E5E1-42E1-4182-9F14-8E82E5A9B7D3}"/>
              </a:ext>
            </a:extLst>
          </p:cNvPr>
          <p:cNvSpPr>
            <a:spLocks noChangeArrowheads="1"/>
          </p:cNvSpPr>
          <p:nvPr/>
        </p:nvSpPr>
        <p:spPr bwMode="auto">
          <a:xfrm>
            <a:off x="5243513" y="3594100"/>
            <a:ext cx="520700" cy="434975"/>
          </a:xfrm>
          <a:prstGeom prst="hexagon">
            <a:avLst>
              <a:gd name="adj" fmla="val 30309"/>
              <a:gd name="vf" fmla="val 115470"/>
            </a:avLst>
          </a:prstGeom>
          <a:solidFill>
            <a:schemeClr val="bg1"/>
          </a:solidFill>
          <a:ln>
            <a:noFill/>
          </a:ln>
          <a:extLst>
            <a:ext uri="{91240B29-F687-4F45-9708-019B960494DF}">
              <a14:hiddenLine xmlns:a14="http://schemas.microsoft.com/office/drawing/2010/main" w="762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4342" name="六边形 42">
            <a:extLst>
              <a:ext uri="{FF2B5EF4-FFF2-40B4-BE49-F238E27FC236}">
                <a16:creationId xmlns:a16="http://schemas.microsoft.com/office/drawing/2014/main" id="{B1F76F74-117C-4DFC-82CC-9ABACD4A963A}"/>
              </a:ext>
            </a:extLst>
          </p:cNvPr>
          <p:cNvSpPr>
            <a:spLocks noChangeArrowheads="1"/>
          </p:cNvSpPr>
          <p:nvPr/>
        </p:nvSpPr>
        <p:spPr bwMode="auto">
          <a:xfrm>
            <a:off x="5243513" y="3057525"/>
            <a:ext cx="520700" cy="434975"/>
          </a:xfrm>
          <a:prstGeom prst="hexagon">
            <a:avLst>
              <a:gd name="adj" fmla="val 30309"/>
              <a:gd name="vf" fmla="val 115470"/>
            </a:avLst>
          </a:prstGeom>
          <a:solidFill>
            <a:srgbClr val="FCD767"/>
          </a:solidFill>
          <a:ln>
            <a:noFill/>
          </a:ln>
          <a:extLst>
            <a:ext uri="{91240B29-F687-4F45-9708-019B960494DF}">
              <a14:hiddenLine xmlns:a14="http://schemas.microsoft.com/office/drawing/2010/main" w="762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4343" name="六边形 43">
            <a:extLst>
              <a:ext uri="{FF2B5EF4-FFF2-40B4-BE49-F238E27FC236}">
                <a16:creationId xmlns:a16="http://schemas.microsoft.com/office/drawing/2014/main" id="{00624CBD-F9CB-4DC5-BD5F-23361F6EEC33}"/>
              </a:ext>
            </a:extLst>
          </p:cNvPr>
          <p:cNvSpPr>
            <a:spLocks noChangeArrowheads="1"/>
          </p:cNvSpPr>
          <p:nvPr/>
        </p:nvSpPr>
        <p:spPr bwMode="auto">
          <a:xfrm>
            <a:off x="5243513" y="4129088"/>
            <a:ext cx="520700" cy="434975"/>
          </a:xfrm>
          <a:prstGeom prst="hexagon">
            <a:avLst>
              <a:gd name="adj" fmla="val 30309"/>
              <a:gd name="vf" fmla="val 115470"/>
            </a:avLst>
          </a:prstGeom>
          <a:solidFill>
            <a:srgbClr val="FCD767"/>
          </a:solidFill>
          <a:ln>
            <a:noFill/>
          </a:ln>
          <a:extLst>
            <a:ext uri="{91240B29-F687-4F45-9708-019B960494DF}">
              <a14:hiddenLine xmlns:a14="http://schemas.microsoft.com/office/drawing/2010/main" w="762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4344" name="六边形 44">
            <a:extLst>
              <a:ext uri="{FF2B5EF4-FFF2-40B4-BE49-F238E27FC236}">
                <a16:creationId xmlns:a16="http://schemas.microsoft.com/office/drawing/2014/main" id="{51FD86C6-EC7F-44DE-88D2-E18B3B398523}"/>
              </a:ext>
            </a:extLst>
          </p:cNvPr>
          <p:cNvSpPr>
            <a:spLocks noChangeArrowheads="1"/>
          </p:cNvSpPr>
          <p:nvPr/>
        </p:nvSpPr>
        <p:spPr bwMode="auto">
          <a:xfrm>
            <a:off x="5243513" y="1985963"/>
            <a:ext cx="520700" cy="434975"/>
          </a:xfrm>
          <a:prstGeom prst="hexagon">
            <a:avLst>
              <a:gd name="adj" fmla="val 30309"/>
              <a:gd name="vf" fmla="val 115470"/>
            </a:avLst>
          </a:prstGeom>
          <a:solidFill>
            <a:srgbClr val="FCD767"/>
          </a:solidFill>
          <a:ln>
            <a:noFill/>
          </a:ln>
          <a:extLst>
            <a:ext uri="{91240B29-F687-4F45-9708-019B960494DF}">
              <a14:hiddenLine xmlns:a14="http://schemas.microsoft.com/office/drawing/2010/main" w="762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4345" name="TextBox 82">
            <a:extLst>
              <a:ext uri="{FF2B5EF4-FFF2-40B4-BE49-F238E27FC236}">
                <a16:creationId xmlns:a16="http://schemas.microsoft.com/office/drawing/2014/main" id="{081A2820-984F-43EF-B585-127ECF57E99B}"/>
              </a:ext>
            </a:extLst>
          </p:cNvPr>
          <p:cNvSpPr>
            <a:spLocks noChangeArrowheads="1"/>
          </p:cNvSpPr>
          <p:nvPr/>
        </p:nvSpPr>
        <p:spPr bwMode="auto">
          <a:xfrm>
            <a:off x="5821363" y="1419225"/>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FFFFFF"/>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4346" name="TextBox 94">
            <a:extLst>
              <a:ext uri="{FF2B5EF4-FFF2-40B4-BE49-F238E27FC236}">
                <a16:creationId xmlns:a16="http://schemas.microsoft.com/office/drawing/2014/main" id="{65D1AA50-AEF9-4FFA-958C-D82CAFFCA0E3}"/>
              </a:ext>
            </a:extLst>
          </p:cNvPr>
          <p:cNvSpPr>
            <a:spLocks noChangeArrowheads="1"/>
          </p:cNvSpPr>
          <p:nvPr/>
        </p:nvSpPr>
        <p:spPr bwMode="auto">
          <a:xfrm>
            <a:off x="5359400" y="1482725"/>
            <a:ext cx="290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rgbClr val="000000"/>
                </a:solidFill>
                <a:latin typeface="时尚中黑简体" pitchFamily="2" charset="-122"/>
                <a:ea typeface="时尚中黑简体" pitchFamily="2" charset="-122"/>
                <a:sym typeface="时尚中黑简体" pitchFamily="2" charset="-122"/>
              </a:rPr>
              <a:t>1</a:t>
            </a: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4347" name="TextBox 95">
            <a:extLst>
              <a:ext uri="{FF2B5EF4-FFF2-40B4-BE49-F238E27FC236}">
                <a16:creationId xmlns:a16="http://schemas.microsoft.com/office/drawing/2014/main" id="{EFD3705F-9508-473D-BDF0-78BB48762048}"/>
              </a:ext>
            </a:extLst>
          </p:cNvPr>
          <p:cNvSpPr>
            <a:spLocks noChangeArrowheads="1"/>
          </p:cNvSpPr>
          <p:nvPr/>
        </p:nvSpPr>
        <p:spPr bwMode="auto">
          <a:xfrm>
            <a:off x="5359400" y="2019300"/>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rgbClr val="000000"/>
                </a:solidFill>
                <a:latin typeface="时尚中黑简体" pitchFamily="2" charset="-122"/>
                <a:ea typeface="时尚中黑简体" pitchFamily="2" charset="-122"/>
                <a:sym typeface="时尚中黑简体" pitchFamily="2" charset="-122"/>
              </a:rPr>
              <a:t>2</a:t>
            </a: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4348" name="TextBox 96">
            <a:extLst>
              <a:ext uri="{FF2B5EF4-FFF2-40B4-BE49-F238E27FC236}">
                <a16:creationId xmlns:a16="http://schemas.microsoft.com/office/drawing/2014/main" id="{265D24E9-F2A1-4C1F-A2F4-601A4D19CC6D}"/>
              </a:ext>
            </a:extLst>
          </p:cNvPr>
          <p:cNvSpPr>
            <a:spLocks noChangeArrowheads="1"/>
          </p:cNvSpPr>
          <p:nvPr/>
        </p:nvSpPr>
        <p:spPr bwMode="auto">
          <a:xfrm>
            <a:off x="5359400" y="2557463"/>
            <a:ext cx="290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rgbClr val="000000"/>
                </a:solidFill>
                <a:latin typeface="时尚中黑简体" pitchFamily="2" charset="-122"/>
                <a:ea typeface="时尚中黑简体" pitchFamily="2" charset="-122"/>
                <a:sym typeface="时尚中黑简体" pitchFamily="2" charset="-122"/>
              </a:rPr>
              <a:t>3</a:t>
            </a: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4349" name="TextBox 97">
            <a:extLst>
              <a:ext uri="{FF2B5EF4-FFF2-40B4-BE49-F238E27FC236}">
                <a16:creationId xmlns:a16="http://schemas.microsoft.com/office/drawing/2014/main" id="{77A0B407-34E1-4875-88E3-BAE85A491249}"/>
              </a:ext>
            </a:extLst>
          </p:cNvPr>
          <p:cNvSpPr>
            <a:spLocks noChangeArrowheads="1"/>
          </p:cNvSpPr>
          <p:nvPr/>
        </p:nvSpPr>
        <p:spPr bwMode="auto">
          <a:xfrm>
            <a:off x="5359400" y="3090863"/>
            <a:ext cx="290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rgbClr val="000000"/>
                </a:solidFill>
                <a:latin typeface="时尚中黑简体" pitchFamily="2" charset="-122"/>
                <a:ea typeface="时尚中黑简体" pitchFamily="2" charset="-122"/>
                <a:sym typeface="时尚中黑简体" pitchFamily="2" charset="-122"/>
              </a:rPr>
              <a:t>4</a:t>
            </a: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4350" name="TextBox 98">
            <a:extLst>
              <a:ext uri="{FF2B5EF4-FFF2-40B4-BE49-F238E27FC236}">
                <a16:creationId xmlns:a16="http://schemas.microsoft.com/office/drawing/2014/main" id="{5CA14E28-B766-4B64-A073-2253AF6B7318}"/>
              </a:ext>
            </a:extLst>
          </p:cNvPr>
          <p:cNvSpPr>
            <a:spLocks noChangeArrowheads="1"/>
          </p:cNvSpPr>
          <p:nvPr/>
        </p:nvSpPr>
        <p:spPr bwMode="auto">
          <a:xfrm>
            <a:off x="5359400" y="3638550"/>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rgbClr val="000000"/>
                </a:solidFill>
                <a:latin typeface="时尚中黑简体" pitchFamily="2" charset="-122"/>
                <a:ea typeface="时尚中黑简体" pitchFamily="2" charset="-122"/>
                <a:sym typeface="时尚中黑简体" pitchFamily="2" charset="-122"/>
              </a:rPr>
              <a:t>5</a:t>
            </a: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4351" name="TextBox 99">
            <a:extLst>
              <a:ext uri="{FF2B5EF4-FFF2-40B4-BE49-F238E27FC236}">
                <a16:creationId xmlns:a16="http://schemas.microsoft.com/office/drawing/2014/main" id="{72A66B13-2468-4C01-9014-2AB0ED3D02D6}"/>
              </a:ext>
            </a:extLst>
          </p:cNvPr>
          <p:cNvSpPr>
            <a:spLocks noChangeArrowheads="1"/>
          </p:cNvSpPr>
          <p:nvPr/>
        </p:nvSpPr>
        <p:spPr bwMode="auto">
          <a:xfrm>
            <a:off x="5359400" y="4162425"/>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rgbClr val="000000"/>
                </a:solidFill>
                <a:latin typeface="时尚中黑简体" pitchFamily="2" charset="-122"/>
                <a:ea typeface="时尚中黑简体" pitchFamily="2" charset="-122"/>
                <a:sym typeface="时尚中黑简体" pitchFamily="2" charset="-122"/>
              </a:rPr>
              <a:t>6</a:t>
            </a: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4352" name="TextBox 82">
            <a:extLst>
              <a:ext uri="{FF2B5EF4-FFF2-40B4-BE49-F238E27FC236}">
                <a16:creationId xmlns:a16="http://schemas.microsoft.com/office/drawing/2014/main" id="{BF889B21-47F6-4818-A4D8-DC64E1874981}"/>
              </a:ext>
            </a:extLst>
          </p:cNvPr>
          <p:cNvSpPr>
            <a:spLocks noChangeArrowheads="1"/>
          </p:cNvSpPr>
          <p:nvPr/>
        </p:nvSpPr>
        <p:spPr bwMode="auto">
          <a:xfrm>
            <a:off x="5821363" y="1949450"/>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FFFFFF"/>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4353" name="TextBox 82">
            <a:extLst>
              <a:ext uri="{FF2B5EF4-FFF2-40B4-BE49-F238E27FC236}">
                <a16:creationId xmlns:a16="http://schemas.microsoft.com/office/drawing/2014/main" id="{C44407A5-9552-4707-B4F5-3FBA405A4E59}"/>
              </a:ext>
            </a:extLst>
          </p:cNvPr>
          <p:cNvSpPr>
            <a:spLocks noChangeArrowheads="1"/>
          </p:cNvSpPr>
          <p:nvPr/>
        </p:nvSpPr>
        <p:spPr bwMode="auto">
          <a:xfrm>
            <a:off x="5821363" y="2479675"/>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FFFFFF"/>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4354" name="TextBox 82">
            <a:extLst>
              <a:ext uri="{FF2B5EF4-FFF2-40B4-BE49-F238E27FC236}">
                <a16:creationId xmlns:a16="http://schemas.microsoft.com/office/drawing/2014/main" id="{538C2138-8123-41F4-9D6F-C2FD86FF867B}"/>
              </a:ext>
            </a:extLst>
          </p:cNvPr>
          <p:cNvSpPr>
            <a:spLocks noChangeArrowheads="1"/>
          </p:cNvSpPr>
          <p:nvPr/>
        </p:nvSpPr>
        <p:spPr bwMode="auto">
          <a:xfrm>
            <a:off x="5821363" y="3008313"/>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FFFFFF"/>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4355" name="TextBox 82">
            <a:extLst>
              <a:ext uri="{FF2B5EF4-FFF2-40B4-BE49-F238E27FC236}">
                <a16:creationId xmlns:a16="http://schemas.microsoft.com/office/drawing/2014/main" id="{D6D80166-6A67-437E-8039-34C1EF774EAE}"/>
              </a:ext>
            </a:extLst>
          </p:cNvPr>
          <p:cNvSpPr>
            <a:spLocks noChangeArrowheads="1"/>
          </p:cNvSpPr>
          <p:nvPr/>
        </p:nvSpPr>
        <p:spPr bwMode="auto">
          <a:xfrm>
            <a:off x="5821363" y="3538538"/>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FFFFFF"/>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4356" name="TextBox 82">
            <a:extLst>
              <a:ext uri="{FF2B5EF4-FFF2-40B4-BE49-F238E27FC236}">
                <a16:creationId xmlns:a16="http://schemas.microsoft.com/office/drawing/2014/main" id="{0153C875-CC80-47C6-B691-4704B03A4DE2}"/>
              </a:ext>
            </a:extLst>
          </p:cNvPr>
          <p:cNvSpPr>
            <a:spLocks noChangeArrowheads="1"/>
          </p:cNvSpPr>
          <p:nvPr/>
        </p:nvSpPr>
        <p:spPr bwMode="auto">
          <a:xfrm>
            <a:off x="5821363" y="4068763"/>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FFFFFF"/>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4357" name="矩形 63">
            <a:extLst>
              <a:ext uri="{FF2B5EF4-FFF2-40B4-BE49-F238E27FC236}">
                <a16:creationId xmlns:a16="http://schemas.microsoft.com/office/drawing/2014/main" id="{E82AE1A0-E810-428F-AB97-BD2A0D81B3D5}"/>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时尚中黑简体" pitchFamily="2" charset="-122"/>
              </a:rPr>
              <a:t>LOGO</a:t>
            </a:r>
          </a:p>
        </p:txBody>
      </p:sp>
      <p:sp>
        <p:nvSpPr>
          <p:cNvPr id="14358" name="Freeform 5658">
            <a:extLst>
              <a:ext uri="{FF2B5EF4-FFF2-40B4-BE49-F238E27FC236}">
                <a16:creationId xmlns:a16="http://schemas.microsoft.com/office/drawing/2014/main" id="{3F605AA7-AB40-4B51-8BF0-2D519B52CE00}"/>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9" name="矩形 65">
            <a:extLst>
              <a:ext uri="{FF2B5EF4-FFF2-40B4-BE49-F238E27FC236}">
                <a16:creationId xmlns:a16="http://schemas.microsoft.com/office/drawing/2014/main" id="{0245277C-F05F-40C5-9408-7DA189526083}"/>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时尚中黑简体" pitchFamily="2" charset="-122"/>
              </a:rPr>
              <a:t>The coolest Design</a:t>
            </a:r>
          </a:p>
        </p:txBody>
      </p:sp>
      <p:sp>
        <p:nvSpPr>
          <p:cNvPr id="14360" name="矩形 66">
            <a:extLst>
              <a:ext uri="{FF2B5EF4-FFF2-40B4-BE49-F238E27FC236}">
                <a16:creationId xmlns:a16="http://schemas.microsoft.com/office/drawing/2014/main" id="{6F166BFF-1BE5-4ACE-B19A-8CC9E6F45C9A}"/>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grpSp>
        <p:nvGrpSpPr>
          <p:cNvPr id="14361" name="组合 26">
            <a:extLst>
              <a:ext uri="{FF2B5EF4-FFF2-40B4-BE49-F238E27FC236}">
                <a16:creationId xmlns:a16="http://schemas.microsoft.com/office/drawing/2014/main" id="{025AE9A6-BDFE-48E1-B86B-4575713C5368}"/>
              </a:ext>
            </a:extLst>
          </p:cNvPr>
          <p:cNvGrpSpPr>
            <a:grpSpLocks/>
          </p:cNvGrpSpPr>
          <p:nvPr/>
        </p:nvGrpSpPr>
        <p:grpSpPr bwMode="auto">
          <a:xfrm>
            <a:off x="958850" y="898525"/>
            <a:ext cx="2757488" cy="4832350"/>
            <a:chOff x="0" y="0"/>
            <a:chExt cx="2757979" cy="4832378"/>
          </a:xfrm>
        </p:grpSpPr>
        <p:grpSp>
          <p:nvGrpSpPr>
            <p:cNvPr id="14363" name="组合 27">
              <a:extLst>
                <a:ext uri="{FF2B5EF4-FFF2-40B4-BE49-F238E27FC236}">
                  <a16:creationId xmlns:a16="http://schemas.microsoft.com/office/drawing/2014/main" id="{0E5BA8D5-F350-4D40-96DC-81F0DB981ACF}"/>
                </a:ext>
              </a:extLst>
            </p:cNvPr>
            <p:cNvGrpSpPr>
              <a:grpSpLocks/>
            </p:cNvGrpSpPr>
            <p:nvPr/>
          </p:nvGrpSpPr>
          <p:grpSpPr bwMode="auto">
            <a:xfrm>
              <a:off x="0" y="0"/>
              <a:ext cx="2757979" cy="4832378"/>
              <a:chOff x="0" y="0"/>
              <a:chExt cx="2757979" cy="4832378"/>
            </a:xfrm>
          </p:grpSpPr>
          <p:grpSp>
            <p:nvGrpSpPr>
              <p:cNvPr id="14367" name="组合 32">
                <a:extLst>
                  <a:ext uri="{FF2B5EF4-FFF2-40B4-BE49-F238E27FC236}">
                    <a16:creationId xmlns:a16="http://schemas.microsoft.com/office/drawing/2014/main" id="{5C7B30C0-1198-4FE5-9BB9-864F416DFC1B}"/>
                  </a:ext>
                </a:extLst>
              </p:cNvPr>
              <p:cNvGrpSpPr>
                <a:grpSpLocks/>
              </p:cNvGrpSpPr>
              <p:nvPr/>
            </p:nvGrpSpPr>
            <p:grpSpPr bwMode="auto">
              <a:xfrm>
                <a:off x="0" y="0"/>
                <a:ext cx="2757979" cy="4832378"/>
                <a:chOff x="0" y="0"/>
                <a:chExt cx="2110942" cy="3698676"/>
              </a:xfrm>
            </p:grpSpPr>
            <p:sp>
              <p:nvSpPr>
                <p:cNvPr id="14371" name="圆角矩形 36">
                  <a:extLst>
                    <a:ext uri="{FF2B5EF4-FFF2-40B4-BE49-F238E27FC236}">
                      <a16:creationId xmlns:a16="http://schemas.microsoft.com/office/drawing/2014/main" id="{FF633463-9AD6-466D-ADD9-AA563DBA2592}"/>
                    </a:ext>
                  </a:extLst>
                </p:cNvPr>
                <p:cNvSpPr>
                  <a:spLocks noChangeArrowheads="1"/>
                </p:cNvSpPr>
                <p:nvPr/>
              </p:nvSpPr>
              <p:spPr bwMode="auto">
                <a:xfrm>
                  <a:off x="22710" y="21602"/>
                  <a:ext cx="2088232" cy="3677074"/>
                </a:xfrm>
                <a:prstGeom prst="roundRect">
                  <a:avLst>
                    <a:gd name="adj" fmla="val 16667"/>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宋体" panose="02010600030101010101" pitchFamily="2" charset="-122"/>
                  </a:endParaRPr>
                </a:p>
              </p:txBody>
            </p:sp>
            <p:sp>
              <p:nvSpPr>
                <p:cNvPr id="14372" name="矩形 37">
                  <a:extLst>
                    <a:ext uri="{FF2B5EF4-FFF2-40B4-BE49-F238E27FC236}">
                      <a16:creationId xmlns:a16="http://schemas.microsoft.com/office/drawing/2014/main" id="{6B791203-3A16-4199-8FCA-596ABCFA194D}"/>
                    </a:ext>
                  </a:extLst>
                </p:cNvPr>
                <p:cNvSpPr>
                  <a:spLocks noChangeArrowheads="1"/>
                </p:cNvSpPr>
                <p:nvPr/>
              </p:nvSpPr>
              <p:spPr bwMode="auto">
                <a:xfrm>
                  <a:off x="1534878" y="0"/>
                  <a:ext cx="288032" cy="72008"/>
                </a:xfrm>
                <a:prstGeom prst="rect">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宋体" panose="02010600030101010101" pitchFamily="2" charset="-122"/>
                  </a:endParaRPr>
                </a:p>
              </p:txBody>
            </p:sp>
            <p:sp>
              <p:nvSpPr>
                <p:cNvPr id="14373" name="矩形 38">
                  <a:extLst>
                    <a:ext uri="{FF2B5EF4-FFF2-40B4-BE49-F238E27FC236}">
                      <a16:creationId xmlns:a16="http://schemas.microsoft.com/office/drawing/2014/main" id="{21F5D3C7-47FF-4E54-9589-A407EF8FA84A}"/>
                    </a:ext>
                  </a:extLst>
                </p:cNvPr>
                <p:cNvSpPr>
                  <a:spLocks noChangeArrowheads="1"/>
                </p:cNvSpPr>
                <p:nvPr/>
              </p:nvSpPr>
              <p:spPr bwMode="auto">
                <a:xfrm>
                  <a:off x="0" y="618204"/>
                  <a:ext cx="72008" cy="126016"/>
                </a:xfrm>
                <a:prstGeom prst="rect">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宋体" panose="02010600030101010101" pitchFamily="2" charset="-122"/>
                  </a:endParaRPr>
                </a:p>
              </p:txBody>
            </p:sp>
            <p:sp>
              <p:nvSpPr>
                <p:cNvPr id="14374" name="矩形 46">
                  <a:extLst>
                    <a:ext uri="{FF2B5EF4-FFF2-40B4-BE49-F238E27FC236}">
                      <a16:creationId xmlns:a16="http://schemas.microsoft.com/office/drawing/2014/main" id="{95370969-4D90-46BA-9A41-8DAFDE88FF35}"/>
                    </a:ext>
                  </a:extLst>
                </p:cNvPr>
                <p:cNvSpPr>
                  <a:spLocks noChangeArrowheads="1"/>
                </p:cNvSpPr>
                <p:nvPr/>
              </p:nvSpPr>
              <p:spPr bwMode="auto">
                <a:xfrm>
                  <a:off x="0" y="896620"/>
                  <a:ext cx="72008" cy="126016"/>
                </a:xfrm>
                <a:prstGeom prst="rect">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宋体" panose="02010600030101010101" pitchFamily="2" charset="-122"/>
                  </a:endParaRPr>
                </a:p>
              </p:txBody>
            </p:sp>
            <p:sp>
              <p:nvSpPr>
                <p:cNvPr id="14375" name="矩形 47">
                  <a:extLst>
                    <a:ext uri="{FF2B5EF4-FFF2-40B4-BE49-F238E27FC236}">
                      <a16:creationId xmlns:a16="http://schemas.microsoft.com/office/drawing/2014/main" id="{1818393E-D3D6-403C-A5D1-92DDDF2EADF5}"/>
                    </a:ext>
                  </a:extLst>
                </p:cNvPr>
                <p:cNvSpPr>
                  <a:spLocks noChangeArrowheads="1"/>
                </p:cNvSpPr>
                <p:nvPr/>
              </p:nvSpPr>
              <p:spPr bwMode="auto">
                <a:xfrm>
                  <a:off x="0" y="1173730"/>
                  <a:ext cx="72008" cy="126016"/>
                </a:xfrm>
                <a:prstGeom prst="rect">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宋体" panose="02010600030101010101" pitchFamily="2" charset="-122"/>
                  </a:endParaRPr>
                </a:p>
              </p:txBody>
            </p:sp>
          </p:grpSp>
          <p:sp>
            <p:nvSpPr>
              <p:cNvPr id="14368" name="矩形 33">
                <a:extLst>
                  <a:ext uri="{FF2B5EF4-FFF2-40B4-BE49-F238E27FC236}">
                    <a16:creationId xmlns:a16="http://schemas.microsoft.com/office/drawing/2014/main" id="{B54DD56B-15A2-4DE2-9E47-24AF252C82C7}"/>
                  </a:ext>
                </a:extLst>
              </p:cNvPr>
              <p:cNvSpPr>
                <a:spLocks noChangeArrowheads="1"/>
              </p:cNvSpPr>
              <p:nvPr/>
            </p:nvSpPr>
            <p:spPr bwMode="auto">
              <a:xfrm>
                <a:off x="217830" y="807693"/>
                <a:ext cx="2351990" cy="3642270"/>
              </a:xfrm>
              <a:prstGeom prst="rect">
                <a:avLst/>
              </a:prstGeom>
              <a:solidFill>
                <a:srgbClr val="1976AF"/>
              </a:solidFill>
              <a:ln w="25400">
                <a:solidFill>
                  <a:schemeClr val="tx1"/>
                </a:solidFill>
                <a:bevel/>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宋体" panose="02010600030101010101" pitchFamily="2" charset="-122"/>
                </a:endParaRPr>
              </a:p>
            </p:txBody>
          </p:sp>
          <p:sp>
            <p:nvSpPr>
              <p:cNvPr id="14369" name="椭圆 34">
                <a:extLst>
                  <a:ext uri="{FF2B5EF4-FFF2-40B4-BE49-F238E27FC236}">
                    <a16:creationId xmlns:a16="http://schemas.microsoft.com/office/drawing/2014/main" id="{5C080CB7-8C67-4BAD-BC7B-445747ED8E12}"/>
                  </a:ext>
                </a:extLst>
              </p:cNvPr>
              <p:cNvSpPr>
                <a:spLocks noChangeArrowheads="1"/>
              </p:cNvSpPr>
              <p:nvPr/>
            </p:nvSpPr>
            <p:spPr bwMode="auto">
              <a:xfrm>
                <a:off x="1429106" y="310462"/>
                <a:ext cx="23517" cy="23517"/>
              </a:xfrm>
              <a:prstGeom prst="ellipse">
                <a:avLst/>
              </a:prstGeom>
              <a:solidFill>
                <a:schemeClr val="bg1"/>
              </a:solidFill>
              <a:ln w="25400">
                <a:solidFill>
                  <a:schemeClr val="bg1"/>
                </a:solidFill>
                <a:bevel/>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宋体" panose="02010600030101010101" pitchFamily="2" charset="-122"/>
                </a:endParaRPr>
              </a:p>
            </p:txBody>
          </p:sp>
          <p:sp>
            <p:nvSpPr>
              <p:cNvPr id="14370" name="圆角矩形 35">
                <a:extLst>
                  <a:ext uri="{FF2B5EF4-FFF2-40B4-BE49-F238E27FC236}">
                    <a16:creationId xmlns:a16="http://schemas.microsoft.com/office/drawing/2014/main" id="{B0E60B7C-5475-4E73-9B6B-273D56DA959A}"/>
                  </a:ext>
                </a:extLst>
              </p:cNvPr>
              <p:cNvSpPr>
                <a:spLocks noChangeArrowheads="1"/>
              </p:cNvSpPr>
              <p:nvPr/>
            </p:nvSpPr>
            <p:spPr bwMode="auto">
              <a:xfrm>
                <a:off x="1158626" y="498621"/>
                <a:ext cx="564478" cy="23517"/>
              </a:xfrm>
              <a:prstGeom prst="roundRect">
                <a:avLst>
                  <a:gd name="adj" fmla="val 16667"/>
                </a:avLst>
              </a:prstGeom>
              <a:solidFill>
                <a:schemeClr val="bg1"/>
              </a:solidFill>
              <a:ln w="25400">
                <a:solidFill>
                  <a:schemeClr val="bg1"/>
                </a:solidFill>
                <a:bevel/>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宋体" panose="02010600030101010101" pitchFamily="2" charset="-122"/>
                </a:endParaRPr>
              </a:p>
            </p:txBody>
          </p:sp>
        </p:grpSp>
        <p:pic>
          <p:nvPicPr>
            <p:cNvPr id="14364" name="Picture 4">
              <a:extLst>
                <a:ext uri="{FF2B5EF4-FFF2-40B4-BE49-F238E27FC236}">
                  <a16:creationId xmlns:a16="http://schemas.microsoft.com/office/drawing/2014/main" id="{52944439-174B-4052-AC92-8EBB76371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04" y="1194921"/>
              <a:ext cx="852902" cy="29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4365" name="Picture 4">
              <a:extLst>
                <a:ext uri="{FF2B5EF4-FFF2-40B4-BE49-F238E27FC236}">
                  <a16:creationId xmlns:a16="http://schemas.microsoft.com/office/drawing/2014/main" id="{26FC9BFF-8BDC-4188-BEF5-5AB31E725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03" y="1773293"/>
              <a:ext cx="444563" cy="15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4366" name="Picture 4">
              <a:extLst>
                <a:ext uri="{FF2B5EF4-FFF2-40B4-BE49-F238E27FC236}">
                  <a16:creationId xmlns:a16="http://schemas.microsoft.com/office/drawing/2014/main" id="{CBE51736-D44D-4885-849E-754A7CD68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725" y="1453755"/>
              <a:ext cx="739936" cy="25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pic>
        <p:nvPicPr>
          <p:cNvPr id="14362" name="图片 4">
            <a:extLst>
              <a:ext uri="{FF2B5EF4-FFF2-40B4-BE49-F238E27FC236}">
                <a16:creationId xmlns:a16="http://schemas.microsoft.com/office/drawing/2014/main" id="{2746A4CB-4B4C-4680-B06E-9A99A63EC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3257550"/>
            <a:ext cx="210026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5362" name="矩形 45">
            <a:extLst>
              <a:ext uri="{FF2B5EF4-FFF2-40B4-BE49-F238E27FC236}">
                <a16:creationId xmlns:a16="http://schemas.microsoft.com/office/drawing/2014/main" id="{68526265-3DFD-4D88-B9F1-4D2C704BBDD8}"/>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时尚中黑简体" pitchFamily="2" charset="-122"/>
              </a:rPr>
              <a:t>LOGO</a:t>
            </a:r>
          </a:p>
        </p:txBody>
      </p:sp>
      <p:sp>
        <p:nvSpPr>
          <p:cNvPr id="15363" name="Freeform 5658">
            <a:extLst>
              <a:ext uri="{FF2B5EF4-FFF2-40B4-BE49-F238E27FC236}">
                <a16:creationId xmlns:a16="http://schemas.microsoft.com/office/drawing/2014/main" id="{9EF00214-3B16-4521-9821-509939B1A2BC}"/>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5364" name="矩形 47">
            <a:extLst>
              <a:ext uri="{FF2B5EF4-FFF2-40B4-BE49-F238E27FC236}">
                <a16:creationId xmlns:a16="http://schemas.microsoft.com/office/drawing/2014/main" id="{6155908C-0394-48F8-B8DF-647E3DE34E3C}"/>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时尚中黑简体" pitchFamily="2" charset="-122"/>
              </a:rPr>
              <a:t>The coolest Design</a:t>
            </a:r>
          </a:p>
        </p:txBody>
      </p:sp>
      <p:sp>
        <p:nvSpPr>
          <p:cNvPr id="15365" name="矩形 48">
            <a:extLst>
              <a:ext uri="{FF2B5EF4-FFF2-40B4-BE49-F238E27FC236}">
                <a16:creationId xmlns:a16="http://schemas.microsoft.com/office/drawing/2014/main" id="{379D9661-6DBD-428A-9388-AB80510679A2}"/>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pic>
        <p:nvPicPr>
          <p:cNvPr id="15366" name="Picture 4">
            <a:extLst>
              <a:ext uri="{FF2B5EF4-FFF2-40B4-BE49-F238E27FC236}">
                <a16:creationId xmlns:a16="http://schemas.microsoft.com/office/drawing/2014/main" id="{DA076468-783C-4631-802C-EDC7396F29E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538" y="1795463"/>
            <a:ext cx="935037" cy="935037"/>
          </a:xfrm>
          <a:prstGeom prst="rect">
            <a:avLst/>
          </a:prstGeom>
          <a:noFill/>
          <a:ln w="57150">
            <a:solidFill>
              <a:srgbClr val="92BEA2"/>
            </a:solidFill>
            <a:bevel/>
            <a:headEnd/>
            <a:tailEnd/>
          </a:ln>
          <a:extLst>
            <a:ext uri="{909E8E84-426E-40DD-AFC4-6F175D3DCCD1}">
              <a14:hiddenFill xmlns:a14="http://schemas.microsoft.com/office/drawing/2010/main">
                <a:solidFill>
                  <a:srgbClr val="FFFFFF"/>
                </a:solidFill>
              </a14:hiddenFill>
            </a:ext>
          </a:extLst>
        </p:spPr>
      </p:pic>
      <p:pic>
        <p:nvPicPr>
          <p:cNvPr id="15367" name="Picture 2">
            <a:extLst>
              <a:ext uri="{FF2B5EF4-FFF2-40B4-BE49-F238E27FC236}">
                <a16:creationId xmlns:a16="http://schemas.microsoft.com/office/drawing/2014/main" id="{322347FE-D269-4CEF-92B5-2BE95C41A63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1638300"/>
            <a:ext cx="935038" cy="936625"/>
          </a:xfrm>
          <a:prstGeom prst="rect">
            <a:avLst/>
          </a:prstGeom>
          <a:noFill/>
          <a:ln w="57150">
            <a:solidFill>
              <a:srgbClr val="92BEA2"/>
            </a:solidFill>
            <a:bevel/>
            <a:headEnd/>
            <a:tailEnd/>
          </a:ln>
          <a:extLst>
            <a:ext uri="{909E8E84-426E-40DD-AFC4-6F175D3DCCD1}">
              <a14:hiddenFill xmlns:a14="http://schemas.microsoft.com/office/drawing/2010/main">
                <a:solidFill>
                  <a:srgbClr val="FFFFFF"/>
                </a:solidFill>
              </a14:hiddenFill>
            </a:ext>
          </a:extLst>
        </p:spPr>
      </p:pic>
      <p:pic>
        <p:nvPicPr>
          <p:cNvPr id="15368" name="Picture 2">
            <a:hlinkClick r:id="rId4"/>
            <a:extLst>
              <a:ext uri="{FF2B5EF4-FFF2-40B4-BE49-F238E27FC236}">
                <a16:creationId xmlns:a16="http://schemas.microsoft.com/office/drawing/2014/main" id="{DB5879CE-2E4F-4247-B587-C7100CF8C50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975" y="1795463"/>
            <a:ext cx="936625" cy="935037"/>
          </a:xfrm>
          <a:prstGeom prst="rect">
            <a:avLst/>
          </a:prstGeom>
          <a:noFill/>
          <a:ln w="57150">
            <a:solidFill>
              <a:srgbClr val="92BEA2"/>
            </a:solidFill>
            <a:bevel/>
            <a:headEnd/>
            <a:tailEnd/>
          </a:ln>
          <a:extLst>
            <a:ext uri="{909E8E84-426E-40DD-AFC4-6F175D3DCCD1}">
              <a14:hiddenFill xmlns:a14="http://schemas.microsoft.com/office/drawing/2010/main">
                <a:solidFill>
                  <a:srgbClr val="FFFFFF"/>
                </a:solidFill>
              </a14:hiddenFill>
            </a:ext>
          </a:extLst>
        </p:spPr>
      </p:pic>
      <p:pic>
        <p:nvPicPr>
          <p:cNvPr id="15369" name="Picture 2">
            <a:extLst>
              <a:ext uri="{FF2B5EF4-FFF2-40B4-BE49-F238E27FC236}">
                <a16:creationId xmlns:a16="http://schemas.microsoft.com/office/drawing/2014/main" id="{982A3166-EC2C-4DD8-BB18-59BB6F61BC4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850" y="2303463"/>
            <a:ext cx="936625" cy="935037"/>
          </a:xfrm>
          <a:prstGeom prst="rect">
            <a:avLst/>
          </a:prstGeom>
          <a:noFill/>
          <a:ln w="57150">
            <a:solidFill>
              <a:srgbClr val="92BEA2"/>
            </a:solidFill>
            <a:bevel/>
            <a:headEnd/>
            <a:tailEnd/>
          </a:ln>
          <a:extLst>
            <a:ext uri="{909E8E84-426E-40DD-AFC4-6F175D3DCCD1}">
              <a14:hiddenFill xmlns:a14="http://schemas.microsoft.com/office/drawing/2010/main">
                <a:solidFill>
                  <a:srgbClr val="FFFFFF"/>
                </a:solidFill>
              </a14:hiddenFill>
            </a:ext>
          </a:extLst>
        </p:spPr>
      </p:pic>
      <p:pic>
        <p:nvPicPr>
          <p:cNvPr id="15370" name="Picture 4">
            <a:hlinkClick r:id="rId7"/>
            <a:extLst>
              <a:ext uri="{FF2B5EF4-FFF2-40B4-BE49-F238E27FC236}">
                <a16:creationId xmlns:a16="http://schemas.microsoft.com/office/drawing/2014/main" id="{04D1268D-CAA7-47BA-BE44-744BB9A63330}"/>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7163" y="2359025"/>
            <a:ext cx="936625" cy="936625"/>
          </a:xfrm>
          <a:prstGeom prst="rect">
            <a:avLst/>
          </a:prstGeom>
          <a:noFill/>
          <a:ln w="57150">
            <a:solidFill>
              <a:srgbClr val="92BEA2"/>
            </a:solidFill>
            <a:bevel/>
            <a:headEnd/>
            <a:tailEnd/>
          </a:ln>
          <a:extLst>
            <a:ext uri="{909E8E84-426E-40DD-AFC4-6F175D3DCCD1}">
              <a14:hiddenFill xmlns:a14="http://schemas.microsoft.com/office/drawing/2010/main">
                <a:solidFill>
                  <a:srgbClr val="FFFFFF"/>
                </a:solidFill>
              </a14:hiddenFill>
            </a:ext>
          </a:extLst>
        </p:spPr>
      </p:pic>
      <p:pic>
        <p:nvPicPr>
          <p:cNvPr id="15371" name="Picture 8">
            <a:hlinkClick r:id="rId9"/>
            <a:extLst>
              <a:ext uri="{FF2B5EF4-FFF2-40B4-BE49-F238E27FC236}">
                <a16:creationId xmlns:a16="http://schemas.microsoft.com/office/drawing/2014/main" id="{3DE52E6A-0A0C-47D4-8050-982DBBC864B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13" y="1720850"/>
            <a:ext cx="935037" cy="936625"/>
          </a:xfrm>
          <a:prstGeom prst="rect">
            <a:avLst/>
          </a:prstGeom>
          <a:noFill/>
          <a:ln w="57150">
            <a:solidFill>
              <a:srgbClr val="92BEA2"/>
            </a:solidFill>
            <a:bevel/>
            <a:headEnd/>
            <a:tailEnd/>
          </a:ln>
          <a:extLst>
            <a:ext uri="{909E8E84-426E-40DD-AFC4-6F175D3DCCD1}">
              <a14:hiddenFill xmlns:a14="http://schemas.microsoft.com/office/drawing/2010/main">
                <a:solidFill>
                  <a:srgbClr val="FFFFFF"/>
                </a:solidFill>
              </a14:hiddenFill>
            </a:ext>
          </a:extLst>
        </p:spPr>
      </p:pic>
      <p:pic>
        <p:nvPicPr>
          <p:cNvPr id="15372" name="Picture 2">
            <a:hlinkClick r:id="rId11"/>
            <a:extLst>
              <a:ext uri="{FF2B5EF4-FFF2-40B4-BE49-F238E27FC236}">
                <a16:creationId xmlns:a16="http://schemas.microsoft.com/office/drawing/2014/main" id="{63D68B64-D0EB-4B39-A956-56A914DED3F4}"/>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4475" y="2359025"/>
            <a:ext cx="935038" cy="936625"/>
          </a:xfrm>
          <a:prstGeom prst="rect">
            <a:avLst/>
          </a:prstGeom>
          <a:noFill/>
          <a:ln w="57150">
            <a:solidFill>
              <a:srgbClr val="92BEA2"/>
            </a:solidFill>
            <a:bevel/>
            <a:headEnd/>
            <a:tailEnd/>
          </a:ln>
          <a:extLst>
            <a:ext uri="{909E8E84-426E-40DD-AFC4-6F175D3DCCD1}">
              <a14:hiddenFill xmlns:a14="http://schemas.microsoft.com/office/drawing/2010/main">
                <a:solidFill>
                  <a:srgbClr val="FFFFFF"/>
                </a:solidFill>
              </a14:hiddenFill>
            </a:ext>
          </a:extLst>
        </p:spPr>
      </p:pic>
      <p:sp>
        <p:nvSpPr>
          <p:cNvPr id="15373" name="Oval 5">
            <a:extLst>
              <a:ext uri="{FF2B5EF4-FFF2-40B4-BE49-F238E27FC236}">
                <a16:creationId xmlns:a16="http://schemas.microsoft.com/office/drawing/2014/main" id="{0839FD16-08BB-4C27-BEC4-7483FFD34000}"/>
              </a:ext>
            </a:extLst>
          </p:cNvPr>
          <p:cNvSpPr>
            <a:spLocks noChangeArrowheads="1"/>
          </p:cNvSpPr>
          <p:nvPr/>
        </p:nvSpPr>
        <p:spPr bwMode="auto">
          <a:xfrm>
            <a:off x="2211388"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5374" name="Oval 6">
            <a:extLst>
              <a:ext uri="{FF2B5EF4-FFF2-40B4-BE49-F238E27FC236}">
                <a16:creationId xmlns:a16="http://schemas.microsoft.com/office/drawing/2014/main" id="{63282158-0AAF-4186-A831-5CF5433455BC}"/>
              </a:ext>
            </a:extLst>
          </p:cNvPr>
          <p:cNvSpPr>
            <a:spLocks noChangeArrowheads="1"/>
          </p:cNvSpPr>
          <p:nvPr/>
        </p:nvSpPr>
        <p:spPr bwMode="auto">
          <a:xfrm>
            <a:off x="4729163"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5375" name="Oval 7">
            <a:extLst>
              <a:ext uri="{FF2B5EF4-FFF2-40B4-BE49-F238E27FC236}">
                <a16:creationId xmlns:a16="http://schemas.microsoft.com/office/drawing/2014/main" id="{94397DF5-9EB6-48F3-BC1B-C738AD8F1F5B}"/>
              </a:ext>
            </a:extLst>
          </p:cNvPr>
          <p:cNvSpPr>
            <a:spLocks noChangeArrowheads="1"/>
          </p:cNvSpPr>
          <p:nvPr/>
        </p:nvSpPr>
        <p:spPr bwMode="auto">
          <a:xfrm>
            <a:off x="7283450"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5376" name="Oval 8">
            <a:extLst>
              <a:ext uri="{FF2B5EF4-FFF2-40B4-BE49-F238E27FC236}">
                <a16:creationId xmlns:a16="http://schemas.microsoft.com/office/drawing/2014/main" id="{27A38E0D-4371-4C81-8F50-9EA76A54A25F}"/>
              </a:ext>
            </a:extLst>
          </p:cNvPr>
          <p:cNvSpPr>
            <a:spLocks noChangeArrowheads="1"/>
          </p:cNvSpPr>
          <p:nvPr/>
        </p:nvSpPr>
        <p:spPr bwMode="auto">
          <a:xfrm>
            <a:off x="5997575"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5377" name="Oval 9">
            <a:extLst>
              <a:ext uri="{FF2B5EF4-FFF2-40B4-BE49-F238E27FC236}">
                <a16:creationId xmlns:a16="http://schemas.microsoft.com/office/drawing/2014/main" id="{5A13A838-597F-431E-9D7F-E38CA96D0A90}"/>
              </a:ext>
            </a:extLst>
          </p:cNvPr>
          <p:cNvSpPr>
            <a:spLocks noChangeArrowheads="1"/>
          </p:cNvSpPr>
          <p:nvPr/>
        </p:nvSpPr>
        <p:spPr bwMode="auto">
          <a:xfrm>
            <a:off x="3443288"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5378" name="Oval 10">
            <a:extLst>
              <a:ext uri="{FF2B5EF4-FFF2-40B4-BE49-F238E27FC236}">
                <a16:creationId xmlns:a16="http://schemas.microsoft.com/office/drawing/2014/main" id="{114AD6D5-7747-4E3D-8F4C-286AB2917839}"/>
              </a:ext>
            </a:extLst>
          </p:cNvPr>
          <p:cNvSpPr>
            <a:spLocks noChangeArrowheads="1"/>
          </p:cNvSpPr>
          <p:nvPr/>
        </p:nvSpPr>
        <p:spPr bwMode="auto">
          <a:xfrm>
            <a:off x="1014413"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5379" name="TextBox 27">
            <a:extLst>
              <a:ext uri="{FF2B5EF4-FFF2-40B4-BE49-F238E27FC236}">
                <a16:creationId xmlns:a16="http://schemas.microsoft.com/office/drawing/2014/main" id="{12D48DF4-3A03-4813-8ADF-66F17191A5EA}"/>
              </a:ext>
            </a:extLst>
          </p:cNvPr>
          <p:cNvSpPr>
            <a:spLocks noChangeArrowheads="1"/>
          </p:cNvSpPr>
          <p:nvPr/>
        </p:nvSpPr>
        <p:spPr bwMode="auto">
          <a:xfrm>
            <a:off x="6292850" y="1143000"/>
            <a:ext cx="2728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000">
                <a:solidFill>
                  <a:schemeClr val="bg1"/>
                </a:solidFill>
                <a:latin typeface="时尚中黑简体" pitchFamily="2" charset="-122"/>
                <a:ea typeface="时尚中黑简体" pitchFamily="2" charset="-122"/>
                <a:sym typeface="时尚中黑简体" pitchFamily="2" charset="-122"/>
              </a:rPr>
              <a:t>Type something here</a:t>
            </a:r>
            <a:endParaRPr kumimoji="0" lang="zh-CN" altLang="en-US" sz="1800">
              <a:latin typeface="Arial" panose="020B0604020202020204" pitchFamily="34" charset="0"/>
              <a:ea typeface="时尚中黑简体" pitchFamily="2" charset="-122"/>
            </a:endParaRPr>
          </a:p>
        </p:txBody>
      </p:sp>
      <p:sp>
        <p:nvSpPr>
          <p:cNvPr id="15380" name="TextBox 28">
            <a:extLst>
              <a:ext uri="{FF2B5EF4-FFF2-40B4-BE49-F238E27FC236}">
                <a16:creationId xmlns:a16="http://schemas.microsoft.com/office/drawing/2014/main" id="{CDC8AA59-1CEB-493A-879B-8013ECA9BD59}"/>
              </a:ext>
            </a:extLst>
          </p:cNvPr>
          <p:cNvSpPr>
            <a:spLocks noChangeArrowheads="1"/>
          </p:cNvSpPr>
          <p:nvPr/>
        </p:nvSpPr>
        <p:spPr bwMode="auto">
          <a:xfrm>
            <a:off x="6318250" y="1487488"/>
            <a:ext cx="171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200">
                <a:solidFill>
                  <a:schemeClr val="bg1"/>
                </a:solidFill>
                <a:latin typeface="时尚中黑简体" pitchFamily="2" charset="-122"/>
                <a:ea typeface="时尚中黑简体" pitchFamily="2" charset="-122"/>
                <a:sym typeface="时尚中黑简体" pitchFamily="2" charset="-122"/>
              </a:rPr>
              <a:t>Type something here</a:t>
            </a:r>
            <a:endParaRPr kumimoji="0" lang="zh-CN" altLang="en-US" sz="1800">
              <a:latin typeface="Arial" panose="020B0604020202020204" pitchFamily="34" charset="0"/>
              <a:ea typeface="时尚中黑简体" pitchFamily="2" charset="-122"/>
            </a:endParaRPr>
          </a:p>
        </p:txBody>
      </p:sp>
      <p:sp>
        <p:nvSpPr>
          <p:cNvPr id="15381" name="文本框 34">
            <a:extLst>
              <a:ext uri="{FF2B5EF4-FFF2-40B4-BE49-F238E27FC236}">
                <a16:creationId xmlns:a16="http://schemas.microsoft.com/office/drawing/2014/main" id="{4E1408F4-F248-40B2-AA2A-B45B3250BF96}"/>
              </a:ext>
            </a:extLst>
          </p:cNvPr>
          <p:cNvSpPr>
            <a:spLocks noChangeArrowheads="1"/>
          </p:cNvSpPr>
          <p:nvPr/>
        </p:nvSpPr>
        <p:spPr bwMode="auto">
          <a:xfrm>
            <a:off x="871538" y="3221038"/>
            <a:ext cx="81438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200000"/>
              </a:lnSpc>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时尚中黑简体" pitchFamily="2" charset="-122"/>
              </a:rPr>
              <a:t>Type something here</a:t>
            </a:r>
            <a:endParaRPr kumimoji="0" lang="zh-CN" altLang="en-US" sz="1600">
              <a:solidFill>
                <a:schemeClr val="bg1"/>
              </a:solidFill>
              <a:latin typeface="时尚中黑简体" pitchFamily="2" charset="-122"/>
              <a:ea typeface="时尚中黑简体" pitchFamily="2" charset="-122"/>
              <a:sym typeface="时尚中黑简体" pitchFamily="2" charset="-122"/>
            </a:endParaRPr>
          </a:p>
          <a:p>
            <a:pPr eaLnBrk="1" hangingPunct="1">
              <a:spcBef>
                <a:spcPct val="0"/>
              </a:spcBef>
              <a:buFont typeface="Arial" panose="020B0604020202020204" pitchFamily="34" charset="0"/>
              <a:buNone/>
            </a:pPr>
            <a:r>
              <a:rPr kumimoji="0" lang="en-US" altLang="zh-CN" sz="14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 Lorem ipsum dolor sit amet.</a:t>
            </a:r>
            <a:endParaRPr kumimoji="0" lang="zh-CN" altLang="en-US" sz="1800">
              <a:latin typeface="Arial" panose="020B0604020202020204" pitchFamily="34" charset="0"/>
              <a:ea typeface="时尚中黑简体" pitchFamily="2" charset="-122"/>
            </a:endParaRPr>
          </a:p>
        </p:txBody>
      </p:sp>
      <p:sp>
        <p:nvSpPr>
          <p:cNvPr id="15382" name="矩形 65">
            <a:extLst>
              <a:ext uri="{FF2B5EF4-FFF2-40B4-BE49-F238E27FC236}">
                <a16:creationId xmlns:a16="http://schemas.microsoft.com/office/drawing/2014/main" id="{BB4B9D43-B0D2-4139-942D-AEC6E8D46BB9}"/>
              </a:ext>
            </a:extLst>
          </p:cNvPr>
          <p:cNvSpPr>
            <a:spLocks noChangeArrowheads="1"/>
          </p:cNvSpPr>
          <p:nvPr/>
        </p:nvSpPr>
        <p:spPr bwMode="auto">
          <a:xfrm>
            <a:off x="0" y="4838700"/>
            <a:ext cx="9144000" cy="325438"/>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6386" name="矩形 21">
            <a:extLst>
              <a:ext uri="{FF2B5EF4-FFF2-40B4-BE49-F238E27FC236}">
                <a16:creationId xmlns:a16="http://schemas.microsoft.com/office/drawing/2014/main" id="{E539ABFF-FDAF-4EFE-BD61-90583EDA1461}"/>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时尚中黑简体" pitchFamily="2" charset="-122"/>
              </a:rPr>
              <a:t>LOGO</a:t>
            </a:r>
          </a:p>
        </p:txBody>
      </p:sp>
      <p:sp>
        <p:nvSpPr>
          <p:cNvPr id="16387" name="Freeform 5658">
            <a:extLst>
              <a:ext uri="{FF2B5EF4-FFF2-40B4-BE49-F238E27FC236}">
                <a16:creationId xmlns:a16="http://schemas.microsoft.com/office/drawing/2014/main" id="{18222CA1-EB5D-4CEF-AA21-A6124FC08374}"/>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6388" name="矩形 23">
            <a:extLst>
              <a:ext uri="{FF2B5EF4-FFF2-40B4-BE49-F238E27FC236}">
                <a16:creationId xmlns:a16="http://schemas.microsoft.com/office/drawing/2014/main" id="{4A5DAFB0-1161-48CD-996B-E1F6041D50EF}"/>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时尚中黑简体" pitchFamily="2" charset="-122"/>
              </a:rPr>
              <a:t>The coolest Design</a:t>
            </a:r>
          </a:p>
        </p:txBody>
      </p:sp>
      <p:sp>
        <p:nvSpPr>
          <p:cNvPr id="16389" name="矩形 24">
            <a:extLst>
              <a:ext uri="{FF2B5EF4-FFF2-40B4-BE49-F238E27FC236}">
                <a16:creationId xmlns:a16="http://schemas.microsoft.com/office/drawing/2014/main" id="{0A0A5DBB-3589-4A3E-B23F-3E15CF835EF9}"/>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grpSp>
        <p:nvGrpSpPr>
          <p:cNvPr id="16390" name="组合 44">
            <a:extLst>
              <a:ext uri="{FF2B5EF4-FFF2-40B4-BE49-F238E27FC236}">
                <a16:creationId xmlns:a16="http://schemas.microsoft.com/office/drawing/2014/main" id="{EDCD1A75-BDD8-4339-9BA1-187EF010992B}"/>
              </a:ext>
            </a:extLst>
          </p:cNvPr>
          <p:cNvGrpSpPr>
            <a:grpSpLocks/>
          </p:cNvGrpSpPr>
          <p:nvPr/>
        </p:nvGrpSpPr>
        <p:grpSpPr bwMode="auto">
          <a:xfrm flipH="1">
            <a:off x="876300" y="1501775"/>
            <a:ext cx="2531794" cy="463550"/>
            <a:chOff x="0" y="0"/>
            <a:chExt cx="2183514" cy="463550"/>
          </a:xfrm>
        </p:grpSpPr>
        <p:sp>
          <p:nvSpPr>
            <p:cNvPr id="16428" name="TextBox 82">
              <a:extLst>
                <a:ext uri="{FF2B5EF4-FFF2-40B4-BE49-F238E27FC236}">
                  <a16:creationId xmlns:a16="http://schemas.microsoft.com/office/drawing/2014/main" id="{9DB42F14-FFC1-4FAD-BE7C-29FBD8372ED4}"/>
                </a:ext>
              </a:extLst>
            </p:cNvPr>
            <p:cNvSpPr>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200">
                  <a:solidFill>
                    <a:schemeClr val="bg1"/>
                  </a:solidFill>
                  <a:latin typeface="时尚中黑简体" pitchFamily="2" charset="-122"/>
                  <a:ea typeface="时尚中黑简体" pitchFamily="2" charset="-122"/>
                  <a:sym typeface="宋体" panose="02010600030101010101" pitchFamily="2" charset="-122"/>
                </a:rPr>
                <a:t>Click Add Text    </a:t>
              </a:r>
              <a:endParaRPr kumimoji="0" lang="en-US" altLang="zh-CN" sz="1200">
                <a:solidFill>
                  <a:schemeClr val="bg1"/>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zh-CN" altLang="en-US" sz="1200">
                  <a:solidFill>
                    <a:schemeClr val="bg1"/>
                  </a:solidFill>
                  <a:latin typeface="时尚中黑简体" pitchFamily="2" charset="-122"/>
                  <a:ea typeface="时尚中黑简体" pitchFamily="2" charset="-122"/>
                  <a:sym typeface="宋体" panose="02010600030101010101" pitchFamily="2" charset="-122"/>
                </a:rPr>
                <a:t>Click Add Text</a:t>
              </a:r>
              <a:endParaRPr kumimoji="0" lang="en-US" altLang="zh-CN" sz="1200">
                <a:solidFill>
                  <a:schemeClr val="bg1"/>
                </a:solidFill>
                <a:latin typeface="时尚中黑简体" pitchFamily="2" charset="-122"/>
                <a:ea typeface="时尚中黑简体" pitchFamily="2" charset="-122"/>
                <a:sym typeface="宋体" panose="02010600030101010101" pitchFamily="2" charset="-122"/>
              </a:endParaRPr>
            </a:p>
          </p:txBody>
        </p:sp>
        <p:sp>
          <p:nvSpPr>
            <p:cNvPr id="16429" name="TextBox 11">
              <a:extLst>
                <a:ext uri="{FF2B5EF4-FFF2-40B4-BE49-F238E27FC236}">
                  <a16:creationId xmlns:a16="http://schemas.microsoft.com/office/drawing/2014/main" id="{5175AAEF-B242-4A61-9871-C6714CF15A67}"/>
                </a:ext>
              </a:extLst>
            </p:cNvPr>
            <p:cNvSpPr>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200" dirty="0">
                  <a:solidFill>
                    <a:schemeClr val="bg1"/>
                  </a:solidFill>
                  <a:latin typeface="时尚中黑简体" pitchFamily="2" charset="-122"/>
                  <a:ea typeface="时尚中黑简体" pitchFamily="2" charset="-122"/>
                  <a:sym typeface="宋体" panose="02010600030101010101" pitchFamily="2" charset="-122"/>
                </a:rPr>
                <a:t>Click Add Text    </a:t>
              </a:r>
              <a:endParaRPr kumimoji="0" lang="en-US" altLang="zh-CN" sz="1200" dirty="0">
                <a:solidFill>
                  <a:schemeClr val="bg1"/>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zh-CN" altLang="en-US" sz="1200" dirty="0">
                  <a:solidFill>
                    <a:schemeClr val="bg1"/>
                  </a:solidFill>
                  <a:latin typeface="时尚中黑简体" pitchFamily="2" charset="-122"/>
                  <a:ea typeface="时尚中黑简体" pitchFamily="2" charset="-122"/>
                  <a:sym typeface="宋体" panose="02010600030101010101" pitchFamily="2" charset="-122"/>
                </a:rPr>
                <a:t>Click Add Text</a:t>
              </a:r>
              <a:endParaRPr kumimoji="0" lang="en-US" altLang="zh-CN" sz="1200" dirty="0">
                <a:solidFill>
                  <a:schemeClr val="bg1"/>
                </a:solidFill>
                <a:latin typeface="时尚中黑简体" pitchFamily="2" charset="-122"/>
                <a:ea typeface="时尚中黑简体" pitchFamily="2" charset="-122"/>
                <a:sym typeface="宋体" panose="02010600030101010101" pitchFamily="2" charset="-122"/>
              </a:endParaRPr>
            </a:p>
          </p:txBody>
        </p:sp>
      </p:grpSp>
      <p:sp>
        <p:nvSpPr>
          <p:cNvPr id="16391" name="TextBox 11">
            <a:extLst>
              <a:ext uri="{FF2B5EF4-FFF2-40B4-BE49-F238E27FC236}">
                <a16:creationId xmlns:a16="http://schemas.microsoft.com/office/drawing/2014/main" id="{45E64ECE-916A-43BD-AB9E-C2C97EBA2830}"/>
              </a:ext>
            </a:extLst>
          </p:cNvPr>
          <p:cNvSpPr>
            <a:spLocks noChangeArrowheads="1"/>
          </p:cNvSpPr>
          <p:nvPr/>
        </p:nvSpPr>
        <p:spPr bwMode="auto">
          <a:xfrm flipH="1">
            <a:off x="898525" y="1082675"/>
            <a:ext cx="1431925" cy="307777"/>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400" dirty="0">
                <a:latin typeface="时尚中黑简体" pitchFamily="2" charset="-122"/>
                <a:ea typeface="时尚中黑简体" pitchFamily="2" charset="-122"/>
                <a:sym typeface="宋体" panose="02010600030101010101" pitchFamily="2" charset="-122"/>
              </a:rPr>
              <a:t>Click Add Text    </a:t>
            </a:r>
            <a:endParaRPr kumimoji="0" lang="en-US" altLang="zh-CN" sz="1400" dirty="0">
              <a:latin typeface="时尚中黑简体" pitchFamily="2" charset="-122"/>
              <a:ea typeface="时尚中黑简体" pitchFamily="2" charset="-122"/>
              <a:sym typeface="宋体" panose="02010600030101010101" pitchFamily="2" charset="-122"/>
            </a:endParaRPr>
          </a:p>
        </p:txBody>
      </p:sp>
      <p:grpSp>
        <p:nvGrpSpPr>
          <p:cNvPr id="16392" name="组合 44">
            <a:extLst>
              <a:ext uri="{FF2B5EF4-FFF2-40B4-BE49-F238E27FC236}">
                <a16:creationId xmlns:a16="http://schemas.microsoft.com/office/drawing/2014/main" id="{285DC388-A8B1-4709-BF02-024C8AB04F04}"/>
              </a:ext>
            </a:extLst>
          </p:cNvPr>
          <p:cNvGrpSpPr>
            <a:grpSpLocks/>
          </p:cNvGrpSpPr>
          <p:nvPr/>
        </p:nvGrpSpPr>
        <p:grpSpPr bwMode="auto">
          <a:xfrm flipH="1">
            <a:off x="6070600" y="2219325"/>
            <a:ext cx="2461730" cy="463550"/>
            <a:chOff x="0" y="0"/>
            <a:chExt cx="2183514" cy="463550"/>
          </a:xfrm>
        </p:grpSpPr>
        <p:sp>
          <p:nvSpPr>
            <p:cNvPr id="16426" name="TextBox 11">
              <a:extLst>
                <a:ext uri="{FF2B5EF4-FFF2-40B4-BE49-F238E27FC236}">
                  <a16:creationId xmlns:a16="http://schemas.microsoft.com/office/drawing/2014/main" id="{E630E11A-E8F9-48FB-8FC1-23C7858AA9A0}"/>
                </a:ext>
              </a:extLst>
            </p:cNvPr>
            <p:cNvSpPr>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200">
                  <a:solidFill>
                    <a:schemeClr val="bg1"/>
                  </a:solidFill>
                  <a:latin typeface="时尚中黑简体" pitchFamily="2" charset="-122"/>
                  <a:ea typeface="时尚中黑简体" pitchFamily="2" charset="-122"/>
                  <a:sym typeface="宋体" panose="02010600030101010101" pitchFamily="2" charset="-122"/>
                </a:rPr>
                <a:t>Click Add Text    </a:t>
              </a:r>
              <a:endParaRPr kumimoji="0" lang="en-US" altLang="zh-CN" sz="1200">
                <a:solidFill>
                  <a:schemeClr val="bg1"/>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zh-CN" altLang="en-US" sz="1200">
                  <a:solidFill>
                    <a:schemeClr val="bg1"/>
                  </a:solidFill>
                  <a:latin typeface="时尚中黑简体" pitchFamily="2" charset="-122"/>
                  <a:ea typeface="时尚中黑简体" pitchFamily="2" charset="-122"/>
                  <a:sym typeface="宋体" panose="02010600030101010101" pitchFamily="2" charset="-122"/>
                </a:rPr>
                <a:t>Click Add Text</a:t>
              </a:r>
              <a:endParaRPr kumimoji="0" lang="en-US" altLang="zh-CN" sz="1200">
                <a:solidFill>
                  <a:schemeClr val="bg1"/>
                </a:solidFill>
                <a:latin typeface="时尚中黑简体" pitchFamily="2" charset="-122"/>
                <a:ea typeface="时尚中黑简体" pitchFamily="2" charset="-122"/>
                <a:sym typeface="宋体" panose="02010600030101010101" pitchFamily="2" charset="-122"/>
              </a:endParaRPr>
            </a:p>
          </p:txBody>
        </p:sp>
        <p:sp>
          <p:nvSpPr>
            <p:cNvPr id="16427" name="TextBox 11">
              <a:extLst>
                <a:ext uri="{FF2B5EF4-FFF2-40B4-BE49-F238E27FC236}">
                  <a16:creationId xmlns:a16="http://schemas.microsoft.com/office/drawing/2014/main" id="{B7DEE10E-8850-457D-8874-8D831C2876E5}"/>
                </a:ext>
              </a:extLst>
            </p:cNvPr>
            <p:cNvSpPr>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200" dirty="0">
                  <a:solidFill>
                    <a:schemeClr val="bg1"/>
                  </a:solidFill>
                  <a:latin typeface="时尚中黑简体" pitchFamily="2" charset="-122"/>
                  <a:ea typeface="时尚中黑简体" pitchFamily="2" charset="-122"/>
                  <a:sym typeface="宋体" panose="02010600030101010101" pitchFamily="2" charset="-122"/>
                </a:rPr>
                <a:t>Click Add Text    </a:t>
              </a:r>
              <a:endParaRPr kumimoji="0" lang="en-US" altLang="zh-CN" sz="1200" dirty="0">
                <a:solidFill>
                  <a:schemeClr val="bg1"/>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zh-CN" altLang="en-US" sz="1200" dirty="0">
                  <a:solidFill>
                    <a:schemeClr val="bg1"/>
                  </a:solidFill>
                  <a:latin typeface="时尚中黑简体" pitchFamily="2" charset="-122"/>
                  <a:ea typeface="时尚中黑简体" pitchFamily="2" charset="-122"/>
                  <a:sym typeface="宋体" panose="02010600030101010101" pitchFamily="2" charset="-122"/>
                </a:rPr>
                <a:t>Click Add Text</a:t>
              </a:r>
              <a:endParaRPr kumimoji="0" lang="en-US" altLang="zh-CN" sz="1200" dirty="0">
                <a:solidFill>
                  <a:schemeClr val="bg1"/>
                </a:solidFill>
                <a:latin typeface="时尚中黑简体" pitchFamily="2" charset="-122"/>
                <a:ea typeface="时尚中黑简体" pitchFamily="2" charset="-122"/>
                <a:sym typeface="宋体" panose="02010600030101010101" pitchFamily="2" charset="-122"/>
              </a:endParaRPr>
            </a:p>
          </p:txBody>
        </p:sp>
      </p:grpSp>
      <p:sp>
        <p:nvSpPr>
          <p:cNvPr id="16393" name="TextBox 11">
            <a:extLst>
              <a:ext uri="{FF2B5EF4-FFF2-40B4-BE49-F238E27FC236}">
                <a16:creationId xmlns:a16="http://schemas.microsoft.com/office/drawing/2014/main" id="{D256B008-41A1-44F4-9724-1B3C38B762A8}"/>
              </a:ext>
            </a:extLst>
          </p:cNvPr>
          <p:cNvSpPr>
            <a:spLocks noChangeArrowheads="1"/>
          </p:cNvSpPr>
          <p:nvPr/>
        </p:nvSpPr>
        <p:spPr bwMode="auto">
          <a:xfrm flipH="1">
            <a:off x="6092825" y="1803400"/>
            <a:ext cx="1431925" cy="307777"/>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400" dirty="0">
                <a:latin typeface="时尚中黑简体" pitchFamily="2" charset="-122"/>
                <a:ea typeface="时尚中黑简体" pitchFamily="2" charset="-122"/>
                <a:sym typeface="宋体" panose="02010600030101010101" pitchFamily="2" charset="-122"/>
              </a:rPr>
              <a:t>Click Add Text    </a:t>
            </a:r>
            <a:endParaRPr kumimoji="0" lang="en-US" altLang="zh-CN" sz="1400" dirty="0">
              <a:latin typeface="时尚中黑简体" pitchFamily="2" charset="-122"/>
              <a:ea typeface="时尚中黑简体" pitchFamily="2" charset="-122"/>
              <a:sym typeface="宋体" panose="02010600030101010101" pitchFamily="2" charset="-122"/>
            </a:endParaRPr>
          </a:p>
        </p:txBody>
      </p:sp>
      <p:grpSp>
        <p:nvGrpSpPr>
          <p:cNvPr id="16394" name="组合 44">
            <a:extLst>
              <a:ext uri="{FF2B5EF4-FFF2-40B4-BE49-F238E27FC236}">
                <a16:creationId xmlns:a16="http://schemas.microsoft.com/office/drawing/2014/main" id="{ABE27577-74DB-4EB9-B26C-F18F178D61E3}"/>
              </a:ext>
            </a:extLst>
          </p:cNvPr>
          <p:cNvGrpSpPr>
            <a:grpSpLocks/>
          </p:cNvGrpSpPr>
          <p:nvPr/>
        </p:nvGrpSpPr>
        <p:grpSpPr bwMode="auto">
          <a:xfrm flipH="1">
            <a:off x="6197600" y="3965575"/>
            <a:ext cx="2334730" cy="463550"/>
            <a:chOff x="0" y="0"/>
            <a:chExt cx="2183514" cy="463550"/>
          </a:xfrm>
        </p:grpSpPr>
        <p:sp>
          <p:nvSpPr>
            <p:cNvPr id="16424" name="TextBox 11">
              <a:extLst>
                <a:ext uri="{FF2B5EF4-FFF2-40B4-BE49-F238E27FC236}">
                  <a16:creationId xmlns:a16="http://schemas.microsoft.com/office/drawing/2014/main" id="{F9E8D3FE-C662-49E3-96D0-E1A73D338EA2}"/>
                </a:ext>
              </a:extLst>
            </p:cNvPr>
            <p:cNvSpPr>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200">
                  <a:solidFill>
                    <a:schemeClr val="bg1"/>
                  </a:solidFill>
                  <a:latin typeface="时尚中黑简体" pitchFamily="2" charset="-122"/>
                  <a:ea typeface="时尚中黑简体" pitchFamily="2" charset="-122"/>
                  <a:sym typeface="宋体" panose="02010600030101010101" pitchFamily="2" charset="-122"/>
                </a:rPr>
                <a:t>Click Add Text    </a:t>
              </a:r>
              <a:endParaRPr kumimoji="0" lang="en-US" altLang="zh-CN" sz="1200">
                <a:solidFill>
                  <a:schemeClr val="bg1"/>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zh-CN" altLang="en-US" sz="1200">
                  <a:solidFill>
                    <a:schemeClr val="bg1"/>
                  </a:solidFill>
                  <a:latin typeface="时尚中黑简体" pitchFamily="2" charset="-122"/>
                  <a:ea typeface="时尚中黑简体" pitchFamily="2" charset="-122"/>
                  <a:sym typeface="宋体" panose="02010600030101010101" pitchFamily="2" charset="-122"/>
                </a:rPr>
                <a:t>Click Add Text</a:t>
              </a:r>
              <a:endParaRPr kumimoji="0" lang="en-US" altLang="zh-CN" sz="1200">
                <a:solidFill>
                  <a:schemeClr val="bg1"/>
                </a:solidFill>
                <a:latin typeface="时尚中黑简体" pitchFamily="2" charset="-122"/>
                <a:ea typeface="时尚中黑简体" pitchFamily="2" charset="-122"/>
                <a:sym typeface="宋体" panose="02010600030101010101" pitchFamily="2" charset="-122"/>
              </a:endParaRPr>
            </a:p>
          </p:txBody>
        </p:sp>
        <p:sp>
          <p:nvSpPr>
            <p:cNvPr id="16425" name="TextBox 11">
              <a:extLst>
                <a:ext uri="{FF2B5EF4-FFF2-40B4-BE49-F238E27FC236}">
                  <a16:creationId xmlns:a16="http://schemas.microsoft.com/office/drawing/2014/main" id="{AFEFC9F2-5E0C-49A1-B897-39839A8DE5EF}"/>
                </a:ext>
              </a:extLst>
            </p:cNvPr>
            <p:cNvSpPr>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200" dirty="0">
                  <a:solidFill>
                    <a:schemeClr val="bg1"/>
                  </a:solidFill>
                  <a:latin typeface="时尚中黑简体" pitchFamily="2" charset="-122"/>
                  <a:ea typeface="时尚中黑简体" pitchFamily="2" charset="-122"/>
                  <a:sym typeface="宋体" panose="02010600030101010101" pitchFamily="2" charset="-122"/>
                </a:rPr>
                <a:t>Click Add Text    </a:t>
              </a:r>
              <a:endParaRPr kumimoji="0" lang="en-US" altLang="zh-CN" sz="1200" dirty="0">
                <a:solidFill>
                  <a:schemeClr val="bg1"/>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zh-CN" altLang="en-US" sz="1200" dirty="0">
                  <a:solidFill>
                    <a:schemeClr val="bg1"/>
                  </a:solidFill>
                  <a:latin typeface="时尚中黑简体" pitchFamily="2" charset="-122"/>
                  <a:ea typeface="时尚中黑简体" pitchFamily="2" charset="-122"/>
                  <a:sym typeface="宋体" panose="02010600030101010101" pitchFamily="2" charset="-122"/>
                </a:rPr>
                <a:t>Click Add Text</a:t>
              </a:r>
              <a:endParaRPr kumimoji="0" lang="en-US" altLang="zh-CN" sz="1200" dirty="0">
                <a:solidFill>
                  <a:schemeClr val="bg1"/>
                </a:solidFill>
                <a:latin typeface="时尚中黑简体" pitchFamily="2" charset="-122"/>
                <a:ea typeface="时尚中黑简体" pitchFamily="2" charset="-122"/>
                <a:sym typeface="宋体" panose="02010600030101010101" pitchFamily="2" charset="-122"/>
              </a:endParaRPr>
            </a:p>
          </p:txBody>
        </p:sp>
      </p:grpSp>
      <p:sp>
        <p:nvSpPr>
          <p:cNvPr id="16395" name="TextBox 11">
            <a:extLst>
              <a:ext uri="{FF2B5EF4-FFF2-40B4-BE49-F238E27FC236}">
                <a16:creationId xmlns:a16="http://schemas.microsoft.com/office/drawing/2014/main" id="{ED5A55A8-5D5B-4D64-98B3-36C6D4B85404}"/>
              </a:ext>
            </a:extLst>
          </p:cNvPr>
          <p:cNvSpPr>
            <a:spLocks noChangeArrowheads="1"/>
          </p:cNvSpPr>
          <p:nvPr/>
        </p:nvSpPr>
        <p:spPr bwMode="auto">
          <a:xfrm flipH="1">
            <a:off x="6219825" y="3546475"/>
            <a:ext cx="1463675" cy="307777"/>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400" dirty="0">
                <a:latin typeface="时尚中黑简体" pitchFamily="2" charset="-122"/>
                <a:ea typeface="时尚中黑简体" pitchFamily="2" charset="-122"/>
                <a:sym typeface="宋体" panose="02010600030101010101" pitchFamily="2" charset="-122"/>
              </a:rPr>
              <a:t>Click Add Text    </a:t>
            </a:r>
            <a:endParaRPr kumimoji="0" lang="en-US" altLang="zh-CN" sz="1400" dirty="0">
              <a:latin typeface="时尚中黑简体" pitchFamily="2" charset="-122"/>
              <a:ea typeface="时尚中黑简体" pitchFamily="2" charset="-122"/>
              <a:sym typeface="宋体" panose="02010600030101010101" pitchFamily="2" charset="-122"/>
            </a:endParaRPr>
          </a:p>
        </p:txBody>
      </p:sp>
      <p:grpSp>
        <p:nvGrpSpPr>
          <p:cNvPr id="16396" name="组合 44">
            <a:extLst>
              <a:ext uri="{FF2B5EF4-FFF2-40B4-BE49-F238E27FC236}">
                <a16:creationId xmlns:a16="http://schemas.microsoft.com/office/drawing/2014/main" id="{DB54192C-17CB-4F00-B8B7-BE0654128291}"/>
              </a:ext>
            </a:extLst>
          </p:cNvPr>
          <p:cNvGrpSpPr>
            <a:grpSpLocks/>
          </p:cNvGrpSpPr>
          <p:nvPr/>
        </p:nvGrpSpPr>
        <p:grpSpPr bwMode="auto">
          <a:xfrm flipH="1">
            <a:off x="850899" y="3213100"/>
            <a:ext cx="2452865" cy="463550"/>
            <a:chOff x="0" y="0"/>
            <a:chExt cx="2183514" cy="463550"/>
          </a:xfrm>
        </p:grpSpPr>
        <p:sp>
          <p:nvSpPr>
            <p:cNvPr id="16422" name="TextBox 11">
              <a:extLst>
                <a:ext uri="{FF2B5EF4-FFF2-40B4-BE49-F238E27FC236}">
                  <a16:creationId xmlns:a16="http://schemas.microsoft.com/office/drawing/2014/main" id="{DB29CA0C-2AE0-4945-BA24-5D622E9F9005}"/>
                </a:ext>
              </a:extLst>
            </p:cNvPr>
            <p:cNvSpPr>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200" dirty="0">
                  <a:solidFill>
                    <a:schemeClr val="bg1"/>
                  </a:solidFill>
                  <a:latin typeface="时尚中黑简体" pitchFamily="2" charset="-122"/>
                  <a:ea typeface="时尚中黑简体" pitchFamily="2" charset="-122"/>
                  <a:sym typeface="宋体" panose="02010600030101010101" pitchFamily="2" charset="-122"/>
                </a:rPr>
                <a:t>Click Add Text    </a:t>
              </a:r>
              <a:endParaRPr kumimoji="0" lang="en-US" altLang="zh-CN" sz="1200" dirty="0">
                <a:solidFill>
                  <a:schemeClr val="bg1"/>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zh-CN" altLang="en-US" sz="1200" dirty="0">
                  <a:solidFill>
                    <a:schemeClr val="bg1"/>
                  </a:solidFill>
                  <a:latin typeface="时尚中黑简体" pitchFamily="2" charset="-122"/>
                  <a:ea typeface="时尚中黑简体" pitchFamily="2" charset="-122"/>
                  <a:sym typeface="宋体" panose="02010600030101010101" pitchFamily="2" charset="-122"/>
                </a:rPr>
                <a:t>Click Add Text</a:t>
              </a:r>
              <a:endParaRPr kumimoji="0" lang="en-US" altLang="zh-CN" sz="1200" dirty="0">
                <a:solidFill>
                  <a:schemeClr val="bg1"/>
                </a:solidFill>
                <a:latin typeface="时尚中黑简体" pitchFamily="2" charset="-122"/>
                <a:ea typeface="时尚中黑简体" pitchFamily="2" charset="-122"/>
                <a:sym typeface="宋体" panose="02010600030101010101" pitchFamily="2" charset="-122"/>
              </a:endParaRPr>
            </a:p>
          </p:txBody>
        </p:sp>
        <p:sp>
          <p:nvSpPr>
            <p:cNvPr id="16423" name="TextBox 11">
              <a:extLst>
                <a:ext uri="{FF2B5EF4-FFF2-40B4-BE49-F238E27FC236}">
                  <a16:creationId xmlns:a16="http://schemas.microsoft.com/office/drawing/2014/main" id="{48AD8621-3088-4ED4-89EE-D107D7721EFE}"/>
                </a:ext>
              </a:extLst>
            </p:cNvPr>
            <p:cNvSpPr>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200" dirty="0">
                  <a:solidFill>
                    <a:schemeClr val="bg1"/>
                  </a:solidFill>
                  <a:latin typeface="时尚中黑简体" pitchFamily="2" charset="-122"/>
                  <a:ea typeface="时尚中黑简体" pitchFamily="2" charset="-122"/>
                  <a:sym typeface="宋体" panose="02010600030101010101" pitchFamily="2" charset="-122"/>
                </a:rPr>
                <a:t>Click Add Text    </a:t>
              </a:r>
              <a:endParaRPr kumimoji="0" lang="en-US" altLang="zh-CN" sz="1200" dirty="0">
                <a:solidFill>
                  <a:schemeClr val="bg1"/>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zh-CN" altLang="en-US" sz="1200" dirty="0">
                  <a:solidFill>
                    <a:schemeClr val="bg1"/>
                  </a:solidFill>
                  <a:latin typeface="时尚中黑简体" pitchFamily="2" charset="-122"/>
                  <a:ea typeface="时尚中黑简体" pitchFamily="2" charset="-122"/>
                  <a:sym typeface="宋体" panose="02010600030101010101" pitchFamily="2" charset="-122"/>
                </a:rPr>
                <a:t>Click Add Text</a:t>
              </a:r>
              <a:endParaRPr kumimoji="0" lang="en-US" altLang="zh-CN" sz="1200" dirty="0">
                <a:solidFill>
                  <a:schemeClr val="bg1"/>
                </a:solidFill>
                <a:latin typeface="时尚中黑简体" pitchFamily="2" charset="-122"/>
                <a:ea typeface="时尚中黑简体" pitchFamily="2" charset="-122"/>
                <a:sym typeface="宋体" panose="02010600030101010101" pitchFamily="2" charset="-122"/>
              </a:endParaRPr>
            </a:p>
          </p:txBody>
        </p:sp>
      </p:grpSp>
      <p:sp>
        <p:nvSpPr>
          <p:cNvPr id="16397" name="TextBox 11">
            <a:extLst>
              <a:ext uri="{FF2B5EF4-FFF2-40B4-BE49-F238E27FC236}">
                <a16:creationId xmlns:a16="http://schemas.microsoft.com/office/drawing/2014/main" id="{36A1557D-FA60-4829-8878-B121F78788BD}"/>
              </a:ext>
            </a:extLst>
          </p:cNvPr>
          <p:cNvSpPr>
            <a:spLocks noChangeArrowheads="1"/>
          </p:cNvSpPr>
          <p:nvPr/>
        </p:nvSpPr>
        <p:spPr bwMode="auto">
          <a:xfrm flipH="1">
            <a:off x="873125" y="2794000"/>
            <a:ext cx="1463675" cy="307777"/>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400" dirty="0">
                <a:latin typeface="时尚中黑简体" pitchFamily="2" charset="-122"/>
                <a:ea typeface="时尚中黑简体" pitchFamily="2" charset="-122"/>
                <a:sym typeface="宋体" panose="02010600030101010101" pitchFamily="2" charset="-122"/>
              </a:rPr>
              <a:t>Click Add Text    </a:t>
            </a:r>
            <a:endParaRPr kumimoji="0" lang="en-US" altLang="zh-CN" sz="1400" dirty="0">
              <a:latin typeface="时尚中黑简体" pitchFamily="2" charset="-122"/>
              <a:ea typeface="时尚中黑简体" pitchFamily="2" charset="-122"/>
              <a:sym typeface="宋体" panose="02010600030101010101" pitchFamily="2" charset="-122"/>
            </a:endParaRPr>
          </a:p>
        </p:txBody>
      </p:sp>
      <p:sp>
        <p:nvSpPr>
          <p:cNvPr id="16398" name="直接连接符 25">
            <a:extLst>
              <a:ext uri="{FF2B5EF4-FFF2-40B4-BE49-F238E27FC236}">
                <a16:creationId xmlns:a16="http://schemas.microsoft.com/office/drawing/2014/main" id="{8E60935D-8CB6-42D7-9C76-9A6C3E97D3F6}"/>
              </a:ext>
            </a:extLst>
          </p:cNvPr>
          <p:cNvSpPr>
            <a:spLocks noChangeShapeType="1"/>
          </p:cNvSpPr>
          <p:nvPr/>
        </p:nvSpPr>
        <p:spPr bwMode="auto">
          <a:xfrm flipH="1">
            <a:off x="898525" y="1965325"/>
            <a:ext cx="3246438" cy="0"/>
          </a:xfrm>
          <a:prstGeom prst="line">
            <a:avLst/>
          </a:prstGeom>
          <a:noFill/>
          <a:ln w="12700">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6399" name="直接连接符 26">
            <a:extLst>
              <a:ext uri="{FF2B5EF4-FFF2-40B4-BE49-F238E27FC236}">
                <a16:creationId xmlns:a16="http://schemas.microsoft.com/office/drawing/2014/main" id="{39D6EFC2-A3A5-440A-8C51-28FFF5D293BD}"/>
              </a:ext>
            </a:extLst>
          </p:cNvPr>
          <p:cNvSpPr>
            <a:spLocks noChangeShapeType="1"/>
          </p:cNvSpPr>
          <p:nvPr/>
        </p:nvSpPr>
        <p:spPr bwMode="auto">
          <a:xfrm flipH="1">
            <a:off x="5800725" y="2682875"/>
            <a:ext cx="2547938" cy="1588"/>
          </a:xfrm>
          <a:prstGeom prst="line">
            <a:avLst/>
          </a:prstGeom>
          <a:noFill/>
          <a:ln w="12700">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6400" name="直接连接符 27">
            <a:extLst>
              <a:ext uri="{FF2B5EF4-FFF2-40B4-BE49-F238E27FC236}">
                <a16:creationId xmlns:a16="http://schemas.microsoft.com/office/drawing/2014/main" id="{94290ED8-FCA1-4621-BC00-1DC4573DB4B2}"/>
              </a:ext>
            </a:extLst>
          </p:cNvPr>
          <p:cNvSpPr>
            <a:spLocks noChangeShapeType="1"/>
          </p:cNvSpPr>
          <p:nvPr/>
        </p:nvSpPr>
        <p:spPr bwMode="auto">
          <a:xfrm flipH="1" flipV="1">
            <a:off x="5080000" y="4429125"/>
            <a:ext cx="3263900" cy="6350"/>
          </a:xfrm>
          <a:prstGeom prst="line">
            <a:avLst/>
          </a:prstGeom>
          <a:noFill/>
          <a:ln w="12700">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6401" name="直接连接符 28">
            <a:extLst>
              <a:ext uri="{FF2B5EF4-FFF2-40B4-BE49-F238E27FC236}">
                <a16:creationId xmlns:a16="http://schemas.microsoft.com/office/drawing/2014/main" id="{CEB6F56D-E9C2-4414-B66C-6FDFBA119248}"/>
              </a:ext>
            </a:extLst>
          </p:cNvPr>
          <p:cNvSpPr>
            <a:spLocks noChangeShapeType="1"/>
          </p:cNvSpPr>
          <p:nvPr/>
        </p:nvSpPr>
        <p:spPr bwMode="auto">
          <a:xfrm flipH="1">
            <a:off x="898525" y="3676650"/>
            <a:ext cx="2593975" cy="0"/>
          </a:xfrm>
          <a:prstGeom prst="line">
            <a:avLst/>
          </a:prstGeom>
          <a:noFill/>
          <a:ln w="12700">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16402" name="组合 29">
            <a:extLst>
              <a:ext uri="{FF2B5EF4-FFF2-40B4-BE49-F238E27FC236}">
                <a16:creationId xmlns:a16="http://schemas.microsoft.com/office/drawing/2014/main" id="{DF3CC145-EB90-4C96-A11C-F75A13FD613E}"/>
              </a:ext>
            </a:extLst>
          </p:cNvPr>
          <p:cNvGrpSpPr>
            <a:grpSpLocks/>
          </p:cNvGrpSpPr>
          <p:nvPr/>
        </p:nvGrpSpPr>
        <p:grpSpPr bwMode="auto">
          <a:xfrm>
            <a:off x="3863975" y="1720850"/>
            <a:ext cx="1479550" cy="1363663"/>
            <a:chOff x="0" y="0"/>
            <a:chExt cx="1478435" cy="1363058"/>
          </a:xfrm>
        </p:grpSpPr>
        <p:grpSp>
          <p:nvGrpSpPr>
            <p:cNvPr id="16418" name="组合 30">
              <a:extLst>
                <a:ext uri="{FF2B5EF4-FFF2-40B4-BE49-F238E27FC236}">
                  <a16:creationId xmlns:a16="http://schemas.microsoft.com/office/drawing/2014/main" id="{25A98DAB-06C6-4B2F-AB11-FDA216A00353}"/>
                </a:ext>
              </a:extLst>
            </p:cNvPr>
            <p:cNvGrpSpPr>
              <a:grpSpLocks/>
            </p:cNvGrpSpPr>
            <p:nvPr/>
          </p:nvGrpSpPr>
          <p:grpSpPr bwMode="auto">
            <a:xfrm>
              <a:off x="0" y="0"/>
              <a:ext cx="1478435" cy="1363058"/>
              <a:chOff x="0" y="0"/>
              <a:chExt cx="1478435" cy="1363058"/>
            </a:xfrm>
          </p:grpSpPr>
          <p:sp>
            <p:nvSpPr>
              <p:cNvPr id="16420" name="心形 7">
                <a:extLst>
                  <a:ext uri="{FF2B5EF4-FFF2-40B4-BE49-F238E27FC236}">
                    <a16:creationId xmlns:a16="http://schemas.microsoft.com/office/drawing/2014/main" id="{4A3B49F5-10F3-461A-B82E-F5C4332B0BDD}"/>
                  </a:ext>
                </a:extLst>
              </p:cNvPr>
              <p:cNvSpPr>
                <a:spLocks noChangeArrowheads="1"/>
              </p:cNvSpPr>
              <p:nvPr/>
            </p:nvSpPr>
            <p:spPr bwMode="auto">
              <a:xfrm>
                <a:off x="0" y="0"/>
                <a:ext cx="741448" cy="1363056"/>
              </a:xfrm>
              <a:custGeom>
                <a:avLst/>
                <a:gdLst>
                  <a:gd name="T0" fmla="*/ 741448 w 741448"/>
                  <a:gd name="T1" fmla="*/ 327941 h 1363056"/>
                  <a:gd name="T2" fmla="*/ 741448 w 741448"/>
                  <a:gd name="T3" fmla="*/ 1363056 h 1363056"/>
                  <a:gd name="T4" fmla="*/ 741448 w 741448"/>
                  <a:gd name="T5" fmla="*/ 327941 h 1363056"/>
                  <a:gd name="T6" fmla="*/ 0 60000 65536"/>
                  <a:gd name="T7" fmla="*/ 0 60000 65536"/>
                  <a:gd name="T8" fmla="*/ 0 60000 65536"/>
                  <a:gd name="T9" fmla="*/ 0 w 741448"/>
                  <a:gd name="T10" fmla="*/ 0 h 1363056"/>
                  <a:gd name="T11" fmla="*/ 741448 w 741448"/>
                  <a:gd name="T12" fmla="*/ 1363056 h 1363056"/>
                </a:gdLst>
                <a:ahLst/>
                <a:cxnLst>
                  <a:cxn ang="T6">
                    <a:pos x="T0" y="T1"/>
                  </a:cxn>
                  <a:cxn ang="T7">
                    <a:pos x="T2" y="T3"/>
                  </a:cxn>
                  <a:cxn ang="T8">
                    <a:pos x="T4" y="T5"/>
                  </a:cxn>
                </a:cxnLst>
                <a:rect l="T9" t="T10" r="T11" b="T12"/>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FCD767"/>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6421" name="心形 7">
                <a:extLst>
                  <a:ext uri="{FF2B5EF4-FFF2-40B4-BE49-F238E27FC236}">
                    <a16:creationId xmlns:a16="http://schemas.microsoft.com/office/drawing/2014/main" id="{19B22F95-23A3-4578-B9DF-B542B32C1FE9}"/>
                  </a:ext>
                </a:extLst>
              </p:cNvPr>
              <p:cNvSpPr>
                <a:spLocks noChangeArrowheads="1"/>
              </p:cNvSpPr>
              <p:nvPr/>
            </p:nvSpPr>
            <p:spPr bwMode="auto">
              <a:xfrm flipH="1">
                <a:off x="736314" y="2"/>
                <a:ext cx="742121" cy="1363056"/>
              </a:xfrm>
              <a:custGeom>
                <a:avLst/>
                <a:gdLst>
                  <a:gd name="T0" fmla="*/ 741448 w 742121"/>
                  <a:gd name="T1" fmla="*/ 327941 h 1363056"/>
                  <a:gd name="T2" fmla="*/ 741448 w 742121"/>
                  <a:gd name="T3" fmla="*/ 1363056 h 1363056"/>
                  <a:gd name="T4" fmla="*/ 741448 w 742121"/>
                  <a:gd name="T5" fmla="*/ 327941 h 1363056"/>
                  <a:gd name="T6" fmla="*/ 0 60000 65536"/>
                  <a:gd name="T7" fmla="*/ 0 60000 65536"/>
                  <a:gd name="T8" fmla="*/ 0 60000 65536"/>
                  <a:gd name="T9" fmla="*/ 0 w 742121"/>
                  <a:gd name="T10" fmla="*/ 0 h 1363056"/>
                  <a:gd name="T11" fmla="*/ 742121 w 742121"/>
                  <a:gd name="T12" fmla="*/ 1363056 h 1363056"/>
                </a:gdLst>
                <a:ahLst/>
                <a:cxnLst>
                  <a:cxn ang="T6">
                    <a:pos x="T0" y="T1"/>
                  </a:cxn>
                  <a:cxn ang="T7">
                    <a:pos x="T2" y="T3"/>
                  </a:cxn>
                  <a:cxn ang="T8">
                    <a:pos x="T4" y="T5"/>
                  </a:cxn>
                </a:cxnLst>
                <a:rect l="T9" t="T10" r="T11" b="T12"/>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FCD767"/>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sp>
          <p:nvSpPr>
            <p:cNvPr id="16419" name="TextBox 103">
              <a:extLst>
                <a:ext uri="{FF2B5EF4-FFF2-40B4-BE49-F238E27FC236}">
                  <a16:creationId xmlns:a16="http://schemas.microsoft.com/office/drawing/2014/main" id="{FA4E3E3E-F473-4DF9-A4E0-98DBD6215A9C}"/>
                </a:ext>
              </a:extLst>
            </p:cNvPr>
            <p:cNvSpPr>
              <a:spLocks noChangeArrowheads="1"/>
            </p:cNvSpPr>
            <p:nvPr/>
          </p:nvSpPr>
          <p:spPr bwMode="auto">
            <a:xfrm>
              <a:off x="371230" y="314330"/>
              <a:ext cx="6480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6000" b="1">
                  <a:solidFill>
                    <a:srgbClr val="000000"/>
                  </a:solidFill>
                  <a:latin typeface="时尚中黑简体" pitchFamily="2" charset="-122"/>
                  <a:ea typeface="时尚中黑简体" pitchFamily="2" charset="-122"/>
                  <a:sym typeface="宋体" panose="02010600030101010101" pitchFamily="2" charset="-122"/>
                </a:rPr>
                <a:t>S</a:t>
              </a:r>
              <a:endParaRPr kumimoji="0" lang="zh-CN" altLang="en-US" sz="6000" b="1">
                <a:solidFill>
                  <a:srgbClr val="000000"/>
                </a:solidFill>
                <a:latin typeface="时尚中黑简体" pitchFamily="2" charset="-122"/>
                <a:ea typeface="时尚中黑简体" pitchFamily="2" charset="-122"/>
                <a:sym typeface="宋体" panose="02010600030101010101" pitchFamily="2" charset="-122"/>
              </a:endParaRPr>
            </a:p>
          </p:txBody>
        </p:sp>
      </p:grpSp>
      <p:grpSp>
        <p:nvGrpSpPr>
          <p:cNvPr id="16403" name="组合 34">
            <a:extLst>
              <a:ext uri="{FF2B5EF4-FFF2-40B4-BE49-F238E27FC236}">
                <a16:creationId xmlns:a16="http://schemas.microsoft.com/office/drawing/2014/main" id="{D3D93007-DBCC-4B55-A3E3-5B440DB3153B}"/>
              </a:ext>
            </a:extLst>
          </p:cNvPr>
          <p:cNvGrpSpPr>
            <a:grpSpLocks/>
          </p:cNvGrpSpPr>
          <p:nvPr/>
        </p:nvGrpSpPr>
        <p:grpSpPr bwMode="auto">
          <a:xfrm>
            <a:off x="4740275" y="2127250"/>
            <a:ext cx="1008063" cy="2100263"/>
            <a:chOff x="0" y="0"/>
            <a:chExt cx="1008112" cy="2100342"/>
          </a:xfrm>
        </p:grpSpPr>
        <p:grpSp>
          <p:nvGrpSpPr>
            <p:cNvPr id="16414" name="组合 35">
              <a:extLst>
                <a:ext uri="{FF2B5EF4-FFF2-40B4-BE49-F238E27FC236}">
                  <a16:creationId xmlns:a16="http://schemas.microsoft.com/office/drawing/2014/main" id="{12DB96D2-BFC5-4DBB-8361-86DE4C75C309}"/>
                </a:ext>
              </a:extLst>
            </p:cNvPr>
            <p:cNvGrpSpPr>
              <a:grpSpLocks/>
            </p:cNvGrpSpPr>
            <p:nvPr/>
          </p:nvGrpSpPr>
          <p:grpSpPr bwMode="auto">
            <a:xfrm>
              <a:off x="232494" y="0"/>
              <a:ext cx="746824" cy="2100342"/>
              <a:chOff x="0" y="0"/>
              <a:chExt cx="746824" cy="2100342"/>
            </a:xfrm>
          </p:grpSpPr>
          <p:sp>
            <p:nvSpPr>
              <p:cNvPr id="16416" name="心形 8">
                <a:extLst>
                  <a:ext uri="{FF2B5EF4-FFF2-40B4-BE49-F238E27FC236}">
                    <a16:creationId xmlns:a16="http://schemas.microsoft.com/office/drawing/2014/main" id="{B9D4E5D0-F07D-445B-8268-C7075EF39AB6}"/>
                  </a:ext>
                </a:extLst>
              </p:cNvPr>
              <p:cNvSpPr>
                <a:spLocks noChangeArrowheads="1"/>
              </p:cNvSpPr>
              <p:nvPr/>
            </p:nvSpPr>
            <p:spPr bwMode="auto">
              <a:xfrm>
                <a:off x="0" y="0"/>
                <a:ext cx="746824" cy="1363056"/>
              </a:xfrm>
              <a:custGeom>
                <a:avLst/>
                <a:gdLst>
                  <a:gd name="T0" fmla="*/ 741448 w 746824"/>
                  <a:gd name="T1" fmla="*/ 327941 h 1363056"/>
                  <a:gd name="T2" fmla="*/ 741448 w 746824"/>
                  <a:gd name="T3" fmla="*/ 1363056 h 1363056"/>
                  <a:gd name="T4" fmla="*/ 741448 w 746824"/>
                  <a:gd name="T5" fmla="*/ 327941 h 1363056"/>
                  <a:gd name="T6" fmla="*/ 0 60000 65536"/>
                  <a:gd name="T7" fmla="*/ 0 60000 65536"/>
                  <a:gd name="T8" fmla="*/ 0 60000 65536"/>
                  <a:gd name="T9" fmla="*/ 0 w 746824"/>
                  <a:gd name="T10" fmla="*/ 0 h 1363056"/>
                  <a:gd name="T11" fmla="*/ 746824 w 746824"/>
                  <a:gd name="T12" fmla="*/ 1363056 h 1363056"/>
                </a:gdLst>
                <a:ahLst/>
                <a:cxnLst>
                  <a:cxn ang="T6">
                    <a:pos x="T0" y="T1"/>
                  </a:cxn>
                  <a:cxn ang="T7">
                    <a:pos x="T2" y="T3"/>
                  </a:cxn>
                  <a:cxn ang="T8">
                    <a:pos x="T4" y="T5"/>
                  </a:cxn>
                </a:cxnLst>
                <a:rect l="T9" t="T10" r="T11" b="T12"/>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92BEA2"/>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6417" name="心形 8">
                <a:extLst>
                  <a:ext uri="{FF2B5EF4-FFF2-40B4-BE49-F238E27FC236}">
                    <a16:creationId xmlns:a16="http://schemas.microsoft.com/office/drawing/2014/main" id="{37E6E8A4-6A9D-4067-B003-BABB59D6F9AF}"/>
                  </a:ext>
                </a:extLst>
              </p:cNvPr>
              <p:cNvSpPr>
                <a:spLocks noChangeArrowheads="1"/>
              </p:cNvSpPr>
              <p:nvPr/>
            </p:nvSpPr>
            <p:spPr bwMode="auto">
              <a:xfrm flipH="1">
                <a:off x="4975" y="737286"/>
                <a:ext cx="741849" cy="1363056"/>
              </a:xfrm>
              <a:custGeom>
                <a:avLst/>
                <a:gdLst>
                  <a:gd name="T0" fmla="*/ 741448 w 741849"/>
                  <a:gd name="T1" fmla="*/ 327941 h 1363056"/>
                  <a:gd name="T2" fmla="*/ 741448 w 741849"/>
                  <a:gd name="T3" fmla="*/ 1363056 h 1363056"/>
                  <a:gd name="T4" fmla="*/ 741448 w 741849"/>
                  <a:gd name="T5" fmla="*/ 327941 h 1363056"/>
                  <a:gd name="T6" fmla="*/ 0 60000 65536"/>
                  <a:gd name="T7" fmla="*/ 0 60000 65536"/>
                  <a:gd name="T8" fmla="*/ 0 60000 65536"/>
                  <a:gd name="T9" fmla="*/ 0 w 741849"/>
                  <a:gd name="T10" fmla="*/ 0 h 1363056"/>
                  <a:gd name="T11" fmla="*/ 741849 w 741849"/>
                  <a:gd name="T12" fmla="*/ 1363056 h 1363056"/>
                </a:gdLst>
                <a:ahLst/>
                <a:cxnLst>
                  <a:cxn ang="T6">
                    <a:pos x="T0" y="T1"/>
                  </a:cxn>
                  <a:cxn ang="T7">
                    <a:pos x="T2" y="T3"/>
                  </a:cxn>
                  <a:cxn ang="T8">
                    <a:pos x="T4" y="T5"/>
                  </a:cxn>
                </a:cxnLst>
                <a:rect l="T9" t="T10" r="T11" b="T12"/>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92BEA2"/>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sp>
          <p:nvSpPr>
            <p:cNvPr id="16415" name="TextBox 108">
              <a:extLst>
                <a:ext uri="{FF2B5EF4-FFF2-40B4-BE49-F238E27FC236}">
                  <a16:creationId xmlns:a16="http://schemas.microsoft.com/office/drawing/2014/main" id="{D262B7D4-03F3-4B32-A97F-8D1A4D9DA2A3}"/>
                </a:ext>
              </a:extLst>
            </p:cNvPr>
            <p:cNvSpPr>
              <a:spLocks noChangeArrowheads="1"/>
            </p:cNvSpPr>
            <p:nvPr/>
          </p:nvSpPr>
          <p:spPr bwMode="auto">
            <a:xfrm>
              <a:off x="0" y="700666"/>
              <a:ext cx="10081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4800" b="1">
                  <a:solidFill>
                    <a:srgbClr val="000000"/>
                  </a:solidFill>
                  <a:latin typeface="时尚中黑简体" pitchFamily="2" charset="-122"/>
                  <a:ea typeface="时尚中黑简体" pitchFamily="2" charset="-122"/>
                  <a:sym typeface="宋体" panose="02010600030101010101" pitchFamily="2" charset="-122"/>
                </a:rPr>
                <a:t>W</a:t>
              </a:r>
              <a:endParaRPr kumimoji="0" lang="zh-CN" altLang="en-US" sz="4800" b="1">
                <a:solidFill>
                  <a:srgbClr val="000000"/>
                </a:solidFill>
                <a:latin typeface="时尚中黑简体" pitchFamily="2" charset="-122"/>
                <a:ea typeface="时尚中黑简体" pitchFamily="2" charset="-122"/>
                <a:sym typeface="宋体" panose="02010600030101010101" pitchFamily="2" charset="-122"/>
              </a:endParaRPr>
            </a:p>
          </p:txBody>
        </p:sp>
      </p:grpSp>
      <p:grpSp>
        <p:nvGrpSpPr>
          <p:cNvPr id="16404" name="组合 39">
            <a:extLst>
              <a:ext uri="{FF2B5EF4-FFF2-40B4-BE49-F238E27FC236}">
                <a16:creationId xmlns:a16="http://schemas.microsoft.com/office/drawing/2014/main" id="{F3DC41DC-D25F-43C3-B6B6-965966C27B7B}"/>
              </a:ext>
            </a:extLst>
          </p:cNvPr>
          <p:cNvGrpSpPr>
            <a:grpSpLocks/>
          </p:cNvGrpSpPr>
          <p:nvPr/>
        </p:nvGrpSpPr>
        <p:grpSpPr bwMode="auto">
          <a:xfrm>
            <a:off x="3846513" y="3284538"/>
            <a:ext cx="1481137" cy="1374775"/>
            <a:chOff x="0" y="0"/>
            <a:chExt cx="1481449" cy="1375703"/>
          </a:xfrm>
        </p:grpSpPr>
        <p:grpSp>
          <p:nvGrpSpPr>
            <p:cNvPr id="16410" name="组合 40">
              <a:extLst>
                <a:ext uri="{FF2B5EF4-FFF2-40B4-BE49-F238E27FC236}">
                  <a16:creationId xmlns:a16="http://schemas.microsoft.com/office/drawing/2014/main" id="{5F0ED3B7-E16E-4BC5-960B-0273BD6769E4}"/>
                </a:ext>
              </a:extLst>
            </p:cNvPr>
            <p:cNvGrpSpPr>
              <a:grpSpLocks/>
            </p:cNvGrpSpPr>
            <p:nvPr/>
          </p:nvGrpSpPr>
          <p:grpSpPr bwMode="auto">
            <a:xfrm>
              <a:off x="0" y="11020"/>
              <a:ext cx="1481449" cy="1364683"/>
              <a:chOff x="0" y="0"/>
              <a:chExt cx="1481449" cy="1364683"/>
            </a:xfrm>
          </p:grpSpPr>
          <p:sp>
            <p:nvSpPr>
              <p:cNvPr id="16412" name="心形 10">
                <a:extLst>
                  <a:ext uri="{FF2B5EF4-FFF2-40B4-BE49-F238E27FC236}">
                    <a16:creationId xmlns:a16="http://schemas.microsoft.com/office/drawing/2014/main" id="{98D09B3D-559A-482C-B93B-8A897BEEB644}"/>
                  </a:ext>
                </a:extLst>
              </p:cNvPr>
              <p:cNvSpPr>
                <a:spLocks noChangeArrowheads="1"/>
              </p:cNvSpPr>
              <p:nvPr/>
            </p:nvSpPr>
            <p:spPr bwMode="auto">
              <a:xfrm>
                <a:off x="740001" y="0"/>
                <a:ext cx="741448" cy="1363056"/>
              </a:xfrm>
              <a:custGeom>
                <a:avLst/>
                <a:gdLst>
                  <a:gd name="T0" fmla="*/ 741448 w 741448"/>
                  <a:gd name="T1" fmla="*/ 327941 h 1363056"/>
                  <a:gd name="T2" fmla="*/ 741448 w 741448"/>
                  <a:gd name="T3" fmla="*/ 1363056 h 1363056"/>
                  <a:gd name="T4" fmla="*/ 741448 w 741448"/>
                  <a:gd name="T5" fmla="*/ 327941 h 1363056"/>
                  <a:gd name="T6" fmla="*/ 0 60000 65536"/>
                  <a:gd name="T7" fmla="*/ 0 60000 65536"/>
                  <a:gd name="T8" fmla="*/ 0 60000 65536"/>
                  <a:gd name="T9" fmla="*/ 0 w 741448"/>
                  <a:gd name="T10" fmla="*/ 0 h 1363056"/>
                  <a:gd name="T11" fmla="*/ 741448 w 741448"/>
                  <a:gd name="T12" fmla="*/ 1363056 h 1363056"/>
                </a:gdLst>
                <a:ahLst/>
                <a:cxnLst>
                  <a:cxn ang="T6">
                    <a:pos x="T0" y="T1"/>
                  </a:cxn>
                  <a:cxn ang="T7">
                    <a:pos x="T2" y="T3"/>
                  </a:cxn>
                  <a:cxn ang="T8">
                    <a:pos x="T4" y="T5"/>
                  </a:cxn>
                </a:cxnLst>
                <a:rect l="T9" t="T10" r="T11" b="T12"/>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FCD767"/>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6413" name="心形 10">
                <a:extLst>
                  <a:ext uri="{FF2B5EF4-FFF2-40B4-BE49-F238E27FC236}">
                    <a16:creationId xmlns:a16="http://schemas.microsoft.com/office/drawing/2014/main" id="{CBFD80EE-533B-4FB6-B440-9D33299E1532}"/>
                  </a:ext>
                </a:extLst>
              </p:cNvPr>
              <p:cNvSpPr>
                <a:spLocks noChangeArrowheads="1"/>
              </p:cNvSpPr>
              <p:nvPr/>
            </p:nvSpPr>
            <p:spPr bwMode="auto">
              <a:xfrm flipH="1">
                <a:off x="0" y="1627"/>
                <a:ext cx="741448" cy="1363056"/>
              </a:xfrm>
              <a:custGeom>
                <a:avLst/>
                <a:gdLst>
                  <a:gd name="T0" fmla="*/ 741448 w 741448"/>
                  <a:gd name="T1" fmla="*/ 327941 h 1363056"/>
                  <a:gd name="T2" fmla="*/ 741448 w 741448"/>
                  <a:gd name="T3" fmla="*/ 1363056 h 1363056"/>
                  <a:gd name="T4" fmla="*/ 741448 w 741448"/>
                  <a:gd name="T5" fmla="*/ 327941 h 1363056"/>
                  <a:gd name="T6" fmla="*/ 0 60000 65536"/>
                  <a:gd name="T7" fmla="*/ 0 60000 65536"/>
                  <a:gd name="T8" fmla="*/ 0 60000 65536"/>
                  <a:gd name="T9" fmla="*/ 0 w 741448"/>
                  <a:gd name="T10" fmla="*/ 0 h 1363056"/>
                  <a:gd name="T11" fmla="*/ 741448 w 741448"/>
                  <a:gd name="T12" fmla="*/ 1363056 h 1363056"/>
                </a:gdLst>
                <a:ahLst/>
                <a:cxnLst>
                  <a:cxn ang="T6">
                    <a:pos x="T0" y="T1"/>
                  </a:cxn>
                  <a:cxn ang="T7">
                    <a:pos x="T2" y="T3"/>
                  </a:cxn>
                  <a:cxn ang="T8">
                    <a:pos x="T4" y="T5"/>
                  </a:cxn>
                </a:cxnLst>
                <a:rect l="T9" t="T10" r="T11" b="T12"/>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FCD767"/>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sp>
          <p:nvSpPr>
            <p:cNvPr id="16411" name="TextBox 113">
              <a:extLst>
                <a:ext uri="{FF2B5EF4-FFF2-40B4-BE49-F238E27FC236}">
                  <a16:creationId xmlns:a16="http://schemas.microsoft.com/office/drawing/2014/main" id="{FBC681B1-F06F-4EC6-B93C-9628ED071E48}"/>
                </a:ext>
              </a:extLst>
            </p:cNvPr>
            <p:cNvSpPr>
              <a:spLocks noChangeArrowheads="1"/>
            </p:cNvSpPr>
            <p:nvPr/>
          </p:nvSpPr>
          <p:spPr bwMode="auto">
            <a:xfrm>
              <a:off x="399106" y="0"/>
              <a:ext cx="7200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6000" b="1">
                  <a:solidFill>
                    <a:srgbClr val="000000"/>
                  </a:solidFill>
                  <a:latin typeface="时尚中黑简体" pitchFamily="2" charset="-122"/>
                  <a:ea typeface="时尚中黑简体" pitchFamily="2" charset="-122"/>
                  <a:sym typeface="宋体" panose="02010600030101010101" pitchFamily="2" charset="-122"/>
                </a:rPr>
                <a:t>O</a:t>
              </a:r>
              <a:endParaRPr kumimoji="0" lang="zh-CN" altLang="en-US" sz="6000" b="1">
                <a:solidFill>
                  <a:srgbClr val="000000"/>
                </a:solidFill>
                <a:latin typeface="时尚中黑简体" pitchFamily="2" charset="-122"/>
                <a:ea typeface="时尚中黑简体" pitchFamily="2" charset="-122"/>
                <a:sym typeface="宋体" panose="02010600030101010101" pitchFamily="2" charset="-122"/>
              </a:endParaRPr>
            </a:p>
          </p:txBody>
        </p:sp>
      </p:grpSp>
      <p:grpSp>
        <p:nvGrpSpPr>
          <p:cNvPr id="16405" name="组合 44">
            <a:extLst>
              <a:ext uri="{FF2B5EF4-FFF2-40B4-BE49-F238E27FC236}">
                <a16:creationId xmlns:a16="http://schemas.microsoft.com/office/drawing/2014/main" id="{40F672BE-1517-45CF-B43A-6F12D4515E04}"/>
              </a:ext>
            </a:extLst>
          </p:cNvPr>
          <p:cNvGrpSpPr>
            <a:grpSpLocks/>
          </p:cNvGrpSpPr>
          <p:nvPr/>
        </p:nvGrpSpPr>
        <p:grpSpPr bwMode="auto">
          <a:xfrm>
            <a:off x="3492500" y="2124075"/>
            <a:ext cx="815975" cy="2106613"/>
            <a:chOff x="0" y="0"/>
            <a:chExt cx="815368" cy="2105445"/>
          </a:xfrm>
        </p:grpSpPr>
        <p:grpSp>
          <p:nvGrpSpPr>
            <p:cNvPr id="16406" name="组合 45">
              <a:extLst>
                <a:ext uri="{FF2B5EF4-FFF2-40B4-BE49-F238E27FC236}">
                  <a16:creationId xmlns:a16="http://schemas.microsoft.com/office/drawing/2014/main" id="{6A8D9D4D-3019-44E4-AB95-DC07EB0EE5EA}"/>
                </a:ext>
              </a:extLst>
            </p:cNvPr>
            <p:cNvGrpSpPr>
              <a:grpSpLocks/>
            </p:cNvGrpSpPr>
            <p:nvPr/>
          </p:nvGrpSpPr>
          <p:grpSpPr bwMode="auto">
            <a:xfrm>
              <a:off x="0" y="0"/>
              <a:ext cx="742098" cy="2105445"/>
              <a:chOff x="0" y="0"/>
              <a:chExt cx="742098" cy="2105445"/>
            </a:xfrm>
          </p:grpSpPr>
          <p:sp>
            <p:nvSpPr>
              <p:cNvPr id="16408" name="心形 17">
                <a:extLst>
                  <a:ext uri="{FF2B5EF4-FFF2-40B4-BE49-F238E27FC236}">
                    <a16:creationId xmlns:a16="http://schemas.microsoft.com/office/drawing/2014/main" id="{29ECE089-5B0B-4AE8-95FB-B49F7A0BBC41}"/>
                  </a:ext>
                </a:extLst>
              </p:cNvPr>
              <p:cNvSpPr>
                <a:spLocks noChangeArrowheads="1"/>
              </p:cNvSpPr>
              <p:nvPr/>
            </p:nvSpPr>
            <p:spPr bwMode="auto">
              <a:xfrm flipH="1">
                <a:off x="0" y="0"/>
                <a:ext cx="741787" cy="1363056"/>
              </a:xfrm>
              <a:custGeom>
                <a:avLst/>
                <a:gdLst>
                  <a:gd name="T0" fmla="*/ 741448 w 741787"/>
                  <a:gd name="T1" fmla="*/ 327941 h 1363056"/>
                  <a:gd name="T2" fmla="*/ 741448 w 741787"/>
                  <a:gd name="T3" fmla="*/ 1363056 h 1363056"/>
                  <a:gd name="T4" fmla="*/ 741448 w 741787"/>
                  <a:gd name="T5" fmla="*/ 327941 h 1363056"/>
                  <a:gd name="T6" fmla="*/ 0 60000 65536"/>
                  <a:gd name="T7" fmla="*/ 0 60000 65536"/>
                  <a:gd name="T8" fmla="*/ 0 60000 65536"/>
                  <a:gd name="T9" fmla="*/ 0 w 741787"/>
                  <a:gd name="T10" fmla="*/ 0 h 1363056"/>
                  <a:gd name="T11" fmla="*/ 741787 w 741787"/>
                  <a:gd name="T12" fmla="*/ 1363056 h 1363056"/>
                </a:gdLst>
                <a:ahLst/>
                <a:cxnLst>
                  <a:cxn ang="T6">
                    <a:pos x="T0" y="T1"/>
                  </a:cxn>
                  <a:cxn ang="T7">
                    <a:pos x="T2" y="T3"/>
                  </a:cxn>
                  <a:cxn ang="T8">
                    <a:pos x="T4" y="T5"/>
                  </a:cxn>
                </a:cxnLst>
                <a:rect l="T9" t="T10" r="T11" b="T12"/>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92BEA2"/>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6409" name="心形 17">
                <a:extLst>
                  <a:ext uri="{FF2B5EF4-FFF2-40B4-BE49-F238E27FC236}">
                    <a16:creationId xmlns:a16="http://schemas.microsoft.com/office/drawing/2014/main" id="{3201A3CC-A152-4415-9EBE-FC75A8033E9D}"/>
                  </a:ext>
                </a:extLst>
              </p:cNvPr>
              <p:cNvSpPr>
                <a:spLocks noChangeArrowheads="1"/>
              </p:cNvSpPr>
              <p:nvPr/>
            </p:nvSpPr>
            <p:spPr bwMode="auto">
              <a:xfrm>
                <a:off x="311" y="742389"/>
                <a:ext cx="741787" cy="1363056"/>
              </a:xfrm>
              <a:custGeom>
                <a:avLst/>
                <a:gdLst>
                  <a:gd name="T0" fmla="*/ 741448 w 741787"/>
                  <a:gd name="T1" fmla="*/ 327941 h 1363056"/>
                  <a:gd name="T2" fmla="*/ 741448 w 741787"/>
                  <a:gd name="T3" fmla="*/ 1363056 h 1363056"/>
                  <a:gd name="T4" fmla="*/ 741448 w 741787"/>
                  <a:gd name="T5" fmla="*/ 327941 h 1363056"/>
                  <a:gd name="T6" fmla="*/ 0 60000 65536"/>
                  <a:gd name="T7" fmla="*/ 0 60000 65536"/>
                  <a:gd name="T8" fmla="*/ 0 60000 65536"/>
                  <a:gd name="T9" fmla="*/ 0 w 741787"/>
                  <a:gd name="T10" fmla="*/ 0 h 1363056"/>
                  <a:gd name="T11" fmla="*/ 741787 w 741787"/>
                  <a:gd name="T12" fmla="*/ 1363056 h 1363056"/>
                </a:gdLst>
                <a:ahLst/>
                <a:cxnLst>
                  <a:cxn ang="T6">
                    <a:pos x="T0" y="T1"/>
                  </a:cxn>
                  <a:cxn ang="T7">
                    <a:pos x="T2" y="T3"/>
                  </a:cxn>
                  <a:cxn ang="T8">
                    <a:pos x="T4" y="T5"/>
                  </a:cxn>
                </a:cxnLst>
                <a:rect l="T9" t="T10" r="T11" b="T12"/>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92BEA2"/>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sp>
          <p:nvSpPr>
            <p:cNvPr id="16407" name="TextBox 118">
              <a:extLst>
                <a:ext uri="{FF2B5EF4-FFF2-40B4-BE49-F238E27FC236}">
                  <a16:creationId xmlns:a16="http://schemas.microsoft.com/office/drawing/2014/main" id="{882358C4-25E3-427F-9476-FAE6A17A3384}"/>
                </a:ext>
              </a:extLst>
            </p:cNvPr>
            <p:cNvSpPr>
              <a:spLocks noChangeArrowheads="1"/>
            </p:cNvSpPr>
            <p:nvPr/>
          </p:nvSpPr>
          <p:spPr bwMode="auto">
            <a:xfrm>
              <a:off x="311312" y="644147"/>
              <a:ext cx="5040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5400" b="1">
                  <a:solidFill>
                    <a:srgbClr val="000000"/>
                  </a:solidFill>
                  <a:latin typeface="时尚中黑简体" pitchFamily="2" charset="-122"/>
                  <a:ea typeface="时尚中黑简体" pitchFamily="2" charset="-122"/>
                  <a:sym typeface="宋体" panose="02010600030101010101" pitchFamily="2" charset="-122"/>
                </a:rPr>
                <a:t>T</a:t>
              </a:r>
              <a:endParaRPr kumimoji="0" lang="zh-CN" altLang="en-US" sz="5400" b="1">
                <a:solidFill>
                  <a:srgbClr val="000000"/>
                </a:solidFill>
                <a:latin typeface="时尚中黑简体" pitchFamily="2" charset="-122"/>
                <a:ea typeface="时尚中黑简体" pitchFamily="2" charset="-122"/>
                <a:sym typeface="宋体" panose="02010600030101010101" pitchFamily="2" charset="-122"/>
              </a:endParaRPr>
            </a:p>
          </p:txBody>
        </p:sp>
      </p:gr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7410" name="矩形 6">
            <a:extLst>
              <a:ext uri="{FF2B5EF4-FFF2-40B4-BE49-F238E27FC236}">
                <a16:creationId xmlns:a16="http://schemas.microsoft.com/office/drawing/2014/main" id="{886C2DF8-227E-4E61-80D0-A4DE965DC219}"/>
              </a:ext>
            </a:extLst>
          </p:cNvPr>
          <p:cNvSpPr>
            <a:spLocks noChangeArrowheads="1"/>
          </p:cNvSpPr>
          <p:nvPr/>
        </p:nvSpPr>
        <p:spPr bwMode="auto">
          <a:xfrm>
            <a:off x="0" y="1700213"/>
            <a:ext cx="9144000" cy="2622550"/>
          </a:xfrm>
          <a:prstGeom prst="rect">
            <a:avLst/>
          </a:prstGeom>
          <a:solidFill>
            <a:srgbClr val="425C8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200">
              <a:solidFill>
                <a:srgbClr val="FFFFFF"/>
              </a:solidFill>
              <a:latin typeface="时尚中黑简体" pitchFamily="2" charset="-122"/>
              <a:ea typeface="时尚中黑简体" pitchFamily="2" charset="-122"/>
              <a:sym typeface="时尚中黑简体" pitchFamily="2" charset="-122"/>
            </a:endParaRPr>
          </a:p>
        </p:txBody>
      </p:sp>
      <p:sp>
        <p:nvSpPr>
          <p:cNvPr id="17411" name="矩形 27">
            <a:extLst>
              <a:ext uri="{FF2B5EF4-FFF2-40B4-BE49-F238E27FC236}">
                <a16:creationId xmlns:a16="http://schemas.microsoft.com/office/drawing/2014/main" id="{A03216EF-7938-4C10-9351-399D7221F7E9}"/>
              </a:ext>
            </a:extLst>
          </p:cNvPr>
          <p:cNvSpPr>
            <a:spLocks noChangeArrowheads="1"/>
          </p:cNvSpPr>
          <p:nvPr/>
        </p:nvSpPr>
        <p:spPr bwMode="auto">
          <a:xfrm>
            <a:off x="0" y="1854200"/>
            <a:ext cx="9144000" cy="2263775"/>
          </a:xfrm>
          <a:prstGeom prst="rect">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200">
              <a:solidFill>
                <a:srgbClr val="FFFFFF"/>
              </a:solidFill>
              <a:latin typeface="时尚中黑简体" pitchFamily="2" charset="-122"/>
              <a:ea typeface="时尚中黑简体" pitchFamily="2" charset="-122"/>
              <a:sym typeface="时尚中黑简体" pitchFamily="2" charset="-122"/>
            </a:endParaRPr>
          </a:p>
        </p:txBody>
      </p:sp>
      <p:sp>
        <p:nvSpPr>
          <p:cNvPr id="17412" name="文本框 8">
            <a:extLst>
              <a:ext uri="{FF2B5EF4-FFF2-40B4-BE49-F238E27FC236}">
                <a16:creationId xmlns:a16="http://schemas.microsoft.com/office/drawing/2014/main" id="{A490DBCE-5020-4607-84E5-0BFF7CAF1767}"/>
              </a:ext>
            </a:extLst>
          </p:cNvPr>
          <p:cNvSpPr>
            <a:spLocks noChangeArrowheads="1"/>
          </p:cNvSpPr>
          <p:nvPr/>
        </p:nvSpPr>
        <p:spPr bwMode="auto">
          <a:xfrm>
            <a:off x="3967163" y="1079500"/>
            <a:ext cx="1581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200">
                <a:solidFill>
                  <a:schemeClr val="bg1"/>
                </a:solidFill>
                <a:latin typeface="时尚中黑简体" pitchFamily="2" charset="-122"/>
                <a:ea typeface="时尚中黑简体" pitchFamily="2" charset="-122"/>
                <a:sym typeface="Times New Roman" panose="02020603050405020304" pitchFamily="18" charset="0"/>
              </a:rPr>
              <a:t>Lorem ipsum dolor sit amet, consectetur</a:t>
            </a:r>
          </a:p>
        </p:txBody>
      </p:sp>
      <p:sp>
        <p:nvSpPr>
          <p:cNvPr id="17413" name="文本框 9">
            <a:extLst>
              <a:ext uri="{FF2B5EF4-FFF2-40B4-BE49-F238E27FC236}">
                <a16:creationId xmlns:a16="http://schemas.microsoft.com/office/drawing/2014/main" id="{5509954C-B610-4D98-AA66-60BEC8112CEE}"/>
              </a:ext>
            </a:extLst>
          </p:cNvPr>
          <p:cNvSpPr>
            <a:spLocks noChangeArrowheads="1"/>
          </p:cNvSpPr>
          <p:nvPr/>
        </p:nvSpPr>
        <p:spPr bwMode="auto">
          <a:xfrm>
            <a:off x="5795963" y="1079500"/>
            <a:ext cx="1581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200">
                <a:solidFill>
                  <a:schemeClr val="bg1"/>
                </a:solidFill>
                <a:latin typeface="时尚中黑简体" pitchFamily="2" charset="-122"/>
                <a:ea typeface="时尚中黑简体" pitchFamily="2" charset="-122"/>
                <a:sym typeface="Times New Roman" panose="02020603050405020304" pitchFamily="18" charset="0"/>
              </a:rPr>
              <a:t>Lorem ipsum dolor sit</a:t>
            </a:r>
          </a:p>
        </p:txBody>
      </p:sp>
      <p:sp>
        <p:nvSpPr>
          <p:cNvPr id="17414" name="直接连接符 10">
            <a:extLst>
              <a:ext uri="{FF2B5EF4-FFF2-40B4-BE49-F238E27FC236}">
                <a16:creationId xmlns:a16="http://schemas.microsoft.com/office/drawing/2014/main" id="{AA482D63-265A-4105-B96B-96D98E0659EB}"/>
              </a:ext>
            </a:extLst>
          </p:cNvPr>
          <p:cNvSpPr>
            <a:spLocks noChangeShapeType="1"/>
          </p:cNvSpPr>
          <p:nvPr/>
        </p:nvSpPr>
        <p:spPr bwMode="auto">
          <a:xfrm>
            <a:off x="3843338" y="1101725"/>
            <a:ext cx="0" cy="566738"/>
          </a:xfrm>
          <a:prstGeom prst="line">
            <a:avLst/>
          </a:prstGeom>
          <a:noFill/>
          <a:ln w="952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15" name="直接连接符 11">
            <a:extLst>
              <a:ext uri="{FF2B5EF4-FFF2-40B4-BE49-F238E27FC236}">
                <a16:creationId xmlns:a16="http://schemas.microsoft.com/office/drawing/2014/main" id="{AC158BD5-0108-4D28-BA6D-417734AFBE3E}"/>
              </a:ext>
            </a:extLst>
          </p:cNvPr>
          <p:cNvSpPr>
            <a:spLocks noChangeShapeType="1"/>
          </p:cNvSpPr>
          <p:nvPr/>
        </p:nvSpPr>
        <p:spPr bwMode="auto">
          <a:xfrm>
            <a:off x="5672138" y="1152525"/>
            <a:ext cx="0" cy="273050"/>
          </a:xfrm>
          <a:prstGeom prst="line">
            <a:avLst/>
          </a:prstGeom>
          <a:noFill/>
          <a:ln w="952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16" name="文本框 12">
            <a:extLst>
              <a:ext uri="{FF2B5EF4-FFF2-40B4-BE49-F238E27FC236}">
                <a16:creationId xmlns:a16="http://schemas.microsoft.com/office/drawing/2014/main" id="{40C1F58F-85F7-4F6E-95B5-37815109BAAE}"/>
              </a:ext>
            </a:extLst>
          </p:cNvPr>
          <p:cNvSpPr>
            <a:spLocks noChangeArrowheads="1"/>
          </p:cNvSpPr>
          <p:nvPr/>
        </p:nvSpPr>
        <p:spPr bwMode="auto">
          <a:xfrm>
            <a:off x="1089025" y="987425"/>
            <a:ext cx="2765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200">
                <a:solidFill>
                  <a:schemeClr val="bg1"/>
                </a:solidFill>
                <a:latin typeface="时尚中黑简体" pitchFamily="2" charset="-122"/>
                <a:ea typeface="时尚中黑简体" pitchFamily="2" charset="-122"/>
                <a:sym typeface="Times New Roman" panose="02020603050405020304" pitchFamily="18" charset="0"/>
              </a:rPr>
              <a:t>Lorem ipsum dolor sit amet, consectetur adipisicing elit, sed do eiusmod tempor incididunt ut et</a:t>
            </a:r>
          </a:p>
        </p:txBody>
      </p:sp>
      <p:pic>
        <p:nvPicPr>
          <p:cNvPr id="17417" name="图片 7">
            <a:extLst>
              <a:ext uri="{FF2B5EF4-FFF2-40B4-BE49-F238E27FC236}">
                <a16:creationId xmlns:a16="http://schemas.microsoft.com/office/drawing/2014/main" id="{FFF1317E-5223-41BF-A909-8E91BEFDA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688" y="2127250"/>
            <a:ext cx="13541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文本框 16">
            <a:extLst>
              <a:ext uri="{FF2B5EF4-FFF2-40B4-BE49-F238E27FC236}">
                <a16:creationId xmlns:a16="http://schemas.microsoft.com/office/drawing/2014/main" id="{4F6E0311-1469-4A59-AB4C-734B5DD216A6}"/>
              </a:ext>
            </a:extLst>
          </p:cNvPr>
          <p:cNvSpPr>
            <a:spLocks noChangeArrowheads="1"/>
          </p:cNvSpPr>
          <p:nvPr/>
        </p:nvSpPr>
        <p:spPr bwMode="auto">
          <a:xfrm>
            <a:off x="1219200" y="3148013"/>
            <a:ext cx="1700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200">
                <a:solidFill>
                  <a:srgbClr val="000000"/>
                </a:solidFill>
                <a:latin typeface="时尚中黑简体" pitchFamily="2" charset="-122"/>
                <a:ea typeface="时尚中黑简体" pitchFamily="2" charset="-122"/>
                <a:sym typeface="Times New Roman" panose="02020603050405020304" pitchFamily="18" charset="0"/>
              </a:rPr>
              <a:t>Lorem ipsum dolor sit amet, consectetur adipisicing elit</a:t>
            </a:r>
          </a:p>
        </p:txBody>
      </p:sp>
      <p:pic>
        <p:nvPicPr>
          <p:cNvPr id="17419" name="图片 20">
            <a:extLst>
              <a:ext uri="{FF2B5EF4-FFF2-40B4-BE49-F238E27FC236}">
                <a16:creationId xmlns:a16="http://schemas.microsoft.com/office/drawing/2014/main" id="{0A5FCB67-6366-4AE3-BB4C-3BB261BA9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209800"/>
            <a:ext cx="15271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图片 21">
            <a:extLst>
              <a:ext uri="{FF2B5EF4-FFF2-40B4-BE49-F238E27FC236}">
                <a16:creationId xmlns:a16="http://schemas.microsoft.com/office/drawing/2014/main" id="{92D5FFC2-D932-4901-9C16-7D1F73208F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75" y="2116138"/>
            <a:ext cx="139065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图片 22">
            <a:extLst>
              <a:ext uri="{FF2B5EF4-FFF2-40B4-BE49-F238E27FC236}">
                <a16:creationId xmlns:a16="http://schemas.microsoft.com/office/drawing/2014/main" id="{84768D8A-2D96-46BF-AA3C-A13504797E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3988" y="2130425"/>
            <a:ext cx="13493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平行四边形 23">
            <a:extLst>
              <a:ext uri="{FF2B5EF4-FFF2-40B4-BE49-F238E27FC236}">
                <a16:creationId xmlns:a16="http://schemas.microsoft.com/office/drawing/2014/main" id="{63745479-838E-4B6A-BBA4-BFAB75BA4119}"/>
              </a:ext>
            </a:extLst>
          </p:cNvPr>
          <p:cNvSpPr>
            <a:spLocks noChangeArrowheads="1"/>
          </p:cNvSpPr>
          <p:nvPr/>
        </p:nvSpPr>
        <p:spPr bwMode="auto">
          <a:xfrm>
            <a:off x="1042988" y="2101850"/>
            <a:ext cx="471487" cy="212725"/>
          </a:xfrm>
          <a:prstGeom prst="parallelogram">
            <a:avLst>
              <a:gd name="adj" fmla="val 33246"/>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200">
              <a:solidFill>
                <a:srgbClr val="FFFFFF"/>
              </a:solidFill>
              <a:latin typeface="时尚中黑简体" pitchFamily="2" charset="-122"/>
              <a:ea typeface="时尚中黑简体" pitchFamily="2" charset="-122"/>
              <a:sym typeface="时尚中黑简体" pitchFamily="2" charset="-122"/>
            </a:endParaRPr>
          </a:p>
        </p:txBody>
      </p:sp>
      <p:sp>
        <p:nvSpPr>
          <p:cNvPr id="17423" name="矩形 24">
            <a:extLst>
              <a:ext uri="{FF2B5EF4-FFF2-40B4-BE49-F238E27FC236}">
                <a16:creationId xmlns:a16="http://schemas.microsoft.com/office/drawing/2014/main" id="{C0907B3C-A4C6-46FF-8E9D-A904B3FFA16A}"/>
              </a:ext>
            </a:extLst>
          </p:cNvPr>
          <p:cNvSpPr>
            <a:spLocks noChangeArrowheads="1"/>
          </p:cNvSpPr>
          <p:nvPr/>
        </p:nvSpPr>
        <p:spPr bwMode="auto">
          <a:xfrm>
            <a:off x="2166938" y="4435475"/>
            <a:ext cx="32686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000">
                <a:solidFill>
                  <a:srgbClr val="FFFFFF"/>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7424" name="平行四边形 25">
            <a:extLst>
              <a:ext uri="{FF2B5EF4-FFF2-40B4-BE49-F238E27FC236}">
                <a16:creationId xmlns:a16="http://schemas.microsoft.com/office/drawing/2014/main" id="{48E16B88-2A15-4D2F-8887-4F5AF6200665}"/>
              </a:ext>
            </a:extLst>
          </p:cNvPr>
          <p:cNvSpPr>
            <a:spLocks noChangeArrowheads="1"/>
          </p:cNvSpPr>
          <p:nvPr/>
        </p:nvSpPr>
        <p:spPr bwMode="auto">
          <a:xfrm>
            <a:off x="2843213" y="2078038"/>
            <a:ext cx="471487" cy="212725"/>
          </a:xfrm>
          <a:prstGeom prst="parallelogram">
            <a:avLst>
              <a:gd name="adj" fmla="val 33246"/>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200">
              <a:solidFill>
                <a:srgbClr val="FFFFFF"/>
              </a:solidFill>
              <a:latin typeface="时尚中黑简体" pitchFamily="2" charset="-122"/>
              <a:ea typeface="时尚中黑简体" pitchFamily="2" charset="-122"/>
              <a:sym typeface="时尚中黑简体" pitchFamily="2" charset="-122"/>
            </a:endParaRPr>
          </a:p>
        </p:txBody>
      </p:sp>
      <p:sp>
        <p:nvSpPr>
          <p:cNvPr id="17425" name="平行四边形 26">
            <a:extLst>
              <a:ext uri="{FF2B5EF4-FFF2-40B4-BE49-F238E27FC236}">
                <a16:creationId xmlns:a16="http://schemas.microsoft.com/office/drawing/2014/main" id="{B762FA22-16C0-4C55-B88E-A0E62F22FAAF}"/>
              </a:ext>
            </a:extLst>
          </p:cNvPr>
          <p:cNvSpPr>
            <a:spLocks noChangeArrowheads="1"/>
          </p:cNvSpPr>
          <p:nvPr/>
        </p:nvSpPr>
        <p:spPr bwMode="auto">
          <a:xfrm>
            <a:off x="4643438" y="2078038"/>
            <a:ext cx="471487" cy="212725"/>
          </a:xfrm>
          <a:prstGeom prst="parallelogram">
            <a:avLst>
              <a:gd name="adj" fmla="val 33246"/>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200">
              <a:solidFill>
                <a:srgbClr val="FFFFFF"/>
              </a:solidFill>
              <a:latin typeface="时尚中黑简体" pitchFamily="2" charset="-122"/>
              <a:ea typeface="时尚中黑简体" pitchFamily="2" charset="-122"/>
              <a:sym typeface="时尚中黑简体" pitchFamily="2" charset="-122"/>
            </a:endParaRPr>
          </a:p>
        </p:txBody>
      </p:sp>
      <p:sp>
        <p:nvSpPr>
          <p:cNvPr id="17426" name="平行四边形 31">
            <a:extLst>
              <a:ext uri="{FF2B5EF4-FFF2-40B4-BE49-F238E27FC236}">
                <a16:creationId xmlns:a16="http://schemas.microsoft.com/office/drawing/2014/main" id="{7D5FF2AB-FA99-4A55-999E-66509262C4D2}"/>
              </a:ext>
            </a:extLst>
          </p:cNvPr>
          <p:cNvSpPr>
            <a:spLocks noChangeArrowheads="1"/>
          </p:cNvSpPr>
          <p:nvPr/>
        </p:nvSpPr>
        <p:spPr bwMode="auto">
          <a:xfrm>
            <a:off x="6334125" y="2078038"/>
            <a:ext cx="469900" cy="212725"/>
          </a:xfrm>
          <a:prstGeom prst="parallelogram">
            <a:avLst>
              <a:gd name="adj" fmla="val 33134"/>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200">
              <a:solidFill>
                <a:srgbClr val="FFFFFF"/>
              </a:solidFill>
              <a:latin typeface="时尚中黑简体" pitchFamily="2" charset="-122"/>
              <a:ea typeface="时尚中黑简体" pitchFamily="2" charset="-122"/>
              <a:sym typeface="时尚中黑简体" pitchFamily="2" charset="-122"/>
            </a:endParaRPr>
          </a:p>
        </p:txBody>
      </p:sp>
      <p:sp>
        <p:nvSpPr>
          <p:cNvPr id="17427" name="文本框 32">
            <a:extLst>
              <a:ext uri="{FF2B5EF4-FFF2-40B4-BE49-F238E27FC236}">
                <a16:creationId xmlns:a16="http://schemas.microsoft.com/office/drawing/2014/main" id="{DD7B22AC-79C1-44BF-9FFC-4058028612BD}"/>
              </a:ext>
            </a:extLst>
          </p:cNvPr>
          <p:cNvSpPr>
            <a:spLocks noChangeArrowheads="1"/>
          </p:cNvSpPr>
          <p:nvPr/>
        </p:nvSpPr>
        <p:spPr bwMode="auto">
          <a:xfrm>
            <a:off x="3078163" y="3148013"/>
            <a:ext cx="17002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200">
                <a:solidFill>
                  <a:srgbClr val="000000"/>
                </a:solidFill>
                <a:latin typeface="时尚中黑简体" pitchFamily="2" charset="-122"/>
                <a:ea typeface="时尚中黑简体" pitchFamily="2" charset="-122"/>
                <a:sym typeface="Times New Roman" panose="02020603050405020304" pitchFamily="18" charset="0"/>
              </a:rPr>
              <a:t>Lorem ipsum dolor sit amet, consectetur adipisicing elit</a:t>
            </a:r>
          </a:p>
        </p:txBody>
      </p:sp>
      <p:sp>
        <p:nvSpPr>
          <p:cNvPr id="17428" name="文本框 33">
            <a:extLst>
              <a:ext uri="{FF2B5EF4-FFF2-40B4-BE49-F238E27FC236}">
                <a16:creationId xmlns:a16="http://schemas.microsoft.com/office/drawing/2014/main" id="{BA27AB4F-5638-4462-B74F-A7D39F2F89E9}"/>
              </a:ext>
            </a:extLst>
          </p:cNvPr>
          <p:cNvSpPr>
            <a:spLocks noChangeArrowheads="1"/>
          </p:cNvSpPr>
          <p:nvPr/>
        </p:nvSpPr>
        <p:spPr bwMode="auto">
          <a:xfrm>
            <a:off x="4784725" y="3171825"/>
            <a:ext cx="1700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200">
                <a:solidFill>
                  <a:srgbClr val="000000"/>
                </a:solidFill>
                <a:latin typeface="时尚中黑简体" pitchFamily="2" charset="-122"/>
                <a:ea typeface="时尚中黑简体" pitchFamily="2" charset="-122"/>
                <a:sym typeface="Times New Roman" panose="02020603050405020304" pitchFamily="18" charset="0"/>
              </a:rPr>
              <a:t>Lorem ipsum dolor sit amet, consectetur adipisicing elit</a:t>
            </a:r>
          </a:p>
        </p:txBody>
      </p:sp>
      <p:sp>
        <p:nvSpPr>
          <p:cNvPr id="17429" name="文本框 34">
            <a:extLst>
              <a:ext uri="{FF2B5EF4-FFF2-40B4-BE49-F238E27FC236}">
                <a16:creationId xmlns:a16="http://schemas.microsoft.com/office/drawing/2014/main" id="{309893E1-C50E-4EB2-A3B8-9D91FFBAB020}"/>
              </a:ext>
            </a:extLst>
          </p:cNvPr>
          <p:cNvSpPr>
            <a:spLocks noChangeArrowheads="1"/>
          </p:cNvSpPr>
          <p:nvPr/>
        </p:nvSpPr>
        <p:spPr bwMode="auto">
          <a:xfrm>
            <a:off x="6503988" y="3171825"/>
            <a:ext cx="1700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200">
                <a:solidFill>
                  <a:srgbClr val="000000"/>
                </a:solidFill>
                <a:latin typeface="时尚中黑简体" pitchFamily="2" charset="-122"/>
                <a:ea typeface="时尚中黑简体" pitchFamily="2" charset="-122"/>
                <a:sym typeface="Times New Roman" panose="02020603050405020304" pitchFamily="18" charset="0"/>
              </a:rPr>
              <a:t>Lorem ipsum dolor sit amet, consectetur adipisicing elit</a:t>
            </a:r>
          </a:p>
        </p:txBody>
      </p:sp>
      <p:sp>
        <p:nvSpPr>
          <p:cNvPr id="17430" name="矩形 35">
            <a:extLst>
              <a:ext uri="{FF2B5EF4-FFF2-40B4-BE49-F238E27FC236}">
                <a16:creationId xmlns:a16="http://schemas.microsoft.com/office/drawing/2014/main" id="{E4167B50-BA7F-4A2C-B107-04B425937471}"/>
              </a:ext>
            </a:extLst>
          </p:cNvPr>
          <p:cNvSpPr>
            <a:spLocks noChangeArrowheads="1"/>
          </p:cNvSpPr>
          <p:nvPr/>
        </p:nvSpPr>
        <p:spPr bwMode="auto">
          <a:xfrm>
            <a:off x="365125" y="4384675"/>
            <a:ext cx="3676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000">
                <a:solidFill>
                  <a:srgbClr val="FFFFFF"/>
                </a:solidFill>
                <a:latin typeface="时尚中黑简体" pitchFamily="2" charset="-122"/>
                <a:ea typeface="时尚中黑简体" pitchFamily="2" charset="-122"/>
                <a:sym typeface="时尚中黑简体" pitchFamily="2" charset="-122"/>
              </a:rPr>
              <a:t>The coolest </a:t>
            </a:r>
            <a:endParaRPr kumimoji="0" lang="zh-CN" altLang="en-US" sz="2000">
              <a:solidFill>
                <a:srgbClr val="FFFFFF"/>
              </a:solidFill>
              <a:latin typeface="时尚中黑简体" pitchFamily="2" charset="-122"/>
              <a:ea typeface="时尚中黑简体" pitchFamily="2" charset="-122"/>
              <a:sym typeface="时尚中黑简体" pitchFamily="2" charset="-122"/>
            </a:endParaRPr>
          </a:p>
          <a:p>
            <a:pPr eaLnBrk="1" hangingPunct="1">
              <a:spcBef>
                <a:spcPct val="0"/>
              </a:spcBef>
              <a:buFont typeface="Arial" panose="020B0604020202020204" pitchFamily="34" charset="0"/>
              <a:buNone/>
            </a:pPr>
            <a:r>
              <a:rPr kumimoji="0" lang="en-US" altLang="zh-CN" sz="2000">
                <a:solidFill>
                  <a:srgbClr val="FFFFFF"/>
                </a:solidFill>
                <a:latin typeface="时尚中黑简体" pitchFamily="2" charset="-122"/>
                <a:ea typeface="时尚中黑简体" pitchFamily="2" charset="-122"/>
                <a:sym typeface="时尚中黑简体" pitchFamily="2" charset="-122"/>
              </a:rPr>
              <a:t>Design</a:t>
            </a:r>
          </a:p>
        </p:txBody>
      </p:sp>
      <p:sp>
        <p:nvSpPr>
          <p:cNvPr id="17431" name="矩形 36">
            <a:extLst>
              <a:ext uri="{FF2B5EF4-FFF2-40B4-BE49-F238E27FC236}">
                <a16:creationId xmlns:a16="http://schemas.microsoft.com/office/drawing/2014/main" id="{45963E77-9C1E-4EA2-A205-0E51D73F0B0A}"/>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时尚中黑简体" pitchFamily="2" charset="-122"/>
              </a:rPr>
              <a:t>LOGO</a:t>
            </a:r>
          </a:p>
        </p:txBody>
      </p:sp>
      <p:sp>
        <p:nvSpPr>
          <p:cNvPr id="17432" name="Freeform 5658">
            <a:extLst>
              <a:ext uri="{FF2B5EF4-FFF2-40B4-BE49-F238E27FC236}">
                <a16:creationId xmlns:a16="http://schemas.microsoft.com/office/drawing/2014/main" id="{778E856D-AF1A-4C30-925B-D69AF42DBC74}"/>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7433" name="矩形 38">
            <a:extLst>
              <a:ext uri="{FF2B5EF4-FFF2-40B4-BE49-F238E27FC236}">
                <a16:creationId xmlns:a16="http://schemas.microsoft.com/office/drawing/2014/main" id="{F836D0C7-FFA8-438C-94D9-FBC43BA86E81}"/>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时尚中黑简体" pitchFamily="2" charset="-122"/>
              </a:rPr>
              <a:t>The coolest Design</a:t>
            </a:r>
          </a:p>
        </p:txBody>
      </p:sp>
      <p:sp>
        <p:nvSpPr>
          <p:cNvPr id="17434" name="矩形 39">
            <a:extLst>
              <a:ext uri="{FF2B5EF4-FFF2-40B4-BE49-F238E27FC236}">
                <a16:creationId xmlns:a16="http://schemas.microsoft.com/office/drawing/2014/main" id="{CF8981B9-2787-4987-AD42-02EA8B6B5529}"/>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8434" name="矩形 20">
            <a:extLst>
              <a:ext uri="{FF2B5EF4-FFF2-40B4-BE49-F238E27FC236}">
                <a16:creationId xmlns:a16="http://schemas.microsoft.com/office/drawing/2014/main" id="{BCE6FF0C-2E80-4BD8-88E2-B4A3A90795CD}"/>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时尚中黑简体" pitchFamily="2" charset="-122"/>
              </a:rPr>
              <a:t>LOGO</a:t>
            </a:r>
          </a:p>
        </p:txBody>
      </p:sp>
      <p:sp>
        <p:nvSpPr>
          <p:cNvPr id="18435" name="Freeform 5658">
            <a:extLst>
              <a:ext uri="{FF2B5EF4-FFF2-40B4-BE49-F238E27FC236}">
                <a16:creationId xmlns:a16="http://schemas.microsoft.com/office/drawing/2014/main" id="{7D890C37-BEF2-48AB-9A33-B90E1BC6DC73}"/>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436" name="矩形 22">
            <a:extLst>
              <a:ext uri="{FF2B5EF4-FFF2-40B4-BE49-F238E27FC236}">
                <a16:creationId xmlns:a16="http://schemas.microsoft.com/office/drawing/2014/main" id="{C7F35516-3B0D-4792-B463-9C82D68D3305}"/>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时尚中黑简体" pitchFamily="2" charset="-122"/>
              </a:rPr>
              <a:t>The coolest Design</a:t>
            </a:r>
          </a:p>
        </p:txBody>
      </p:sp>
      <p:sp>
        <p:nvSpPr>
          <p:cNvPr id="18437" name="矩形 23">
            <a:extLst>
              <a:ext uri="{FF2B5EF4-FFF2-40B4-BE49-F238E27FC236}">
                <a16:creationId xmlns:a16="http://schemas.microsoft.com/office/drawing/2014/main" id="{34C86912-A3D5-45F6-B9E6-7B5CEA18FFC4}"/>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8438" name="空心弧 3">
            <a:extLst>
              <a:ext uri="{FF2B5EF4-FFF2-40B4-BE49-F238E27FC236}">
                <a16:creationId xmlns:a16="http://schemas.microsoft.com/office/drawing/2014/main" id="{1545CC89-0C52-4E03-BB92-EE9BBBEA7444}"/>
              </a:ext>
            </a:extLst>
          </p:cNvPr>
          <p:cNvSpPr>
            <a:spLocks noChangeArrowheads="1"/>
          </p:cNvSpPr>
          <p:nvPr/>
        </p:nvSpPr>
        <p:spPr bwMode="auto">
          <a:xfrm>
            <a:off x="969963" y="1922463"/>
            <a:ext cx="2087562" cy="2085975"/>
          </a:xfrm>
          <a:custGeom>
            <a:avLst/>
            <a:gdLst>
              <a:gd name="T0" fmla="*/ 2147483646 w 21600"/>
              <a:gd name="T1" fmla="*/ 0 h 21600"/>
              <a:gd name="T2" fmla="*/ 1549985308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434" y="10800"/>
                </a:moveTo>
                <a:cubicBezTo>
                  <a:pt x="3434" y="6731"/>
                  <a:pt x="6731" y="3434"/>
                  <a:pt x="10800" y="3434"/>
                </a:cubicBezTo>
                <a:cubicBezTo>
                  <a:pt x="14868" y="3433"/>
                  <a:pt x="18165" y="6731"/>
                  <a:pt x="18166" y="10799"/>
                </a:cubicBezTo>
                <a:lnTo>
                  <a:pt x="21600" y="10800"/>
                </a:lnTo>
                <a:cubicBezTo>
                  <a:pt x="21600" y="4835"/>
                  <a:pt x="16764" y="0"/>
                  <a:pt x="10800" y="0"/>
                </a:cubicBezTo>
                <a:cubicBezTo>
                  <a:pt x="4835" y="0"/>
                  <a:pt x="0" y="4835"/>
                  <a:pt x="0" y="10800"/>
                </a:cubicBezTo>
                <a:lnTo>
                  <a:pt x="3434" y="10800"/>
                </a:lnTo>
                <a:close/>
              </a:path>
            </a:pathLst>
          </a:custGeom>
          <a:solidFill>
            <a:srgbClr val="92BEA2"/>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8439" name="空心弧 4">
            <a:extLst>
              <a:ext uri="{FF2B5EF4-FFF2-40B4-BE49-F238E27FC236}">
                <a16:creationId xmlns:a16="http://schemas.microsoft.com/office/drawing/2014/main" id="{8D84CBEA-6D23-4ABE-B1F1-57C2F2D00FA5}"/>
              </a:ext>
            </a:extLst>
          </p:cNvPr>
          <p:cNvSpPr>
            <a:spLocks noChangeArrowheads="1"/>
          </p:cNvSpPr>
          <p:nvPr/>
        </p:nvSpPr>
        <p:spPr bwMode="auto">
          <a:xfrm flipV="1">
            <a:off x="2720975" y="1922463"/>
            <a:ext cx="2085975" cy="2085975"/>
          </a:xfrm>
          <a:custGeom>
            <a:avLst/>
            <a:gdLst>
              <a:gd name="T0" fmla="*/ 2147483646 w 21600"/>
              <a:gd name="T1" fmla="*/ 0 h 21600"/>
              <a:gd name="T2" fmla="*/ 1546454467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434" y="10800"/>
                </a:moveTo>
                <a:cubicBezTo>
                  <a:pt x="3434" y="6731"/>
                  <a:pt x="6731" y="3434"/>
                  <a:pt x="10800" y="3434"/>
                </a:cubicBezTo>
                <a:cubicBezTo>
                  <a:pt x="14868" y="3433"/>
                  <a:pt x="18165" y="6731"/>
                  <a:pt x="18166" y="10799"/>
                </a:cubicBezTo>
                <a:lnTo>
                  <a:pt x="21600" y="10800"/>
                </a:lnTo>
                <a:cubicBezTo>
                  <a:pt x="21600" y="4835"/>
                  <a:pt x="16764" y="0"/>
                  <a:pt x="10800" y="0"/>
                </a:cubicBezTo>
                <a:cubicBezTo>
                  <a:pt x="4835" y="0"/>
                  <a:pt x="0" y="4835"/>
                  <a:pt x="0" y="10800"/>
                </a:cubicBezTo>
                <a:lnTo>
                  <a:pt x="3434" y="10800"/>
                </a:lnTo>
                <a:close/>
              </a:path>
            </a:pathLst>
          </a:custGeom>
          <a:solidFill>
            <a:srgbClr val="FCD767"/>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8440" name="空心弧 5">
            <a:extLst>
              <a:ext uri="{FF2B5EF4-FFF2-40B4-BE49-F238E27FC236}">
                <a16:creationId xmlns:a16="http://schemas.microsoft.com/office/drawing/2014/main" id="{219A655C-4741-45A7-877F-D451133BE166}"/>
              </a:ext>
            </a:extLst>
          </p:cNvPr>
          <p:cNvSpPr>
            <a:spLocks noChangeArrowheads="1"/>
          </p:cNvSpPr>
          <p:nvPr/>
        </p:nvSpPr>
        <p:spPr bwMode="auto">
          <a:xfrm>
            <a:off x="4483100" y="1922463"/>
            <a:ext cx="2085975" cy="2085975"/>
          </a:xfrm>
          <a:custGeom>
            <a:avLst/>
            <a:gdLst>
              <a:gd name="T0" fmla="*/ 2147483646 w 21600"/>
              <a:gd name="T1" fmla="*/ 0 h 21600"/>
              <a:gd name="T2" fmla="*/ 1546454467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434" y="10800"/>
                </a:moveTo>
                <a:cubicBezTo>
                  <a:pt x="3434" y="6731"/>
                  <a:pt x="6731" y="3434"/>
                  <a:pt x="10800" y="3434"/>
                </a:cubicBezTo>
                <a:cubicBezTo>
                  <a:pt x="14868" y="3433"/>
                  <a:pt x="18165" y="6731"/>
                  <a:pt x="18166" y="10799"/>
                </a:cubicBezTo>
                <a:lnTo>
                  <a:pt x="21600" y="10800"/>
                </a:lnTo>
                <a:cubicBezTo>
                  <a:pt x="21600" y="4835"/>
                  <a:pt x="16764" y="0"/>
                  <a:pt x="10800" y="0"/>
                </a:cubicBezTo>
                <a:cubicBezTo>
                  <a:pt x="4835" y="0"/>
                  <a:pt x="0" y="4835"/>
                  <a:pt x="0" y="10800"/>
                </a:cubicBezTo>
                <a:lnTo>
                  <a:pt x="3434" y="10800"/>
                </a:lnTo>
                <a:close/>
              </a:path>
            </a:pathLst>
          </a:custGeom>
          <a:solidFill>
            <a:srgbClr val="92BEA2"/>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8441" name="空心弧 6">
            <a:extLst>
              <a:ext uri="{FF2B5EF4-FFF2-40B4-BE49-F238E27FC236}">
                <a16:creationId xmlns:a16="http://schemas.microsoft.com/office/drawing/2014/main" id="{92224B25-DBC0-4E18-9797-C90F833228E5}"/>
              </a:ext>
            </a:extLst>
          </p:cNvPr>
          <p:cNvSpPr>
            <a:spLocks noChangeArrowheads="1"/>
          </p:cNvSpPr>
          <p:nvPr/>
        </p:nvSpPr>
        <p:spPr bwMode="auto">
          <a:xfrm flipV="1">
            <a:off x="6229350" y="1922463"/>
            <a:ext cx="2085975" cy="2085975"/>
          </a:xfrm>
          <a:custGeom>
            <a:avLst/>
            <a:gdLst>
              <a:gd name="T0" fmla="*/ 2147483646 w 21600"/>
              <a:gd name="T1" fmla="*/ 0 h 21600"/>
              <a:gd name="T2" fmla="*/ 1546454467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434" y="10800"/>
                </a:moveTo>
                <a:cubicBezTo>
                  <a:pt x="3434" y="6731"/>
                  <a:pt x="6731" y="3434"/>
                  <a:pt x="10800" y="3434"/>
                </a:cubicBezTo>
                <a:cubicBezTo>
                  <a:pt x="14868" y="3433"/>
                  <a:pt x="18165" y="6731"/>
                  <a:pt x="18166" y="10799"/>
                </a:cubicBezTo>
                <a:lnTo>
                  <a:pt x="21600" y="10800"/>
                </a:lnTo>
                <a:cubicBezTo>
                  <a:pt x="21600" y="4835"/>
                  <a:pt x="16764" y="0"/>
                  <a:pt x="10800" y="0"/>
                </a:cubicBezTo>
                <a:cubicBezTo>
                  <a:pt x="4835" y="0"/>
                  <a:pt x="0" y="4835"/>
                  <a:pt x="0" y="10800"/>
                </a:cubicBezTo>
                <a:lnTo>
                  <a:pt x="3434" y="10800"/>
                </a:lnTo>
                <a:close/>
              </a:path>
            </a:pathLst>
          </a:custGeom>
          <a:solidFill>
            <a:srgbClr val="FCD767"/>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8442" name="椭圆 7">
            <a:extLst>
              <a:ext uri="{FF2B5EF4-FFF2-40B4-BE49-F238E27FC236}">
                <a16:creationId xmlns:a16="http://schemas.microsoft.com/office/drawing/2014/main" id="{4110BD18-004D-4BDA-A2D8-2167DA11185E}"/>
              </a:ext>
            </a:extLst>
          </p:cNvPr>
          <p:cNvSpPr>
            <a:spLocks noChangeArrowheads="1"/>
          </p:cNvSpPr>
          <p:nvPr/>
        </p:nvSpPr>
        <p:spPr bwMode="auto">
          <a:xfrm>
            <a:off x="1536700" y="2487613"/>
            <a:ext cx="954088" cy="955675"/>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900">
              <a:solidFill>
                <a:schemeClr val="bg1"/>
              </a:solidFill>
              <a:latin typeface="时尚中黑简体" pitchFamily="2" charset="-122"/>
              <a:ea typeface="时尚中黑简体" pitchFamily="2" charset="-122"/>
              <a:sym typeface="宋体" panose="02010600030101010101" pitchFamily="2" charset="-122"/>
            </a:endParaRPr>
          </a:p>
        </p:txBody>
      </p:sp>
      <p:sp>
        <p:nvSpPr>
          <p:cNvPr id="18443" name="椭圆 8">
            <a:extLst>
              <a:ext uri="{FF2B5EF4-FFF2-40B4-BE49-F238E27FC236}">
                <a16:creationId xmlns:a16="http://schemas.microsoft.com/office/drawing/2014/main" id="{0C58835F-C71F-4C14-9CA5-197E73E43BED}"/>
              </a:ext>
            </a:extLst>
          </p:cNvPr>
          <p:cNvSpPr>
            <a:spLocks noChangeArrowheads="1"/>
          </p:cNvSpPr>
          <p:nvPr/>
        </p:nvSpPr>
        <p:spPr bwMode="auto">
          <a:xfrm>
            <a:off x="3286125" y="2487613"/>
            <a:ext cx="955675" cy="955675"/>
          </a:xfrm>
          <a:prstGeom prst="ellipse">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900">
              <a:solidFill>
                <a:schemeClr val="bg1"/>
              </a:solidFill>
              <a:latin typeface="时尚中黑简体" pitchFamily="2" charset="-122"/>
              <a:ea typeface="时尚中黑简体" pitchFamily="2" charset="-122"/>
              <a:sym typeface="宋体" panose="02010600030101010101" pitchFamily="2" charset="-122"/>
            </a:endParaRPr>
          </a:p>
        </p:txBody>
      </p:sp>
      <p:sp>
        <p:nvSpPr>
          <p:cNvPr id="18444" name="椭圆 9">
            <a:extLst>
              <a:ext uri="{FF2B5EF4-FFF2-40B4-BE49-F238E27FC236}">
                <a16:creationId xmlns:a16="http://schemas.microsoft.com/office/drawing/2014/main" id="{126D31C4-90DC-4734-8598-6E03274D367F}"/>
              </a:ext>
            </a:extLst>
          </p:cNvPr>
          <p:cNvSpPr>
            <a:spLocks noChangeArrowheads="1"/>
          </p:cNvSpPr>
          <p:nvPr/>
        </p:nvSpPr>
        <p:spPr bwMode="auto">
          <a:xfrm>
            <a:off x="5048250" y="2487613"/>
            <a:ext cx="955675" cy="955675"/>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900">
              <a:solidFill>
                <a:schemeClr val="bg1"/>
              </a:solidFill>
              <a:latin typeface="时尚中黑简体" pitchFamily="2" charset="-122"/>
              <a:ea typeface="时尚中黑简体" pitchFamily="2" charset="-122"/>
              <a:sym typeface="宋体" panose="02010600030101010101" pitchFamily="2" charset="-122"/>
            </a:endParaRPr>
          </a:p>
        </p:txBody>
      </p:sp>
      <p:sp>
        <p:nvSpPr>
          <p:cNvPr id="18445" name="椭圆 10">
            <a:extLst>
              <a:ext uri="{FF2B5EF4-FFF2-40B4-BE49-F238E27FC236}">
                <a16:creationId xmlns:a16="http://schemas.microsoft.com/office/drawing/2014/main" id="{12B9D9C2-91D7-433C-A905-D222DF2307E6}"/>
              </a:ext>
            </a:extLst>
          </p:cNvPr>
          <p:cNvSpPr>
            <a:spLocks noChangeArrowheads="1"/>
          </p:cNvSpPr>
          <p:nvPr/>
        </p:nvSpPr>
        <p:spPr bwMode="auto">
          <a:xfrm>
            <a:off x="6797675" y="2487613"/>
            <a:ext cx="955675" cy="955675"/>
          </a:xfrm>
          <a:prstGeom prst="ellipse">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900">
              <a:solidFill>
                <a:schemeClr val="bg1"/>
              </a:solidFill>
              <a:latin typeface="时尚中黑简体" pitchFamily="2" charset="-122"/>
              <a:ea typeface="时尚中黑简体" pitchFamily="2" charset="-122"/>
              <a:sym typeface="宋体" panose="02010600030101010101" pitchFamily="2" charset="-122"/>
            </a:endParaRPr>
          </a:p>
        </p:txBody>
      </p:sp>
      <p:sp>
        <p:nvSpPr>
          <p:cNvPr id="18446" name="椭圆 11">
            <a:extLst>
              <a:ext uri="{FF2B5EF4-FFF2-40B4-BE49-F238E27FC236}">
                <a16:creationId xmlns:a16="http://schemas.microsoft.com/office/drawing/2014/main" id="{9507B6C4-E51F-436C-ACE8-3C3890828C0A}"/>
              </a:ext>
            </a:extLst>
          </p:cNvPr>
          <p:cNvSpPr>
            <a:spLocks noChangeArrowheads="1"/>
          </p:cNvSpPr>
          <p:nvPr/>
        </p:nvSpPr>
        <p:spPr bwMode="auto">
          <a:xfrm>
            <a:off x="3636963" y="2138363"/>
            <a:ext cx="252412" cy="2540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900">
              <a:solidFill>
                <a:schemeClr val="bg1"/>
              </a:solidFill>
              <a:latin typeface="时尚中黑简体" pitchFamily="2" charset="-122"/>
              <a:ea typeface="时尚中黑简体" pitchFamily="2" charset="-122"/>
              <a:sym typeface="宋体" panose="02010600030101010101" pitchFamily="2" charset="-122"/>
            </a:endParaRPr>
          </a:p>
        </p:txBody>
      </p:sp>
      <p:sp>
        <p:nvSpPr>
          <p:cNvPr id="18447" name="椭圆 12">
            <a:extLst>
              <a:ext uri="{FF2B5EF4-FFF2-40B4-BE49-F238E27FC236}">
                <a16:creationId xmlns:a16="http://schemas.microsoft.com/office/drawing/2014/main" id="{1ECC7183-9B2C-4A1C-9997-38CFA7C306FA}"/>
              </a:ext>
            </a:extLst>
          </p:cNvPr>
          <p:cNvSpPr>
            <a:spLocks noChangeArrowheads="1"/>
          </p:cNvSpPr>
          <p:nvPr/>
        </p:nvSpPr>
        <p:spPr bwMode="auto">
          <a:xfrm>
            <a:off x="7150100" y="2138363"/>
            <a:ext cx="252413" cy="2540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900">
              <a:solidFill>
                <a:schemeClr val="bg1"/>
              </a:solidFill>
              <a:latin typeface="时尚中黑简体" pitchFamily="2" charset="-122"/>
              <a:ea typeface="时尚中黑简体" pitchFamily="2" charset="-122"/>
              <a:sym typeface="宋体" panose="02010600030101010101" pitchFamily="2" charset="-122"/>
            </a:endParaRPr>
          </a:p>
        </p:txBody>
      </p:sp>
      <p:sp>
        <p:nvSpPr>
          <p:cNvPr id="18448" name="Freeform 5551">
            <a:extLst>
              <a:ext uri="{FF2B5EF4-FFF2-40B4-BE49-F238E27FC236}">
                <a16:creationId xmlns:a16="http://schemas.microsoft.com/office/drawing/2014/main" id="{257DD79D-8701-4E84-A098-190AC303758D}"/>
              </a:ext>
            </a:extLst>
          </p:cNvPr>
          <p:cNvSpPr>
            <a:spLocks noEditPoints="1" noChangeArrowheads="1"/>
          </p:cNvSpPr>
          <p:nvPr/>
        </p:nvSpPr>
        <p:spPr bwMode="auto">
          <a:xfrm>
            <a:off x="3556000" y="2735263"/>
            <a:ext cx="468313" cy="460375"/>
          </a:xfrm>
          <a:custGeom>
            <a:avLst/>
            <a:gdLst>
              <a:gd name="T0" fmla="*/ 2147483646 w 117"/>
              <a:gd name="T1" fmla="*/ 2147483646 h 114"/>
              <a:gd name="T2" fmla="*/ 2147483646 w 117"/>
              <a:gd name="T3" fmla="*/ 2147483646 h 114"/>
              <a:gd name="T4" fmla="*/ 2147483646 w 117"/>
              <a:gd name="T5" fmla="*/ 2147483646 h 114"/>
              <a:gd name="T6" fmla="*/ 0 w 117"/>
              <a:gd name="T7" fmla="*/ 2147483646 h 114"/>
              <a:gd name="T8" fmla="*/ 2147483646 w 117"/>
              <a:gd name="T9" fmla="*/ 2147483646 h 114"/>
              <a:gd name="T10" fmla="*/ 2147483646 w 117"/>
              <a:gd name="T11" fmla="*/ 2147483646 h 114"/>
              <a:gd name="T12" fmla="*/ 2147483646 w 117"/>
              <a:gd name="T13" fmla="*/ 2147483646 h 114"/>
              <a:gd name="T14" fmla="*/ 2147483646 w 117"/>
              <a:gd name="T15" fmla="*/ 2147483646 h 114"/>
              <a:gd name="T16" fmla="*/ 2147483646 w 117"/>
              <a:gd name="T17" fmla="*/ 2147483646 h 114"/>
              <a:gd name="T18" fmla="*/ 2147483646 w 117"/>
              <a:gd name="T19" fmla="*/ 2147483646 h 114"/>
              <a:gd name="T20" fmla="*/ 2147483646 w 117"/>
              <a:gd name="T21" fmla="*/ 2147483646 h 114"/>
              <a:gd name="T22" fmla="*/ 2147483646 w 117"/>
              <a:gd name="T23" fmla="*/ 2147483646 h 114"/>
              <a:gd name="T24" fmla="*/ 2147483646 w 117"/>
              <a:gd name="T25" fmla="*/ 2147483646 h 114"/>
              <a:gd name="T26" fmla="*/ 2147483646 w 117"/>
              <a:gd name="T27" fmla="*/ 2147483646 h 114"/>
              <a:gd name="T28" fmla="*/ 2147483646 w 117"/>
              <a:gd name="T29" fmla="*/ 2147483646 h 114"/>
              <a:gd name="T30" fmla="*/ 2147483646 w 117"/>
              <a:gd name="T31" fmla="*/ 2147483646 h 114"/>
              <a:gd name="T32" fmla="*/ 2147483646 w 117"/>
              <a:gd name="T33" fmla="*/ 2147483646 h 114"/>
              <a:gd name="T34" fmla="*/ 2147483646 w 117"/>
              <a:gd name="T35" fmla="*/ 2147483646 h 114"/>
              <a:gd name="T36" fmla="*/ 2147483646 w 117"/>
              <a:gd name="T37" fmla="*/ 2147483646 h 114"/>
              <a:gd name="T38" fmla="*/ 2147483646 w 117"/>
              <a:gd name="T39" fmla="*/ 2147483646 h 114"/>
              <a:gd name="T40" fmla="*/ 2147483646 w 117"/>
              <a:gd name="T41" fmla="*/ 2147483646 h 114"/>
              <a:gd name="T42" fmla="*/ 2147483646 w 117"/>
              <a:gd name="T43" fmla="*/ 2147483646 h 114"/>
              <a:gd name="T44" fmla="*/ 2147483646 w 117"/>
              <a:gd name="T45" fmla="*/ 2147483646 h 114"/>
              <a:gd name="T46" fmla="*/ 2147483646 w 117"/>
              <a:gd name="T47" fmla="*/ 2147483646 h 114"/>
              <a:gd name="T48" fmla="*/ 2147483646 w 117"/>
              <a:gd name="T49" fmla="*/ 2147483646 h 114"/>
              <a:gd name="T50" fmla="*/ 2147483646 w 117"/>
              <a:gd name="T51" fmla="*/ 2147483646 h 114"/>
              <a:gd name="T52" fmla="*/ 2147483646 w 117"/>
              <a:gd name="T53" fmla="*/ 2147483646 h 114"/>
              <a:gd name="T54" fmla="*/ 2147483646 w 117"/>
              <a:gd name="T55" fmla="*/ 2147483646 h 114"/>
              <a:gd name="T56" fmla="*/ 2147483646 w 117"/>
              <a:gd name="T57" fmla="*/ 2147483646 h 114"/>
              <a:gd name="T58" fmla="*/ 2147483646 w 117"/>
              <a:gd name="T59" fmla="*/ 2147483646 h 114"/>
              <a:gd name="T60" fmla="*/ 2147483646 w 117"/>
              <a:gd name="T61" fmla="*/ 2147483646 h 114"/>
              <a:gd name="T62" fmla="*/ 2147483646 w 117"/>
              <a:gd name="T63" fmla="*/ 2147483646 h 114"/>
              <a:gd name="T64" fmla="*/ 2147483646 w 117"/>
              <a:gd name="T65" fmla="*/ 2147483646 h 114"/>
              <a:gd name="T66" fmla="*/ 2147483646 w 117"/>
              <a:gd name="T67" fmla="*/ 2147483646 h 114"/>
              <a:gd name="T68" fmla="*/ 2147483646 w 117"/>
              <a:gd name="T69" fmla="*/ 2147483646 h 114"/>
              <a:gd name="T70" fmla="*/ 2147483646 w 117"/>
              <a:gd name="T71" fmla="*/ 2147483646 h 114"/>
              <a:gd name="T72" fmla="*/ 2147483646 w 117"/>
              <a:gd name="T73" fmla="*/ 2147483646 h 114"/>
              <a:gd name="T74" fmla="*/ 2147483646 w 117"/>
              <a:gd name="T75" fmla="*/ 2147483646 h 114"/>
              <a:gd name="T76" fmla="*/ 2147483646 w 117"/>
              <a:gd name="T77" fmla="*/ 2147483646 h 114"/>
              <a:gd name="T78" fmla="*/ 2147483646 w 117"/>
              <a:gd name="T79" fmla="*/ 2147483646 h 114"/>
              <a:gd name="T80" fmla="*/ 2147483646 w 117"/>
              <a:gd name="T81" fmla="*/ 2147483646 h 114"/>
              <a:gd name="T82" fmla="*/ 2147483646 w 117"/>
              <a:gd name="T83" fmla="*/ 2147483646 h 114"/>
              <a:gd name="T84" fmla="*/ 2147483646 w 117"/>
              <a:gd name="T85" fmla="*/ 2147483646 h 114"/>
              <a:gd name="T86" fmla="*/ 2147483646 w 117"/>
              <a:gd name="T87" fmla="*/ 2147483646 h 114"/>
              <a:gd name="T88" fmla="*/ 2147483646 w 117"/>
              <a:gd name="T89" fmla="*/ 2147483646 h 114"/>
              <a:gd name="T90" fmla="*/ 2147483646 w 117"/>
              <a:gd name="T91" fmla="*/ 2147483646 h 114"/>
              <a:gd name="T92" fmla="*/ 2147483646 w 117"/>
              <a:gd name="T93" fmla="*/ 2147483646 h 114"/>
              <a:gd name="T94" fmla="*/ 2147483646 w 117"/>
              <a:gd name="T95" fmla="*/ 2147483646 h 114"/>
              <a:gd name="T96" fmla="*/ 2147483646 w 117"/>
              <a:gd name="T97" fmla="*/ 2147483646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
              <a:gd name="T148" fmla="*/ 0 h 114"/>
              <a:gd name="T149" fmla="*/ 117 w 117"/>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449" name="Freeform 5553">
            <a:extLst>
              <a:ext uri="{FF2B5EF4-FFF2-40B4-BE49-F238E27FC236}">
                <a16:creationId xmlns:a16="http://schemas.microsoft.com/office/drawing/2014/main" id="{2CCEB97E-7DAB-490A-BE15-014D4A24D60D}"/>
              </a:ext>
            </a:extLst>
          </p:cNvPr>
          <p:cNvSpPr>
            <a:spLocks noEditPoints="1" noChangeArrowheads="1"/>
          </p:cNvSpPr>
          <p:nvPr/>
        </p:nvSpPr>
        <p:spPr bwMode="auto">
          <a:xfrm>
            <a:off x="7015163" y="2805113"/>
            <a:ext cx="522287" cy="390525"/>
          </a:xfrm>
          <a:custGeom>
            <a:avLst/>
            <a:gdLst>
              <a:gd name="T0" fmla="*/ 2147483646 w 130"/>
              <a:gd name="T1" fmla="*/ 2147483646 h 97"/>
              <a:gd name="T2" fmla="*/ 2147483646 w 130"/>
              <a:gd name="T3" fmla="*/ 2147483646 h 97"/>
              <a:gd name="T4" fmla="*/ 2147483646 w 130"/>
              <a:gd name="T5" fmla="*/ 0 h 97"/>
              <a:gd name="T6" fmla="*/ 2147483646 w 130"/>
              <a:gd name="T7" fmla="*/ 2147483646 h 97"/>
              <a:gd name="T8" fmla="*/ 2147483646 w 130"/>
              <a:gd name="T9" fmla="*/ 2147483646 h 97"/>
              <a:gd name="T10" fmla="*/ 2147483646 w 130"/>
              <a:gd name="T11" fmla="*/ 2147483646 h 97"/>
              <a:gd name="T12" fmla="*/ 2147483646 w 130"/>
              <a:gd name="T13" fmla="*/ 2147483646 h 97"/>
              <a:gd name="T14" fmla="*/ 2147483646 w 130"/>
              <a:gd name="T15" fmla="*/ 2147483646 h 97"/>
              <a:gd name="T16" fmla="*/ 2147483646 w 130"/>
              <a:gd name="T17" fmla="*/ 2147483646 h 97"/>
              <a:gd name="T18" fmla="*/ 2147483646 w 130"/>
              <a:gd name="T19" fmla="*/ 2147483646 h 97"/>
              <a:gd name="T20" fmla="*/ 2147483646 w 130"/>
              <a:gd name="T21" fmla="*/ 2147483646 h 97"/>
              <a:gd name="T22" fmla="*/ 2147483646 w 130"/>
              <a:gd name="T23" fmla="*/ 2147483646 h 97"/>
              <a:gd name="T24" fmla="*/ 2147483646 w 130"/>
              <a:gd name="T25" fmla="*/ 2147483646 h 97"/>
              <a:gd name="T26" fmla="*/ 2147483646 w 130"/>
              <a:gd name="T27" fmla="*/ 2147483646 h 97"/>
              <a:gd name="T28" fmla="*/ 2147483646 w 130"/>
              <a:gd name="T29" fmla="*/ 2147483646 h 97"/>
              <a:gd name="T30" fmla="*/ 2147483646 w 130"/>
              <a:gd name="T31" fmla="*/ 2147483646 h 97"/>
              <a:gd name="T32" fmla="*/ 2147483646 w 130"/>
              <a:gd name="T33" fmla="*/ 2147483646 h 97"/>
              <a:gd name="T34" fmla="*/ 2147483646 w 130"/>
              <a:gd name="T35" fmla="*/ 2147483646 h 97"/>
              <a:gd name="T36" fmla="*/ 2147483646 w 130"/>
              <a:gd name="T37" fmla="*/ 2147483646 h 97"/>
              <a:gd name="T38" fmla="*/ 2147483646 w 130"/>
              <a:gd name="T39" fmla="*/ 2147483646 h 97"/>
              <a:gd name="T40" fmla="*/ 2147483646 w 130"/>
              <a:gd name="T41" fmla="*/ 2147483646 h 97"/>
              <a:gd name="T42" fmla="*/ 2147483646 w 130"/>
              <a:gd name="T43" fmla="*/ 2147483646 h 97"/>
              <a:gd name="T44" fmla="*/ 2147483646 w 130"/>
              <a:gd name="T45" fmla="*/ 2147483646 h 97"/>
              <a:gd name="T46" fmla="*/ 2147483646 w 130"/>
              <a:gd name="T47" fmla="*/ 2147483646 h 97"/>
              <a:gd name="T48" fmla="*/ 2147483646 w 130"/>
              <a:gd name="T49" fmla="*/ 2147483646 h 97"/>
              <a:gd name="T50" fmla="*/ 2147483646 w 130"/>
              <a:gd name="T51" fmla="*/ 2147483646 h 97"/>
              <a:gd name="T52" fmla="*/ 2147483646 w 130"/>
              <a:gd name="T53" fmla="*/ 2147483646 h 97"/>
              <a:gd name="T54" fmla="*/ 2147483646 w 130"/>
              <a:gd name="T55" fmla="*/ 2147483646 h 97"/>
              <a:gd name="T56" fmla="*/ 2147483646 w 130"/>
              <a:gd name="T57" fmla="*/ 2147483646 h 97"/>
              <a:gd name="T58" fmla="*/ 2147483646 w 130"/>
              <a:gd name="T59" fmla="*/ 2147483646 h 97"/>
              <a:gd name="T60" fmla="*/ 2147483646 w 130"/>
              <a:gd name="T61" fmla="*/ 2147483646 h 97"/>
              <a:gd name="T62" fmla="*/ 2147483646 w 130"/>
              <a:gd name="T63" fmla="*/ 2147483646 h 97"/>
              <a:gd name="T64" fmla="*/ 2147483646 w 130"/>
              <a:gd name="T65" fmla="*/ 2147483646 h 97"/>
              <a:gd name="T66" fmla="*/ 2147483646 w 130"/>
              <a:gd name="T67" fmla="*/ 2147483646 h 97"/>
              <a:gd name="T68" fmla="*/ 2147483646 w 130"/>
              <a:gd name="T69" fmla="*/ 2147483646 h 97"/>
              <a:gd name="T70" fmla="*/ 2147483646 w 130"/>
              <a:gd name="T71" fmla="*/ 2147483646 h 97"/>
              <a:gd name="T72" fmla="*/ 2147483646 w 130"/>
              <a:gd name="T73" fmla="*/ 2147483646 h 97"/>
              <a:gd name="T74" fmla="*/ 2147483646 w 130"/>
              <a:gd name="T75" fmla="*/ 2147483646 h 97"/>
              <a:gd name="T76" fmla="*/ 2147483646 w 130"/>
              <a:gd name="T77" fmla="*/ 2147483646 h 97"/>
              <a:gd name="T78" fmla="*/ 2147483646 w 130"/>
              <a:gd name="T79" fmla="*/ 2147483646 h 97"/>
              <a:gd name="T80" fmla="*/ 2147483646 w 130"/>
              <a:gd name="T81" fmla="*/ 2147483646 h 97"/>
              <a:gd name="T82" fmla="*/ 2147483646 w 130"/>
              <a:gd name="T83" fmla="*/ 2147483646 h 97"/>
              <a:gd name="T84" fmla="*/ 2147483646 w 130"/>
              <a:gd name="T85" fmla="*/ 2147483646 h 97"/>
              <a:gd name="T86" fmla="*/ 2147483646 w 130"/>
              <a:gd name="T87" fmla="*/ 2147483646 h 97"/>
              <a:gd name="T88" fmla="*/ 2147483646 w 130"/>
              <a:gd name="T89" fmla="*/ 2147483646 h 97"/>
              <a:gd name="T90" fmla="*/ 2147483646 w 130"/>
              <a:gd name="T91" fmla="*/ 2147483646 h 97"/>
              <a:gd name="T92" fmla="*/ 2147483646 w 130"/>
              <a:gd name="T93" fmla="*/ 2147483646 h 97"/>
              <a:gd name="T94" fmla="*/ 2147483646 w 130"/>
              <a:gd name="T95" fmla="*/ 2147483646 h 97"/>
              <a:gd name="T96" fmla="*/ 2147483646 w 130"/>
              <a:gd name="T97" fmla="*/ 2147483646 h 97"/>
              <a:gd name="T98" fmla="*/ 2147483646 w 130"/>
              <a:gd name="T99" fmla="*/ 2147483646 h 97"/>
              <a:gd name="T100" fmla="*/ 2147483646 w 130"/>
              <a:gd name="T101" fmla="*/ 2147483646 h 97"/>
              <a:gd name="T102" fmla="*/ 2147483646 w 130"/>
              <a:gd name="T103" fmla="*/ 2147483646 h 97"/>
              <a:gd name="T104" fmla="*/ 2147483646 w 130"/>
              <a:gd name="T105" fmla="*/ 2147483646 h 97"/>
              <a:gd name="T106" fmla="*/ 2147483646 w 130"/>
              <a:gd name="T107" fmla="*/ 2147483646 h 97"/>
              <a:gd name="T108" fmla="*/ 2147483646 w 130"/>
              <a:gd name="T109" fmla="*/ 2147483646 h 97"/>
              <a:gd name="T110" fmla="*/ 2147483646 w 130"/>
              <a:gd name="T111" fmla="*/ 2147483646 h 97"/>
              <a:gd name="T112" fmla="*/ 2147483646 w 130"/>
              <a:gd name="T113" fmla="*/ 2147483646 h 97"/>
              <a:gd name="T114" fmla="*/ 2147483646 w 130"/>
              <a:gd name="T115" fmla="*/ 2147483646 h 97"/>
              <a:gd name="T116" fmla="*/ 2147483646 w 130"/>
              <a:gd name="T117" fmla="*/ 2147483646 h 97"/>
              <a:gd name="T118" fmla="*/ 2147483646 w 130"/>
              <a:gd name="T119" fmla="*/ 2147483646 h 97"/>
              <a:gd name="T120" fmla="*/ 2147483646 w 130"/>
              <a:gd name="T121" fmla="*/ 2147483646 h 97"/>
              <a:gd name="T122" fmla="*/ 2147483646 w 130"/>
              <a:gd name="T123" fmla="*/ 2147483646 h 97"/>
              <a:gd name="T124" fmla="*/ 2147483646 w 130"/>
              <a:gd name="T125" fmla="*/ 2147483646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97"/>
              <a:gd name="T191" fmla="*/ 130 w 130"/>
              <a:gd name="T192" fmla="*/ 97 h 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97">
                <a:moveTo>
                  <a:pt x="120" y="23"/>
                </a:moveTo>
                <a:cubicBezTo>
                  <a:pt x="123" y="23"/>
                  <a:pt x="125" y="24"/>
                  <a:pt x="127" y="26"/>
                </a:cubicBezTo>
                <a:cubicBezTo>
                  <a:pt x="127" y="26"/>
                  <a:pt x="127" y="26"/>
                  <a:pt x="127" y="26"/>
                </a:cubicBezTo>
                <a:cubicBezTo>
                  <a:pt x="129" y="28"/>
                  <a:pt x="130" y="31"/>
                  <a:pt x="130" y="34"/>
                </a:cubicBezTo>
                <a:cubicBezTo>
                  <a:pt x="130" y="86"/>
                  <a:pt x="130" y="86"/>
                  <a:pt x="130" y="86"/>
                </a:cubicBezTo>
                <a:cubicBezTo>
                  <a:pt x="130" y="89"/>
                  <a:pt x="129" y="92"/>
                  <a:pt x="127" y="94"/>
                </a:cubicBezTo>
                <a:cubicBezTo>
                  <a:pt x="127" y="94"/>
                  <a:pt x="127" y="94"/>
                  <a:pt x="127" y="94"/>
                </a:cubicBezTo>
                <a:cubicBezTo>
                  <a:pt x="125" y="96"/>
                  <a:pt x="122" y="97"/>
                  <a:pt x="119" y="97"/>
                </a:cubicBezTo>
                <a:cubicBezTo>
                  <a:pt x="24" y="97"/>
                  <a:pt x="24" y="97"/>
                  <a:pt x="24" y="97"/>
                </a:cubicBezTo>
                <a:cubicBezTo>
                  <a:pt x="21" y="97"/>
                  <a:pt x="19" y="96"/>
                  <a:pt x="17" y="94"/>
                </a:cubicBezTo>
                <a:cubicBezTo>
                  <a:pt x="17" y="94"/>
                  <a:pt x="17" y="94"/>
                  <a:pt x="17" y="94"/>
                </a:cubicBezTo>
                <a:cubicBezTo>
                  <a:pt x="15" y="92"/>
                  <a:pt x="13" y="89"/>
                  <a:pt x="13" y="86"/>
                </a:cubicBezTo>
                <a:cubicBezTo>
                  <a:pt x="13" y="78"/>
                  <a:pt x="13" y="78"/>
                  <a:pt x="13" y="78"/>
                </a:cubicBezTo>
                <a:cubicBezTo>
                  <a:pt x="20" y="78"/>
                  <a:pt x="20" y="78"/>
                  <a:pt x="20" y="78"/>
                </a:cubicBezTo>
                <a:cubicBezTo>
                  <a:pt x="20" y="86"/>
                  <a:pt x="20" y="86"/>
                  <a:pt x="20" y="86"/>
                </a:cubicBezTo>
                <a:cubicBezTo>
                  <a:pt x="20" y="87"/>
                  <a:pt x="20" y="89"/>
                  <a:pt x="21" y="89"/>
                </a:cubicBezTo>
                <a:cubicBezTo>
                  <a:pt x="22" y="90"/>
                  <a:pt x="23" y="91"/>
                  <a:pt x="24" y="91"/>
                </a:cubicBezTo>
                <a:cubicBezTo>
                  <a:pt x="119" y="91"/>
                  <a:pt x="119" y="91"/>
                  <a:pt x="119" y="91"/>
                </a:cubicBezTo>
                <a:cubicBezTo>
                  <a:pt x="120" y="91"/>
                  <a:pt x="122" y="90"/>
                  <a:pt x="122" y="89"/>
                </a:cubicBezTo>
                <a:cubicBezTo>
                  <a:pt x="123" y="89"/>
                  <a:pt x="124" y="87"/>
                  <a:pt x="124" y="86"/>
                </a:cubicBezTo>
                <a:cubicBezTo>
                  <a:pt x="124" y="85"/>
                  <a:pt x="124" y="85"/>
                  <a:pt x="124" y="85"/>
                </a:cubicBezTo>
                <a:cubicBezTo>
                  <a:pt x="37" y="85"/>
                  <a:pt x="37" y="85"/>
                  <a:pt x="37" y="85"/>
                </a:cubicBezTo>
                <a:cubicBezTo>
                  <a:pt x="37" y="78"/>
                  <a:pt x="37" y="78"/>
                  <a:pt x="37" y="78"/>
                </a:cubicBezTo>
                <a:cubicBezTo>
                  <a:pt x="108" y="78"/>
                  <a:pt x="108" y="78"/>
                  <a:pt x="108" y="78"/>
                </a:cubicBezTo>
                <a:cubicBezTo>
                  <a:pt x="115" y="78"/>
                  <a:pt x="120" y="72"/>
                  <a:pt x="120" y="65"/>
                </a:cubicBezTo>
                <a:cubicBezTo>
                  <a:pt x="120" y="64"/>
                  <a:pt x="120" y="64"/>
                  <a:pt x="120" y="64"/>
                </a:cubicBezTo>
                <a:cubicBezTo>
                  <a:pt x="124" y="64"/>
                  <a:pt x="124" y="64"/>
                  <a:pt x="124" y="64"/>
                </a:cubicBezTo>
                <a:cubicBezTo>
                  <a:pt x="124" y="34"/>
                  <a:pt x="124" y="34"/>
                  <a:pt x="124" y="34"/>
                </a:cubicBezTo>
                <a:cubicBezTo>
                  <a:pt x="124" y="33"/>
                  <a:pt x="123" y="32"/>
                  <a:pt x="122" y="31"/>
                </a:cubicBezTo>
                <a:cubicBezTo>
                  <a:pt x="122" y="30"/>
                  <a:pt x="121" y="30"/>
                  <a:pt x="120" y="29"/>
                </a:cubicBezTo>
                <a:cubicBezTo>
                  <a:pt x="120" y="23"/>
                  <a:pt x="120" y="23"/>
                  <a:pt x="120" y="23"/>
                </a:cubicBezTo>
                <a:close/>
                <a:moveTo>
                  <a:pt x="5" y="0"/>
                </a:moveTo>
                <a:cubicBezTo>
                  <a:pt x="2" y="0"/>
                  <a:pt x="0" y="2"/>
                  <a:pt x="0" y="5"/>
                </a:cubicBezTo>
                <a:cubicBezTo>
                  <a:pt x="0" y="63"/>
                  <a:pt x="0" y="63"/>
                  <a:pt x="0" y="63"/>
                </a:cubicBezTo>
                <a:cubicBezTo>
                  <a:pt x="0" y="66"/>
                  <a:pt x="2" y="69"/>
                  <a:pt x="5" y="69"/>
                </a:cubicBezTo>
                <a:cubicBezTo>
                  <a:pt x="106" y="69"/>
                  <a:pt x="106" y="69"/>
                  <a:pt x="106" y="69"/>
                </a:cubicBezTo>
                <a:cubicBezTo>
                  <a:pt x="109" y="69"/>
                  <a:pt x="112" y="66"/>
                  <a:pt x="112" y="63"/>
                </a:cubicBezTo>
                <a:cubicBezTo>
                  <a:pt x="112" y="5"/>
                  <a:pt x="112" y="5"/>
                  <a:pt x="112" y="5"/>
                </a:cubicBezTo>
                <a:cubicBezTo>
                  <a:pt x="112" y="2"/>
                  <a:pt x="109" y="0"/>
                  <a:pt x="106" y="0"/>
                </a:cubicBezTo>
                <a:cubicBezTo>
                  <a:pt x="5" y="0"/>
                  <a:pt x="5" y="0"/>
                  <a:pt x="5" y="0"/>
                </a:cubicBezTo>
                <a:close/>
                <a:moveTo>
                  <a:pt x="15" y="24"/>
                </a:moveTo>
                <a:cubicBezTo>
                  <a:pt x="13" y="24"/>
                  <a:pt x="12" y="25"/>
                  <a:pt x="12" y="27"/>
                </a:cubicBezTo>
                <a:cubicBezTo>
                  <a:pt x="12" y="28"/>
                  <a:pt x="12" y="28"/>
                  <a:pt x="12" y="28"/>
                </a:cubicBezTo>
                <a:cubicBezTo>
                  <a:pt x="16" y="28"/>
                  <a:pt x="16" y="28"/>
                  <a:pt x="16" y="28"/>
                </a:cubicBezTo>
                <a:cubicBezTo>
                  <a:pt x="16" y="24"/>
                  <a:pt x="16" y="24"/>
                  <a:pt x="16" y="24"/>
                </a:cubicBezTo>
                <a:cubicBezTo>
                  <a:pt x="15" y="24"/>
                  <a:pt x="15" y="24"/>
                  <a:pt x="15" y="24"/>
                </a:cubicBezTo>
                <a:close/>
                <a:moveTo>
                  <a:pt x="15" y="13"/>
                </a:moveTo>
                <a:cubicBezTo>
                  <a:pt x="16" y="14"/>
                  <a:pt x="16" y="14"/>
                  <a:pt x="16" y="14"/>
                </a:cubicBezTo>
                <a:cubicBezTo>
                  <a:pt x="16" y="14"/>
                  <a:pt x="16" y="14"/>
                  <a:pt x="16" y="15"/>
                </a:cubicBezTo>
                <a:cubicBezTo>
                  <a:pt x="15" y="15"/>
                  <a:pt x="15" y="15"/>
                  <a:pt x="15" y="15"/>
                </a:cubicBezTo>
                <a:cubicBezTo>
                  <a:pt x="14" y="15"/>
                  <a:pt x="14" y="15"/>
                  <a:pt x="14" y="15"/>
                </a:cubicBezTo>
                <a:cubicBezTo>
                  <a:pt x="13" y="15"/>
                  <a:pt x="13" y="15"/>
                  <a:pt x="12" y="15"/>
                </a:cubicBezTo>
                <a:cubicBezTo>
                  <a:pt x="12" y="15"/>
                  <a:pt x="12" y="15"/>
                  <a:pt x="11" y="14"/>
                </a:cubicBezTo>
                <a:cubicBezTo>
                  <a:pt x="11" y="14"/>
                  <a:pt x="11" y="13"/>
                  <a:pt x="11" y="13"/>
                </a:cubicBezTo>
                <a:cubicBezTo>
                  <a:pt x="11" y="12"/>
                  <a:pt x="11" y="11"/>
                  <a:pt x="12" y="11"/>
                </a:cubicBezTo>
                <a:cubicBezTo>
                  <a:pt x="12" y="10"/>
                  <a:pt x="13" y="10"/>
                  <a:pt x="14" y="10"/>
                </a:cubicBezTo>
                <a:cubicBezTo>
                  <a:pt x="14" y="10"/>
                  <a:pt x="15" y="10"/>
                  <a:pt x="15" y="10"/>
                </a:cubicBezTo>
                <a:cubicBezTo>
                  <a:pt x="15" y="11"/>
                  <a:pt x="16" y="11"/>
                  <a:pt x="16" y="12"/>
                </a:cubicBezTo>
                <a:cubicBezTo>
                  <a:pt x="15" y="12"/>
                  <a:pt x="15" y="12"/>
                  <a:pt x="15" y="12"/>
                </a:cubicBezTo>
                <a:cubicBezTo>
                  <a:pt x="14" y="12"/>
                  <a:pt x="14" y="12"/>
                  <a:pt x="14" y="12"/>
                </a:cubicBezTo>
                <a:cubicBezTo>
                  <a:pt x="14" y="12"/>
                  <a:pt x="14" y="11"/>
                  <a:pt x="14" y="11"/>
                </a:cubicBezTo>
                <a:cubicBezTo>
                  <a:pt x="14" y="11"/>
                  <a:pt x="14" y="11"/>
                  <a:pt x="14" y="11"/>
                </a:cubicBezTo>
                <a:cubicBezTo>
                  <a:pt x="13" y="11"/>
                  <a:pt x="13" y="11"/>
                  <a:pt x="13" y="12"/>
                </a:cubicBezTo>
                <a:cubicBezTo>
                  <a:pt x="13" y="12"/>
                  <a:pt x="13" y="12"/>
                  <a:pt x="13" y="13"/>
                </a:cubicBezTo>
                <a:cubicBezTo>
                  <a:pt x="13" y="13"/>
                  <a:pt x="13" y="14"/>
                  <a:pt x="13" y="14"/>
                </a:cubicBezTo>
                <a:cubicBezTo>
                  <a:pt x="13" y="14"/>
                  <a:pt x="13" y="14"/>
                  <a:pt x="14" y="14"/>
                </a:cubicBezTo>
                <a:cubicBezTo>
                  <a:pt x="14" y="14"/>
                  <a:pt x="14" y="14"/>
                  <a:pt x="14" y="14"/>
                </a:cubicBezTo>
                <a:cubicBezTo>
                  <a:pt x="14" y="14"/>
                  <a:pt x="15" y="14"/>
                  <a:pt x="15" y="13"/>
                </a:cubicBezTo>
                <a:close/>
                <a:moveTo>
                  <a:pt x="17" y="12"/>
                </a:moveTo>
                <a:cubicBezTo>
                  <a:pt x="18" y="12"/>
                  <a:pt x="18" y="12"/>
                  <a:pt x="18" y="12"/>
                </a:cubicBezTo>
                <a:cubicBezTo>
                  <a:pt x="18" y="12"/>
                  <a:pt x="18" y="12"/>
                  <a:pt x="18" y="12"/>
                </a:cubicBezTo>
                <a:cubicBezTo>
                  <a:pt x="18" y="12"/>
                  <a:pt x="18" y="12"/>
                  <a:pt x="18" y="12"/>
                </a:cubicBezTo>
                <a:cubicBezTo>
                  <a:pt x="19" y="12"/>
                  <a:pt x="19" y="12"/>
                  <a:pt x="19" y="12"/>
                </a:cubicBezTo>
                <a:cubicBezTo>
                  <a:pt x="19" y="12"/>
                  <a:pt x="19" y="12"/>
                  <a:pt x="20" y="12"/>
                </a:cubicBezTo>
                <a:cubicBezTo>
                  <a:pt x="19" y="13"/>
                  <a:pt x="19" y="13"/>
                  <a:pt x="19" y="13"/>
                </a:cubicBezTo>
                <a:cubicBezTo>
                  <a:pt x="19" y="13"/>
                  <a:pt x="19" y="13"/>
                  <a:pt x="19" y="13"/>
                </a:cubicBezTo>
                <a:cubicBezTo>
                  <a:pt x="19" y="13"/>
                  <a:pt x="18" y="13"/>
                  <a:pt x="18" y="13"/>
                </a:cubicBezTo>
                <a:cubicBezTo>
                  <a:pt x="18" y="13"/>
                  <a:pt x="18" y="14"/>
                  <a:pt x="18" y="14"/>
                </a:cubicBezTo>
                <a:cubicBezTo>
                  <a:pt x="18" y="15"/>
                  <a:pt x="18" y="15"/>
                  <a:pt x="18" y="15"/>
                </a:cubicBezTo>
                <a:cubicBezTo>
                  <a:pt x="17" y="15"/>
                  <a:pt x="17" y="15"/>
                  <a:pt x="17" y="15"/>
                </a:cubicBezTo>
                <a:cubicBezTo>
                  <a:pt x="17" y="12"/>
                  <a:pt x="17" y="12"/>
                  <a:pt x="17" y="12"/>
                </a:cubicBezTo>
                <a:close/>
                <a:moveTo>
                  <a:pt x="24" y="14"/>
                </a:moveTo>
                <a:cubicBezTo>
                  <a:pt x="21" y="14"/>
                  <a:pt x="21" y="14"/>
                  <a:pt x="21" y="14"/>
                </a:cubicBezTo>
                <a:cubicBezTo>
                  <a:pt x="21" y="14"/>
                  <a:pt x="21" y="14"/>
                  <a:pt x="22" y="14"/>
                </a:cubicBezTo>
                <a:cubicBezTo>
                  <a:pt x="22" y="15"/>
                  <a:pt x="22" y="15"/>
                  <a:pt x="22" y="15"/>
                </a:cubicBezTo>
                <a:cubicBezTo>
                  <a:pt x="22" y="15"/>
                  <a:pt x="22" y="15"/>
                  <a:pt x="22" y="15"/>
                </a:cubicBezTo>
                <a:cubicBezTo>
                  <a:pt x="23" y="14"/>
                  <a:pt x="23" y="14"/>
                  <a:pt x="23" y="14"/>
                </a:cubicBezTo>
                <a:cubicBezTo>
                  <a:pt x="24" y="14"/>
                  <a:pt x="24" y="14"/>
                  <a:pt x="24" y="14"/>
                </a:cubicBezTo>
                <a:cubicBezTo>
                  <a:pt x="24" y="15"/>
                  <a:pt x="24" y="15"/>
                  <a:pt x="23" y="15"/>
                </a:cubicBezTo>
                <a:cubicBezTo>
                  <a:pt x="23" y="15"/>
                  <a:pt x="23" y="15"/>
                  <a:pt x="22" y="15"/>
                </a:cubicBezTo>
                <a:cubicBezTo>
                  <a:pt x="22" y="15"/>
                  <a:pt x="21" y="15"/>
                  <a:pt x="21" y="15"/>
                </a:cubicBezTo>
                <a:cubicBezTo>
                  <a:pt x="21" y="15"/>
                  <a:pt x="20" y="15"/>
                  <a:pt x="20" y="15"/>
                </a:cubicBezTo>
                <a:cubicBezTo>
                  <a:pt x="20" y="14"/>
                  <a:pt x="20" y="14"/>
                  <a:pt x="20" y="13"/>
                </a:cubicBezTo>
                <a:cubicBezTo>
                  <a:pt x="20" y="13"/>
                  <a:pt x="20" y="12"/>
                  <a:pt x="20" y="12"/>
                </a:cubicBezTo>
                <a:cubicBezTo>
                  <a:pt x="21" y="12"/>
                  <a:pt x="21" y="12"/>
                  <a:pt x="22" y="12"/>
                </a:cubicBezTo>
                <a:cubicBezTo>
                  <a:pt x="23" y="12"/>
                  <a:pt x="23" y="12"/>
                  <a:pt x="23" y="12"/>
                </a:cubicBezTo>
                <a:cubicBezTo>
                  <a:pt x="24" y="12"/>
                  <a:pt x="24" y="12"/>
                  <a:pt x="24" y="12"/>
                </a:cubicBezTo>
                <a:cubicBezTo>
                  <a:pt x="24" y="13"/>
                  <a:pt x="24" y="13"/>
                  <a:pt x="24" y="14"/>
                </a:cubicBezTo>
                <a:cubicBezTo>
                  <a:pt x="24" y="14"/>
                  <a:pt x="24" y="14"/>
                  <a:pt x="24" y="14"/>
                </a:cubicBezTo>
                <a:close/>
                <a:moveTo>
                  <a:pt x="23" y="13"/>
                </a:moveTo>
                <a:cubicBezTo>
                  <a:pt x="21" y="13"/>
                  <a:pt x="21" y="13"/>
                  <a:pt x="21" y="13"/>
                </a:cubicBezTo>
                <a:cubicBezTo>
                  <a:pt x="21" y="13"/>
                  <a:pt x="21" y="13"/>
                  <a:pt x="22" y="13"/>
                </a:cubicBezTo>
                <a:cubicBezTo>
                  <a:pt x="22" y="12"/>
                  <a:pt x="22" y="12"/>
                  <a:pt x="22" y="12"/>
                </a:cubicBezTo>
                <a:cubicBezTo>
                  <a:pt x="22" y="12"/>
                  <a:pt x="22" y="12"/>
                  <a:pt x="23" y="13"/>
                </a:cubicBezTo>
                <a:cubicBezTo>
                  <a:pt x="23" y="13"/>
                  <a:pt x="23" y="13"/>
                  <a:pt x="23" y="13"/>
                </a:cubicBezTo>
                <a:close/>
                <a:moveTo>
                  <a:pt x="29" y="10"/>
                </a:moveTo>
                <a:cubicBezTo>
                  <a:pt x="29" y="15"/>
                  <a:pt x="29" y="15"/>
                  <a:pt x="29" y="15"/>
                </a:cubicBezTo>
                <a:cubicBezTo>
                  <a:pt x="28" y="15"/>
                  <a:pt x="28" y="15"/>
                  <a:pt x="28" y="15"/>
                </a:cubicBezTo>
                <a:cubicBezTo>
                  <a:pt x="28" y="15"/>
                  <a:pt x="28" y="15"/>
                  <a:pt x="28" y="15"/>
                </a:cubicBezTo>
                <a:cubicBezTo>
                  <a:pt x="27" y="15"/>
                  <a:pt x="27" y="15"/>
                  <a:pt x="27" y="15"/>
                </a:cubicBezTo>
                <a:cubicBezTo>
                  <a:pt x="27" y="15"/>
                  <a:pt x="27" y="15"/>
                  <a:pt x="26" y="15"/>
                </a:cubicBezTo>
                <a:cubicBezTo>
                  <a:pt x="26" y="15"/>
                  <a:pt x="25" y="15"/>
                  <a:pt x="25" y="15"/>
                </a:cubicBezTo>
                <a:cubicBezTo>
                  <a:pt x="25" y="14"/>
                  <a:pt x="25" y="14"/>
                  <a:pt x="25" y="13"/>
                </a:cubicBezTo>
                <a:cubicBezTo>
                  <a:pt x="25" y="13"/>
                  <a:pt x="25" y="12"/>
                  <a:pt x="25" y="12"/>
                </a:cubicBezTo>
                <a:cubicBezTo>
                  <a:pt x="25" y="12"/>
                  <a:pt x="26" y="12"/>
                  <a:pt x="26" y="12"/>
                </a:cubicBezTo>
                <a:cubicBezTo>
                  <a:pt x="27" y="12"/>
                  <a:pt x="27" y="12"/>
                  <a:pt x="27" y="12"/>
                </a:cubicBezTo>
                <a:cubicBezTo>
                  <a:pt x="27" y="12"/>
                  <a:pt x="27" y="12"/>
                  <a:pt x="27" y="12"/>
                </a:cubicBezTo>
                <a:cubicBezTo>
                  <a:pt x="27" y="10"/>
                  <a:pt x="27" y="10"/>
                  <a:pt x="27" y="10"/>
                </a:cubicBezTo>
                <a:cubicBezTo>
                  <a:pt x="29" y="10"/>
                  <a:pt x="29" y="10"/>
                  <a:pt x="29" y="10"/>
                </a:cubicBezTo>
                <a:close/>
                <a:moveTo>
                  <a:pt x="27" y="13"/>
                </a:moveTo>
                <a:cubicBezTo>
                  <a:pt x="27" y="14"/>
                  <a:pt x="27" y="14"/>
                  <a:pt x="27" y="14"/>
                </a:cubicBezTo>
                <a:cubicBezTo>
                  <a:pt x="27" y="14"/>
                  <a:pt x="27" y="14"/>
                  <a:pt x="27" y="14"/>
                </a:cubicBezTo>
                <a:cubicBezTo>
                  <a:pt x="27" y="14"/>
                  <a:pt x="26" y="14"/>
                  <a:pt x="26" y="14"/>
                </a:cubicBezTo>
                <a:cubicBezTo>
                  <a:pt x="26" y="14"/>
                  <a:pt x="26" y="14"/>
                  <a:pt x="26" y="14"/>
                </a:cubicBezTo>
                <a:cubicBezTo>
                  <a:pt x="26" y="13"/>
                  <a:pt x="26" y="13"/>
                  <a:pt x="26" y="13"/>
                </a:cubicBezTo>
                <a:cubicBezTo>
                  <a:pt x="26" y="13"/>
                  <a:pt x="27" y="13"/>
                  <a:pt x="27" y="13"/>
                </a:cubicBezTo>
                <a:cubicBezTo>
                  <a:pt x="27" y="13"/>
                  <a:pt x="27" y="13"/>
                  <a:pt x="27" y="13"/>
                </a:cubicBezTo>
                <a:cubicBezTo>
                  <a:pt x="27" y="13"/>
                  <a:pt x="27" y="13"/>
                  <a:pt x="27" y="13"/>
                </a:cubicBezTo>
                <a:close/>
                <a:moveTo>
                  <a:pt x="30" y="10"/>
                </a:moveTo>
                <a:cubicBezTo>
                  <a:pt x="31" y="10"/>
                  <a:pt x="31" y="10"/>
                  <a:pt x="31" y="10"/>
                </a:cubicBezTo>
                <a:cubicBezTo>
                  <a:pt x="31" y="11"/>
                  <a:pt x="31" y="11"/>
                  <a:pt x="31" y="11"/>
                </a:cubicBezTo>
                <a:cubicBezTo>
                  <a:pt x="30" y="11"/>
                  <a:pt x="30" y="11"/>
                  <a:pt x="30" y="11"/>
                </a:cubicBezTo>
                <a:cubicBezTo>
                  <a:pt x="30" y="10"/>
                  <a:pt x="30" y="10"/>
                  <a:pt x="30" y="10"/>
                </a:cubicBezTo>
                <a:close/>
                <a:moveTo>
                  <a:pt x="30" y="12"/>
                </a:moveTo>
                <a:cubicBezTo>
                  <a:pt x="31" y="12"/>
                  <a:pt x="31" y="12"/>
                  <a:pt x="31" y="12"/>
                </a:cubicBezTo>
                <a:cubicBezTo>
                  <a:pt x="31" y="15"/>
                  <a:pt x="31" y="15"/>
                  <a:pt x="31" y="15"/>
                </a:cubicBezTo>
                <a:cubicBezTo>
                  <a:pt x="30" y="15"/>
                  <a:pt x="30" y="15"/>
                  <a:pt x="30" y="15"/>
                </a:cubicBezTo>
                <a:cubicBezTo>
                  <a:pt x="30" y="12"/>
                  <a:pt x="30" y="12"/>
                  <a:pt x="30" y="12"/>
                </a:cubicBezTo>
                <a:close/>
                <a:moveTo>
                  <a:pt x="34" y="10"/>
                </a:moveTo>
                <a:cubicBezTo>
                  <a:pt x="34" y="12"/>
                  <a:pt x="34" y="12"/>
                  <a:pt x="34" y="12"/>
                </a:cubicBezTo>
                <a:cubicBezTo>
                  <a:pt x="35" y="12"/>
                  <a:pt x="35" y="12"/>
                  <a:pt x="35" y="12"/>
                </a:cubicBezTo>
                <a:cubicBezTo>
                  <a:pt x="35" y="13"/>
                  <a:pt x="35" y="13"/>
                  <a:pt x="35" y="13"/>
                </a:cubicBezTo>
                <a:cubicBezTo>
                  <a:pt x="34" y="13"/>
                  <a:pt x="34" y="13"/>
                  <a:pt x="34" y="13"/>
                </a:cubicBezTo>
                <a:cubicBezTo>
                  <a:pt x="34" y="14"/>
                  <a:pt x="34" y="14"/>
                  <a:pt x="34" y="14"/>
                </a:cubicBezTo>
                <a:cubicBezTo>
                  <a:pt x="34" y="14"/>
                  <a:pt x="34" y="14"/>
                  <a:pt x="34" y="14"/>
                </a:cubicBezTo>
                <a:cubicBezTo>
                  <a:pt x="34" y="14"/>
                  <a:pt x="34" y="14"/>
                  <a:pt x="34" y="14"/>
                </a:cubicBezTo>
                <a:cubicBezTo>
                  <a:pt x="34" y="14"/>
                  <a:pt x="35" y="14"/>
                  <a:pt x="35" y="14"/>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4"/>
                  <a:pt x="33" y="14"/>
                </a:cubicBezTo>
                <a:cubicBezTo>
                  <a:pt x="33" y="13"/>
                  <a:pt x="33" y="13"/>
                  <a:pt x="33" y="13"/>
                </a:cubicBezTo>
                <a:cubicBezTo>
                  <a:pt x="32" y="13"/>
                  <a:pt x="32" y="13"/>
                  <a:pt x="32" y="13"/>
                </a:cubicBezTo>
                <a:cubicBezTo>
                  <a:pt x="32" y="12"/>
                  <a:pt x="32" y="12"/>
                  <a:pt x="32" y="12"/>
                </a:cubicBezTo>
                <a:cubicBezTo>
                  <a:pt x="33" y="12"/>
                  <a:pt x="33" y="12"/>
                  <a:pt x="33" y="12"/>
                </a:cubicBezTo>
                <a:cubicBezTo>
                  <a:pt x="33" y="11"/>
                  <a:pt x="33" y="11"/>
                  <a:pt x="33" y="11"/>
                </a:cubicBezTo>
                <a:cubicBezTo>
                  <a:pt x="34" y="10"/>
                  <a:pt x="34" y="10"/>
                  <a:pt x="34" y="10"/>
                </a:cubicBezTo>
                <a:close/>
                <a:moveTo>
                  <a:pt x="39" y="13"/>
                </a:moveTo>
                <a:cubicBezTo>
                  <a:pt x="40" y="14"/>
                  <a:pt x="40" y="14"/>
                  <a:pt x="40" y="14"/>
                </a:cubicBezTo>
                <a:cubicBezTo>
                  <a:pt x="40" y="14"/>
                  <a:pt x="39" y="15"/>
                  <a:pt x="39" y="15"/>
                </a:cubicBezTo>
                <a:cubicBezTo>
                  <a:pt x="39" y="15"/>
                  <a:pt x="38" y="15"/>
                  <a:pt x="38" y="15"/>
                </a:cubicBezTo>
                <a:cubicBezTo>
                  <a:pt x="37" y="15"/>
                  <a:pt x="36" y="15"/>
                  <a:pt x="36" y="15"/>
                </a:cubicBezTo>
                <a:cubicBezTo>
                  <a:pt x="36" y="14"/>
                  <a:pt x="35" y="14"/>
                  <a:pt x="35" y="13"/>
                </a:cubicBezTo>
                <a:cubicBezTo>
                  <a:pt x="35" y="12"/>
                  <a:pt x="36" y="11"/>
                  <a:pt x="36" y="11"/>
                </a:cubicBezTo>
                <a:cubicBezTo>
                  <a:pt x="36" y="10"/>
                  <a:pt x="37" y="10"/>
                  <a:pt x="38" y="10"/>
                </a:cubicBezTo>
                <a:cubicBezTo>
                  <a:pt x="38" y="10"/>
                  <a:pt x="39" y="10"/>
                  <a:pt x="39" y="11"/>
                </a:cubicBezTo>
                <a:cubicBezTo>
                  <a:pt x="40" y="11"/>
                  <a:pt x="40" y="11"/>
                  <a:pt x="40" y="12"/>
                </a:cubicBezTo>
                <a:cubicBezTo>
                  <a:pt x="39" y="12"/>
                  <a:pt x="39" y="12"/>
                  <a:pt x="39" y="12"/>
                </a:cubicBezTo>
                <a:cubicBezTo>
                  <a:pt x="39" y="12"/>
                  <a:pt x="39" y="11"/>
                  <a:pt x="38" y="11"/>
                </a:cubicBezTo>
                <a:cubicBezTo>
                  <a:pt x="38" y="11"/>
                  <a:pt x="38" y="11"/>
                  <a:pt x="38" y="11"/>
                </a:cubicBezTo>
                <a:cubicBezTo>
                  <a:pt x="37" y="11"/>
                  <a:pt x="37" y="11"/>
                  <a:pt x="37" y="11"/>
                </a:cubicBezTo>
                <a:cubicBezTo>
                  <a:pt x="37" y="12"/>
                  <a:pt x="36" y="12"/>
                  <a:pt x="36" y="13"/>
                </a:cubicBezTo>
                <a:cubicBezTo>
                  <a:pt x="36" y="13"/>
                  <a:pt x="37" y="14"/>
                  <a:pt x="37" y="14"/>
                </a:cubicBezTo>
                <a:cubicBezTo>
                  <a:pt x="37" y="14"/>
                  <a:pt x="37" y="15"/>
                  <a:pt x="38" y="15"/>
                </a:cubicBezTo>
                <a:cubicBezTo>
                  <a:pt x="38" y="15"/>
                  <a:pt x="38" y="14"/>
                  <a:pt x="38" y="14"/>
                </a:cubicBezTo>
                <a:cubicBezTo>
                  <a:pt x="39" y="14"/>
                  <a:pt x="39" y="14"/>
                  <a:pt x="39" y="13"/>
                </a:cubicBezTo>
                <a:close/>
                <a:moveTo>
                  <a:pt x="42" y="13"/>
                </a:moveTo>
                <a:cubicBezTo>
                  <a:pt x="41" y="13"/>
                  <a:pt x="41" y="13"/>
                  <a:pt x="41" y="13"/>
                </a:cubicBezTo>
                <a:cubicBezTo>
                  <a:pt x="41" y="12"/>
                  <a:pt x="41" y="12"/>
                  <a:pt x="41" y="12"/>
                </a:cubicBezTo>
                <a:cubicBezTo>
                  <a:pt x="41" y="12"/>
                  <a:pt x="42" y="12"/>
                  <a:pt x="42" y="12"/>
                </a:cubicBezTo>
                <a:cubicBezTo>
                  <a:pt x="43" y="12"/>
                  <a:pt x="43" y="12"/>
                  <a:pt x="43" y="12"/>
                </a:cubicBezTo>
                <a:cubicBezTo>
                  <a:pt x="43" y="12"/>
                  <a:pt x="44" y="12"/>
                  <a:pt x="44" y="12"/>
                </a:cubicBezTo>
                <a:cubicBezTo>
                  <a:pt x="44" y="12"/>
                  <a:pt x="44" y="13"/>
                  <a:pt x="44" y="13"/>
                </a:cubicBezTo>
                <a:cubicBezTo>
                  <a:pt x="44" y="14"/>
                  <a:pt x="44" y="14"/>
                  <a:pt x="44" y="14"/>
                </a:cubicBezTo>
                <a:cubicBezTo>
                  <a:pt x="44" y="14"/>
                  <a:pt x="44" y="15"/>
                  <a:pt x="44" y="15"/>
                </a:cubicBezTo>
                <a:cubicBezTo>
                  <a:pt x="44" y="15"/>
                  <a:pt x="44" y="15"/>
                  <a:pt x="44" y="15"/>
                </a:cubicBezTo>
                <a:cubicBezTo>
                  <a:pt x="43" y="15"/>
                  <a:pt x="43" y="15"/>
                  <a:pt x="43" y="15"/>
                </a:cubicBezTo>
                <a:cubicBezTo>
                  <a:pt x="43" y="15"/>
                  <a:pt x="43" y="15"/>
                  <a:pt x="43" y="15"/>
                </a:cubicBezTo>
                <a:cubicBezTo>
                  <a:pt x="43" y="15"/>
                  <a:pt x="43" y="15"/>
                  <a:pt x="43" y="15"/>
                </a:cubicBezTo>
                <a:cubicBezTo>
                  <a:pt x="43" y="15"/>
                  <a:pt x="43" y="15"/>
                  <a:pt x="42" y="15"/>
                </a:cubicBezTo>
                <a:cubicBezTo>
                  <a:pt x="42" y="15"/>
                  <a:pt x="42" y="15"/>
                  <a:pt x="42" y="15"/>
                </a:cubicBezTo>
                <a:cubicBezTo>
                  <a:pt x="41" y="15"/>
                  <a:pt x="41" y="15"/>
                  <a:pt x="41" y="15"/>
                </a:cubicBezTo>
                <a:cubicBezTo>
                  <a:pt x="41" y="15"/>
                  <a:pt x="41" y="15"/>
                  <a:pt x="41" y="14"/>
                </a:cubicBezTo>
                <a:cubicBezTo>
                  <a:pt x="41" y="14"/>
                  <a:pt x="41" y="14"/>
                  <a:pt x="41" y="14"/>
                </a:cubicBezTo>
                <a:cubicBezTo>
                  <a:pt x="41" y="14"/>
                  <a:pt x="41" y="13"/>
                  <a:pt x="41" y="13"/>
                </a:cubicBezTo>
                <a:cubicBezTo>
                  <a:pt x="41" y="13"/>
                  <a:pt x="42" y="13"/>
                  <a:pt x="42" y="13"/>
                </a:cubicBezTo>
                <a:cubicBezTo>
                  <a:pt x="42" y="13"/>
                  <a:pt x="43" y="13"/>
                  <a:pt x="43" y="13"/>
                </a:cubicBezTo>
                <a:cubicBezTo>
                  <a:pt x="43" y="13"/>
                  <a:pt x="43" y="13"/>
                  <a:pt x="43" y="13"/>
                </a:cubicBezTo>
                <a:cubicBezTo>
                  <a:pt x="43" y="13"/>
                  <a:pt x="43" y="12"/>
                  <a:pt x="43" y="12"/>
                </a:cubicBezTo>
                <a:cubicBezTo>
                  <a:pt x="43" y="12"/>
                  <a:pt x="42" y="12"/>
                  <a:pt x="42" y="12"/>
                </a:cubicBezTo>
                <a:cubicBezTo>
                  <a:pt x="42" y="12"/>
                  <a:pt x="42" y="12"/>
                  <a:pt x="42" y="12"/>
                </a:cubicBezTo>
                <a:cubicBezTo>
                  <a:pt x="42" y="12"/>
                  <a:pt x="42" y="13"/>
                  <a:pt x="42" y="13"/>
                </a:cubicBezTo>
                <a:close/>
                <a:moveTo>
                  <a:pt x="43" y="14"/>
                </a:moveTo>
                <a:cubicBezTo>
                  <a:pt x="43" y="14"/>
                  <a:pt x="43" y="14"/>
                  <a:pt x="43" y="14"/>
                </a:cubicBezTo>
                <a:cubicBezTo>
                  <a:pt x="43" y="14"/>
                  <a:pt x="43" y="14"/>
                  <a:pt x="43" y="14"/>
                </a:cubicBezTo>
                <a:cubicBezTo>
                  <a:pt x="43" y="14"/>
                  <a:pt x="43" y="15"/>
                  <a:pt x="43" y="15"/>
                </a:cubicBezTo>
                <a:cubicBezTo>
                  <a:pt x="42" y="15"/>
                  <a:pt x="42" y="15"/>
                  <a:pt x="42" y="15"/>
                </a:cubicBezTo>
                <a:cubicBezTo>
                  <a:pt x="42" y="15"/>
                  <a:pt x="42" y="15"/>
                  <a:pt x="42" y="15"/>
                </a:cubicBezTo>
                <a:cubicBezTo>
                  <a:pt x="42" y="15"/>
                  <a:pt x="42" y="14"/>
                  <a:pt x="42" y="14"/>
                </a:cubicBezTo>
                <a:cubicBezTo>
                  <a:pt x="42" y="14"/>
                  <a:pt x="42" y="14"/>
                  <a:pt x="42" y="14"/>
                </a:cubicBezTo>
                <a:cubicBezTo>
                  <a:pt x="42" y="14"/>
                  <a:pt x="42" y="14"/>
                  <a:pt x="42" y="14"/>
                </a:cubicBezTo>
                <a:cubicBezTo>
                  <a:pt x="43" y="14"/>
                  <a:pt x="43" y="14"/>
                  <a:pt x="43" y="14"/>
                </a:cubicBezTo>
                <a:close/>
                <a:moveTo>
                  <a:pt x="46" y="15"/>
                </a:moveTo>
                <a:cubicBezTo>
                  <a:pt x="45" y="15"/>
                  <a:pt x="45" y="15"/>
                  <a:pt x="45" y="15"/>
                </a:cubicBezTo>
                <a:cubicBezTo>
                  <a:pt x="45" y="12"/>
                  <a:pt x="45" y="12"/>
                  <a:pt x="45" y="12"/>
                </a:cubicBezTo>
                <a:cubicBezTo>
                  <a:pt x="46" y="12"/>
                  <a:pt x="46" y="12"/>
                  <a:pt x="46" y="12"/>
                </a:cubicBezTo>
                <a:cubicBezTo>
                  <a:pt x="46" y="12"/>
                  <a:pt x="46" y="12"/>
                  <a:pt x="46" y="12"/>
                </a:cubicBezTo>
                <a:cubicBezTo>
                  <a:pt x="46" y="12"/>
                  <a:pt x="46" y="12"/>
                  <a:pt x="46" y="12"/>
                </a:cubicBezTo>
                <a:cubicBezTo>
                  <a:pt x="46" y="12"/>
                  <a:pt x="46" y="12"/>
                  <a:pt x="47" y="12"/>
                </a:cubicBezTo>
                <a:cubicBezTo>
                  <a:pt x="47" y="12"/>
                  <a:pt x="47" y="12"/>
                  <a:pt x="47" y="12"/>
                </a:cubicBezTo>
                <a:cubicBezTo>
                  <a:pt x="47" y="13"/>
                  <a:pt x="47" y="13"/>
                  <a:pt x="47" y="13"/>
                </a:cubicBezTo>
                <a:cubicBezTo>
                  <a:pt x="47" y="12"/>
                  <a:pt x="47" y="12"/>
                  <a:pt x="46" y="12"/>
                </a:cubicBezTo>
                <a:cubicBezTo>
                  <a:pt x="46" y="12"/>
                  <a:pt x="46" y="12"/>
                  <a:pt x="46" y="13"/>
                </a:cubicBezTo>
                <a:cubicBezTo>
                  <a:pt x="46" y="13"/>
                  <a:pt x="46" y="13"/>
                  <a:pt x="46" y="13"/>
                </a:cubicBezTo>
                <a:cubicBezTo>
                  <a:pt x="46" y="13"/>
                  <a:pt x="46" y="14"/>
                  <a:pt x="46" y="14"/>
                </a:cubicBezTo>
                <a:cubicBezTo>
                  <a:pt x="46" y="15"/>
                  <a:pt x="46" y="15"/>
                  <a:pt x="46" y="15"/>
                </a:cubicBezTo>
                <a:close/>
                <a:moveTo>
                  <a:pt x="51" y="15"/>
                </a:moveTo>
                <a:cubicBezTo>
                  <a:pt x="50" y="15"/>
                  <a:pt x="50" y="15"/>
                  <a:pt x="50" y="15"/>
                </a:cubicBezTo>
                <a:cubicBezTo>
                  <a:pt x="50" y="15"/>
                  <a:pt x="50" y="15"/>
                  <a:pt x="50" y="15"/>
                </a:cubicBezTo>
                <a:cubicBezTo>
                  <a:pt x="50" y="15"/>
                  <a:pt x="50" y="15"/>
                  <a:pt x="50" y="15"/>
                </a:cubicBezTo>
                <a:cubicBezTo>
                  <a:pt x="49" y="15"/>
                  <a:pt x="49" y="15"/>
                  <a:pt x="49" y="15"/>
                </a:cubicBezTo>
                <a:cubicBezTo>
                  <a:pt x="49" y="15"/>
                  <a:pt x="48" y="15"/>
                  <a:pt x="48" y="15"/>
                </a:cubicBezTo>
                <a:cubicBezTo>
                  <a:pt x="48" y="15"/>
                  <a:pt x="47" y="14"/>
                  <a:pt x="47" y="13"/>
                </a:cubicBezTo>
                <a:cubicBezTo>
                  <a:pt x="47" y="13"/>
                  <a:pt x="48" y="12"/>
                  <a:pt x="48" y="12"/>
                </a:cubicBezTo>
                <a:cubicBezTo>
                  <a:pt x="48" y="12"/>
                  <a:pt x="49" y="12"/>
                  <a:pt x="49" y="12"/>
                </a:cubicBezTo>
                <a:cubicBezTo>
                  <a:pt x="49" y="12"/>
                  <a:pt x="50" y="12"/>
                  <a:pt x="50" y="12"/>
                </a:cubicBezTo>
                <a:cubicBezTo>
                  <a:pt x="50" y="10"/>
                  <a:pt x="50" y="10"/>
                  <a:pt x="50" y="10"/>
                </a:cubicBezTo>
                <a:cubicBezTo>
                  <a:pt x="51" y="10"/>
                  <a:pt x="51" y="10"/>
                  <a:pt x="51" y="10"/>
                </a:cubicBezTo>
                <a:cubicBezTo>
                  <a:pt x="51" y="15"/>
                  <a:pt x="51" y="15"/>
                  <a:pt x="51" y="15"/>
                </a:cubicBezTo>
                <a:close/>
                <a:moveTo>
                  <a:pt x="49" y="13"/>
                </a:moveTo>
                <a:cubicBezTo>
                  <a:pt x="49" y="13"/>
                  <a:pt x="49" y="13"/>
                  <a:pt x="49" y="13"/>
                </a:cubicBezTo>
                <a:cubicBezTo>
                  <a:pt x="49" y="12"/>
                  <a:pt x="49" y="12"/>
                  <a:pt x="49" y="12"/>
                </a:cubicBezTo>
                <a:cubicBezTo>
                  <a:pt x="50" y="12"/>
                  <a:pt x="50" y="12"/>
                  <a:pt x="50" y="13"/>
                </a:cubicBezTo>
                <a:cubicBezTo>
                  <a:pt x="50" y="13"/>
                  <a:pt x="50" y="13"/>
                  <a:pt x="50" y="14"/>
                </a:cubicBezTo>
                <a:cubicBezTo>
                  <a:pt x="50" y="14"/>
                  <a:pt x="50" y="14"/>
                  <a:pt x="50" y="14"/>
                </a:cubicBezTo>
                <a:cubicBezTo>
                  <a:pt x="50" y="15"/>
                  <a:pt x="50" y="15"/>
                  <a:pt x="49" y="15"/>
                </a:cubicBezTo>
                <a:cubicBezTo>
                  <a:pt x="49" y="15"/>
                  <a:pt x="49" y="15"/>
                  <a:pt x="49" y="14"/>
                </a:cubicBezTo>
                <a:cubicBezTo>
                  <a:pt x="49" y="14"/>
                  <a:pt x="49" y="14"/>
                  <a:pt x="49" y="13"/>
                </a:cubicBezTo>
                <a:close/>
                <a:moveTo>
                  <a:pt x="13" y="50"/>
                </a:moveTo>
                <a:cubicBezTo>
                  <a:pt x="13" y="50"/>
                  <a:pt x="12" y="51"/>
                  <a:pt x="12" y="51"/>
                </a:cubicBezTo>
                <a:cubicBezTo>
                  <a:pt x="12" y="51"/>
                  <a:pt x="12" y="51"/>
                  <a:pt x="12" y="51"/>
                </a:cubicBezTo>
                <a:cubicBezTo>
                  <a:pt x="12" y="51"/>
                  <a:pt x="12" y="51"/>
                  <a:pt x="12" y="52"/>
                </a:cubicBezTo>
                <a:cubicBezTo>
                  <a:pt x="12" y="55"/>
                  <a:pt x="12" y="55"/>
                  <a:pt x="12" y="55"/>
                </a:cubicBezTo>
                <a:cubicBezTo>
                  <a:pt x="12" y="55"/>
                  <a:pt x="12" y="55"/>
                  <a:pt x="12" y="56"/>
                </a:cubicBezTo>
                <a:cubicBezTo>
                  <a:pt x="12" y="56"/>
                  <a:pt x="13" y="56"/>
                  <a:pt x="13" y="56"/>
                </a:cubicBezTo>
                <a:cubicBezTo>
                  <a:pt x="14" y="56"/>
                  <a:pt x="14" y="56"/>
                  <a:pt x="14" y="56"/>
                </a:cubicBezTo>
                <a:cubicBezTo>
                  <a:pt x="14" y="56"/>
                  <a:pt x="15" y="56"/>
                  <a:pt x="15" y="56"/>
                </a:cubicBezTo>
                <a:cubicBezTo>
                  <a:pt x="15" y="56"/>
                  <a:pt x="15" y="56"/>
                  <a:pt x="15" y="56"/>
                </a:cubicBezTo>
                <a:cubicBezTo>
                  <a:pt x="15" y="55"/>
                  <a:pt x="15" y="55"/>
                  <a:pt x="15" y="55"/>
                </a:cubicBezTo>
                <a:cubicBezTo>
                  <a:pt x="15" y="52"/>
                  <a:pt x="15" y="52"/>
                  <a:pt x="15" y="52"/>
                </a:cubicBezTo>
                <a:cubicBezTo>
                  <a:pt x="15" y="51"/>
                  <a:pt x="15" y="51"/>
                  <a:pt x="15" y="51"/>
                </a:cubicBezTo>
                <a:cubicBezTo>
                  <a:pt x="15" y="51"/>
                  <a:pt x="15" y="51"/>
                  <a:pt x="15" y="51"/>
                </a:cubicBezTo>
                <a:cubicBezTo>
                  <a:pt x="15" y="51"/>
                  <a:pt x="15" y="51"/>
                  <a:pt x="15" y="51"/>
                </a:cubicBezTo>
                <a:cubicBezTo>
                  <a:pt x="15" y="51"/>
                  <a:pt x="14" y="50"/>
                  <a:pt x="14" y="50"/>
                </a:cubicBezTo>
                <a:cubicBezTo>
                  <a:pt x="13" y="50"/>
                  <a:pt x="13" y="50"/>
                  <a:pt x="13" y="50"/>
                </a:cubicBezTo>
                <a:close/>
                <a:moveTo>
                  <a:pt x="85" y="50"/>
                </a:moveTo>
                <a:cubicBezTo>
                  <a:pt x="84" y="50"/>
                  <a:pt x="84" y="51"/>
                  <a:pt x="83" y="51"/>
                </a:cubicBezTo>
                <a:cubicBezTo>
                  <a:pt x="83" y="51"/>
                  <a:pt x="83" y="51"/>
                  <a:pt x="83" y="51"/>
                </a:cubicBezTo>
                <a:cubicBezTo>
                  <a:pt x="83" y="51"/>
                  <a:pt x="83" y="51"/>
                  <a:pt x="83" y="52"/>
                </a:cubicBezTo>
                <a:cubicBezTo>
                  <a:pt x="83" y="55"/>
                  <a:pt x="83" y="55"/>
                  <a:pt x="83" y="55"/>
                </a:cubicBezTo>
                <a:cubicBezTo>
                  <a:pt x="83" y="55"/>
                  <a:pt x="83" y="55"/>
                  <a:pt x="83" y="56"/>
                </a:cubicBezTo>
                <a:cubicBezTo>
                  <a:pt x="84" y="56"/>
                  <a:pt x="84" y="56"/>
                  <a:pt x="85" y="56"/>
                </a:cubicBezTo>
                <a:cubicBezTo>
                  <a:pt x="85" y="56"/>
                  <a:pt x="85" y="56"/>
                  <a:pt x="85" y="56"/>
                </a:cubicBezTo>
                <a:cubicBezTo>
                  <a:pt x="86" y="56"/>
                  <a:pt x="86" y="56"/>
                  <a:pt x="87" y="56"/>
                </a:cubicBezTo>
                <a:cubicBezTo>
                  <a:pt x="87" y="56"/>
                  <a:pt x="87" y="56"/>
                  <a:pt x="87" y="56"/>
                </a:cubicBezTo>
                <a:cubicBezTo>
                  <a:pt x="87" y="55"/>
                  <a:pt x="87" y="55"/>
                  <a:pt x="87" y="55"/>
                </a:cubicBezTo>
                <a:cubicBezTo>
                  <a:pt x="87" y="52"/>
                  <a:pt x="87" y="52"/>
                  <a:pt x="87" y="52"/>
                </a:cubicBezTo>
                <a:cubicBezTo>
                  <a:pt x="87" y="51"/>
                  <a:pt x="87" y="51"/>
                  <a:pt x="87" y="51"/>
                </a:cubicBezTo>
                <a:cubicBezTo>
                  <a:pt x="87" y="51"/>
                  <a:pt x="87" y="51"/>
                  <a:pt x="87" y="51"/>
                </a:cubicBezTo>
                <a:cubicBezTo>
                  <a:pt x="87" y="51"/>
                  <a:pt x="87" y="51"/>
                  <a:pt x="87" y="51"/>
                </a:cubicBezTo>
                <a:cubicBezTo>
                  <a:pt x="86" y="51"/>
                  <a:pt x="86" y="50"/>
                  <a:pt x="85" y="50"/>
                </a:cubicBezTo>
                <a:cubicBezTo>
                  <a:pt x="85" y="50"/>
                  <a:pt x="85" y="50"/>
                  <a:pt x="85" y="50"/>
                </a:cubicBezTo>
                <a:close/>
                <a:moveTo>
                  <a:pt x="99" y="50"/>
                </a:moveTo>
                <a:cubicBezTo>
                  <a:pt x="99" y="50"/>
                  <a:pt x="98" y="51"/>
                  <a:pt x="98" y="51"/>
                </a:cubicBezTo>
                <a:cubicBezTo>
                  <a:pt x="98" y="51"/>
                  <a:pt x="98" y="51"/>
                  <a:pt x="98" y="51"/>
                </a:cubicBezTo>
                <a:cubicBezTo>
                  <a:pt x="98" y="51"/>
                  <a:pt x="98" y="51"/>
                  <a:pt x="98" y="52"/>
                </a:cubicBezTo>
                <a:cubicBezTo>
                  <a:pt x="98" y="55"/>
                  <a:pt x="98" y="55"/>
                  <a:pt x="98" y="55"/>
                </a:cubicBezTo>
                <a:cubicBezTo>
                  <a:pt x="98" y="55"/>
                  <a:pt x="98" y="55"/>
                  <a:pt x="98" y="56"/>
                </a:cubicBezTo>
                <a:cubicBezTo>
                  <a:pt x="98" y="56"/>
                  <a:pt x="99" y="56"/>
                  <a:pt x="99" y="56"/>
                </a:cubicBezTo>
                <a:cubicBezTo>
                  <a:pt x="100" y="56"/>
                  <a:pt x="100" y="56"/>
                  <a:pt x="100" y="56"/>
                </a:cubicBezTo>
                <a:cubicBezTo>
                  <a:pt x="101" y="56"/>
                  <a:pt x="101" y="56"/>
                  <a:pt x="101" y="56"/>
                </a:cubicBezTo>
                <a:cubicBezTo>
                  <a:pt x="101" y="56"/>
                  <a:pt x="101" y="56"/>
                  <a:pt x="101" y="56"/>
                </a:cubicBezTo>
                <a:cubicBezTo>
                  <a:pt x="101" y="55"/>
                  <a:pt x="102" y="55"/>
                  <a:pt x="102" y="55"/>
                </a:cubicBezTo>
                <a:cubicBezTo>
                  <a:pt x="102" y="52"/>
                  <a:pt x="102" y="52"/>
                  <a:pt x="102" y="52"/>
                </a:cubicBezTo>
                <a:cubicBezTo>
                  <a:pt x="102" y="51"/>
                  <a:pt x="101" y="51"/>
                  <a:pt x="101" y="51"/>
                </a:cubicBezTo>
                <a:cubicBezTo>
                  <a:pt x="101" y="51"/>
                  <a:pt x="101" y="51"/>
                  <a:pt x="101" y="51"/>
                </a:cubicBezTo>
                <a:cubicBezTo>
                  <a:pt x="101" y="51"/>
                  <a:pt x="101" y="51"/>
                  <a:pt x="101" y="51"/>
                </a:cubicBezTo>
                <a:cubicBezTo>
                  <a:pt x="101" y="51"/>
                  <a:pt x="101" y="50"/>
                  <a:pt x="100" y="50"/>
                </a:cubicBezTo>
                <a:cubicBezTo>
                  <a:pt x="99" y="50"/>
                  <a:pt x="99" y="50"/>
                  <a:pt x="99" y="50"/>
                </a:cubicBezTo>
                <a:close/>
                <a:moveTo>
                  <a:pt x="100" y="51"/>
                </a:moveTo>
                <a:cubicBezTo>
                  <a:pt x="99" y="51"/>
                  <a:pt x="99" y="51"/>
                  <a:pt x="99" y="51"/>
                </a:cubicBezTo>
                <a:cubicBezTo>
                  <a:pt x="99" y="51"/>
                  <a:pt x="99" y="51"/>
                  <a:pt x="99" y="51"/>
                </a:cubicBezTo>
                <a:cubicBezTo>
                  <a:pt x="99" y="51"/>
                  <a:pt x="99" y="51"/>
                  <a:pt x="99" y="51"/>
                </a:cubicBezTo>
                <a:cubicBezTo>
                  <a:pt x="99" y="51"/>
                  <a:pt x="99" y="52"/>
                  <a:pt x="99" y="52"/>
                </a:cubicBezTo>
                <a:cubicBezTo>
                  <a:pt x="99" y="55"/>
                  <a:pt x="99" y="55"/>
                  <a:pt x="99" y="55"/>
                </a:cubicBezTo>
                <a:cubicBezTo>
                  <a:pt x="99" y="55"/>
                  <a:pt x="99" y="55"/>
                  <a:pt x="99" y="55"/>
                </a:cubicBezTo>
                <a:cubicBezTo>
                  <a:pt x="99" y="55"/>
                  <a:pt x="99" y="55"/>
                  <a:pt x="99" y="55"/>
                </a:cubicBezTo>
                <a:cubicBezTo>
                  <a:pt x="100" y="55"/>
                  <a:pt x="100" y="55"/>
                  <a:pt x="100" y="55"/>
                </a:cubicBezTo>
                <a:cubicBezTo>
                  <a:pt x="100" y="55"/>
                  <a:pt x="101" y="55"/>
                  <a:pt x="101" y="55"/>
                </a:cubicBezTo>
                <a:cubicBezTo>
                  <a:pt x="101" y="55"/>
                  <a:pt x="101" y="55"/>
                  <a:pt x="101" y="55"/>
                </a:cubicBezTo>
                <a:cubicBezTo>
                  <a:pt x="101" y="55"/>
                  <a:pt x="101" y="55"/>
                  <a:pt x="101" y="55"/>
                </a:cubicBezTo>
                <a:cubicBezTo>
                  <a:pt x="101" y="52"/>
                  <a:pt x="101" y="52"/>
                  <a:pt x="101" y="52"/>
                </a:cubicBezTo>
                <a:cubicBezTo>
                  <a:pt x="101" y="52"/>
                  <a:pt x="101" y="51"/>
                  <a:pt x="101" y="51"/>
                </a:cubicBezTo>
                <a:cubicBezTo>
                  <a:pt x="101" y="51"/>
                  <a:pt x="101" y="51"/>
                  <a:pt x="101" y="51"/>
                </a:cubicBezTo>
                <a:cubicBezTo>
                  <a:pt x="101" y="51"/>
                  <a:pt x="100" y="51"/>
                  <a:pt x="100" y="51"/>
                </a:cubicBezTo>
                <a:close/>
                <a:moveTo>
                  <a:pt x="94" y="50"/>
                </a:moveTo>
                <a:cubicBezTo>
                  <a:pt x="94" y="50"/>
                  <a:pt x="94" y="51"/>
                  <a:pt x="93" y="51"/>
                </a:cubicBezTo>
                <a:cubicBezTo>
                  <a:pt x="93" y="51"/>
                  <a:pt x="93" y="51"/>
                  <a:pt x="93" y="51"/>
                </a:cubicBezTo>
                <a:cubicBezTo>
                  <a:pt x="93" y="51"/>
                  <a:pt x="93" y="51"/>
                  <a:pt x="93" y="52"/>
                </a:cubicBezTo>
                <a:cubicBezTo>
                  <a:pt x="93" y="55"/>
                  <a:pt x="93" y="55"/>
                  <a:pt x="93" y="55"/>
                </a:cubicBezTo>
                <a:cubicBezTo>
                  <a:pt x="93" y="55"/>
                  <a:pt x="93" y="55"/>
                  <a:pt x="93" y="56"/>
                </a:cubicBezTo>
                <a:cubicBezTo>
                  <a:pt x="94" y="56"/>
                  <a:pt x="94" y="56"/>
                  <a:pt x="94" y="56"/>
                </a:cubicBezTo>
                <a:cubicBezTo>
                  <a:pt x="95" y="56"/>
                  <a:pt x="95" y="56"/>
                  <a:pt x="95" y="56"/>
                </a:cubicBezTo>
                <a:cubicBezTo>
                  <a:pt x="96" y="56"/>
                  <a:pt x="96" y="56"/>
                  <a:pt x="96" y="56"/>
                </a:cubicBezTo>
                <a:cubicBezTo>
                  <a:pt x="96" y="56"/>
                  <a:pt x="96" y="56"/>
                  <a:pt x="96" y="56"/>
                </a:cubicBezTo>
                <a:cubicBezTo>
                  <a:pt x="97" y="55"/>
                  <a:pt x="97" y="55"/>
                  <a:pt x="97" y="55"/>
                </a:cubicBezTo>
                <a:cubicBezTo>
                  <a:pt x="97" y="52"/>
                  <a:pt x="97" y="52"/>
                  <a:pt x="97" y="52"/>
                </a:cubicBezTo>
                <a:cubicBezTo>
                  <a:pt x="97" y="51"/>
                  <a:pt x="97" y="51"/>
                  <a:pt x="96" y="51"/>
                </a:cubicBezTo>
                <a:cubicBezTo>
                  <a:pt x="96" y="51"/>
                  <a:pt x="96" y="51"/>
                  <a:pt x="96" y="51"/>
                </a:cubicBezTo>
                <a:cubicBezTo>
                  <a:pt x="96" y="51"/>
                  <a:pt x="96" y="51"/>
                  <a:pt x="96" y="51"/>
                </a:cubicBezTo>
                <a:cubicBezTo>
                  <a:pt x="96" y="51"/>
                  <a:pt x="96" y="50"/>
                  <a:pt x="95" y="50"/>
                </a:cubicBezTo>
                <a:cubicBezTo>
                  <a:pt x="94" y="50"/>
                  <a:pt x="94" y="50"/>
                  <a:pt x="94" y="50"/>
                </a:cubicBezTo>
                <a:close/>
                <a:moveTo>
                  <a:pt x="95" y="51"/>
                </a:moveTo>
                <a:cubicBezTo>
                  <a:pt x="94" y="51"/>
                  <a:pt x="94" y="51"/>
                  <a:pt x="94" y="51"/>
                </a:cubicBezTo>
                <a:cubicBezTo>
                  <a:pt x="94" y="51"/>
                  <a:pt x="94" y="51"/>
                  <a:pt x="94" y="51"/>
                </a:cubicBezTo>
                <a:cubicBezTo>
                  <a:pt x="94" y="51"/>
                  <a:pt x="94" y="51"/>
                  <a:pt x="94" y="51"/>
                </a:cubicBezTo>
                <a:cubicBezTo>
                  <a:pt x="94" y="51"/>
                  <a:pt x="94" y="52"/>
                  <a:pt x="94" y="52"/>
                </a:cubicBezTo>
                <a:cubicBezTo>
                  <a:pt x="94" y="55"/>
                  <a:pt x="94" y="55"/>
                  <a:pt x="94" y="55"/>
                </a:cubicBezTo>
                <a:cubicBezTo>
                  <a:pt x="94" y="55"/>
                  <a:pt x="94" y="55"/>
                  <a:pt x="94" y="55"/>
                </a:cubicBezTo>
                <a:cubicBezTo>
                  <a:pt x="94" y="55"/>
                  <a:pt x="94" y="55"/>
                  <a:pt x="94" y="55"/>
                </a:cubicBezTo>
                <a:cubicBezTo>
                  <a:pt x="95" y="55"/>
                  <a:pt x="95" y="55"/>
                  <a:pt x="95" y="55"/>
                </a:cubicBezTo>
                <a:cubicBezTo>
                  <a:pt x="95" y="55"/>
                  <a:pt x="96" y="55"/>
                  <a:pt x="96" y="55"/>
                </a:cubicBezTo>
                <a:cubicBezTo>
                  <a:pt x="96" y="55"/>
                  <a:pt x="96" y="55"/>
                  <a:pt x="96" y="55"/>
                </a:cubicBezTo>
                <a:cubicBezTo>
                  <a:pt x="96" y="55"/>
                  <a:pt x="96" y="55"/>
                  <a:pt x="96" y="55"/>
                </a:cubicBezTo>
                <a:cubicBezTo>
                  <a:pt x="96" y="52"/>
                  <a:pt x="96" y="52"/>
                  <a:pt x="96" y="52"/>
                </a:cubicBezTo>
                <a:cubicBezTo>
                  <a:pt x="96" y="52"/>
                  <a:pt x="96" y="51"/>
                  <a:pt x="96" y="51"/>
                </a:cubicBezTo>
                <a:cubicBezTo>
                  <a:pt x="96" y="51"/>
                  <a:pt x="96" y="51"/>
                  <a:pt x="96" y="51"/>
                </a:cubicBezTo>
                <a:cubicBezTo>
                  <a:pt x="96" y="51"/>
                  <a:pt x="95" y="51"/>
                  <a:pt x="95" y="51"/>
                </a:cubicBezTo>
                <a:close/>
                <a:moveTo>
                  <a:pt x="89" y="50"/>
                </a:moveTo>
                <a:cubicBezTo>
                  <a:pt x="89" y="50"/>
                  <a:pt x="89" y="51"/>
                  <a:pt x="88" y="51"/>
                </a:cubicBezTo>
                <a:cubicBezTo>
                  <a:pt x="88" y="51"/>
                  <a:pt x="88" y="51"/>
                  <a:pt x="88" y="51"/>
                </a:cubicBezTo>
                <a:cubicBezTo>
                  <a:pt x="88" y="51"/>
                  <a:pt x="88" y="51"/>
                  <a:pt x="88" y="52"/>
                </a:cubicBezTo>
                <a:cubicBezTo>
                  <a:pt x="88" y="55"/>
                  <a:pt x="88" y="55"/>
                  <a:pt x="88" y="55"/>
                </a:cubicBezTo>
                <a:cubicBezTo>
                  <a:pt x="88" y="55"/>
                  <a:pt x="88" y="55"/>
                  <a:pt x="88" y="56"/>
                </a:cubicBezTo>
                <a:cubicBezTo>
                  <a:pt x="89" y="56"/>
                  <a:pt x="89" y="56"/>
                  <a:pt x="89" y="56"/>
                </a:cubicBezTo>
                <a:cubicBezTo>
                  <a:pt x="90" y="56"/>
                  <a:pt x="90" y="56"/>
                  <a:pt x="90" y="56"/>
                </a:cubicBezTo>
                <a:cubicBezTo>
                  <a:pt x="91" y="56"/>
                  <a:pt x="91" y="56"/>
                  <a:pt x="91" y="56"/>
                </a:cubicBezTo>
                <a:cubicBezTo>
                  <a:pt x="91" y="56"/>
                  <a:pt x="91" y="56"/>
                  <a:pt x="91" y="56"/>
                </a:cubicBezTo>
                <a:cubicBezTo>
                  <a:pt x="92" y="55"/>
                  <a:pt x="92" y="55"/>
                  <a:pt x="92" y="55"/>
                </a:cubicBezTo>
                <a:cubicBezTo>
                  <a:pt x="92" y="52"/>
                  <a:pt x="92" y="52"/>
                  <a:pt x="92" y="52"/>
                </a:cubicBezTo>
                <a:cubicBezTo>
                  <a:pt x="92" y="51"/>
                  <a:pt x="92" y="51"/>
                  <a:pt x="91" y="51"/>
                </a:cubicBezTo>
                <a:cubicBezTo>
                  <a:pt x="91" y="51"/>
                  <a:pt x="91" y="51"/>
                  <a:pt x="91" y="51"/>
                </a:cubicBezTo>
                <a:cubicBezTo>
                  <a:pt x="91" y="51"/>
                  <a:pt x="91" y="51"/>
                  <a:pt x="91" y="51"/>
                </a:cubicBezTo>
                <a:cubicBezTo>
                  <a:pt x="91" y="51"/>
                  <a:pt x="91" y="50"/>
                  <a:pt x="90" y="50"/>
                </a:cubicBezTo>
                <a:cubicBezTo>
                  <a:pt x="89" y="50"/>
                  <a:pt x="89" y="50"/>
                  <a:pt x="89" y="50"/>
                </a:cubicBezTo>
                <a:close/>
                <a:moveTo>
                  <a:pt x="90" y="51"/>
                </a:moveTo>
                <a:cubicBezTo>
                  <a:pt x="89" y="51"/>
                  <a:pt x="89" y="51"/>
                  <a:pt x="89" y="51"/>
                </a:cubicBezTo>
                <a:cubicBezTo>
                  <a:pt x="89" y="51"/>
                  <a:pt x="89" y="51"/>
                  <a:pt x="89" y="51"/>
                </a:cubicBezTo>
                <a:cubicBezTo>
                  <a:pt x="89" y="51"/>
                  <a:pt x="89" y="51"/>
                  <a:pt x="89" y="51"/>
                </a:cubicBezTo>
                <a:cubicBezTo>
                  <a:pt x="89" y="51"/>
                  <a:pt x="89" y="52"/>
                  <a:pt x="89" y="52"/>
                </a:cubicBezTo>
                <a:cubicBezTo>
                  <a:pt x="89" y="55"/>
                  <a:pt x="89" y="55"/>
                  <a:pt x="89" y="55"/>
                </a:cubicBezTo>
                <a:cubicBezTo>
                  <a:pt x="89" y="55"/>
                  <a:pt x="89" y="55"/>
                  <a:pt x="89" y="55"/>
                </a:cubicBezTo>
                <a:cubicBezTo>
                  <a:pt x="89" y="55"/>
                  <a:pt x="89" y="55"/>
                  <a:pt x="89" y="55"/>
                </a:cubicBezTo>
                <a:cubicBezTo>
                  <a:pt x="90" y="55"/>
                  <a:pt x="90" y="55"/>
                  <a:pt x="90" y="55"/>
                </a:cubicBezTo>
                <a:cubicBezTo>
                  <a:pt x="91" y="55"/>
                  <a:pt x="91" y="55"/>
                  <a:pt x="91" y="55"/>
                </a:cubicBezTo>
                <a:cubicBezTo>
                  <a:pt x="91" y="55"/>
                  <a:pt x="91" y="55"/>
                  <a:pt x="91" y="55"/>
                </a:cubicBezTo>
                <a:cubicBezTo>
                  <a:pt x="91" y="55"/>
                  <a:pt x="91" y="55"/>
                  <a:pt x="91" y="55"/>
                </a:cubicBezTo>
                <a:cubicBezTo>
                  <a:pt x="91" y="52"/>
                  <a:pt x="91" y="52"/>
                  <a:pt x="91" y="52"/>
                </a:cubicBezTo>
                <a:cubicBezTo>
                  <a:pt x="91" y="52"/>
                  <a:pt x="91" y="51"/>
                  <a:pt x="91" y="51"/>
                </a:cubicBezTo>
                <a:cubicBezTo>
                  <a:pt x="91" y="51"/>
                  <a:pt x="91" y="51"/>
                  <a:pt x="91" y="51"/>
                </a:cubicBezTo>
                <a:cubicBezTo>
                  <a:pt x="91" y="51"/>
                  <a:pt x="91" y="51"/>
                  <a:pt x="90" y="51"/>
                </a:cubicBezTo>
                <a:close/>
                <a:moveTo>
                  <a:pt x="85" y="51"/>
                </a:moveTo>
                <a:cubicBezTo>
                  <a:pt x="85" y="51"/>
                  <a:pt x="85" y="51"/>
                  <a:pt x="85" y="51"/>
                </a:cubicBezTo>
                <a:cubicBezTo>
                  <a:pt x="84" y="51"/>
                  <a:pt x="84" y="51"/>
                  <a:pt x="84" y="51"/>
                </a:cubicBezTo>
                <a:cubicBezTo>
                  <a:pt x="84" y="51"/>
                  <a:pt x="84" y="51"/>
                  <a:pt x="84" y="51"/>
                </a:cubicBezTo>
                <a:cubicBezTo>
                  <a:pt x="84" y="51"/>
                  <a:pt x="84" y="52"/>
                  <a:pt x="84" y="52"/>
                </a:cubicBezTo>
                <a:cubicBezTo>
                  <a:pt x="84" y="55"/>
                  <a:pt x="84" y="55"/>
                  <a:pt x="84" y="55"/>
                </a:cubicBezTo>
                <a:cubicBezTo>
                  <a:pt x="84" y="55"/>
                  <a:pt x="84" y="55"/>
                  <a:pt x="84" y="55"/>
                </a:cubicBezTo>
                <a:cubicBezTo>
                  <a:pt x="84" y="55"/>
                  <a:pt x="84" y="55"/>
                  <a:pt x="85" y="55"/>
                </a:cubicBezTo>
                <a:cubicBezTo>
                  <a:pt x="85" y="55"/>
                  <a:pt x="85" y="55"/>
                  <a:pt x="85" y="55"/>
                </a:cubicBezTo>
                <a:cubicBezTo>
                  <a:pt x="86" y="55"/>
                  <a:pt x="86" y="55"/>
                  <a:pt x="86" y="55"/>
                </a:cubicBezTo>
                <a:cubicBezTo>
                  <a:pt x="86" y="55"/>
                  <a:pt x="86" y="55"/>
                  <a:pt x="86" y="55"/>
                </a:cubicBezTo>
                <a:cubicBezTo>
                  <a:pt x="86" y="55"/>
                  <a:pt x="86" y="55"/>
                  <a:pt x="86" y="55"/>
                </a:cubicBezTo>
                <a:cubicBezTo>
                  <a:pt x="86" y="52"/>
                  <a:pt x="86" y="52"/>
                  <a:pt x="86" y="52"/>
                </a:cubicBezTo>
                <a:cubicBezTo>
                  <a:pt x="86" y="52"/>
                  <a:pt x="86" y="51"/>
                  <a:pt x="86" y="51"/>
                </a:cubicBezTo>
                <a:cubicBezTo>
                  <a:pt x="86" y="51"/>
                  <a:pt x="86" y="51"/>
                  <a:pt x="86" y="51"/>
                </a:cubicBezTo>
                <a:cubicBezTo>
                  <a:pt x="86" y="51"/>
                  <a:pt x="86" y="51"/>
                  <a:pt x="85" y="51"/>
                </a:cubicBezTo>
                <a:close/>
                <a:moveTo>
                  <a:pt x="61" y="50"/>
                </a:moveTo>
                <a:cubicBezTo>
                  <a:pt x="60" y="50"/>
                  <a:pt x="60" y="51"/>
                  <a:pt x="60" y="51"/>
                </a:cubicBezTo>
                <a:cubicBezTo>
                  <a:pt x="60" y="51"/>
                  <a:pt x="60" y="51"/>
                  <a:pt x="60" y="51"/>
                </a:cubicBezTo>
                <a:cubicBezTo>
                  <a:pt x="59" y="51"/>
                  <a:pt x="59" y="51"/>
                  <a:pt x="59" y="52"/>
                </a:cubicBezTo>
                <a:cubicBezTo>
                  <a:pt x="59" y="55"/>
                  <a:pt x="59" y="55"/>
                  <a:pt x="59" y="55"/>
                </a:cubicBezTo>
                <a:cubicBezTo>
                  <a:pt x="59" y="55"/>
                  <a:pt x="59" y="55"/>
                  <a:pt x="60" y="56"/>
                </a:cubicBezTo>
                <a:cubicBezTo>
                  <a:pt x="60" y="56"/>
                  <a:pt x="60" y="56"/>
                  <a:pt x="61" y="56"/>
                </a:cubicBezTo>
                <a:cubicBezTo>
                  <a:pt x="62" y="56"/>
                  <a:pt x="62" y="56"/>
                  <a:pt x="62" y="56"/>
                </a:cubicBezTo>
                <a:cubicBezTo>
                  <a:pt x="62" y="56"/>
                  <a:pt x="62" y="56"/>
                  <a:pt x="63" y="56"/>
                </a:cubicBezTo>
                <a:cubicBezTo>
                  <a:pt x="63" y="56"/>
                  <a:pt x="63" y="56"/>
                  <a:pt x="63" y="56"/>
                </a:cubicBezTo>
                <a:cubicBezTo>
                  <a:pt x="63" y="55"/>
                  <a:pt x="63" y="55"/>
                  <a:pt x="63" y="55"/>
                </a:cubicBezTo>
                <a:cubicBezTo>
                  <a:pt x="63" y="52"/>
                  <a:pt x="63" y="52"/>
                  <a:pt x="63" y="52"/>
                </a:cubicBezTo>
                <a:cubicBezTo>
                  <a:pt x="63" y="51"/>
                  <a:pt x="63" y="51"/>
                  <a:pt x="63" y="51"/>
                </a:cubicBezTo>
                <a:cubicBezTo>
                  <a:pt x="63" y="51"/>
                  <a:pt x="63" y="51"/>
                  <a:pt x="63" y="51"/>
                </a:cubicBezTo>
                <a:cubicBezTo>
                  <a:pt x="63" y="51"/>
                  <a:pt x="63" y="51"/>
                  <a:pt x="63" y="51"/>
                </a:cubicBezTo>
                <a:cubicBezTo>
                  <a:pt x="62" y="51"/>
                  <a:pt x="62" y="50"/>
                  <a:pt x="62" y="50"/>
                </a:cubicBezTo>
                <a:cubicBezTo>
                  <a:pt x="61" y="50"/>
                  <a:pt x="61" y="50"/>
                  <a:pt x="61" y="50"/>
                </a:cubicBezTo>
                <a:close/>
                <a:moveTo>
                  <a:pt x="75" y="50"/>
                </a:moveTo>
                <a:cubicBezTo>
                  <a:pt x="75" y="50"/>
                  <a:pt x="75" y="51"/>
                  <a:pt x="74" y="51"/>
                </a:cubicBezTo>
                <a:cubicBezTo>
                  <a:pt x="74" y="51"/>
                  <a:pt x="74" y="51"/>
                  <a:pt x="74" y="51"/>
                </a:cubicBezTo>
                <a:cubicBezTo>
                  <a:pt x="74" y="51"/>
                  <a:pt x="74" y="51"/>
                  <a:pt x="74" y="52"/>
                </a:cubicBezTo>
                <a:cubicBezTo>
                  <a:pt x="74" y="55"/>
                  <a:pt x="74" y="55"/>
                  <a:pt x="74" y="55"/>
                </a:cubicBezTo>
                <a:cubicBezTo>
                  <a:pt x="74" y="55"/>
                  <a:pt x="74" y="55"/>
                  <a:pt x="74" y="56"/>
                </a:cubicBezTo>
                <a:cubicBezTo>
                  <a:pt x="75" y="56"/>
                  <a:pt x="75" y="56"/>
                  <a:pt x="75" y="56"/>
                </a:cubicBezTo>
                <a:cubicBezTo>
                  <a:pt x="76" y="56"/>
                  <a:pt x="76" y="56"/>
                  <a:pt x="76" y="56"/>
                </a:cubicBezTo>
                <a:cubicBezTo>
                  <a:pt x="77" y="56"/>
                  <a:pt x="77" y="56"/>
                  <a:pt x="77" y="56"/>
                </a:cubicBezTo>
                <a:cubicBezTo>
                  <a:pt x="77" y="56"/>
                  <a:pt x="77" y="56"/>
                  <a:pt x="77" y="56"/>
                </a:cubicBezTo>
                <a:cubicBezTo>
                  <a:pt x="78" y="55"/>
                  <a:pt x="78" y="55"/>
                  <a:pt x="78" y="55"/>
                </a:cubicBezTo>
                <a:cubicBezTo>
                  <a:pt x="78" y="52"/>
                  <a:pt x="78" y="52"/>
                  <a:pt x="78" y="52"/>
                </a:cubicBezTo>
                <a:cubicBezTo>
                  <a:pt x="78" y="51"/>
                  <a:pt x="78" y="51"/>
                  <a:pt x="77" y="51"/>
                </a:cubicBezTo>
                <a:cubicBezTo>
                  <a:pt x="77" y="51"/>
                  <a:pt x="77" y="51"/>
                  <a:pt x="77" y="51"/>
                </a:cubicBezTo>
                <a:cubicBezTo>
                  <a:pt x="77" y="51"/>
                  <a:pt x="77" y="51"/>
                  <a:pt x="77" y="51"/>
                </a:cubicBezTo>
                <a:cubicBezTo>
                  <a:pt x="77" y="51"/>
                  <a:pt x="77" y="50"/>
                  <a:pt x="76" y="50"/>
                </a:cubicBezTo>
                <a:cubicBezTo>
                  <a:pt x="75" y="50"/>
                  <a:pt x="75" y="50"/>
                  <a:pt x="75" y="50"/>
                </a:cubicBezTo>
                <a:close/>
                <a:moveTo>
                  <a:pt x="76" y="51"/>
                </a:moveTo>
                <a:cubicBezTo>
                  <a:pt x="75" y="51"/>
                  <a:pt x="75" y="51"/>
                  <a:pt x="75" y="51"/>
                </a:cubicBezTo>
                <a:cubicBezTo>
                  <a:pt x="75" y="51"/>
                  <a:pt x="75" y="51"/>
                  <a:pt x="75" y="51"/>
                </a:cubicBezTo>
                <a:cubicBezTo>
                  <a:pt x="75" y="51"/>
                  <a:pt x="75" y="51"/>
                  <a:pt x="75" y="51"/>
                </a:cubicBezTo>
                <a:cubicBezTo>
                  <a:pt x="75" y="51"/>
                  <a:pt x="75" y="52"/>
                  <a:pt x="75" y="52"/>
                </a:cubicBezTo>
                <a:cubicBezTo>
                  <a:pt x="75" y="55"/>
                  <a:pt x="75" y="55"/>
                  <a:pt x="75" y="55"/>
                </a:cubicBezTo>
                <a:cubicBezTo>
                  <a:pt x="75" y="55"/>
                  <a:pt x="75" y="55"/>
                  <a:pt x="75" y="55"/>
                </a:cubicBezTo>
                <a:cubicBezTo>
                  <a:pt x="75" y="55"/>
                  <a:pt x="75" y="55"/>
                  <a:pt x="75" y="55"/>
                </a:cubicBezTo>
                <a:cubicBezTo>
                  <a:pt x="76" y="55"/>
                  <a:pt x="76" y="55"/>
                  <a:pt x="76" y="55"/>
                </a:cubicBezTo>
                <a:cubicBezTo>
                  <a:pt x="77" y="55"/>
                  <a:pt x="77" y="55"/>
                  <a:pt x="77" y="55"/>
                </a:cubicBezTo>
                <a:cubicBezTo>
                  <a:pt x="77" y="55"/>
                  <a:pt x="77" y="55"/>
                  <a:pt x="77" y="55"/>
                </a:cubicBezTo>
                <a:cubicBezTo>
                  <a:pt x="77" y="55"/>
                  <a:pt x="77" y="55"/>
                  <a:pt x="77" y="55"/>
                </a:cubicBezTo>
                <a:cubicBezTo>
                  <a:pt x="77" y="52"/>
                  <a:pt x="77" y="52"/>
                  <a:pt x="77" y="52"/>
                </a:cubicBezTo>
                <a:cubicBezTo>
                  <a:pt x="77" y="52"/>
                  <a:pt x="77" y="51"/>
                  <a:pt x="77" y="51"/>
                </a:cubicBezTo>
                <a:cubicBezTo>
                  <a:pt x="77" y="51"/>
                  <a:pt x="77" y="51"/>
                  <a:pt x="77" y="51"/>
                </a:cubicBezTo>
                <a:cubicBezTo>
                  <a:pt x="77" y="51"/>
                  <a:pt x="77" y="51"/>
                  <a:pt x="76" y="51"/>
                </a:cubicBezTo>
                <a:close/>
                <a:moveTo>
                  <a:pt x="71" y="50"/>
                </a:moveTo>
                <a:cubicBezTo>
                  <a:pt x="70" y="50"/>
                  <a:pt x="70" y="51"/>
                  <a:pt x="69" y="51"/>
                </a:cubicBezTo>
                <a:cubicBezTo>
                  <a:pt x="69" y="51"/>
                  <a:pt x="69" y="51"/>
                  <a:pt x="69" y="51"/>
                </a:cubicBezTo>
                <a:cubicBezTo>
                  <a:pt x="69" y="51"/>
                  <a:pt x="69" y="51"/>
                  <a:pt x="69" y="52"/>
                </a:cubicBezTo>
                <a:cubicBezTo>
                  <a:pt x="69" y="55"/>
                  <a:pt x="69" y="55"/>
                  <a:pt x="69" y="55"/>
                </a:cubicBezTo>
                <a:cubicBezTo>
                  <a:pt x="69" y="55"/>
                  <a:pt x="69" y="55"/>
                  <a:pt x="69" y="56"/>
                </a:cubicBezTo>
                <a:cubicBezTo>
                  <a:pt x="70" y="56"/>
                  <a:pt x="70" y="56"/>
                  <a:pt x="71" y="56"/>
                </a:cubicBezTo>
                <a:cubicBezTo>
                  <a:pt x="71" y="56"/>
                  <a:pt x="71" y="56"/>
                  <a:pt x="71" y="56"/>
                </a:cubicBezTo>
                <a:cubicBezTo>
                  <a:pt x="72" y="56"/>
                  <a:pt x="72" y="56"/>
                  <a:pt x="73" y="56"/>
                </a:cubicBezTo>
                <a:cubicBezTo>
                  <a:pt x="73" y="56"/>
                  <a:pt x="73" y="56"/>
                  <a:pt x="73" y="56"/>
                </a:cubicBezTo>
                <a:cubicBezTo>
                  <a:pt x="73" y="55"/>
                  <a:pt x="73" y="55"/>
                  <a:pt x="73" y="55"/>
                </a:cubicBezTo>
                <a:cubicBezTo>
                  <a:pt x="73" y="52"/>
                  <a:pt x="73" y="52"/>
                  <a:pt x="73" y="52"/>
                </a:cubicBezTo>
                <a:cubicBezTo>
                  <a:pt x="73" y="51"/>
                  <a:pt x="73" y="51"/>
                  <a:pt x="73" y="51"/>
                </a:cubicBezTo>
                <a:cubicBezTo>
                  <a:pt x="73" y="51"/>
                  <a:pt x="73" y="51"/>
                  <a:pt x="73" y="51"/>
                </a:cubicBezTo>
                <a:cubicBezTo>
                  <a:pt x="73" y="51"/>
                  <a:pt x="73" y="51"/>
                  <a:pt x="73" y="51"/>
                </a:cubicBezTo>
                <a:cubicBezTo>
                  <a:pt x="72" y="51"/>
                  <a:pt x="72" y="50"/>
                  <a:pt x="71" y="50"/>
                </a:cubicBezTo>
                <a:cubicBezTo>
                  <a:pt x="71" y="50"/>
                  <a:pt x="71" y="50"/>
                  <a:pt x="71" y="50"/>
                </a:cubicBezTo>
                <a:close/>
                <a:moveTo>
                  <a:pt x="71" y="51"/>
                </a:moveTo>
                <a:cubicBezTo>
                  <a:pt x="71" y="51"/>
                  <a:pt x="71" y="51"/>
                  <a:pt x="71" y="51"/>
                </a:cubicBezTo>
                <a:cubicBezTo>
                  <a:pt x="70" y="51"/>
                  <a:pt x="70" y="51"/>
                  <a:pt x="70" y="51"/>
                </a:cubicBezTo>
                <a:cubicBezTo>
                  <a:pt x="70" y="51"/>
                  <a:pt x="70" y="51"/>
                  <a:pt x="70" y="51"/>
                </a:cubicBezTo>
                <a:cubicBezTo>
                  <a:pt x="70" y="51"/>
                  <a:pt x="70" y="52"/>
                  <a:pt x="70" y="52"/>
                </a:cubicBezTo>
                <a:cubicBezTo>
                  <a:pt x="70" y="55"/>
                  <a:pt x="70" y="55"/>
                  <a:pt x="70" y="55"/>
                </a:cubicBezTo>
                <a:cubicBezTo>
                  <a:pt x="70" y="55"/>
                  <a:pt x="70" y="55"/>
                  <a:pt x="70" y="55"/>
                </a:cubicBezTo>
                <a:cubicBezTo>
                  <a:pt x="70" y="55"/>
                  <a:pt x="70" y="55"/>
                  <a:pt x="71" y="55"/>
                </a:cubicBezTo>
                <a:cubicBezTo>
                  <a:pt x="71" y="55"/>
                  <a:pt x="71" y="55"/>
                  <a:pt x="71" y="55"/>
                </a:cubicBezTo>
                <a:cubicBezTo>
                  <a:pt x="72" y="55"/>
                  <a:pt x="72" y="55"/>
                  <a:pt x="72" y="55"/>
                </a:cubicBezTo>
                <a:cubicBezTo>
                  <a:pt x="72" y="55"/>
                  <a:pt x="72" y="55"/>
                  <a:pt x="72" y="55"/>
                </a:cubicBezTo>
                <a:cubicBezTo>
                  <a:pt x="72" y="55"/>
                  <a:pt x="72" y="55"/>
                  <a:pt x="72" y="55"/>
                </a:cubicBezTo>
                <a:cubicBezTo>
                  <a:pt x="72" y="52"/>
                  <a:pt x="72" y="52"/>
                  <a:pt x="72" y="52"/>
                </a:cubicBezTo>
                <a:cubicBezTo>
                  <a:pt x="72" y="52"/>
                  <a:pt x="72" y="51"/>
                  <a:pt x="72" y="51"/>
                </a:cubicBezTo>
                <a:cubicBezTo>
                  <a:pt x="72" y="51"/>
                  <a:pt x="72" y="51"/>
                  <a:pt x="72" y="51"/>
                </a:cubicBezTo>
                <a:cubicBezTo>
                  <a:pt x="72" y="51"/>
                  <a:pt x="72" y="51"/>
                  <a:pt x="71" y="51"/>
                </a:cubicBezTo>
                <a:close/>
                <a:moveTo>
                  <a:pt x="66" y="50"/>
                </a:moveTo>
                <a:cubicBezTo>
                  <a:pt x="65" y="50"/>
                  <a:pt x="65" y="51"/>
                  <a:pt x="65" y="51"/>
                </a:cubicBezTo>
                <a:cubicBezTo>
                  <a:pt x="65" y="51"/>
                  <a:pt x="65" y="51"/>
                  <a:pt x="65" y="51"/>
                </a:cubicBezTo>
                <a:cubicBezTo>
                  <a:pt x="64" y="51"/>
                  <a:pt x="64" y="51"/>
                  <a:pt x="64" y="52"/>
                </a:cubicBezTo>
                <a:cubicBezTo>
                  <a:pt x="64" y="55"/>
                  <a:pt x="64" y="55"/>
                  <a:pt x="64" y="55"/>
                </a:cubicBezTo>
                <a:cubicBezTo>
                  <a:pt x="64" y="55"/>
                  <a:pt x="64" y="55"/>
                  <a:pt x="65" y="56"/>
                </a:cubicBezTo>
                <a:cubicBezTo>
                  <a:pt x="65" y="56"/>
                  <a:pt x="65" y="56"/>
                  <a:pt x="66" y="56"/>
                </a:cubicBezTo>
                <a:cubicBezTo>
                  <a:pt x="67" y="56"/>
                  <a:pt x="67" y="56"/>
                  <a:pt x="67" y="56"/>
                </a:cubicBezTo>
                <a:cubicBezTo>
                  <a:pt x="67" y="56"/>
                  <a:pt x="67" y="56"/>
                  <a:pt x="68" y="56"/>
                </a:cubicBezTo>
                <a:cubicBezTo>
                  <a:pt x="68" y="56"/>
                  <a:pt x="68" y="56"/>
                  <a:pt x="68" y="56"/>
                </a:cubicBezTo>
                <a:cubicBezTo>
                  <a:pt x="68" y="55"/>
                  <a:pt x="68" y="55"/>
                  <a:pt x="68" y="55"/>
                </a:cubicBezTo>
                <a:cubicBezTo>
                  <a:pt x="68" y="52"/>
                  <a:pt x="68" y="52"/>
                  <a:pt x="68" y="52"/>
                </a:cubicBezTo>
                <a:cubicBezTo>
                  <a:pt x="68" y="51"/>
                  <a:pt x="68" y="51"/>
                  <a:pt x="68" y="51"/>
                </a:cubicBezTo>
                <a:cubicBezTo>
                  <a:pt x="68" y="51"/>
                  <a:pt x="68" y="51"/>
                  <a:pt x="68" y="51"/>
                </a:cubicBezTo>
                <a:cubicBezTo>
                  <a:pt x="68" y="51"/>
                  <a:pt x="68" y="51"/>
                  <a:pt x="68" y="51"/>
                </a:cubicBezTo>
                <a:cubicBezTo>
                  <a:pt x="67" y="51"/>
                  <a:pt x="67" y="50"/>
                  <a:pt x="67" y="50"/>
                </a:cubicBezTo>
                <a:cubicBezTo>
                  <a:pt x="66" y="50"/>
                  <a:pt x="66" y="50"/>
                  <a:pt x="66" y="50"/>
                </a:cubicBezTo>
                <a:close/>
                <a:moveTo>
                  <a:pt x="67" y="51"/>
                </a:moveTo>
                <a:cubicBezTo>
                  <a:pt x="66" y="51"/>
                  <a:pt x="66" y="51"/>
                  <a:pt x="66" y="51"/>
                </a:cubicBezTo>
                <a:cubicBezTo>
                  <a:pt x="65" y="51"/>
                  <a:pt x="65" y="51"/>
                  <a:pt x="65" y="51"/>
                </a:cubicBezTo>
                <a:cubicBezTo>
                  <a:pt x="65" y="51"/>
                  <a:pt x="65" y="51"/>
                  <a:pt x="65" y="51"/>
                </a:cubicBezTo>
                <a:cubicBezTo>
                  <a:pt x="65" y="51"/>
                  <a:pt x="65" y="52"/>
                  <a:pt x="65" y="52"/>
                </a:cubicBezTo>
                <a:cubicBezTo>
                  <a:pt x="65" y="55"/>
                  <a:pt x="65" y="55"/>
                  <a:pt x="65" y="55"/>
                </a:cubicBezTo>
                <a:cubicBezTo>
                  <a:pt x="65" y="55"/>
                  <a:pt x="65" y="55"/>
                  <a:pt x="65" y="55"/>
                </a:cubicBezTo>
                <a:cubicBezTo>
                  <a:pt x="65" y="55"/>
                  <a:pt x="65" y="55"/>
                  <a:pt x="66" y="55"/>
                </a:cubicBezTo>
                <a:cubicBezTo>
                  <a:pt x="67" y="55"/>
                  <a:pt x="67" y="55"/>
                  <a:pt x="67" y="55"/>
                </a:cubicBezTo>
                <a:cubicBezTo>
                  <a:pt x="67" y="55"/>
                  <a:pt x="67" y="55"/>
                  <a:pt x="67" y="55"/>
                </a:cubicBezTo>
                <a:cubicBezTo>
                  <a:pt x="67" y="55"/>
                  <a:pt x="67" y="55"/>
                  <a:pt x="67" y="55"/>
                </a:cubicBezTo>
                <a:cubicBezTo>
                  <a:pt x="67" y="55"/>
                  <a:pt x="67" y="55"/>
                  <a:pt x="67" y="55"/>
                </a:cubicBezTo>
                <a:cubicBezTo>
                  <a:pt x="67" y="52"/>
                  <a:pt x="67" y="52"/>
                  <a:pt x="67" y="52"/>
                </a:cubicBezTo>
                <a:cubicBezTo>
                  <a:pt x="67" y="52"/>
                  <a:pt x="67" y="51"/>
                  <a:pt x="67" y="51"/>
                </a:cubicBezTo>
                <a:cubicBezTo>
                  <a:pt x="67" y="51"/>
                  <a:pt x="67" y="51"/>
                  <a:pt x="67" y="51"/>
                </a:cubicBezTo>
                <a:cubicBezTo>
                  <a:pt x="67" y="51"/>
                  <a:pt x="67" y="51"/>
                  <a:pt x="67" y="51"/>
                </a:cubicBezTo>
                <a:close/>
                <a:moveTo>
                  <a:pt x="62" y="51"/>
                </a:moveTo>
                <a:cubicBezTo>
                  <a:pt x="61" y="51"/>
                  <a:pt x="61" y="51"/>
                  <a:pt x="61" y="51"/>
                </a:cubicBezTo>
                <a:cubicBezTo>
                  <a:pt x="61" y="51"/>
                  <a:pt x="60" y="51"/>
                  <a:pt x="60" y="51"/>
                </a:cubicBezTo>
                <a:cubicBezTo>
                  <a:pt x="60" y="51"/>
                  <a:pt x="60" y="51"/>
                  <a:pt x="60" y="51"/>
                </a:cubicBezTo>
                <a:cubicBezTo>
                  <a:pt x="60" y="51"/>
                  <a:pt x="60" y="52"/>
                  <a:pt x="60" y="52"/>
                </a:cubicBezTo>
                <a:cubicBezTo>
                  <a:pt x="60" y="55"/>
                  <a:pt x="60" y="55"/>
                  <a:pt x="60" y="55"/>
                </a:cubicBezTo>
                <a:cubicBezTo>
                  <a:pt x="60" y="55"/>
                  <a:pt x="60" y="55"/>
                  <a:pt x="60" y="55"/>
                </a:cubicBezTo>
                <a:cubicBezTo>
                  <a:pt x="60" y="55"/>
                  <a:pt x="61" y="55"/>
                  <a:pt x="61" y="55"/>
                </a:cubicBezTo>
                <a:cubicBezTo>
                  <a:pt x="62" y="55"/>
                  <a:pt x="62" y="55"/>
                  <a:pt x="62" y="55"/>
                </a:cubicBezTo>
                <a:cubicBezTo>
                  <a:pt x="62" y="55"/>
                  <a:pt x="62" y="55"/>
                  <a:pt x="62" y="55"/>
                </a:cubicBezTo>
                <a:cubicBezTo>
                  <a:pt x="62" y="55"/>
                  <a:pt x="62" y="55"/>
                  <a:pt x="62" y="55"/>
                </a:cubicBezTo>
                <a:cubicBezTo>
                  <a:pt x="62" y="55"/>
                  <a:pt x="62" y="55"/>
                  <a:pt x="62" y="55"/>
                </a:cubicBezTo>
                <a:cubicBezTo>
                  <a:pt x="62" y="52"/>
                  <a:pt x="62" y="52"/>
                  <a:pt x="62" y="52"/>
                </a:cubicBezTo>
                <a:cubicBezTo>
                  <a:pt x="62" y="52"/>
                  <a:pt x="62" y="51"/>
                  <a:pt x="62" y="51"/>
                </a:cubicBezTo>
                <a:cubicBezTo>
                  <a:pt x="62" y="51"/>
                  <a:pt x="62" y="51"/>
                  <a:pt x="62" y="51"/>
                </a:cubicBezTo>
                <a:cubicBezTo>
                  <a:pt x="62" y="51"/>
                  <a:pt x="62" y="51"/>
                  <a:pt x="62" y="51"/>
                </a:cubicBezTo>
                <a:close/>
                <a:moveTo>
                  <a:pt x="37" y="50"/>
                </a:moveTo>
                <a:cubicBezTo>
                  <a:pt x="36" y="50"/>
                  <a:pt x="36" y="51"/>
                  <a:pt x="36" y="51"/>
                </a:cubicBezTo>
                <a:cubicBezTo>
                  <a:pt x="36" y="51"/>
                  <a:pt x="36" y="51"/>
                  <a:pt x="36" y="51"/>
                </a:cubicBezTo>
                <a:cubicBezTo>
                  <a:pt x="36" y="51"/>
                  <a:pt x="35" y="51"/>
                  <a:pt x="35" y="52"/>
                </a:cubicBezTo>
                <a:cubicBezTo>
                  <a:pt x="35" y="55"/>
                  <a:pt x="35" y="55"/>
                  <a:pt x="35" y="55"/>
                </a:cubicBezTo>
                <a:cubicBezTo>
                  <a:pt x="35" y="55"/>
                  <a:pt x="36" y="55"/>
                  <a:pt x="36" y="56"/>
                </a:cubicBezTo>
                <a:cubicBezTo>
                  <a:pt x="36" y="56"/>
                  <a:pt x="36" y="56"/>
                  <a:pt x="37" y="56"/>
                </a:cubicBezTo>
                <a:cubicBezTo>
                  <a:pt x="38" y="56"/>
                  <a:pt x="38" y="56"/>
                  <a:pt x="38" y="56"/>
                </a:cubicBezTo>
                <a:cubicBezTo>
                  <a:pt x="38" y="56"/>
                  <a:pt x="39" y="56"/>
                  <a:pt x="39" y="56"/>
                </a:cubicBezTo>
                <a:cubicBezTo>
                  <a:pt x="39" y="56"/>
                  <a:pt x="39" y="56"/>
                  <a:pt x="39" y="56"/>
                </a:cubicBezTo>
                <a:cubicBezTo>
                  <a:pt x="39" y="55"/>
                  <a:pt x="39" y="55"/>
                  <a:pt x="39" y="55"/>
                </a:cubicBezTo>
                <a:cubicBezTo>
                  <a:pt x="39" y="52"/>
                  <a:pt x="39" y="52"/>
                  <a:pt x="39" y="52"/>
                </a:cubicBezTo>
                <a:cubicBezTo>
                  <a:pt x="39" y="51"/>
                  <a:pt x="39" y="51"/>
                  <a:pt x="39" y="51"/>
                </a:cubicBezTo>
                <a:cubicBezTo>
                  <a:pt x="39" y="51"/>
                  <a:pt x="39" y="51"/>
                  <a:pt x="39" y="51"/>
                </a:cubicBezTo>
                <a:cubicBezTo>
                  <a:pt x="39" y="51"/>
                  <a:pt x="39" y="51"/>
                  <a:pt x="39" y="51"/>
                </a:cubicBezTo>
                <a:cubicBezTo>
                  <a:pt x="39" y="51"/>
                  <a:pt x="38" y="50"/>
                  <a:pt x="38" y="50"/>
                </a:cubicBezTo>
                <a:cubicBezTo>
                  <a:pt x="37" y="50"/>
                  <a:pt x="37" y="50"/>
                  <a:pt x="37" y="50"/>
                </a:cubicBezTo>
                <a:close/>
                <a:moveTo>
                  <a:pt x="52" y="50"/>
                </a:moveTo>
                <a:cubicBezTo>
                  <a:pt x="51" y="50"/>
                  <a:pt x="51" y="51"/>
                  <a:pt x="51" y="51"/>
                </a:cubicBezTo>
                <a:cubicBezTo>
                  <a:pt x="51" y="51"/>
                  <a:pt x="51" y="51"/>
                  <a:pt x="51" y="51"/>
                </a:cubicBezTo>
                <a:cubicBezTo>
                  <a:pt x="50" y="51"/>
                  <a:pt x="50" y="51"/>
                  <a:pt x="50" y="52"/>
                </a:cubicBezTo>
                <a:cubicBezTo>
                  <a:pt x="50" y="55"/>
                  <a:pt x="50" y="55"/>
                  <a:pt x="50" y="55"/>
                </a:cubicBezTo>
                <a:cubicBezTo>
                  <a:pt x="50" y="55"/>
                  <a:pt x="50" y="55"/>
                  <a:pt x="51" y="56"/>
                </a:cubicBezTo>
                <a:cubicBezTo>
                  <a:pt x="51" y="56"/>
                  <a:pt x="51" y="56"/>
                  <a:pt x="52" y="56"/>
                </a:cubicBezTo>
                <a:cubicBezTo>
                  <a:pt x="53" y="56"/>
                  <a:pt x="53" y="56"/>
                  <a:pt x="53" y="56"/>
                </a:cubicBezTo>
                <a:cubicBezTo>
                  <a:pt x="53" y="56"/>
                  <a:pt x="53" y="56"/>
                  <a:pt x="54" y="56"/>
                </a:cubicBezTo>
                <a:cubicBezTo>
                  <a:pt x="54" y="56"/>
                  <a:pt x="54" y="56"/>
                  <a:pt x="54" y="56"/>
                </a:cubicBezTo>
                <a:cubicBezTo>
                  <a:pt x="54" y="55"/>
                  <a:pt x="54" y="55"/>
                  <a:pt x="54" y="55"/>
                </a:cubicBezTo>
                <a:cubicBezTo>
                  <a:pt x="54" y="52"/>
                  <a:pt x="54" y="52"/>
                  <a:pt x="54" y="52"/>
                </a:cubicBezTo>
                <a:cubicBezTo>
                  <a:pt x="54" y="51"/>
                  <a:pt x="54" y="51"/>
                  <a:pt x="54" y="51"/>
                </a:cubicBezTo>
                <a:cubicBezTo>
                  <a:pt x="54" y="51"/>
                  <a:pt x="54" y="51"/>
                  <a:pt x="54" y="51"/>
                </a:cubicBezTo>
                <a:cubicBezTo>
                  <a:pt x="54" y="51"/>
                  <a:pt x="54" y="51"/>
                  <a:pt x="54" y="51"/>
                </a:cubicBezTo>
                <a:cubicBezTo>
                  <a:pt x="53" y="51"/>
                  <a:pt x="53" y="50"/>
                  <a:pt x="53" y="50"/>
                </a:cubicBezTo>
                <a:cubicBezTo>
                  <a:pt x="52" y="50"/>
                  <a:pt x="52" y="50"/>
                  <a:pt x="52" y="50"/>
                </a:cubicBezTo>
                <a:close/>
                <a:moveTo>
                  <a:pt x="53" y="51"/>
                </a:moveTo>
                <a:cubicBezTo>
                  <a:pt x="52" y="51"/>
                  <a:pt x="52" y="51"/>
                  <a:pt x="52" y="51"/>
                </a:cubicBezTo>
                <a:cubicBezTo>
                  <a:pt x="51" y="51"/>
                  <a:pt x="51" y="51"/>
                  <a:pt x="51" y="51"/>
                </a:cubicBezTo>
                <a:cubicBezTo>
                  <a:pt x="51" y="51"/>
                  <a:pt x="51" y="51"/>
                  <a:pt x="51" y="51"/>
                </a:cubicBezTo>
                <a:cubicBezTo>
                  <a:pt x="51" y="51"/>
                  <a:pt x="51" y="52"/>
                  <a:pt x="51" y="52"/>
                </a:cubicBezTo>
                <a:cubicBezTo>
                  <a:pt x="51" y="55"/>
                  <a:pt x="51" y="55"/>
                  <a:pt x="51" y="55"/>
                </a:cubicBezTo>
                <a:cubicBezTo>
                  <a:pt x="51" y="55"/>
                  <a:pt x="51" y="55"/>
                  <a:pt x="51" y="55"/>
                </a:cubicBezTo>
                <a:cubicBezTo>
                  <a:pt x="51" y="55"/>
                  <a:pt x="51" y="55"/>
                  <a:pt x="52" y="55"/>
                </a:cubicBezTo>
                <a:cubicBezTo>
                  <a:pt x="53" y="55"/>
                  <a:pt x="53" y="55"/>
                  <a:pt x="53" y="55"/>
                </a:cubicBezTo>
                <a:cubicBezTo>
                  <a:pt x="53" y="55"/>
                  <a:pt x="53" y="55"/>
                  <a:pt x="53" y="55"/>
                </a:cubicBezTo>
                <a:cubicBezTo>
                  <a:pt x="53" y="55"/>
                  <a:pt x="53" y="55"/>
                  <a:pt x="53" y="55"/>
                </a:cubicBezTo>
                <a:cubicBezTo>
                  <a:pt x="53" y="55"/>
                  <a:pt x="53" y="55"/>
                  <a:pt x="53" y="55"/>
                </a:cubicBezTo>
                <a:cubicBezTo>
                  <a:pt x="53" y="52"/>
                  <a:pt x="53" y="52"/>
                  <a:pt x="53" y="52"/>
                </a:cubicBezTo>
                <a:cubicBezTo>
                  <a:pt x="53" y="52"/>
                  <a:pt x="53" y="51"/>
                  <a:pt x="53" y="51"/>
                </a:cubicBezTo>
                <a:cubicBezTo>
                  <a:pt x="53" y="51"/>
                  <a:pt x="53" y="51"/>
                  <a:pt x="53" y="51"/>
                </a:cubicBezTo>
                <a:cubicBezTo>
                  <a:pt x="53" y="51"/>
                  <a:pt x="53" y="51"/>
                  <a:pt x="53" y="51"/>
                </a:cubicBezTo>
                <a:close/>
                <a:moveTo>
                  <a:pt x="47" y="50"/>
                </a:moveTo>
                <a:cubicBezTo>
                  <a:pt x="46" y="50"/>
                  <a:pt x="46" y="51"/>
                  <a:pt x="46" y="51"/>
                </a:cubicBezTo>
                <a:cubicBezTo>
                  <a:pt x="46" y="51"/>
                  <a:pt x="46" y="51"/>
                  <a:pt x="46" y="51"/>
                </a:cubicBezTo>
                <a:cubicBezTo>
                  <a:pt x="45" y="51"/>
                  <a:pt x="45" y="51"/>
                  <a:pt x="45" y="52"/>
                </a:cubicBezTo>
                <a:cubicBezTo>
                  <a:pt x="45" y="55"/>
                  <a:pt x="45" y="55"/>
                  <a:pt x="45" y="55"/>
                </a:cubicBezTo>
                <a:cubicBezTo>
                  <a:pt x="45" y="55"/>
                  <a:pt x="45" y="55"/>
                  <a:pt x="46" y="56"/>
                </a:cubicBezTo>
                <a:cubicBezTo>
                  <a:pt x="46" y="56"/>
                  <a:pt x="46" y="56"/>
                  <a:pt x="47" y="56"/>
                </a:cubicBezTo>
                <a:cubicBezTo>
                  <a:pt x="48" y="56"/>
                  <a:pt x="48" y="56"/>
                  <a:pt x="48" y="56"/>
                </a:cubicBezTo>
                <a:cubicBezTo>
                  <a:pt x="48" y="56"/>
                  <a:pt x="48" y="56"/>
                  <a:pt x="49" y="56"/>
                </a:cubicBezTo>
                <a:cubicBezTo>
                  <a:pt x="49" y="56"/>
                  <a:pt x="49" y="56"/>
                  <a:pt x="49" y="56"/>
                </a:cubicBezTo>
                <a:cubicBezTo>
                  <a:pt x="49" y="55"/>
                  <a:pt x="49" y="55"/>
                  <a:pt x="49" y="55"/>
                </a:cubicBezTo>
                <a:cubicBezTo>
                  <a:pt x="49" y="52"/>
                  <a:pt x="49" y="52"/>
                  <a:pt x="49" y="52"/>
                </a:cubicBezTo>
                <a:cubicBezTo>
                  <a:pt x="49" y="51"/>
                  <a:pt x="49" y="51"/>
                  <a:pt x="49" y="51"/>
                </a:cubicBezTo>
                <a:cubicBezTo>
                  <a:pt x="49" y="51"/>
                  <a:pt x="49" y="51"/>
                  <a:pt x="49" y="51"/>
                </a:cubicBezTo>
                <a:cubicBezTo>
                  <a:pt x="49" y="51"/>
                  <a:pt x="49" y="51"/>
                  <a:pt x="49" y="51"/>
                </a:cubicBezTo>
                <a:cubicBezTo>
                  <a:pt x="48" y="51"/>
                  <a:pt x="48" y="50"/>
                  <a:pt x="48" y="50"/>
                </a:cubicBezTo>
                <a:cubicBezTo>
                  <a:pt x="47" y="50"/>
                  <a:pt x="47" y="50"/>
                  <a:pt x="47" y="50"/>
                </a:cubicBezTo>
                <a:close/>
                <a:moveTo>
                  <a:pt x="48" y="51"/>
                </a:moveTo>
                <a:cubicBezTo>
                  <a:pt x="47" y="51"/>
                  <a:pt x="47" y="51"/>
                  <a:pt x="47" y="51"/>
                </a:cubicBezTo>
                <a:cubicBezTo>
                  <a:pt x="46" y="51"/>
                  <a:pt x="46" y="51"/>
                  <a:pt x="46" y="51"/>
                </a:cubicBezTo>
                <a:cubicBezTo>
                  <a:pt x="46" y="51"/>
                  <a:pt x="46" y="51"/>
                  <a:pt x="46" y="51"/>
                </a:cubicBezTo>
                <a:cubicBezTo>
                  <a:pt x="46" y="51"/>
                  <a:pt x="46" y="52"/>
                  <a:pt x="46" y="52"/>
                </a:cubicBezTo>
                <a:cubicBezTo>
                  <a:pt x="46" y="55"/>
                  <a:pt x="46" y="55"/>
                  <a:pt x="46" y="55"/>
                </a:cubicBezTo>
                <a:cubicBezTo>
                  <a:pt x="46" y="55"/>
                  <a:pt x="46" y="55"/>
                  <a:pt x="46" y="55"/>
                </a:cubicBezTo>
                <a:cubicBezTo>
                  <a:pt x="46" y="55"/>
                  <a:pt x="46" y="55"/>
                  <a:pt x="47" y="55"/>
                </a:cubicBezTo>
                <a:cubicBezTo>
                  <a:pt x="48" y="55"/>
                  <a:pt x="48" y="55"/>
                  <a:pt x="48" y="55"/>
                </a:cubicBezTo>
                <a:cubicBezTo>
                  <a:pt x="48" y="55"/>
                  <a:pt x="48" y="55"/>
                  <a:pt x="48" y="55"/>
                </a:cubicBezTo>
                <a:cubicBezTo>
                  <a:pt x="48" y="55"/>
                  <a:pt x="48" y="55"/>
                  <a:pt x="48" y="55"/>
                </a:cubicBezTo>
                <a:cubicBezTo>
                  <a:pt x="48" y="55"/>
                  <a:pt x="48" y="55"/>
                  <a:pt x="48" y="55"/>
                </a:cubicBezTo>
                <a:cubicBezTo>
                  <a:pt x="48" y="52"/>
                  <a:pt x="48" y="52"/>
                  <a:pt x="48" y="52"/>
                </a:cubicBezTo>
                <a:cubicBezTo>
                  <a:pt x="48" y="52"/>
                  <a:pt x="48" y="51"/>
                  <a:pt x="48" y="51"/>
                </a:cubicBezTo>
                <a:cubicBezTo>
                  <a:pt x="48" y="51"/>
                  <a:pt x="48" y="51"/>
                  <a:pt x="48" y="51"/>
                </a:cubicBezTo>
                <a:cubicBezTo>
                  <a:pt x="48" y="51"/>
                  <a:pt x="48" y="51"/>
                  <a:pt x="48" y="51"/>
                </a:cubicBezTo>
                <a:close/>
                <a:moveTo>
                  <a:pt x="42" y="50"/>
                </a:moveTo>
                <a:cubicBezTo>
                  <a:pt x="41" y="50"/>
                  <a:pt x="41" y="51"/>
                  <a:pt x="41" y="51"/>
                </a:cubicBezTo>
                <a:cubicBezTo>
                  <a:pt x="41" y="51"/>
                  <a:pt x="41" y="51"/>
                  <a:pt x="41" y="51"/>
                </a:cubicBezTo>
                <a:cubicBezTo>
                  <a:pt x="40" y="51"/>
                  <a:pt x="40" y="51"/>
                  <a:pt x="40" y="52"/>
                </a:cubicBezTo>
                <a:cubicBezTo>
                  <a:pt x="40" y="55"/>
                  <a:pt x="40" y="55"/>
                  <a:pt x="40" y="55"/>
                </a:cubicBezTo>
                <a:cubicBezTo>
                  <a:pt x="40" y="55"/>
                  <a:pt x="40" y="55"/>
                  <a:pt x="41" y="56"/>
                </a:cubicBezTo>
                <a:cubicBezTo>
                  <a:pt x="41" y="56"/>
                  <a:pt x="41" y="56"/>
                  <a:pt x="42" y="56"/>
                </a:cubicBezTo>
                <a:cubicBezTo>
                  <a:pt x="43" y="56"/>
                  <a:pt x="43" y="56"/>
                  <a:pt x="43" y="56"/>
                </a:cubicBezTo>
                <a:cubicBezTo>
                  <a:pt x="43" y="56"/>
                  <a:pt x="43" y="56"/>
                  <a:pt x="44" y="56"/>
                </a:cubicBezTo>
                <a:cubicBezTo>
                  <a:pt x="44" y="56"/>
                  <a:pt x="44" y="56"/>
                  <a:pt x="44" y="56"/>
                </a:cubicBezTo>
                <a:cubicBezTo>
                  <a:pt x="44" y="55"/>
                  <a:pt x="44" y="55"/>
                  <a:pt x="44" y="55"/>
                </a:cubicBezTo>
                <a:cubicBezTo>
                  <a:pt x="44" y="52"/>
                  <a:pt x="44" y="52"/>
                  <a:pt x="44" y="52"/>
                </a:cubicBezTo>
                <a:cubicBezTo>
                  <a:pt x="44" y="51"/>
                  <a:pt x="44" y="51"/>
                  <a:pt x="44" y="51"/>
                </a:cubicBezTo>
                <a:cubicBezTo>
                  <a:pt x="44" y="51"/>
                  <a:pt x="44" y="51"/>
                  <a:pt x="44" y="51"/>
                </a:cubicBezTo>
                <a:cubicBezTo>
                  <a:pt x="44" y="51"/>
                  <a:pt x="44" y="51"/>
                  <a:pt x="44" y="51"/>
                </a:cubicBezTo>
                <a:cubicBezTo>
                  <a:pt x="43" y="51"/>
                  <a:pt x="43" y="50"/>
                  <a:pt x="43" y="50"/>
                </a:cubicBezTo>
                <a:cubicBezTo>
                  <a:pt x="42" y="50"/>
                  <a:pt x="42" y="50"/>
                  <a:pt x="42" y="50"/>
                </a:cubicBezTo>
                <a:close/>
                <a:moveTo>
                  <a:pt x="43" y="51"/>
                </a:moveTo>
                <a:cubicBezTo>
                  <a:pt x="42" y="51"/>
                  <a:pt x="42" y="51"/>
                  <a:pt x="42" y="51"/>
                </a:cubicBezTo>
                <a:cubicBezTo>
                  <a:pt x="42" y="51"/>
                  <a:pt x="41" y="51"/>
                  <a:pt x="41" y="51"/>
                </a:cubicBezTo>
                <a:cubicBezTo>
                  <a:pt x="41" y="51"/>
                  <a:pt x="41" y="51"/>
                  <a:pt x="41" y="51"/>
                </a:cubicBezTo>
                <a:cubicBezTo>
                  <a:pt x="41" y="51"/>
                  <a:pt x="41" y="52"/>
                  <a:pt x="41" y="52"/>
                </a:cubicBezTo>
                <a:cubicBezTo>
                  <a:pt x="41" y="55"/>
                  <a:pt x="41" y="55"/>
                  <a:pt x="41" y="55"/>
                </a:cubicBezTo>
                <a:cubicBezTo>
                  <a:pt x="41" y="55"/>
                  <a:pt x="41" y="55"/>
                  <a:pt x="41" y="55"/>
                </a:cubicBezTo>
                <a:cubicBezTo>
                  <a:pt x="41" y="55"/>
                  <a:pt x="42" y="55"/>
                  <a:pt x="42" y="55"/>
                </a:cubicBezTo>
                <a:cubicBezTo>
                  <a:pt x="43" y="55"/>
                  <a:pt x="43" y="55"/>
                  <a:pt x="43" y="55"/>
                </a:cubicBezTo>
                <a:cubicBezTo>
                  <a:pt x="43" y="55"/>
                  <a:pt x="43" y="55"/>
                  <a:pt x="43" y="55"/>
                </a:cubicBezTo>
                <a:cubicBezTo>
                  <a:pt x="43" y="55"/>
                  <a:pt x="43" y="55"/>
                  <a:pt x="43" y="55"/>
                </a:cubicBezTo>
                <a:cubicBezTo>
                  <a:pt x="43" y="55"/>
                  <a:pt x="43" y="55"/>
                  <a:pt x="43" y="55"/>
                </a:cubicBezTo>
                <a:cubicBezTo>
                  <a:pt x="43" y="52"/>
                  <a:pt x="43" y="52"/>
                  <a:pt x="43" y="52"/>
                </a:cubicBezTo>
                <a:cubicBezTo>
                  <a:pt x="43" y="52"/>
                  <a:pt x="43" y="51"/>
                  <a:pt x="43" y="51"/>
                </a:cubicBezTo>
                <a:cubicBezTo>
                  <a:pt x="43" y="51"/>
                  <a:pt x="43" y="51"/>
                  <a:pt x="43" y="51"/>
                </a:cubicBezTo>
                <a:cubicBezTo>
                  <a:pt x="43" y="51"/>
                  <a:pt x="43" y="51"/>
                  <a:pt x="43" y="51"/>
                </a:cubicBezTo>
                <a:close/>
                <a:moveTo>
                  <a:pt x="38" y="51"/>
                </a:moveTo>
                <a:cubicBezTo>
                  <a:pt x="37" y="51"/>
                  <a:pt x="37" y="51"/>
                  <a:pt x="37" y="51"/>
                </a:cubicBezTo>
                <a:cubicBezTo>
                  <a:pt x="37" y="51"/>
                  <a:pt x="37" y="51"/>
                  <a:pt x="36" y="51"/>
                </a:cubicBezTo>
                <a:cubicBezTo>
                  <a:pt x="36" y="51"/>
                  <a:pt x="36" y="51"/>
                  <a:pt x="36" y="51"/>
                </a:cubicBezTo>
                <a:cubicBezTo>
                  <a:pt x="36" y="51"/>
                  <a:pt x="36" y="52"/>
                  <a:pt x="36" y="52"/>
                </a:cubicBezTo>
                <a:cubicBezTo>
                  <a:pt x="36" y="55"/>
                  <a:pt x="36" y="55"/>
                  <a:pt x="36" y="55"/>
                </a:cubicBezTo>
                <a:cubicBezTo>
                  <a:pt x="36" y="55"/>
                  <a:pt x="36" y="55"/>
                  <a:pt x="36" y="55"/>
                </a:cubicBezTo>
                <a:cubicBezTo>
                  <a:pt x="37" y="55"/>
                  <a:pt x="37" y="55"/>
                  <a:pt x="37" y="55"/>
                </a:cubicBezTo>
                <a:cubicBezTo>
                  <a:pt x="38" y="55"/>
                  <a:pt x="38" y="55"/>
                  <a:pt x="38" y="55"/>
                </a:cubicBezTo>
                <a:cubicBezTo>
                  <a:pt x="38" y="55"/>
                  <a:pt x="38" y="55"/>
                  <a:pt x="38" y="55"/>
                </a:cubicBezTo>
                <a:cubicBezTo>
                  <a:pt x="38" y="55"/>
                  <a:pt x="38" y="55"/>
                  <a:pt x="38" y="55"/>
                </a:cubicBezTo>
                <a:cubicBezTo>
                  <a:pt x="38" y="55"/>
                  <a:pt x="39" y="55"/>
                  <a:pt x="39" y="55"/>
                </a:cubicBezTo>
                <a:cubicBezTo>
                  <a:pt x="39" y="52"/>
                  <a:pt x="39" y="52"/>
                  <a:pt x="39" y="52"/>
                </a:cubicBezTo>
                <a:cubicBezTo>
                  <a:pt x="39" y="52"/>
                  <a:pt x="38" y="51"/>
                  <a:pt x="38" y="51"/>
                </a:cubicBezTo>
                <a:cubicBezTo>
                  <a:pt x="38" y="51"/>
                  <a:pt x="38" y="51"/>
                  <a:pt x="38" y="51"/>
                </a:cubicBezTo>
                <a:cubicBezTo>
                  <a:pt x="38" y="51"/>
                  <a:pt x="38" y="51"/>
                  <a:pt x="38" y="51"/>
                </a:cubicBezTo>
                <a:close/>
                <a:moveTo>
                  <a:pt x="28" y="50"/>
                </a:moveTo>
                <a:cubicBezTo>
                  <a:pt x="27" y="50"/>
                  <a:pt x="27" y="51"/>
                  <a:pt x="27" y="51"/>
                </a:cubicBezTo>
                <a:cubicBezTo>
                  <a:pt x="27" y="51"/>
                  <a:pt x="27" y="51"/>
                  <a:pt x="27" y="51"/>
                </a:cubicBezTo>
                <a:cubicBezTo>
                  <a:pt x="26" y="51"/>
                  <a:pt x="26" y="51"/>
                  <a:pt x="26" y="52"/>
                </a:cubicBezTo>
                <a:cubicBezTo>
                  <a:pt x="26" y="55"/>
                  <a:pt x="26" y="55"/>
                  <a:pt x="26" y="55"/>
                </a:cubicBezTo>
                <a:cubicBezTo>
                  <a:pt x="26" y="55"/>
                  <a:pt x="26" y="55"/>
                  <a:pt x="27" y="56"/>
                </a:cubicBezTo>
                <a:cubicBezTo>
                  <a:pt x="27" y="56"/>
                  <a:pt x="27" y="56"/>
                  <a:pt x="28" y="56"/>
                </a:cubicBezTo>
                <a:cubicBezTo>
                  <a:pt x="29" y="56"/>
                  <a:pt x="29" y="56"/>
                  <a:pt x="29" y="56"/>
                </a:cubicBezTo>
                <a:cubicBezTo>
                  <a:pt x="29" y="56"/>
                  <a:pt x="29" y="56"/>
                  <a:pt x="30" y="56"/>
                </a:cubicBezTo>
                <a:cubicBezTo>
                  <a:pt x="30" y="56"/>
                  <a:pt x="30" y="56"/>
                  <a:pt x="30" y="56"/>
                </a:cubicBezTo>
                <a:cubicBezTo>
                  <a:pt x="30" y="55"/>
                  <a:pt x="30" y="55"/>
                  <a:pt x="30" y="55"/>
                </a:cubicBezTo>
                <a:cubicBezTo>
                  <a:pt x="30" y="52"/>
                  <a:pt x="30" y="52"/>
                  <a:pt x="30" y="52"/>
                </a:cubicBezTo>
                <a:cubicBezTo>
                  <a:pt x="30" y="51"/>
                  <a:pt x="30" y="51"/>
                  <a:pt x="30" y="51"/>
                </a:cubicBezTo>
                <a:cubicBezTo>
                  <a:pt x="30" y="51"/>
                  <a:pt x="30" y="51"/>
                  <a:pt x="30" y="51"/>
                </a:cubicBezTo>
                <a:cubicBezTo>
                  <a:pt x="30" y="51"/>
                  <a:pt x="30" y="51"/>
                  <a:pt x="30" y="51"/>
                </a:cubicBezTo>
                <a:cubicBezTo>
                  <a:pt x="29" y="51"/>
                  <a:pt x="29" y="50"/>
                  <a:pt x="29" y="50"/>
                </a:cubicBezTo>
                <a:cubicBezTo>
                  <a:pt x="28" y="50"/>
                  <a:pt x="28" y="50"/>
                  <a:pt x="28" y="50"/>
                </a:cubicBezTo>
                <a:close/>
                <a:moveTo>
                  <a:pt x="29" y="51"/>
                </a:moveTo>
                <a:cubicBezTo>
                  <a:pt x="28" y="51"/>
                  <a:pt x="28" y="51"/>
                  <a:pt x="28" y="51"/>
                </a:cubicBezTo>
                <a:cubicBezTo>
                  <a:pt x="28" y="51"/>
                  <a:pt x="27" y="51"/>
                  <a:pt x="27" y="51"/>
                </a:cubicBezTo>
                <a:cubicBezTo>
                  <a:pt x="27" y="51"/>
                  <a:pt x="27" y="51"/>
                  <a:pt x="27" y="51"/>
                </a:cubicBezTo>
                <a:cubicBezTo>
                  <a:pt x="27" y="51"/>
                  <a:pt x="27" y="52"/>
                  <a:pt x="27" y="52"/>
                </a:cubicBezTo>
                <a:cubicBezTo>
                  <a:pt x="27" y="55"/>
                  <a:pt x="27" y="55"/>
                  <a:pt x="27" y="55"/>
                </a:cubicBezTo>
                <a:cubicBezTo>
                  <a:pt x="27" y="55"/>
                  <a:pt x="27" y="55"/>
                  <a:pt x="27" y="55"/>
                </a:cubicBezTo>
                <a:cubicBezTo>
                  <a:pt x="27" y="55"/>
                  <a:pt x="28" y="55"/>
                  <a:pt x="28" y="55"/>
                </a:cubicBezTo>
                <a:cubicBezTo>
                  <a:pt x="29" y="55"/>
                  <a:pt x="29" y="55"/>
                  <a:pt x="29" y="55"/>
                </a:cubicBezTo>
                <a:cubicBezTo>
                  <a:pt x="29" y="55"/>
                  <a:pt x="29" y="55"/>
                  <a:pt x="29" y="55"/>
                </a:cubicBezTo>
                <a:cubicBezTo>
                  <a:pt x="29" y="55"/>
                  <a:pt x="29" y="55"/>
                  <a:pt x="29" y="55"/>
                </a:cubicBezTo>
                <a:cubicBezTo>
                  <a:pt x="29" y="55"/>
                  <a:pt x="29" y="55"/>
                  <a:pt x="29" y="55"/>
                </a:cubicBezTo>
                <a:cubicBezTo>
                  <a:pt x="29" y="52"/>
                  <a:pt x="29" y="52"/>
                  <a:pt x="29" y="52"/>
                </a:cubicBezTo>
                <a:cubicBezTo>
                  <a:pt x="29" y="52"/>
                  <a:pt x="29" y="51"/>
                  <a:pt x="29" y="51"/>
                </a:cubicBezTo>
                <a:cubicBezTo>
                  <a:pt x="29" y="51"/>
                  <a:pt x="29" y="51"/>
                  <a:pt x="29" y="51"/>
                </a:cubicBezTo>
                <a:cubicBezTo>
                  <a:pt x="29" y="51"/>
                  <a:pt x="29" y="51"/>
                  <a:pt x="29" y="51"/>
                </a:cubicBezTo>
                <a:close/>
                <a:moveTo>
                  <a:pt x="23" y="50"/>
                </a:moveTo>
                <a:cubicBezTo>
                  <a:pt x="22" y="50"/>
                  <a:pt x="22" y="51"/>
                  <a:pt x="22" y="51"/>
                </a:cubicBezTo>
                <a:cubicBezTo>
                  <a:pt x="22" y="51"/>
                  <a:pt x="22" y="51"/>
                  <a:pt x="22" y="51"/>
                </a:cubicBezTo>
                <a:cubicBezTo>
                  <a:pt x="22" y="51"/>
                  <a:pt x="21" y="51"/>
                  <a:pt x="21" y="52"/>
                </a:cubicBezTo>
                <a:cubicBezTo>
                  <a:pt x="21" y="55"/>
                  <a:pt x="21" y="55"/>
                  <a:pt x="21" y="55"/>
                </a:cubicBezTo>
                <a:cubicBezTo>
                  <a:pt x="21" y="55"/>
                  <a:pt x="22" y="55"/>
                  <a:pt x="22" y="56"/>
                </a:cubicBezTo>
                <a:cubicBezTo>
                  <a:pt x="22" y="56"/>
                  <a:pt x="22" y="56"/>
                  <a:pt x="23" y="56"/>
                </a:cubicBezTo>
                <a:cubicBezTo>
                  <a:pt x="24" y="56"/>
                  <a:pt x="24" y="56"/>
                  <a:pt x="24" y="56"/>
                </a:cubicBezTo>
                <a:cubicBezTo>
                  <a:pt x="24" y="56"/>
                  <a:pt x="25" y="56"/>
                  <a:pt x="25" y="56"/>
                </a:cubicBezTo>
                <a:cubicBezTo>
                  <a:pt x="25" y="56"/>
                  <a:pt x="25" y="56"/>
                  <a:pt x="25" y="56"/>
                </a:cubicBezTo>
                <a:cubicBezTo>
                  <a:pt x="25" y="55"/>
                  <a:pt x="25" y="55"/>
                  <a:pt x="25" y="55"/>
                </a:cubicBezTo>
                <a:cubicBezTo>
                  <a:pt x="25" y="52"/>
                  <a:pt x="25" y="52"/>
                  <a:pt x="25" y="52"/>
                </a:cubicBezTo>
                <a:cubicBezTo>
                  <a:pt x="25" y="51"/>
                  <a:pt x="25" y="51"/>
                  <a:pt x="25" y="51"/>
                </a:cubicBezTo>
                <a:cubicBezTo>
                  <a:pt x="25" y="51"/>
                  <a:pt x="25" y="51"/>
                  <a:pt x="25" y="51"/>
                </a:cubicBezTo>
                <a:cubicBezTo>
                  <a:pt x="25" y="51"/>
                  <a:pt x="25" y="51"/>
                  <a:pt x="25" y="51"/>
                </a:cubicBezTo>
                <a:cubicBezTo>
                  <a:pt x="25" y="51"/>
                  <a:pt x="24" y="50"/>
                  <a:pt x="24" y="50"/>
                </a:cubicBezTo>
                <a:cubicBezTo>
                  <a:pt x="23" y="50"/>
                  <a:pt x="23" y="50"/>
                  <a:pt x="23" y="50"/>
                </a:cubicBezTo>
                <a:close/>
                <a:moveTo>
                  <a:pt x="24" y="51"/>
                </a:moveTo>
                <a:cubicBezTo>
                  <a:pt x="23" y="51"/>
                  <a:pt x="23" y="51"/>
                  <a:pt x="23" y="51"/>
                </a:cubicBezTo>
                <a:cubicBezTo>
                  <a:pt x="23" y="51"/>
                  <a:pt x="23" y="51"/>
                  <a:pt x="22" y="51"/>
                </a:cubicBezTo>
                <a:cubicBezTo>
                  <a:pt x="22" y="51"/>
                  <a:pt x="22" y="51"/>
                  <a:pt x="22" y="51"/>
                </a:cubicBezTo>
                <a:cubicBezTo>
                  <a:pt x="22" y="51"/>
                  <a:pt x="22" y="52"/>
                  <a:pt x="22" y="52"/>
                </a:cubicBezTo>
                <a:cubicBezTo>
                  <a:pt x="22" y="55"/>
                  <a:pt x="22" y="55"/>
                  <a:pt x="22" y="55"/>
                </a:cubicBezTo>
                <a:cubicBezTo>
                  <a:pt x="22" y="55"/>
                  <a:pt x="22" y="55"/>
                  <a:pt x="22" y="55"/>
                </a:cubicBezTo>
                <a:cubicBezTo>
                  <a:pt x="23" y="55"/>
                  <a:pt x="23" y="55"/>
                  <a:pt x="23" y="55"/>
                </a:cubicBezTo>
                <a:cubicBezTo>
                  <a:pt x="24" y="55"/>
                  <a:pt x="24" y="55"/>
                  <a:pt x="24" y="55"/>
                </a:cubicBezTo>
                <a:cubicBezTo>
                  <a:pt x="24" y="55"/>
                  <a:pt x="24" y="55"/>
                  <a:pt x="24" y="55"/>
                </a:cubicBezTo>
                <a:cubicBezTo>
                  <a:pt x="24" y="55"/>
                  <a:pt x="24" y="55"/>
                  <a:pt x="24" y="55"/>
                </a:cubicBezTo>
                <a:cubicBezTo>
                  <a:pt x="24" y="55"/>
                  <a:pt x="24" y="55"/>
                  <a:pt x="24" y="55"/>
                </a:cubicBezTo>
                <a:cubicBezTo>
                  <a:pt x="24" y="52"/>
                  <a:pt x="24" y="52"/>
                  <a:pt x="24" y="52"/>
                </a:cubicBezTo>
                <a:cubicBezTo>
                  <a:pt x="24" y="52"/>
                  <a:pt x="24" y="51"/>
                  <a:pt x="24" y="51"/>
                </a:cubicBezTo>
                <a:cubicBezTo>
                  <a:pt x="24" y="51"/>
                  <a:pt x="24" y="51"/>
                  <a:pt x="24" y="51"/>
                </a:cubicBezTo>
                <a:cubicBezTo>
                  <a:pt x="24" y="51"/>
                  <a:pt x="24" y="51"/>
                  <a:pt x="24" y="51"/>
                </a:cubicBezTo>
                <a:close/>
                <a:moveTo>
                  <a:pt x="18" y="50"/>
                </a:moveTo>
                <a:cubicBezTo>
                  <a:pt x="18" y="50"/>
                  <a:pt x="17" y="51"/>
                  <a:pt x="17" y="51"/>
                </a:cubicBezTo>
                <a:cubicBezTo>
                  <a:pt x="17" y="51"/>
                  <a:pt x="17" y="51"/>
                  <a:pt x="17" y="51"/>
                </a:cubicBezTo>
                <a:cubicBezTo>
                  <a:pt x="17" y="51"/>
                  <a:pt x="16" y="51"/>
                  <a:pt x="16" y="52"/>
                </a:cubicBezTo>
                <a:cubicBezTo>
                  <a:pt x="16" y="55"/>
                  <a:pt x="16" y="55"/>
                  <a:pt x="16" y="55"/>
                </a:cubicBezTo>
                <a:cubicBezTo>
                  <a:pt x="16" y="55"/>
                  <a:pt x="17" y="55"/>
                  <a:pt x="17" y="56"/>
                </a:cubicBezTo>
                <a:cubicBezTo>
                  <a:pt x="17" y="56"/>
                  <a:pt x="18" y="56"/>
                  <a:pt x="18" y="56"/>
                </a:cubicBezTo>
                <a:cubicBezTo>
                  <a:pt x="19" y="56"/>
                  <a:pt x="19" y="56"/>
                  <a:pt x="19" y="56"/>
                </a:cubicBezTo>
                <a:cubicBezTo>
                  <a:pt x="19" y="56"/>
                  <a:pt x="20" y="56"/>
                  <a:pt x="20" y="56"/>
                </a:cubicBezTo>
                <a:cubicBezTo>
                  <a:pt x="20" y="56"/>
                  <a:pt x="20" y="56"/>
                  <a:pt x="20" y="56"/>
                </a:cubicBezTo>
                <a:cubicBezTo>
                  <a:pt x="20" y="55"/>
                  <a:pt x="20" y="55"/>
                  <a:pt x="20" y="55"/>
                </a:cubicBezTo>
                <a:cubicBezTo>
                  <a:pt x="20" y="52"/>
                  <a:pt x="20" y="52"/>
                  <a:pt x="20" y="52"/>
                </a:cubicBezTo>
                <a:cubicBezTo>
                  <a:pt x="20" y="51"/>
                  <a:pt x="20" y="51"/>
                  <a:pt x="20" y="51"/>
                </a:cubicBezTo>
                <a:cubicBezTo>
                  <a:pt x="20" y="51"/>
                  <a:pt x="20" y="51"/>
                  <a:pt x="20" y="51"/>
                </a:cubicBezTo>
                <a:cubicBezTo>
                  <a:pt x="20" y="51"/>
                  <a:pt x="20" y="51"/>
                  <a:pt x="20" y="51"/>
                </a:cubicBezTo>
                <a:cubicBezTo>
                  <a:pt x="20" y="51"/>
                  <a:pt x="19" y="50"/>
                  <a:pt x="19" y="50"/>
                </a:cubicBezTo>
                <a:cubicBezTo>
                  <a:pt x="18" y="50"/>
                  <a:pt x="18" y="50"/>
                  <a:pt x="18" y="50"/>
                </a:cubicBezTo>
                <a:close/>
                <a:moveTo>
                  <a:pt x="19" y="51"/>
                </a:moveTo>
                <a:cubicBezTo>
                  <a:pt x="18" y="51"/>
                  <a:pt x="18" y="51"/>
                  <a:pt x="18" y="51"/>
                </a:cubicBezTo>
                <a:cubicBezTo>
                  <a:pt x="18" y="51"/>
                  <a:pt x="18" y="51"/>
                  <a:pt x="17" y="51"/>
                </a:cubicBezTo>
                <a:cubicBezTo>
                  <a:pt x="17" y="51"/>
                  <a:pt x="17" y="51"/>
                  <a:pt x="17" y="51"/>
                </a:cubicBezTo>
                <a:cubicBezTo>
                  <a:pt x="17" y="51"/>
                  <a:pt x="17" y="52"/>
                  <a:pt x="17" y="52"/>
                </a:cubicBezTo>
                <a:cubicBezTo>
                  <a:pt x="17" y="55"/>
                  <a:pt x="17" y="55"/>
                  <a:pt x="17" y="55"/>
                </a:cubicBezTo>
                <a:cubicBezTo>
                  <a:pt x="17" y="55"/>
                  <a:pt x="17" y="55"/>
                  <a:pt x="17" y="55"/>
                </a:cubicBezTo>
                <a:cubicBezTo>
                  <a:pt x="18" y="55"/>
                  <a:pt x="18" y="55"/>
                  <a:pt x="18" y="55"/>
                </a:cubicBezTo>
                <a:cubicBezTo>
                  <a:pt x="19" y="55"/>
                  <a:pt x="19" y="55"/>
                  <a:pt x="19" y="55"/>
                </a:cubicBezTo>
                <a:cubicBezTo>
                  <a:pt x="19" y="55"/>
                  <a:pt x="19" y="55"/>
                  <a:pt x="19" y="55"/>
                </a:cubicBezTo>
                <a:cubicBezTo>
                  <a:pt x="19" y="55"/>
                  <a:pt x="19" y="55"/>
                  <a:pt x="19" y="55"/>
                </a:cubicBezTo>
                <a:cubicBezTo>
                  <a:pt x="19" y="55"/>
                  <a:pt x="20" y="55"/>
                  <a:pt x="20" y="55"/>
                </a:cubicBezTo>
                <a:cubicBezTo>
                  <a:pt x="20" y="52"/>
                  <a:pt x="20" y="52"/>
                  <a:pt x="20" y="52"/>
                </a:cubicBezTo>
                <a:cubicBezTo>
                  <a:pt x="20" y="52"/>
                  <a:pt x="19" y="51"/>
                  <a:pt x="19" y="51"/>
                </a:cubicBezTo>
                <a:cubicBezTo>
                  <a:pt x="19" y="51"/>
                  <a:pt x="19" y="51"/>
                  <a:pt x="19" y="51"/>
                </a:cubicBezTo>
                <a:cubicBezTo>
                  <a:pt x="19" y="51"/>
                  <a:pt x="19" y="51"/>
                  <a:pt x="19" y="51"/>
                </a:cubicBezTo>
                <a:close/>
                <a:moveTo>
                  <a:pt x="14" y="51"/>
                </a:moveTo>
                <a:cubicBezTo>
                  <a:pt x="13" y="51"/>
                  <a:pt x="13" y="51"/>
                  <a:pt x="13" y="51"/>
                </a:cubicBezTo>
                <a:cubicBezTo>
                  <a:pt x="13" y="51"/>
                  <a:pt x="13" y="51"/>
                  <a:pt x="13" y="51"/>
                </a:cubicBezTo>
                <a:cubicBezTo>
                  <a:pt x="13" y="51"/>
                  <a:pt x="13" y="51"/>
                  <a:pt x="13" y="51"/>
                </a:cubicBezTo>
                <a:cubicBezTo>
                  <a:pt x="12" y="51"/>
                  <a:pt x="12" y="52"/>
                  <a:pt x="12" y="52"/>
                </a:cubicBezTo>
                <a:cubicBezTo>
                  <a:pt x="12" y="55"/>
                  <a:pt x="12" y="55"/>
                  <a:pt x="12" y="55"/>
                </a:cubicBezTo>
                <a:cubicBezTo>
                  <a:pt x="12" y="55"/>
                  <a:pt x="12" y="55"/>
                  <a:pt x="13" y="55"/>
                </a:cubicBezTo>
                <a:cubicBezTo>
                  <a:pt x="13" y="55"/>
                  <a:pt x="13" y="55"/>
                  <a:pt x="13" y="55"/>
                </a:cubicBezTo>
                <a:cubicBezTo>
                  <a:pt x="14" y="55"/>
                  <a:pt x="14" y="55"/>
                  <a:pt x="14" y="55"/>
                </a:cubicBezTo>
                <a:cubicBezTo>
                  <a:pt x="14" y="55"/>
                  <a:pt x="14" y="55"/>
                  <a:pt x="14" y="55"/>
                </a:cubicBezTo>
                <a:cubicBezTo>
                  <a:pt x="14" y="55"/>
                  <a:pt x="14" y="55"/>
                  <a:pt x="14" y="55"/>
                </a:cubicBezTo>
                <a:cubicBezTo>
                  <a:pt x="15" y="55"/>
                  <a:pt x="15" y="55"/>
                  <a:pt x="15" y="55"/>
                </a:cubicBezTo>
                <a:cubicBezTo>
                  <a:pt x="15" y="52"/>
                  <a:pt x="15" y="52"/>
                  <a:pt x="15" y="52"/>
                </a:cubicBezTo>
                <a:cubicBezTo>
                  <a:pt x="15" y="52"/>
                  <a:pt x="15" y="51"/>
                  <a:pt x="14" y="51"/>
                </a:cubicBezTo>
                <a:cubicBezTo>
                  <a:pt x="14" y="51"/>
                  <a:pt x="14" y="51"/>
                  <a:pt x="14" y="51"/>
                </a:cubicBezTo>
                <a:cubicBezTo>
                  <a:pt x="14" y="51"/>
                  <a:pt x="14" y="51"/>
                  <a:pt x="14" y="51"/>
                </a:cubicBezTo>
                <a:close/>
                <a:moveTo>
                  <a:pt x="17" y="24"/>
                </a:moveTo>
                <a:cubicBezTo>
                  <a:pt x="17" y="41"/>
                  <a:pt x="17" y="41"/>
                  <a:pt x="17" y="41"/>
                </a:cubicBezTo>
                <a:cubicBezTo>
                  <a:pt x="24" y="41"/>
                  <a:pt x="24" y="41"/>
                  <a:pt x="24" y="41"/>
                </a:cubicBezTo>
                <a:cubicBezTo>
                  <a:pt x="24" y="28"/>
                  <a:pt x="24" y="28"/>
                  <a:pt x="24" y="28"/>
                </a:cubicBezTo>
                <a:cubicBezTo>
                  <a:pt x="25" y="28"/>
                  <a:pt x="25" y="28"/>
                  <a:pt x="25" y="28"/>
                </a:cubicBezTo>
                <a:cubicBezTo>
                  <a:pt x="25" y="28"/>
                  <a:pt x="25" y="28"/>
                  <a:pt x="25" y="28"/>
                </a:cubicBezTo>
                <a:cubicBezTo>
                  <a:pt x="30" y="28"/>
                  <a:pt x="30" y="28"/>
                  <a:pt x="30" y="28"/>
                </a:cubicBezTo>
                <a:cubicBezTo>
                  <a:pt x="30" y="27"/>
                  <a:pt x="30" y="27"/>
                  <a:pt x="30" y="27"/>
                </a:cubicBezTo>
                <a:cubicBezTo>
                  <a:pt x="30" y="25"/>
                  <a:pt x="29" y="24"/>
                  <a:pt x="27" y="24"/>
                </a:cubicBezTo>
                <a:cubicBezTo>
                  <a:pt x="17" y="24"/>
                  <a:pt x="17" y="24"/>
                  <a:pt x="17" y="24"/>
                </a:cubicBezTo>
                <a:close/>
                <a:moveTo>
                  <a:pt x="30" y="29"/>
                </a:moveTo>
                <a:cubicBezTo>
                  <a:pt x="25" y="29"/>
                  <a:pt x="25" y="29"/>
                  <a:pt x="25" y="29"/>
                </a:cubicBezTo>
                <a:cubicBezTo>
                  <a:pt x="25" y="32"/>
                  <a:pt x="25" y="32"/>
                  <a:pt x="25" y="32"/>
                </a:cubicBezTo>
                <a:cubicBezTo>
                  <a:pt x="30" y="32"/>
                  <a:pt x="30" y="32"/>
                  <a:pt x="30" y="32"/>
                </a:cubicBezTo>
                <a:cubicBezTo>
                  <a:pt x="30" y="29"/>
                  <a:pt x="30" y="29"/>
                  <a:pt x="30" y="29"/>
                </a:cubicBezTo>
                <a:close/>
                <a:moveTo>
                  <a:pt x="30" y="33"/>
                </a:moveTo>
                <a:cubicBezTo>
                  <a:pt x="25" y="33"/>
                  <a:pt x="25" y="33"/>
                  <a:pt x="25" y="33"/>
                </a:cubicBezTo>
                <a:cubicBezTo>
                  <a:pt x="25" y="36"/>
                  <a:pt x="25" y="36"/>
                  <a:pt x="25" y="36"/>
                </a:cubicBezTo>
                <a:cubicBezTo>
                  <a:pt x="30" y="36"/>
                  <a:pt x="30" y="36"/>
                  <a:pt x="30" y="36"/>
                </a:cubicBezTo>
                <a:cubicBezTo>
                  <a:pt x="30" y="33"/>
                  <a:pt x="30" y="33"/>
                  <a:pt x="30" y="33"/>
                </a:cubicBezTo>
                <a:close/>
                <a:moveTo>
                  <a:pt x="30" y="37"/>
                </a:moveTo>
                <a:cubicBezTo>
                  <a:pt x="25" y="37"/>
                  <a:pt x="25" y="37"/>
                  <a:pt x="25" y="37"/>
                </a:cubicBezTo>
                <a:cubicBezTo>
                  <a:pt x="25" y="41"/>
                  <a:pt x="25" y="41"/>
                  <a:pt x="25" y="41"/>
                </a:cubicBezTo>
                <a:cubicBezTo>
                  <a:pt x="27" y="41"/>
                  <a:pt x="27" y="41"/>
                  <a:pt x="27" y="41"/>
                </a:cubicBezTo>
                <a:cubicBezTo>
                  <a:pt x="29" y="41"/>
                  <a:pt x="30" y="40"/>
                  <a:pt x="30" y="38"/>
                </a:cubicBezTo>
                <a:cubicBezTo>
                  <a:pt x="30" y="37"/>
                  <a:pt x="30" y="37"/>
                  <a:pt x="30" y="37"/>
                </a:cubicBezTo>
                <a:close/>
                <a:moveTo>
                  <a:pt x="16" y="41"/>
                </a:moveTo>
                <a:cubicBezTo>
                  <a:pt x="16" y="37"/>
                  <a:pt x="16" y="37"/>
                  <a:pt x="16" y="37"/>
                </a:cubicBezTo>
                <a:cubicBezTo>
                  <a:pt x="12" y="37"/>
                  <a:pt x="12" y="37"/>
                  <a:pt x="12" y="37"/>
                </a:cubicBezTo>
                <a:cubicBezTo>
                  <a:pt x="12" y="38"/>
                  <a:pt x="12" y="38"/>
                  <a:pt x="12" y="38"/>
                </a:cubicBezTo>
                <a:cubicBezTo>
                  <a:pt x="12" y="40"/>
                  <a:pt x="13" y="41"/>
                  <a:pt x="15" y="41"/>
                </a:cubicBezTo>
                <a:cubicBezTo>
                  <a:pt x="16" y="41"/>
                  <a:pt x="16" y="41"/>
                  <a:pt x="16" y="41"/>
                </a:cubicBezTo>
                <a:close/>
                <a:moveTo>
                  <a:pt x="12" y="36"/>
                </a:moveTo>
                <a:cubicBezTo>
                  <a:pt x="16" y="36"/>
                  <a:pt x="16" y="36"/>
                  <a:pt x="16" y="36"/>
                </a:cubicBezTo>
                <a:cubicBezTo>
                  <a:pt x="16" y="33"/>
                  <a:pt x="16" y="33"/>
                  <a:pt x="16" y="33"/>
                </a:cubicBezTo>
                <a:cubicBezTo>
                  <a:pt x="12" y="33"/>
                  <a:pt x="12" y="33"/>
                  <a:pt x="12" y="33"/>
                </a:cubicBezTo>
                <a:cubicBezTo>
                  <a:pt x="12" y="36"/>
                  <a:pt x="12" y="36"/>
                  <a:pt x="12" y="36"/>
                </a:cubicBezTo>
                <a:close/>
                <a:moveTo>
                  <a:pt x="12" y="32"/>
                </a:moveTo>
                <a:cubicBezTo>
                  <a:pt x="16" y="32"/>
                  <a:pt x="16" y="32"/>
                  <a:pt x="16" y="32"/>
                </a:cubicBezTo>
                <a:cubicBezTo>
                  <a:pt x="16" y="29"/>
                  <a:pt x="16" y="29"/>
                  <a:pt x="16" y="29"/>
                </a:cubicBezTo>
                <a:cubicBezTo>
                  <a:pt x="12" y="29"/>
                  <a:pt x="12" y="29"/>
                  <a:pt x="12" y="29"/>
                </a:cubicBezTo>
                <a:lnTo>
                  <a:pt x="12" y="32"/>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450" name="Freeform 5554">
            <a:extLst>
              <a:ext uri="{FF2B5EF4-FFF2-40B4-BE49-F238E27FC236}">
                <a16:creationId xmlns:a16="http://schemas.microsoft.com/office/drawing/2014/main" id="{18B6B8B4-290C-4C09-9D88-0F51A7707B52}"/>
              </a:ext>
            </a:extLst>
          </p:cNvPr>
          <p:cNvSpPr>
            <a:spLocks noEditPoints="1" noChangeArrowheads="1"/>
          </p:cNvSpPr>
          <p:nvPr/>
        </p:nvSpPr>
        <p:spPr bwMode="auto">
          <a:xfrm>
            <a:off x="1782763" y="2735263"/>
            <a:ext cx="538162" cy="412750"/>
          </a:xfrm>
          <a:custGeom>
            <a:avLst/>
            <a:gdLst>
              <a:gd name="T0" fmla="*/ 2147483646 w 134"/>
              <a:gd name="T1" fmla="*/ 2147483646 h 103"/>
              <a:gd name="T2" fmla="*/ 2147483646 w 134"/>
              <a:gd name="T3" fmla="*/ 2147483646 h 103"/>
              <a:gd name="T4" fmla="*/ 2147483646 w 134"/>
              <a:gd name="T5" fmla="*/ 2147483646 h 103"/>
              <a:gd name="T6" fmla="*/ 2147483646 w 134"/>
              <a:gd name="T7" fmla="*/ 2147483646 h 103"/>
              <a:gd name="T8" fmla="*/ 2147483646 w 134"/>
              <a:gd name="T9" fmla="*/ 2147483646 h 103"/>
              <a:gd name="T10" fmla="*/ 2147483646 w 134"/>
              <a:gd name="T11" fmla="*/ 2147483646 h 103"/>
              <a:gd name="T12" fmla="*/ 2147483646 w 134"/>
              <a:gd name="T13" fmla="*/ 2147483646 h 103"/>
              <a:gd name="T14" fmla="*/ 2147483646 w 134"/>
              <a:gd name="T15" fmla="*/ 2147483646 h 103"/>
              <a:gd name="T16" fmla="*/ 0 w 134"/>
              <a:gd name="T17" fmla="*/ 2147483646 h 103"/>
              <a:gd name="T18" fmla="*/ 0 w 134"/>
              <a:gd name="T19" fmla="*/ 2147483646 h 103"/>
              <a:gd name="T20" fmla="*/ 2147483646 w 134"/>
              <a:gd name="T21" fmla="*/ 2147483646 h 103"/>
              <a:gd name="T22" fmla="*/ 2147483646 w 134"/>
              <a:gd name="T23" fmla="*/ 2147483646 h 103"/>
              <a:gd name="T24" fmla="*/ 2147483646 w 134"/>
              <a:gd name="T25" fmla="*/ 2147483646 h 103"/>
              <a:gd name="T26" fmla="*/ 2147483646 w 134"/>
              <a:gd name="T27" fmla="*/ 2147483646 h 103"/>
              <a:gd name="T28" fmla="*/ 2147483646 w 134"/>
              <a:gd name="T29" fmla="*/ 2147483646 h 103"/>
              <a:gd name="T30" fmla="*/ 2147483646 w 134"/>
              <a:gd name="T31" fmla="*/ 2147483646 h 103"/>
              <a:gd name="T32" fmla="*/ 2147483646 w 134"/>
              <a:gd name="T33" fmla="*/ 2147483646 h 103"/>
              <a:gd name="T34" fmla="*/ 2147483646 w 134"/>
              <a:gd name="T35" fmla="*/ 2147483646 h 103"/>
              <a:gd name="T36" fmla="*/ 2147483646 w 134"/>
              <a:gd name="T37" fmla="*/ 2147483646 h 103"/>
              <a:gd name="T38" fmla="*/ 2147483646 w 134"/>
              <a:gd name="T39" fmla="*/ 2147483646 h 103"/>
              <a:gd name="T40" fmla="*/ 2147483646 w 134"/>
              <a:gd name="T41" fmla="*/ 2147483646 h 103"/>
              <a:gd name="T42" fmla="*/ 2147483646 w 134"/>
              <a:gd name="T43" fmla="*/ 2147483646 h 103"/>
              <a:gd name="T44" fmla="*/ 2147483646 w 134"/>
              <a:gd name="T45" fmla="*/ 2147483646 h 103"/>
              <a:gd name="T46" fmla="*/ 2147483646 w 134"/>
              <a:gd name="T47" fmla="*/ 2147483646 h 103"/>
              <a:gd name="T48" fmla="*/ 2147483646 w 134"/>
              <a:gd name="T49" fmla="*/ 2147483646 h 103"/>
              <a:gd name="T50" fmla="*/ 2147483646 w 134"/>
              <a:gd name="T51" fmla="*/ 2147483646 h 103"/>
              <a:gd name="T52" fmla="*/ 2147483646 w 134"/>
              <a:gd name="T53" fmla="*/ 2147483646 h 103"/>
              <a:gd name="T54" fmla="*/ 2147483646 w 134"/>
              <a:gd name="T55" fmla="*/ 2147483646 h 103"/>
              <a:gd name="T56" fmla="*/ 2147483646 w 134"/>
              <a:gd name="T57" fmla="*/ 2147483646 h 103"/>
              <a:gd name="T58" fmla="*/ 2147483646 w 134"/>
              <a:gd name="T59" fmla="*/ 2147483646 h 103"/>
              <a:gd name="T60" fmla="*/ 2147483646 w 134"/>
              <a:gd name="T61" fmla="*/ 2147483646 h 103"/>
              <a:gd name="T62" fmla="*/ 2147483646 w 134"/>
              <a:gd name="T63" fmla="*/ 2147483646 h 103"/>
              <a:gd name="T64" fmla="*/ 2147483646 w 134"/>
              <a:gd name="T65" fmla="*/ 2147483646 h 103"/>
              <a:gd name="T66" fmla="*/ 2147483646 w 134"/>
              <a:gd name="T67" fmla="*/ 2147483646 h 103"/>
              <a:gd name="T68" fmla="*/ 2147483646 w 134"/>
              <a:gd name="T69" fmla="*/ 2147483646 h 103"/>
              <a:gd name="T70" fmla="*/ 2147483646 w 134"/>
              <a:gd name="T71" fmla="*/ 2147483646 h 103"/>
              <a:gd name="T72" fmla="*/ 2147483646 w 134"/>
              <a:gd name="T73" fmla="*/ 2147483646 h 103"/>
              <a:gd name="T74" fmla="*/ 2147483646 w 134"/>
              <a:gd name="T75" fmla="*/ 2147483646 h 103"/>
              <a:gd name="T76" fmla="*/ 2147483646 w 134"/>
              <a:gd name="T77" fmla="*/ 2147483646 h 103"/>
              <a:gd name="T78" fmla="*/ 2147483646 w 134"/>
              <a:gd name="T79" fmla="*/ 2147483646 h 103"/>
              <a:gd name="T80" fmla="*/ 2147483646 w 134"/>
              <a:gd name="T81" fmla="*/ 2147483646 h 103"/>
              <a:gd name="T82" fmla="*/ 2147483646 w 134"/>
              <a:gd name="T83" fmla="*/ 2147483646 h 103"/>
              <a:gd name="T84" fmla="*/ 2147483646 w 134"/>
              <a:gd name="T85" fmla="*/ 2147483646 h 103"/>
              <a:gd name="T86" fmla="*/ 2147483646 w 134"/>
              <a:gd name="T87" fmla="*/ 2147483646 h 103"/>
              <a:gd name="T88" fmla="*/ 2147483646 w 134"/>
              <a:gd name="T89" fmla="*/ 2147483646 h 103"/>
              <a:gd name="T90" fmla="*/ 2147483646 w 134"/>
              <a:gd name="T91" fmla="*/ 2147483646 h 103"/>
              <a:gd name="T92" fmla="*/ 2147483646 w 134"/>
              <a:gd name="T93" fmla="*/ 2147483646 h 103"/>
              <a:gd name="T94" fmla="*/ 2147483646 w 134"/>
              <a:gd name="T95" fmla="*/ 2147483646 h 103"/>
              <a:gd name="T96" fmla="*/ 2147483646 w 134"/>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
              <a:gd name="T148" fmla="*/ 0 h 103"/>
              <a:gd name="T149" fmla="*/ 134 w 134"/>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451" name="Freeform 5567">
            <a:extLst>
              <a:ext uri="{FF2B5EF4-FFF2-40B4-BE49-F238E27FC236}">
                <a16:creationId xmlns:a16="http://schemas.microsoft.com/office/drawing/2014/main" id="{5506B99F-7792-4FD0-8C80-A41A2A57D9F5}"/>
              </a:ext>
            </a:extLst>
          </p:cNvPr>
          <p:cNvSpPr>
            <a:spLocks noEditPoints="1" noChangeArrowheads="1"/>
          </p:cNvSpPr>
          <p:nvPr/>
        </p:nvSpPr>
        <p:spPr bwMode="auto">
          <a:xfrm>
            <a:off x="5308600" y="2717800"/>
            <a:ext cx="434975" cy="495300"/>
          </a:xfrm>
          <a:custGeom>
            <a:avLst/>
            <a:gdLst>
              <a:gd name="T0" fmla="*/ 2147483646 w 108"/>
              <a:gd name="T1" fmla="*/ 2147483646 h 123"/>
              <a:gd name="T2" fmla="*/ 2147483646 w 108"/>
              <a:gd name="T3" fmla="*/ 2147483646 h 123"/>
              <a:gd name="T4" fmla="*/ 2147483646 w 108"/>
              <a:gd name="T5" fmla="*/ 2147483646 h 123"/>
              <a:gd name="T6" fmla="*/ 2147483646 w 108"/>
              <a:gd name="T7" fmla="*/ 2147483646 h 123"/>
              <a:gd name="T8" fmla="*/ 2147483646 w 108"/>
              <a:gd name="T9" fmla="*/ 2147483646 h 123"/>
              <a:gd name="T10" fmla="*/ 2147483646 w 108"/>
              <a:gd name="T11" fmla="*/ 2147483646 h 123"/>
              <a:gd name="T12" fmla="*/ 2147483646 w 108"/>
              <a:gd name="T13" fmla="*/ 2147483646 h 123"/>
              <a:gd name="T14" fmla="*/ 2147483646 w 108"/>
              <a:gd name="T15" fmla="*/ 2147483646 h 123"/>
              <a:gd name="T16" fmla="*/ 2147483646 w 108"/>
              <a:gd name="T17" fmla="*/ 2147483646 h 123"/>
              <a:gd name="T18" fmla="*/ 2147483646 w 108"/>
              <a:gd name="T19" fmla="*/ 2147483646 h 123"/>
              <a:gd name="T20" fmla="*/ 2147483646 w 108"/>
              <a:gd name="T21" fmla="*/ 2147483646 h 123"/>
              <a:gd name="T22" fmla="*/ 2147483646 w 108"/>
              <a:gd name="T23" fmla="*/ 2147483646 h 123"/>
              <a:gd name="T24" fmla="*/ 2147483646 w 108"/>
              <a:gd name="T25" fmla="*/ 2147483646 h 123"/>
              <a:gd name="T26" fmla="*/ 2147483646 w 108"/>
              <a:gd name="T27" fmla="*/ 2147483646 h 123"/>
              <a:gd name="T28" fmla="*/ 2147483646 w 108"/>
              <a:gd name="T29" fmla="*/ 2147483646 h 123"/>
              <a:gd name="T30" fmla="*/ 2147483646 w 108"/>
              <a:gd name="T31" fmla="*/ 2147483646 h 123"/>
              <a:gd name="T32" fmla="*/ 2147483646 w 108"/>
              <a:gd name="T33" fmla="*/ 2147483646 h 123"/>
              <a:gd name="T34" fmla="*/ 2147483646 w 108"/>
              <a:gd name="T35" fmla="*/ 2147483646 h 123"/>
              <a:gd name="T36" fmla="*/ 2147483646 w 108"/>
              <a:gd name="T37" fmla="*/ 2147483646 h 123"/>
              <a:gd name="T38" fmla="*/ 2147483646 w 108"/>
              <a:gd name="T39" fmla="*/ 2147483646 h 123"/>
              <a:gd name="T40" fmla="*/ 2147483646 w 108"/>
              <a:gd name="T41" fmla="*/ 2147483646 h 123"/>
              <a:gd name="T42" fmla="*/ 2147483646 w 108"/>
              <a:gd name="T43" fmla="*/ 2147483646 h 123"/>
              <a:gd name="T44" fmla="*/ 2147483646 w 108"/>
              <a:gd name="T45" fmla="*/ 2147483646 h 123"/>
              <a:gd name="T46" fmla="*/ 2147483646 w 108"/>
              <a:gd name="T47" fmla="*/ 2147483646 h 123"/>
              <a:gd name="T48" fmla="*/ 2147483646 w 108"/>
              <a:gd name="T49" fmla="*/ 2147483646 h 123"/>
              <a:gd name="T50" fmla="*/ 2147483646 w 108"/>
              <a:gd name="T51" fmla="*/ 2147483646 h 123"/>
              <a:gd name="T52" fmla="*/ 2147483646 w 108"/>
              <a:gd name="T53" fmla="*/ 2147483646 h 123"/>
              <a:gd name="T54" fmla="*/ 2147483646 w 108"/>
              <a:gd name="T55" fmla="*/ 2147483646 h 123"/>
              <a:gd name="T56" fmla="*/ 2147483646 w 108"/>
              <a:gd name="T57" fmla="*/ 2147483646 h 123"/>
              <a:gd name="T58" fmla="*/ 2147483646 w 108"/>
              <a:gd name="T59" fmla="*/ 2147483646 h 123"/>
              <a:gd name="T60" fmla="*/ 2147483646 w 108"/>
              <a:gd name="T61" fmla="*/ 2147483646 h 123"/>
              <a:gd name="T62" fmla="*/ 2147483646 w 108"/>
              <a:gd name="T63" fmla="*/ 2147483646 h 123"/>
              <a:gd name="T64" fmla="*/ 2147483646 w 108"/>
              <a:gd name="T65" fmla="*/ 2147483646 h 123"/>
              <a:gd name="T66" fmla="*/ 2147483646 w 108"/>
              <a:gd name="T67" fmla="*/ 0 h 123"/>
              <a:gd name="T68" fmla="*/ 2147483646 w 108"/>
              <a:gd name="T69" fmla="*/ 0 h 123"/>
              <a:gd name="T70" fmla="*/ 2147483646 w 108"/>
              <a:gd name="T71" fmla="*/ 2147483646 h 123"/>
              <a:gd name="T72" fmla="*/ 2147483646 w 108"/>
              <a:gd name="T73" fmla="*/ 2147483646 h 123"/>
              <a:gd name="T74" fmla="*/ 2147483646 w 108"/>
              <a:gd name="T75" fmla="*/ 2147483646 h 123"/>
              <a:gd name="T76" fmla="*/ 2147483646 w 108"/>
              <a:gd name="T77" fmla="*/ 2147483646 h 123"/>
              <a:gd name="T78" fmla="*/ 2147483646 w 108"/>
              <a:gd name="T79" fmla="*/ 2147483646 h 123"/>
              <a:gd name="T80" fmla="*/ 2147483646 w 108"/>
              <a:gd name="T81" fmla="*/ 2147483646 h 123"/>
              <a:gd name="T82" fmla="*/ 2147483646 w 108"/>
              <a:gd name="T83" fmla="*/ 2147483646 h 123"/>
              <a:gd name="T84" fmla="*/ 2147483646 w 108"/>
              <a:gd name="T85" fmla="*/ 2147483646 h 123"/>
              <a:gd name="T86" fmla="*/ 2147483646 w 108"/>
              <a:gd name="T87" fmla="*/ 2147483646 h 123"/>
              <a:gd name="T88" fmla="*/ 2147483646 w 108"/>
              <a:gd name="T89" fmla="*/ 2147483646 h 123"/>
              <a:gd name="T90" fmla="*/ 2147483646 w 108"/>
              <a:gd name="T91" fmla="*/ 2147483646 h 123"/>
              <a:gd name="T92" fmla="*/ 2147483646 w 108"/>
              <a:gd name="T93" fmla="*/ 2147483646 h 123"/>
              <a:gd name="T94" fmla="*/ 0 w 108"/>
              <a:gd name="T95" fmla="*/ 2147483646 h 123"/>
              <a:gd name="T96" fmla="*/ 0 w 108"/>
              <a:gd name="T97" fmla="*/ 2147483646 h 123"/>
              <a:gd name="T98" fmla="*/ 2147483646 w 108"/>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
              <a:gd name="T151" fmla="*/ 0 h 123"/>
              <a:gd name="T152" fmla="*/ 108 w 108"/>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452" name="椭圆 17">
            <a:extLst>
              <a:ext uri="{FF2B5EF4-FFF2-40B4-BE49-F238E27FC236}">
                <a16:creationId xmlns:a16="http://schemas.microsoft.com/office/drawing/2014/main" id="{156DE5E7-71B7-45EF-8D99-9C69907FBD0C}"/>
              </a:ext>
            </a:extLst>
          </p:cNvPr>
          <p:cNvSpPr>
            <a:spLocks noChangeArrowheads="1"/>
          </p:cNvSpPr>
          <p:nvPr/>
        </p:nvSpPr>
        <p:spPr bwMode="auto">
          <a:xfrm>
            <a:off x="1887538" y="3533775"/>
            <a:ext cx="252412" cy="252413"/>
          </a:xfrm>
          <a:prstGeom prst="ellipse">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900">
              <a:solidFill>
                <a:schemeClr val="bg1"/>
              </a:solidFill>
              <a:latin typeface="时尚中黑简体" pitchFamily="2" charset="-122"/>
              <a:ea typeface="时尚中黑简体" pitchFamily="2" charset="-122"/>
              <a:sym typeface="宋体" panose="02010600030101010101" pitchFamily="2" charset="-122"/>
            </a:endParaRPr>
          </a:p>
        </p:txBody>
      </p:sp>
      <p:sp>
        <p:nvSpPr>
          <p:cNvPr id="18453" name="椭圆 18">
            <a:extLst>
              <a:ext uri="{FF2B5EF4-FFF2-40B4-BE49-F238E27FC236}">
                <a16:creationId xmlns:a16="http://schemas.microsoft.com/office/drawing/2014/main" id="{2E416350-8B69-40F3-9157-8B816186E6E9}"/>
              </a:ext>
            </a:extLst>
          </p:cNvPr>
          <p:cNvSpPr>
            <a:spLocks noChangeArrowheads="1"/>
          </p:cNvSpPr>
          <p:nvPr/>
        </p:nvSpPr>
        <p:spPr bwMode="auto">
          <a:xfrm>
            <a:off x="5399088" y="3533775"/>
            <a:ext cx="252412" cy="252413"/>
          </a:xfrm>
          <a:prstGeom prst="ellipse">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900">
              <a:solidFill>
                <a:schemeClr val="bg1"/>
              </a:solidFill>
              <a:latin typeface="时尚中黑简体" pitchFamily="2" charset="-122"/>
              <a:ea typeface="时尚中黑简体" pitchFamily="2" charset="-122"/>
              <a:sym typeface="宋体" panose="02010600030101010101" pitchFamily="2" charset="-122"/>
            </a:endParaRPr>
          </a:p>
        </p:txBody>
      </p:sp>
      <p:sp>
        <p:nvSpPr>
          <p:cNvPr id="18454" name="矩形 19">
            <a:extLst>
              <a:ext uri="{FF2B5EF4-FFF2-40B4-BE49-F238E27FC236}">
                <a16:creationId xmlns:a16="http://schemas.microsoft.com/office/drawing/2014/main" id="{769E6429-2C0B-469D-8756-815CC1EDE38E}"/>
              </a:ext>
            </a:extLst>
          </p:cNvPr>
          <p:cNvSpPr>
            <a:spLocks noChangeArrowheads="1"/>
          </p:cNvSpPr>
          <p:nvPr/>
        </p:nvSpPr>
        <p:spPr bwMode="auto">
          <a:xfrm>
            <a:off x="3311525" y="1203325"/>
            <a:ext cx="869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100">
                <a:solidFill>
                  <a:schemeClr val="bg1"/>
                </a:solidFill>
                <a:latin typeface="时尚中黑简体" pitchFamily="2" charset="-122"/>
                <a:ea typeface="时尚中黑简体" pitchFamily="2" charset="-122"/>
                <a:sym typeface="宋体" panose="02010600030101010101" pitchFamily="2" charset="-122"/>
              </a:rPr>
              <a:t>Type here</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18455" name="Lorem Ipsum">
            <a:extLst>
              <a:ext uri="{FF2B5EF4-FFF2-40B4-BE49-F238E27FC236}">
                <a16:creationId xmlns:a16="http://schemas.microsoft.com/office/drawing/2014/main" id="{B7D0C621-4F3B-439D-B11D-7E8A125681A0}"/>
              </a:ext>
            </a:extLst>
          </p:cNvPr>
          <p:cNvSpPr>
            <a:spLocks noChangeArrowheads="1"/>
          </p:cNvSpPr>
          <p:nvPr/>
        </p:nvSpPr>
        <p:spPr bwMode="auto">
          <a:xfrm>
            <a:off x="2079625" y="1419225"/>
            <a:ext cx="35337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000" tIns="32399" rIns="72000" bIns="3239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宋体" panose="02010600030101010101" pitchFamily="2" charset="-122"/>
              </a:rPr>
              <a:t>Lorem ipsum dolor sit amet, consectetur adipisicing elit, sed do eiusmod tempor incididunt ut labore et dolore magna aliqu A. Lorem ipsum dolor sit amet.</a:t>
            </a:r>
            <a:endParaRPr kumimoji="0" lang="zh-CN" altLang="en-US" sz="1800">
              <a:latin typeface="Arial" panose="020B0604020202020204" pitchFamily="34" charset="0"/>
              <a:ea typeface="时尚中黑简体" pitchFamily="2" charset="-122"/>
            </a:endParaRPr>
          </a:p>
        </p:txBody>
      </p:sp>
      <p:sp>
        <p:nvSpPr>
          <p:cNvPr id="18456" name="矩形 21">
            <a:extLst>
              <a:ext uri="{FF2B5EF4-FFF2-40B4-BE49-F238E27FC236}">
                <a16:creationId xmlns:a16="http://schemas.microsoft.com/office/drawing/2014/main" id="{18775D45-54CB-4DE9-B4B4-437503ABEC1C}"/>
              </a:ext>
            </a:extLst>
          </p:cNvPr>
          <p:cNvSpPr>
            <a:spLocks noChangeArrowheads="1"/>
          </p:cNvSpPr>
          <p:nvPr/>
        </p:nvSpPr>
        <p:spPr bwMode="auto">
          <a:xfrm>
            <a:off x="6878638" y="123031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100">
                <a:solidFill>
                  <a:schemeClr val="bg1"/>
                </a:solidFill>
                <a:latin typeface="时尚中黑简体" pitchFamily="2" charset="-122"/>
                <a:ea typeface="时尚中黑简体" pitchFamily="2" charset="-122"/>
                <a:sym typeface="宋体" panose="02010600030101010101" pitchFamily="2" charset="-122"/>
              </a:rPr>
              <a:t>Type here</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18457" name="Lorem Ipsum">
            <a:extLst>
              <a:ext uri="{FF2B5EF4-FFF2-40B4-BE49-F238E27FC236}">
                <a16:creationId xmlns:a16="http://schemas.microsoft.com/office/drawing/2014/main" id="{2210ADCC-E2D2-4445-B1C9-E95D1F8E8F6E}"/>
              </a:ext>
            </a:extLst>
          </p:cNvPr>
          <p:cNvSpPr>
            <a:spLocks noChangeArrowheads="1"/>
          </p:cNvSpPr>
          <p:nvPr/>
        </p:nvSpPr>
        <p:spPr bwMode="auto">
          <a:xfrm>
            <a:off x="5648325" y="1446213"/>
            <a:ext cx="35321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000" tIns="32399" rIns="72000" bIns="3239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宋体" panose="02010600030101010101" pitchFamily="2" charset="-122"/>
              </a:rPr>
              <a:t>Lorem ipsum dolor sit amet, consectetur adipisicing elit, sed do eiusmod tempor incididunt ut labore et dolore magna aliqu A. Lorem ipsum dolor sit amet.</a:t>
            </a:r>
            <a:endParaRPr kumimoji="0" lang="zh-CN" altLang="en-US" sz="1800">
              <a:latin typeface="Arial" panose="020B0604020202020204" pitchFamily="34" charset="0"/>
              <a:ea typeface="时尚中黑简体" pitchFamily="2" charset="-122"/>
            </a:endParaRPr>
          </a:p>
        </p:txBody>
      </p:sp>
      <p:sp>
        <p:nvSpPr>
          <p:cNvPr id="18458" name="矩形 23">
            <a:extLst>
              <a:ext uri="{FF2B5EF4-FFF2-40B4-BE49-F238E27FC236}">
                <a16:creationId xmlns:a16="http://schemas.microsoft.com/office/drawing/2014/main" id="{DE9915F8-E7D9-4E04-A66E-A39764149100}"/>
              </a:ext>
            </a:extLst>
          </p:cNvPr>
          <p:cNvSpPr>
            <a:spLocks noChangeArrowheads="1"/>
          </p:cNvSpPr>
          <p:nvPr/>
        </p:nvSpPr>
        <p:spPr bwMode="auto">
          <a:xfrm>
            <a:off x="1574800" y="3794125"/>
            <a:ext cx="869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100">
                <a:solidFill>
                  <a:schemeClr val="bg1"/>
                </a:solidFill>
                <a:latin typeface="时尚中黑简体" pitchFamily="2" charset="-122"/>
                <a:ea typeface="时尚中黑简体" pitchFamily="2" charset="-122"/>
                <a:sym typeface="宋体" panose="02010600030101010101" pitchFamily="2" charset="-122"/>
              </a:rPr>
              <a:t>Type here</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18459" name="Lorem Ipsum">
            <a:extLst>
              <a:ext uri="{FF2B5EF4-FFF2-40B4-BE49-F238E27FC236}">
                <a16:creationId xmlns:a16="http://schemas.microsoft.com/office/drawing/2014/main" id="{0567C42C-9090-41C6-98E5-3CCB658990A5}"/>
              </a:ext>
            </a:extLst>
          </p:cNvPr>
          <p:cNvSpPr>
            <a:spLocks noChangeArrowheads="1"/>
          </p:cNvSpPr>
          <p:nvPr/>
        </p:nvSpPr>
        <p:spPr bwMode="auto">
          <a:xfrm>
            <a:off x="323850" y="4011613"/>
            <a:ext cx="3357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000" tIns="32399" rIns="72000" bIns="3239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宋体" panose="02010600030101010101" pitchFamily="2" charset="-122"/>
              </a:rPr>
              <a:t>Lorem ipsum dolor sit amet, consectetur adipisicing elit, sed do eiusmod tempor incididunt ut labore et dolore magna aliqu A. Lorem ipsum dolor sit amet.</a:t>
            </a:r>
            <a:endParaRPr kumimoji="0" lang="zh-CN" altLang="en-US" sz="1800">
              <a:latin typeface="Arial" panose="020B0604020202020204" pitchFamily="34" charset="0"/>
              <a:ea typeface="时尚中黑简体" pitchFamily="2" charset="-122"/>
            </a:endParaRPr>
          </a:p>
        </p:txBody>
      </p:sp>
      <p:sp>
        <p:nvSpPr>
          <p:cNvPr id="18460" name="矩形 25">
            <a:extLst>
              <a:ext uri="{FF2B5EF4-FFF2-40B4-BE49-F238E27FC236}">
                <a16:creationId xmlns:a16="http://schemas.microsoft.com/office/drawing/2014/main" id="{B26580D1-088E-4B73-AE12-2E2912D74949}"/>
              </a:ext>
            </a:extLst>
          </p:cNvPr>
          <p:cNvSpPr>
            <a:spLocks noChangeArrowheads="1"/>
          </p:cNvSpPr>
          <p:nvPr/>
        </p:nvSpPr>
        <p:spPr bwMode="auto">
          <a:xfrm>
            <a:off x="5143500" y="3821113"/>
            <a:ext cx="8683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100">
                <a:solidFill>
                  <a:schemeClr val="bg1"/>
                </a:solidFill>
                <a:latin typeface="时尚中黑简体" pitchFamily="2" charset="-122"/>
                <a:ea typeface="时尚中黑简体" pitchFamily="2" charset="-122"/>
                <a:sym typeface="宋体" panose="02010600030101010101" pitchFamily="2" charset="-122"/>
              </a:rPr>
              <a:t>Type here</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18461" name="Lorem Ipsum">
            <a:extLst>
              <a:ext uri="{FF2B5EF4-FFF2-40B4-BE49-F238E27FC236}">
                <a16:creationId xmlns:a16="http://schemas.microsoft.com/office/drawing/2014/main" id="{4E28ABE4-21CA-43AF-AA93-CA734A7E0CA0}"/>
              </a:ext>
            </a:extLst>
          </p:cNvPr>
          <p:cNvSpPr>
            <a:spLocks noChangeArrowheads="1"/>
          </p:cNvSpPr>
          <p:nvPr/>
        </p:nvSpPr>
        <p:spPr bwMode="auto">
          <a:xfrm>
            <a:off x="3890963" y="4038600"/>
            <a:ext cx="33591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000" tIns="32399" rIns="72000" bIns="3239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宋体" panose="02010600030101010101" pitchFamily="2" charset="-122"/>
              </a:rPr>
              <a:t>Lorem ipsum dolor sit amet, consectetur adipisicing elit, sed do eiusmod tempor incididunt ut labore et dolore magna aliqu A. Lorem ipsum dolor sit amet.</a:t>
            </a:r>
            <a:endParaRPr kumimoji="0" lang="zh-CN" altLang="en-US" sz="1800">
              <a:latin typeface="Arial" panose="020B0604020202020204" pitchFamily="34" charset="0"/>
              <a:ea typeface="时尚中黑简体" pitchFamily="2"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FCD767"/>
        </a:solidFill>
        <a:effectLst/>
      </p:bgPr>
    </p:bg>
    <p:spTree>
      <p:nvGrpSpPr>
        <p:cNvPr id="1" name=""/>
        <p:cNvGrpSpPr/>
        <p:nvPr/>
      </p:nvGrpSpPr>
      <p:grpSpPr>
        <a:xfrm>
          <a:off x="0" y="0"/>
          <a:ext cx="0" cy="0"/>
          <a:chOff x="0" y="0"/>
          <a:chExt cx="0" cy="0"/>
        </a:xfrm>
      </p:grpSpPr>
      <p:sp>
        <p:nvSpPr>
          <p:cNvPr id="19458" name="矩形 50">
            <a:extLst>
              <a:ext uri="{FF2B5EF4-FFF2-40B4-BE49-F238E27FC236}">
                <a16:creationId xmlns:a16="http://schemas.microsoft.com/office/drawing/2014/main" id="{3C176DBF-1FD0-43D7-A5EF-954EC2DF8554}"/>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rgbClr val="000000"/>
                </a:solidFill>
                <a:latin typeface="时尚中黑简体" pitchFamily="2" charset="-122"/>
                <a:ea typeface="时尚中黑简体" pitchFamily="2" charset="-122"/>
                <a:sym typeface="时尚中黑简体" pitchFamily="2" charset="-122"/>
              </a:rPr>
              <a:t>LOGO</a:t>
            </a:r>
          </a:p>
        </p:txBody>
      </p:sp>
      <p:sp>
        <p:nvSpPr>
          <p:cNvPr id="19459" name="Freeform 5658">
            <a:extLst>
              <a:ext uri="{FF2B5EF4-FFF2-40B4-BE49-F238E27FC236}">
                <a16:creationId xmlns:a16="http://schemas.microsoft.com/office/drawing/2014/main" id="{8DEBEB31-4C51-4A1B-B779-FFE136603050}"/>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460" name="矩形 52">
            <a:extLst>
              <a:ext uri="{FF2B5EF4-FFF2-40B4-BE49-F238E27FC236}">
                <a16:creationId xmlns:a16="http://schemas.microsoft.com/office/drawing/2014/main" id="{288289EC-21FE-4270-84BB-923AD730721C}"/>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rgbClr val="000000"/>
                </a:solidFill>
                <a:latin typeface="时尚中黑简体" pitchFamily="2" charset="-122"/>
                <a:ea typeface="时尚中黑简体" pitchFamily="2" charset="-122"/>
                <a:sym typeface="时尚中黑简体" pitchFamily="2" charset="-122"/>
              </a:rPr>
              <a:t>The coolest Design</a:t>
            </a:r>
          </a:p>
        </p:txBody>
      </p:sp>
      <p:sp>
        <p:nvSpPr>
          <p:cNvPr id="19461" name="矩形 53">
            <a:extLst>
              <a:ext uri="{FF2B5EF4-FFF2-40B4-BE49-F238E27FC236}">
                <a16:creationId xmlns:a16="http://schemas.microsoft.com/office/drawing/2014/main" id="{A2593B6F-DE41-4C1F-AAD0-057DCE4C9B0C}"/>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rgbClr val="000000"/>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grpSp>
        <p:nvGrpSpPr>
          <p:cNvPr id="19462" name="组合 2">
            <a:extLst>
              <a:ext uri="{FF2B5EF4-FFF2-40B4-BE49-F238E27FC236}">
                <a16:creationId xmlns:a16="http://schemas.microsoft.com/office/drawing/2014/main" id="{39C011FC-7A36-4D0B-B0DA-5D53729B0F49}"/>
              </a:ext>
            </a:extLst>
          </p:cNvPr>
          <p:cNvGrpSpPr>
            <a:grpSpLocks/>
          </p:cNvGrpSpPr>
          <p:nvPr/>
        </p:nvGrpSpPr>
        <p:grpSpPr bwMode="auto">
          <a:xfrm>
            <a:off x="-1900238" y="868363"/>
            <a:ext cx="6427788" cy="6429375"/>
            <a:chOff x="0" y="0"/>
            <a:chExt cx="6428044" cy="6429600"/>
          </a:xfrm>
        </p:grpSpPr>
        <p:sp>
          <p:nvSpPr>
            <p:cNvPr id="19479" name="椭圆 15">
              <a:extLst>
                <a:ext uri="{FF2B5EF4-FFF2-40B4-BE49-F238E27FC236}">
                  <a16:creationId xmlns:a16="http://schemas.microsoft.com/office/drawing/2014/main" id="{F82928D9-F2BE-4F9A-B811-1BE55CD19A55}"/>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80" name="椭圆 1">
              <a:extLst>
                <a:ext uri="{FF2B5EF4-FFF2-40B4-BE49-F238E27FC236}">
                  <a16:creationId xmlns:a16="http://schemas.microsoft.com/office/drawing/2014/main" id="{AD47E18D-C78B-425A-954F-DCDBF19E2F0C}"/>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sp>
        <p:nvSpPr>
          <p:cNvPr id="19463" name="矩形 17">
            <a:extLst>
              <a:ext uri="{FF2B5EF4-FFF2-40B4-BE49-F238E27FC236}">
                <a16:creationId xmlns:a16="http://schemas.microsoft.com/office/drawing/2014/main" id="{F7836E9F-9B46-4339-BE55-3085C77028C5}"/>
              </a:ext>
            </a:extLst>
          </p:cNvPr>
          <p:cNvSpPr>
            <a:spLocks noChangeArrowheads="1"/>
          </p:cNvSpPr>
          <p:nvPr/>
        </p:nvSpPr>
        <p:spPr bwMode="auto">
          <a:xfrm>
            <a:off x="4841875" y="2478088"/>
            <a:ext cx="34671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2000">
                <a:solidFill>
                  <a:srgbClr val="000000"/>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9464" name="矩形 18">
            <a:extLst>
              <a:ext uri="{FF2B5EF4-FFF2-40B4-BE49-F238E27FC236}">
                <a16:creationId xmlns:a16="http://schemas.microsoft.com/office/drawing/2014/main" id="{0F183E09-E975-458F-BB9D-C65F29738057}"/>
              </a:ext>
            </a:extLst>
          </p:cNvPr>
          <p:cNvSpPr>
            <a:spLocks noChangeArrowheads="1"/>
          </p:cNvSpPr>
          <p:nvPr/>
        </p:nvSpPr>
        <p:spPr bwMode="auto">
          <a:xfrm>
            <a:off x="4873625" y="1555750"/>
            <a:ext cx="2890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5400">
                <a:solidFill>
                  <a:srgbClr val="000000"/>
                </a:solidFill>
                <a:latin typeface="时尚中黑简体" pitchFamily="2" charset="-122"/>
                <a:ea typeface="时尚中黑简体" pitchFamily="2" charset="-122"/>
                <a:sym typeface="时尚中黑简体" pitchFamily="2" charset="-122"/>
              </a:rPr>
              <a:t>Part 3</a:t>
            </a:r>
            <a:endParaRPr kumimoji="0" lang="zh-CN" altLang="en-US" sz="5400">
              <a:solidFill>
                <a:srgbClr val="000000"/>
              </a:solidFill>
              <a:latin typeface="时尚中黑简体" pitchFamily="2" charset="-122"/>
              <a:ea typeface="时尚中黑简体" pitchFamily="2" charset="-122"/>
              <a:sym typeface="时尚中黑简体" pitchFamily="2" charset="-122"/>
            </a:endParaRPr>
          </a:p>
        </p:txBody>
      </p:sp>
      <p:grpSp>
        <p:nvGrpSpPr>
          <p:cNvPr id="19465" name="组合 3">
            <a:extLst>
              <a:ext uri="{FF2B5EF4-FFF2-40B4-BE49-F238E27FC236}">
                <a16:creationId xmlns:a16="http://schemas.microsoft.com/office/drawing/2014/main" id="{D884A84C-A6AE-498C-8489-DE2F159ADEE7}"/>
              </a:ext>
            </a:extLst>
          </p:cNvPr>
          <p:cNvGrpSpPr>
            <a:grpSpLocks/>
          </p:cNvGrpSpPr>
          <p:nvPr/>
        </p:nvGrpSpPr>
        <p:grpSpPr bwMode="auto">
          <a:xfrm>
            <a:off x="8780463" y="3511550"/>
            <a:ext cx="774700" cy="774700"/>
            <a:chOff x="0" y="0"/>
            <a:chExt cx="6428044" cy="6429600"/>
          </a:xfrm>
        </p:grpSpPr>
        <p:sp>
          <p:nvSpPr>
            <p:cNvPr id="19477" name="椭圆 19">
              <a:extLst>
                <a:ext uri="{FF2B5EF4-FFF2-40B4-BE49-F238E27FC236}">
                  <a16:creationId xmlns:a16="http://schemas.microsoft.com/office/drawing/2014/main" id="{0BFD86F6-94B9-4920-87AC-683AAF45FA7F}"/>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78" name="椭圆 20">
              <a:extLst>
                <a:ext uri="{FF2B5EF4-FFF2-40B4-BE49-F238E27FC236}">
                  <a16:creationId xmlns:a16="http://schemas.microsoft.com/office/drawing/2014/main" id="{1C9D1D72-4504-486B-B1F2-56E6B6B9C8D3}"/>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grpSp>
        <p:nvGrpSpPr>
          <p:cNvPr id="19466" name="组合 22">
            <a:extLst>
              <a:ext uri="{FF2B5EF4-FFF2-40B4-BE49-F238E27FC236}">
                <a16:creationId xmlns:a16="http://schemas.microsoft.com/office/drawing/2014/main" id="{FD5740A8-E2D5-4328-BC97-754DFA8875E9}"/>
              </a:ext>
            </a:extLst>
          </p:cNvPr>
          <p:cNvGrpSpPr>
            <a:grpSpLocks/>
          </p:cNvGrpSpPr>
          <p:nvPr/>
        </p:nvGrpSpPr>
        <p:grpSpPr bwMode="auto">
          <a:xfrm>
            <a:off x="7858125" y="1608138"/>
            <a:ext cx="515938" cy="515937"/>
            <a:chOff x="0" y="0"/>
            <a:chExt cx="6428044" cy="6429600"/>
          </a:xfrm>
        </p:grpSpPr>
        <p:sp>
          <p:nvSpPr>
            <p:cNvPr id="19475" name="椭圆 23">
              <a:extLst>
                <a:ext uri="{FF2B5EF4-FFF2-40B4-BE49-F238E27FC236}">
                  <a16:creationId xmlns:a16="http://schemas.microsoft.com/office/drawing/2014/main" id="{83DB61A8-5565-4271-B537-1EBF1272B03B}"/>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76" name="椭圆 24">
              <a:extLst>
                <a:ext uri="{FF2B5EF4-FFF2-40B4-BE49-F238E27FC236}">
                  <a16:creationId xmlns:a16="http://schemas.microsoft.com/office/drawing/2014/main" id="{51C95AD4-E639-44A8-B816-932F1EE5E272}"/>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grpSp>
        <p:nvGrpSpPr>
          <p:cNvPr id="19467" name="组合 25">
            <a:extLst>
              <a:ext uri="{FF2B5EF4-FFF2-40B4-BE49-F238E27FC236}">
                <a16:creationId xmlns:a16="http://schemas.microsoft.com/office/drawing/2014/main" id="{90AD7879-170E-48D8-81CF-41122627CA38}"/>
              </a:ext>
            </a:extLst>
          </p:cNvPr>
          <p:cNvGrpSpPr>
            <a:grpSpLocks/>
          </p:cNvGrpSpPr>
          <p:nvPr/>
        </p:nvGrpSpPr>
        <p:grpSpPr bwMode="auto">
          <a:xfrm>
            <a:off x="4025900" y="955675"/>
            <a:ext cx="515938" cy="515938"/>
            <a:chOff x="0" y="0"/>
            <a:chExt cx="6428044" cy="6429600"/>
          </a:xfrm>
        </p:grpSpPr>
        <p:sp>
          <p:nvSpPr>
            <p:cNvPr id="19473" name="椭圆 26">
              <a:extLst>
                <a:ext uri="{FF2B5EF4-FFF2-40B4-BE49-F238E27FC236}">
                  <a16:creationId xmlns:a16="http://schemas.microsoft.com/office/drawing/2014/main" id="{FDE4AE15-CFB6-4CBE-A46B-36DF6C802289}"/>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74" name="椭圆 27">
              <a:extLst>
                <a:ext uri="{FF2B5EF4-FFF2-40B4-BE49-F238E27FC236}">
                  <a16:creationId xmlns:a16="http://schemas.microsoft.com/office/drawing/2014/main" id="{0A74F28C-3602-4CCA-A884-9D3082C1DD1F}"/>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sp>
        <p:nvSpPr>
          <p:cNvPr id="19468" name="矩形 4">
            <a:extLst>
              <a:ext uri="{FF2B5EF4-FFF2-40B4-BE49-F238E27FC236}">
                <a16:creationId xmlns:a16="http://schemas.microsoft.com/office/drawing/2014/main" id="{BC7185C6-077A-4B82-AFDF-376415E01688}"/>
              </a:ext>
            </a:extLst>
          </p:cNvPr>
          <p:cNvSpPr>
            <a:spLocks noChangeArrowheads="1"/>
          </p:cNvSpPr>
          <p:nvPr/>
        </p:nvSpPr>
        <p:spPr bwMode="auto">
          <a:xfrm rot="-2275261">
            <a:off x="3335338" y="1565275"/>
            <a:ext cx="854075" cy="87313"/>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69" name="矩形 29">
            <a:extLst>
              <a:ext uri="{FF2B5EF4-FFF2-40B4-BE49-F238E27FC236}">
                <a16:creationId xmlns:a16="http://schemas.microsoft.com/office/drawing/2014/main" id="{89498323-ADF2-445D-97E4-BA2C485AC0CC}"/>
              </a:ext>
            </a:extLst>
          </p:cNvPr>
          <p:cNvSpPr>
            <a:spLocks noChangeArrowheads="1"/>
          </p:cNvSpPr>
          <p:nvPr/>
        </p:nvSpPr>
        <p:spPr bwMode="auto">
          <a:xfrm rot="491608">
            <a:off x="4443413" y="1458913"/>
            <a:ext cx="3540125" cy="55562"/>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70" name="矩形 30">
            <a:extLst>
              <a:ext uri="{FF2B5EF4-FFF2-40B4-BE49-F238E27FC236}">
                <a16:creationId xmlns:a16="http://schemas.microsoft.com/office/drawing/2014/main" id="{1BA5B689-4EC3-4213-B791-676A738BCF7F}"/>
              </a:ext>
            </a:extLst>
          </p:cNvPr>
          <p:cNvSpPr>
            <a:spLocks noChangeArrowheads="1"/>
          </p:cNvSpPr>
          <p:nvPr/>
        </p:nvSpPr>
        <p:spPr bwMode="auto">
          <a:xfrm rot="3917743" flipV="1">
            <a:off x="7716044" y="2821781"/>
            <a:ext cx="1822450" cy="90488"/>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71" name="矩形 32">
            <a:extLst>
              <a:ext uri="{FF2B5EF4-FFF2-40B4-BE49-F238E27FC236}">
                <a16:creationId xmlns:a16="http://schemas.microsoft.com/office/drawing/2014/main" id="{AC052897-A0CE-49EC-B316-3FCCB4A4D157}"/>
              </a:ext>
            </a:extLst>
          </p:cNvPr>
          <p:cNvSpPr>
            <a:spLocks noChangeArrowheads="1"/>
          </p:cNvSpPr>
          <p:nvPr/>
        </p:nvSpPr>
        <p:spPr bwMode="auto">
          <a:xfrm rot="-663710">
            <a:off x="4238625" y="4346575"/>
            <a:ext cx="4702175" cy="238125"/>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pic>
        <p:nvPicPr>
          <p:cNvPr id="19472" name="图片 6">
            <a:extLst>
              <a:ext uri="{FF2B5EF4-FFF2-40B4-BE49-F238E27FC236}">
                <a16:creationId xmlns:a16="http://schemas.microsoft.com/office/drawing/2014/main" id="{EAE68524-40BA-41F9-AB89-C23E52B75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2806700"/>
            <a:ext cx="2087562"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20482" name="矩形 37">
            <a:extLst>
              <a:ext uri="{FF2B5EF4-FFF2-40B4-BE49-F238E27FC236}">
                <a16:creationId xmlns:a16="http://schemas.microsoft.com/office/drawing/2014/main" id="{8E987F0F-0BA7-4053-9F52-AA227720B8B1}"/>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时尚中黑简体" pitchFamily="2" charset="-122"/>
              </a:rPr>
              <a:t>LOGO</a:t>
            </a:r>
          </a:p>
        </p:txBody>
      </p:sp>
      <p:sp>
        <p:nvSpPr>
          <p:cNvPr id="20483" name="Freeform 5658">
            <a:extLst>
              <a:ext uri="{FF2B5EF4-FFF2-40B4-BE49-F238E27FC236}">
                <a16:creationId xmlns:a16="http://schemas.microsoft.com/office/drawing/2014/main" id="{8ABC3194-3976-4B9E-81DA-26F466B47CE9}"/>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484" name="矩形 39">
            <a:extLst>
              <a:ext uri="{FF2B5EF4-FFF2-40B4-BE49-F238E27FC236}">
                <a16:creationId xmlns:a16="http://schemas.microsoft.com/office/drawing/2014/main" id="{C9E4C83E-2263-4A0C-8517-CC286A948AF8}"/>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时尚中黑简体" pitchFamily="2" charset="-122"/>
              </a:rPr>
              <a:t>The coolest Design</a:t>
            </a:r>
          </a:p>
        </p:txBody>
      </p:sp>
      <p:sp>
        <p:nvSpPr>
          <p:cNvPr id="20485" name="矩形 40">
            <a:extLst>
              <a:ext uri="{FF2B5EF4-FFF2-40B4-BE49-F238E27FC236}">
                <a16:creationId xmlns:a16="http://schemas.microsoft.com/office/drawing/2014/main" id="{02889B1B-FC0C-4994-8CED-763A334874FC}"/>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grpSp>
        <p:nvGrpSpPr>
          <p:cNvPr id="20486" name="组合 5">
            <a:extLst>
              <a:ext uri="{FF2B5EF4-FFF2-40B4-BE49-F238E27FC236}">
                <a16:creationId xmlns:a16="http://schemas.microsoft.com/office/drawing/2014/main" id="{6D400012-B8FB-4994-B746-A023F7323204}"/>
              </a:ext>
            </a:extLst>
          </p:cNvPr>
          <p:cNvGrpSpPr>
            <a:grpSpLocks/>
          </p:cNvGrpSpPr>
          <p:nvPr/>
        </p:nvGrpSpPr>
        <p:grpSpPr bwMode="auto">
          <a:xfrm>
            <a:off x="323850" y="1171575"/>
            <a:ext cx="8496300" cy="2273300"/>
            <a:chOff x="0" y="0"/>
            <a:chExt cx="8496300" cy="2274370"/>
          </a:xfrm>
        </p:grpSpPr>
        <p:sp>
          <p:nvSpPr>
            <p:cNvPr id="20492" name="五边形 6">
              <a:extLst>
                <a:ext uri="{FF2B5EF4-FFF2-40B4-BE49-F238E27FC236}">
                  <a16:creationId xmlns:a16="http://schemas.microsoft.com/office/drawing/2014/main" id="{EBAD05C5-7165-4283-B81F-1D0E11F63195}"/>
                </a:ext>
              </a:extLst>
            </p:cNvPr>
            <p:cNvSpPr>
              <a:spLocks noChangeArrowheads="1"/>
            </p:cNvSpPr>
            <p:nvPr/>
          </p:nvSpPr>
          <p:spPr bwMode="auto">
            <a:xfrm>
              <a:off x="0" y="463768"/>
              <a:ext cx="8496300" cy="648005"/>
            </a:xfrm>
            <a:prstGeom prst="homePlate">
              <a:avLst>
                <a:gd name="adj" fmla="val 327787"/>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0493" name="椭圆 7">
              <a:extLst>
                <a:ext uri="{FF2B5EF4-FFF2-40B4-BE49-F238E27FC236}">
                  <a16:creationId xmlns:a16="http://schemas.microsoft.com/office/drawing/2014/main" id="{61123D5A-28B1-4E86-9C62-69BEDE5DFB44}"/>
                </a:ext>
              </a:extLst>
            </p:cNvPr>
            <p:cNvSpPr>
              <a:spLocks noChangeArrowheads="1"/>
            </p:cNvSpPr>
            <p:nvPr/>
          </p:nvSpPr>
          <p:spPr bwMode="auto">
            <a:xfrm>
              <a:off x="630238" y="543181"/>
              <a:ext cx="492125" cy="492357"/>
            </a:xfrm>
            <a:prstGeom prst="ellipse">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0494" name="TextBox 33">
              <a:extLst>
                <a:ext uri="{FF2B5EF4-FFF2-40B4-BE49-F238E27FC236}">
                  <a16:creationId xmlns:a16="http://schemas.microsoft.com/office/drawing/2014/main" id="{A2C5040C-3407-4ED3-BD5E-7D11D4E8EF50}"/>
                </a:ext>
              </a:extLst>
            </p:cNvPr>
            <p:cNvSpPr>
              <a:spLocks noChangeArrowheads="1"/>
            </p:cNvSpPr>
            <p:nvPr/>
          </p:nvSpPr>
          <p:spPr bwMode="auto">
            <a:xfrm>
              <a:off x="168275" y="1211833"/>
              <a:ext cx="1416050"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a:t>
              </a:r>
              <a:endParaRPr kumimoji="0" lang="en-US" altLang="zh-CN" sz="1400">
                <a:solidFill>
                  <a:schemeClr val="bg1"/>
                </a:solidFill>
                <a:latin typeface="时尚中黑简体" pitchFamily="2" charset="-122"/>
                <a:ea typeface="时尚中黑简体"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 Click here to add</a:t>
              </a:r>
              <a:endParaRPr kumimoji="0" lang="zh-CN" altLang="en-US" sz="1800">
                <a:latin typeface="Arial" panose="020B0604020202020204" pitchFamily="34" charset="0"/>
                <a:ea typeface="时尚中黑简体" pitchFamily="2" charset="-122"/>
              </a:endParaRPr>
            </a:p>
          </p:txBody>
        </p:sp>
        <p:sp>
          <p:nvSpPr>
            <p:cNvPr id="20495" name="TextBox 34">
              <a:extLst>
                <a:ext uri="{FF2B5EF4-FFF2-40B4-BE49-F238E27FC236}">
                  <a16:creationId xmlns:a16="http://schemas.microsoft.com/office/drawing/2014/main" id="{F984AD18-55D7-4E8B-9F00-A8D0CAB517C8}"/>
                </a:ext>
              </a:extLst>
            </p:cNvPr>
            <p:cNvSpPr>
              <a:spLocks noChangeArrowheads="1"/>
            </p:cNvSpPr>
            <p:nvPr/>
          </p:nvSpPr>
          <p:spPr bwMode="auto">
            <a:xfrm>
              <a:off x="553134"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宋体" panose="02010600030101010101" pitchFamily="2" charset="-122"/>
                </a:rPr>
                <a:t>2007</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0496" name="椭圆 10">
              <a:extLst>
                <a:ext uri="{FF2B5EF4-FFF2-40B4-BE49-F238E27FC236}">
                  <a16:creationId xmlns:a16="http://schemas.microsoft.com/office/drawing/2014/main" id="{3C4C2CE4-994B-45D2-81DB-0CFDE6477313}"/>
                </a:ext>
              </a:extLst>
            </p:cNvPr>
            <p:cNvSpPr>
              <a:spLocks noChangeArrowheads="1"/>
            </p:cNvSpPr>
            <p:nvPr/>
          </p:nvSpPr>
          <p:spPr bwMode="auto">
            <a:xfrm>
              <a:off x="1914525" y="543181"/>
              <a:ext cx="493713" cy="492357"/>
            </a:xfrm>
            <a:prstGeom prst="ellipse">
              <a:avLst/>
            </a:prstGeom>
            <a:solidFill>
              <a:srgbClr val="92BEA2"/>
            </a:solidFill>
            <a:ln>
              <a:noFill/>
            </a:ln>
            <a:extLst>
              <a:ext uri="{91240B29-F687-4F45-9708-019B960494DF}">
                <a14:hiddenLine xmlns:a14="http://schemas.microsoft.com/office/drawing/2010/main" w="317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endParaRPr kumimoji="0" lang="zh-CN" altLang="en-US" sz="2400">
                <a:solidFill>
                  <a:schemeClr val="bg1"/>
                </a:solidFill>
                <a:latin typeface="时尚中黑简体" pitchFamily="2" charset="-122"/>
                <a:ea typeface="时尚中黑简体" pitchFamily="2" charset="-122"/>
                <a:sym typeface="宋体" panose="02010600030101010101" pitchFamily="2" charset="-122"/>
              </a:endParaRPr>
            </a:p>
          </p:txBody>
        </p:sp>
        <p:sp>
          <p:nvSpPr>
            <p:cNvPr id="20497" name="TextBox 35">
              <a:extLst>
                <a:ext uri="{FF2B5EF4-FFF2-40B4-BE49-F238E27FC236}">
                  <a16:creationId xmlns:a16="http://schemas.microsoft.com/office/drawing/2014/main" id="{CF5F4DC5-77C6-497F-9497-612D9A9FC602}"/>
                </a:ext>
              </a:extLst>
            </p:cNvPr>
            <p:cNvSpPr>
              <a:spLocks noChangeArrowheads="1"/>
            </p:cNvSpPr>
            <p:nvPr/>
          </p:nvSpPr>
          <p:spPr bwMode="auto">
            <a:xfrm>
              <a:off x="1454150" y="1211833"/>
              <a:ext cx="1414463"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a:t>
              </a:r>
              <a:endParaRPr kumimoji="0" lang="en-US" altLang="zh-CN" sz="1400">
                <a:solidFill>
                  <a:schemeClr val="bg1"/>
                </a:solidFill>
                <a:latin typeface="时尚中黑简体" pitchFamily="2" charset="-122"/>
                <a:ea typeface="时尚中黑简体"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 Click here to add</a:t>
              </a:r>
              <a:endParaRPr kumimoji="0" lang="zh-CN" altLang="en-US" sz="1800">
                <a:latin typeface="Arial" panose="020B0604020202020204" pitchFamily="34" charset="0"/>
                <a:ea typeface="时尚中黑简体" pitchFamily="2" charset="-122"/>
              </a:endParaRPr>
            </a:p>
          </p:txBody>
        </p:sp>
        <p:sp>
          <p:nvSpPr>
            <p:cNvPr id="20498" name="TextBox 41">
              <a:extLst>
                <a:ext uri="{FF2B5EF4-FFF2-40B4-BE49-F238E27FC236}">
                  <a16:creationId xmlns:a16="http://schemas.microsoft.com/office/drawing/2014/main" id="{F23214AB-E5AC-4EEE-878A-2A43EFD8FE3A}"/>
                </a:ext>
              </a:extLst>
            </p:cNvPr>
            <p:cNvSpPr>
              <a:spLocks noChangeArrowheads="1"/>
            </p:cNvSpPr>
            <p:nvPr/>
          </p:nvSpPr>
          <p:spPr bwMode="auto">
            <a:xfrm>
              <a:off x="1838216"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宋体" panose="02010600030101010101" pitchFamily="2" charset="-122"/>
                </a:rPr>
                <a:t>2008</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0499" name="椭圆 13">
              <a:extLst>
                <a:ext uri="{FF2B5EF4-FFF2-40B4-BE49-F238E27FC236}">
                  <a16:creationId xmlns:a16="http://schemas.microsoft.com/office/drawing/2014/main" id="{0F53D4D4-04BE-4E17-899A-88588DEB6A52}"/>
                </a:ext>
              </a:extLst>
            </p:cNvPr>
            <p:cNvSpPr>
              <a:spLocks noChangeArrowheads="1"/>
            </p:cNvSpPr>
            <p:nvPr/>
          </p:nvSpPr>
          <p:spPr bwMode="auto">
            <a:xfrm>
              <a:off x="3200400" y="543181"/>
              <a:ext cx="492125" cy="492357"/>
            </a:xfrm>
            <a:prstGeom prst="ellipse">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0500" name="TextBox 36">
              <a:extLst>
                <a:ext uri="{FF2B5EF4-FFF2-40B4-BE49-F238E27FC236}">
                  <a16:creationId xmlns:a16="http://schemas.microsoft.com/office/drawing/2014/main" id="{F182C677-C59B-4AD8-ACF8-7D050C8A4A7B}"/>
                </a:ext>
              </a:extLst>
            </p:cNvPr>
            <p:cNvSpPr>
              <a:spLocks noChangeArrowheads="1"/>
            </p:cNvSpPr>
            <p:nvPr/>
          </p:nvSpPr>
          <p:spPr bwMode="auto">
            <a:xfrm>
              <a:off x="2738438" y="1211833"/>
              <a:ext cx="1416050"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a:t>
              </a:r>
              <a:endParaRPr kumimoji="0" lang="en-US" altLang="zh-CN" sz="1400">
                <a:solidFill>
                  <a:schemeClr val="bg1"/>
                </a:solidFill>
                <a:latin typeface="时尚中黑简体" pitchFamily="2" charset="-122"/>
                <a:ea typeface="时尚中黑简体"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 Click here to add</a:t>
              </a:r>
              <a:endParaRPr kumimoji="0" lang="zh-CN" altLang="en-US" sz="1800">
                <a:latin typeface="Arial" panose="020B0604020202020204" pitchFamily="34" charset="0"/>
                <a:ea typeface="时尚中黑简体" pitchFamily="2" charset="-122"/>
              </a:endParaRPr>
            </a:p>
          </p:txBody>
        </p:sp>
        <p:sp>
          <p:nvSpPr>
            <p:cNvPr id="20501" name="TextBox 42">
              <a:extLst>
                <a:ext uri="{FF2B5EF4-FFF2-40B4-BE49-F238E27FC236}">
                  <a16:creationId xmlns:a16="http://schemas.microsoft.com/office/drawing/2014/main" id="{5147B2E5-01AD-47D2-AD00-46FABA8E0EA4}"/>
                </a:ext>
              </a:extLst>
            </p:cNvPr>
            <p:cNvSpPr>
              <a:spLocks noChangeArrowheads="1"/>
            </p:cNvSpPr>
            <p:nvPr/>
          </p:nvSpPr>
          <p:spPr bwMode="auto">
            <a:xfrm>
              <a:off x="3123297"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宋体" panose="02010600030101010101" pitchFamily="2" charset="-122"/>
                </a:rPr>
                <a:t>2009</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0502" name="椭圆 16">
              <a:extLst>
                <a:ext uri="{FF2B5EF4-FFF2-40B4-BE49-F238E27FC236}">
                  <a16:creationId xmlns:a16="http://schemas.microsoft.com/office/drawing/2014/main" id="{CC57FD58-DF4F-40C5-9736-B8C24EB32A4B}"/>
                </a:ext>
              </a:extLst>
            </p:cNvPr>
            <p:cNvSpPr>
              <a:spLocks noChangeArrowheads="1"/>
            </p:cNvSpPr>
            <p:nvPr/>
          </p:nvSpPr>
          <p:spPr bwMode="auto">
            <a:xfrm>
              <a:off x="4486275" y="543181"/>
              <a:ext cx="492125" cy="492357"/>
            </a:xfrm>
            <a:prstGeom prst="ellipse">
              <a:avLst/>
            </a:prstGeom>
            <a:solidFill>
              <a:srgbClr val="92BEA2"/>
            </a:solidFill>
            <a:ln>
              <a:noFill/>
            </a:ln>
            <a:extLst>
              <a:ext uri="{91240B29-F687-4F45-9708-019B960494DF}">
                <a14:hiddenLine xmlns:a14="http://schemas.microsoft.com/office/drawing/2010/main" w="317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endParaRPr kumimoji="0" lang="zh-CN" altLang="en-US" sz="2400">
                <a:solidFill>
                  <a:schemeClr val="bg1"/>
                </a:solidFill>
                <a:latin typeface="时尚中黑简体" pitchFamily="2" charset="-122"/>
                <a:ea typeface="时尚中黑简体" pitchFamily="2" charset="-122"/>
                <a:sym typeface="宋体" panose="02010600030101010101" pitchFamily="2" charset="-122"/>
              </a:endParaRPr>
            </a:p>
          </p:txBody>
        </p:sp>
        <p:sp>
          <p:nvSpPr>
            <p:cNvPr id="20503" name="TextBox 37">
              <a:extLst>
                <a:ext uri="{FF2B5EF4-FFF2-40B4-BE49-F238E27FC236}">
                  <a16:creationId xmlns:a16="http://schemas.microsoft.com/office/drawing/2014/main" id="{2EDE846C-4DDC-4C86-8A1F-FC62BC6DA37B}"/>
                </a:ext>
              </a:extLst>
            </p:cNvPr>
            <p:cNvSpPr>
              <a:spLocks noChangeArrowheads="1"/>
            </p:cNvSpPr>
            <p:nvPr/>
          </p:nvSpPr>
          <p:spPr bwMode="auto">
            <a:xfrm>
              <a:off x="4024313" y="1211833"/>
              <a:ext cx="1416050"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a:t>
              </a:r>
              <a:endParaRPr kumimoji="0" lang="en-US" altLang="zh-CN" sz="1400">
                <a:solidFill>
                  <a:schemeClr val="bg1"/>
                </a:solidFill>
                <a:latin typeface="时尚中黑简体" pitchFamily="2" charset="-122"/>
                <a:ea typeface="时尚中黑简体"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 Click here to add</a:t>
              </a:r>
              <a:endParaRPr kumimoji="0" lang="zh-CN" altLang="en-US" sz="1800">
                <a:latin typeface="Arial" panose="020B0604020202020204" pitchFamily="34" charset="0"/>
                <a:ea typeface="时尚中黑简体" pitchFamily="2" charset="-122"/>
              </a:endParaRPr>
            </a:p>
          </p:txBody>
        </p:sp>
        <p:sp>
          <p:nvSpPr>
            <p:cNvPr id="20504" name="TextBox 43">
              <a:extLst>
                <a:ext uri="{FF2B5EF4-FFF2-40B4-BE49-F238E27FC236}">
                  <a16:creationId xmlns:a16="http://schemas.microsoft.com/office/drawing/2014/main" id="{4C1AB2B1-93A1-49AE-BCCD-666782DFD634}"/>
                </a:ext>
              </a:extLst>
            </p:cNvPr>
            <p:cNvSpPr>
              <a:spLocks noChangeArrowheads="1"/>
            </p:cNvSpPr>
            <p:nvPr/>
          </p:nvSpPr>
          <p:spPr bwMode="auto">
            <a:xfrm>
              <a:off x="4409172"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宋体" panose="02010600030101010101" pitchFamily="2" charset="-122"/>
                </a:rPr>
                <a:t>2010</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0505" name="椭圆 19">
              <a:extLst>
                <a:ext uri="{FF2B5EF4-FFF2-40B4-BE49-F238E27FC236}">
                  <a16:creationId xmlns:a16="http://schemas.microsoft.com/office/drawing/2014/main" id="{20695F19-4966-43C7-A618-38C1CB94361C}"/>
                </a:ext>
              </a:extLst>
            </p:cNvPr>
            <p:cNvSpPr>
              <a:spLocks noChangeArrowheads="1"/>
            </p:cNvSpPr>
            <p:nvPr/>
          </p:nvSpPr>
          <p:spPr bwMode="auto">
            <a:xfrm>
              <a:off x="5770563" y="543181"/>
              <a:ext cx="493712" cy="492357"/>
            </a:xfrm>
            <a:prstGeom prst="ellipse">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0506" name="TextBox 38">
              <a:extLst>
                <a:ext uri="{FF2B5EF4-FFF2-40B4-BE49-F238E27FC236}">
                  <a16:creationId xmlns:a16="http://schemas.microsoft.com/office/drawing/2014/main" id="{84FDA7D4-A568-49B8-A5CF-83387202CB6F}"/>
                </a:ext>
              </a:extLst>
            </p:cNvPr>
            <p:cNvSpPr>
              <a:spLocks noChangeArrowheads="1"/>
            </p:cNvSpPr>
            <p:nvPr/>
          </p:nvSpPr>
          <p:spPr bwMode="auto">
            <a:xfrm>
              <a:off x="5310188" y="1211833"/>
              <a:ext cx="1414462"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a:t>
              </a:r>
              <a:endParaRPr kumimoji="0" lang="en-US" altLang="zh-CN" sz="1400">
                <a:solidFill>
                  <a:schemeClr val="bg1"/>
                </a:solidFill>
                <a:latin typeface="时尚中黑简体" pitchFamily="2" charset="-122"/>
                <a:ea typeface="时尚中黑简体"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 Click here to add</a:t>
              </a:r>
              <a:endParaRPr kumimoji="0" lang="zh-CN" altLang="en-US" sz="1800">
                <a:latin typeface="Arial" panose="020B0604020202020204" pitchFamily="34" charset="0"/>
                <a:ea typeface="时尚中黑简体" pitchFamily="2" charset="-122"/>
              </a:endParaRPr>
            </a:p>
          </p:txBody>
        </p:sp>
        <p:sp>
          <p:nvSpPr>
            <p:cNvPr id="20507" name="TextBox 44">
              <a:extLst>
                <a:ext uri="{FF2B5EF4-FFF2-40B4-BE49-F238E27FC236}">
                  <a16:creationId xmlns:a16="http://schemas.microsoft.com/office/drawing/2014/main" id="{E2B56E08-A62B-4FFB-8AE1-08F917C95B50}"/>
                </a:ext>
              </a:extLst>
            </p:cNvPr>
            <p:cNvSpPr>
              <a:spLocks noChangeArrowheads="1"/>
            </p:cNvSpPr>
            <p:nvPr/>
          </p:nvSpPr>
          <p:spPr bwMode="auto">
            <a:xfrm>
              <a:off x="5694253"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宋体" panose="02010600030101010101" pitchFamily="2" charset="-122"/>
                </a:rPr>
                <a:t>2011</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0508" name="椭圆 22">
              <a:extLst>
                <a:ext uri="{FF2B5EF4-FFF2-40B4-BE49-F238E27FC236}">
                  <a16:creationId xmlns:a16="http://schemas.microsoft.com/office/drawing/2014/main" id="{B9775698-FC82-4A62-B21D-82E17FACA959}"/>
                </a:ext>
              </a:extLst>
            </p:cNvPr>
            <p:cNvSpPr>
              <a:spLocks noChangeArrowheads="1"/>
            </p:cNvSpPr>
            <p:nvPr/>
          </p:nvSpPr>
          <p:spPr bwMode="auto">
            <a:xfrm>
              <a:off x="7056438" y="543181"/>
              <a:ext cx="492125" cy="492357"/>
            </a:xfrm>
            <a:prstGeom prst="ellipse">
              <a:avLst/>
            </a:prstGeom>
            <a:solidFill>
              <a:srgbClr val="92BEA2"/>
            </a:solidFill>
            <a:ln>
              <a:noFill/>
            </a:ln>
            <a:extLst>
              <a:ext uri="{91240B29-F687-4F45-9708-019B960494DF}">
                <a14:hiddenLine xmlns:a14="http://schemas.microsoft.com/office/drawing/2010/main" w="317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endParaRPr kumimoji="0" lang="zh-CN" altLang="en-US" sz="2400">
                <a:solidFill>
                  <a:schemeClr val="bg1"/>
                </a:solidFill>
                <a:latin typeface="时尚中黑简体" pitchFamily="2" charset="-122"/>
                <a:ea typeface="时尚中黑简体" pitchFamily="2" charset="-122"/>
                <a:sym typeface="宋体" panose="02010600030101010101" pitchFamily="2" charset="-122"/>
              </a:endParaRPr>
            </a:p>
          </p:txBody>
        </p:sp>
        <p:sp>
          <p:nvSpPr>
            <p:cNvPr id="20509" name="TextBox 39">
              <a:extLst>
                <a:ext uri="{FF2B5EF4-FFF2-40B4-BE49-F238E27FC236}">
                  <a16:creationId xmlns:a16="http://schemas.microsoft.com/office/drawing/2014/main" id="{27DB102D-4CE0-4AD4-8D55-589AC18D3DAB}"/>
                </a:ext>
              </a:extLst>
            </p:cNvPr>
            <p:cNvSpPr>
              <a:spLocks noChangeArrowheads="1"/>
            </p:cNvSpPr>
            <p:nvPr/>
          </p:nvSpPr>
          <p:spPr bwMode="auto">
            <a:xfrm>
              <a:off x="6594475" y="1211833"/>
              <a:ext cx="1416050"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a:t>
              </a:r>
              <a:endParaRPr kumimoji="0" lang="en-US" altLang="zh-CN" sz="1400">
                <a:solidFill>
                  <a:schemeClr val="bg1"/>
                </a:solidFill>
                <a:latin typeface="时尚中黑简体" pitchFamily="2" charset="-122"/>
                <a:ea typeface="时尚中黑简体"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Add text Here Click here to add</a:t>
              </a:r>
              <a:endParaRPr kumimoji="0" lang="zh-CN" altLang="en-US" sz="1800">
                <a:latin typeface="Arial" panose="020B0604020202020204" pitchFamily="34" charset="0"/>
                <a:ea typeface="时尚中黑简体" pitchFamily="2" charset="-122"/>
              </a:endParaRPr>
            </a:p>
          </p:txBody>
        </p:sp>
        <p:sp>
          <p:nvSpPr>
            <p:cNvPr id="20510" name="TextBox 45">
              <a:extLst>
                <a:ext uri="{FF2B5EF4-FFF2-40B4-BE49-F238E27FC236}">
                  <a16:creationId xmlns:a16="http://schemas.microsoft.com/office/drawing/2014/main" id="{3740721B-7F12-4914-B426-EA3F9C9B179C}"/>
                </a:ext>
              </a:extLst>
            </p:cNvPr>
            <p:cNvSpPr>
              <a:spLocks noChangeArrowheads="1"/>
            </p:cNvSpPr>
            <p:nvPr/>
          </p:nvSpPr>
          <p:spPr bwMode="auto">
            <a:xfrm>
              <a:off x="6979334"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宋体" panose="02010600030101010101" pitchFamily="2" charset="-122"/>
                </a:rPr>
                <a:t>2012</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grpSp>
      <p:sp>
        <p:nvSpPr>
          <p:cNvPr id="20487" name="TextBox 146">
            <a:extLst>
              <a:ext uri="{FF2B5EF4-FFF2-40B4-BE49-F238E27FC236}">
                <a16:creationId xmlns:a16="http://schemas.microsoft.com/office/drawing/2014/main" id="{D2140031-EF9C-464F-B0ED-641A94C15DC2}"/>
              </a:ext>
            </a:extLst>
          </p:cNvPr>
          <p:cNvSpPr>
            <a:spLocks noChangeArrowheads="1"/>
          </p:cNvSpPr>
          <p:nvPr/>
        </p:nvSpPr>
        <p:spPr bwMode="auto">
          <a:xfrm>
            <a:off x="2744788" y="3778250"/>
            <a:ext cx="5818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Click Add text text Click Add text text Click Add text text Click Add text text Click Add text text Click Add text text Click Add text text Click Add text text Click Add text text Click Add text text click Add text text</a:t>
            </a:r>
          </a:p>
        </p:txBody>
      </p:sp>
      <p:grpSp>
        <p:nvGrpSpPr>
          <p:cNvPr id="20488" name="组合 26">
            <a:extLst>
              <a:ext uri="{FF2B5EF4-FFF2-40B4-BE49-F238E27FC236}">
                <a16:creationId xmlns:a16="http://schemas.microsoft.com/office/drawing/2014/main" id="{36CF6F91-68F5-4BD1-84A6-DD4903B9A197}"/>
              </a:ext>
            </a:extLst>
          </p:cNvPr>
          <p:cNvGrpSpPr>
            <a:grpSpLocks/>
          </p:cNvGrpSpPr>
          <p:nvPr/>
        </p:nvGrpSpPr>
        <p:grpSpPr bwMode="auto">
          <a:xfrm>
            <a:off x="779462" y="3705225"/>
            <a:ext cx="1974371" cy="1020985"/>
            <a:chOff x="0" y="0"/>
            <a:chExt cx="1719807" cy="1020888"/>
          </a:xfrm>
        </p:grpSpPr>
        <p:sp>
          <p:nvSpPr>
            <p:cNvPr id="20489" name="圆角矩形 27">
              <a:extLst>
                <a:ext uri="{FF2B5EF4-FFF2-40B4-BE49-F238E27FC236}">
                  <a16:creationId xmlns:a16="http://schemas.microsoft.com/office/drawing/2014/main" id="{56CE71FE-9E0C-40F8-B2AB-D56AB3C8F64D}"/>
                </a:ext>
              </a:extLst>
            </p:cNvPr>
            <p:cNvSpPr>
              <a:spLocks noChangeArrowheads="1"/>
            </p:cNvSpPr>
            <p:nvPr/>
          </p:nvSpPr>
          <p:spPr bwMode="auto">
            <a:xfrm flipV="1">
              <a:off x="0" y="71431"/>
              <a:ext cx="1719807" cy="720657"/>
            </a:xfrm>
            <a:prstGeom prst="roundRect">
              <a:avLst>
                <a:gd name="adj" fmla="val 16667"/>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宋体" panose="02010600030101010101" pitchFamily="2" charset="-122"/>
              </a:endParaRPr>
            </a:p>
          </p:txBody>
        </p:sp>
        <p:sp>
          <p:nvSpPr>
            <p:cNvPr id="20490" name="Freeform 81">
              <a:extLst>
                <a:ext uri="{FF2B5EF4-FFF2-40B4-BE49-F238E27FC236}">
                  <a16:creationId xmlns:a16="http://schemas.microsoft.com/office/drawing/2014/main" id="{15FCCD10-85A1-4D94-89CB-D5ECBCD32BB1}"/>
                </a:ext>
              </a:extLst>
            </p:cNvPr>
            <p:cNvSpPr>
              <a:spLocks noEditPoints="1" noChangeArrowheads="1"/>
            </p:cNvSpPr>
            <p:nvPr/>
          </p:nvSpPr>
          <p:spPr bwMode="auto">
            <a:xfrm>
              <a:off x="228672" y="206355"/>
              <a:ext cx="319188" cy="393663"/>
            </a:xfrm>
            <a:custGeom>
              <a:avLst/>
              <a:gdLst>
                <a:gd name="T0" fmla="*/ 0 w 85"/>
                <a:gd name="T1" fmla="*/ 2147483646 h 105"/>
                <a:gd name="T2" fmla="*/ 2147483646 w 85"/>
                <a:gd name="T3" fmla="*/ 0 h 105"/>
                <a:gd name="T4" fmla="*/ 2147483646 w 85"/>
                <a:gd name="T5" fmla="*/ 2147483646 h 105"/>
                <a:gd name="T6" fmla="*/ 2147483646 w 85"/>
                <a:gd name="T7" fmla="*/ 2147483646 h 105"/>
                <a:gd name="T8" fmla="*/ 2147483646 w 85"/>
                <a:gd name="T9" fmla="*/ 2147483646 h 105"/>
                <a:gd name="T10" fmla="*/ 2147483646 w 85"/>
                <a:gd name="T11" fmla="*/ 2147483646 h 105"/>
                <a:gd name="T12" fmla="*/ 2147483646 w 85"/>
                <a:gd name="T13" fmla="*/ 2147483646 h 105"/>
                <a:gd name="T14" fmla="*/ 2147483646 w 85"/>
                <a:gd name="T15" fmla="*/ 2147483646 h 105"/>
                <a:gd name="T16" fmla="*/ 2147483646 w 85"/>
                <a:gd name="T17" fmla="*/ 2147483646 h 105"/>
                <a:gd name="T18" fmla="*/ 2147483646 w 85"/>
                <a:gd name="T19" fmla="*/ 2147483646 h 105"/>
                <a:gd name="T20" fmla="*/ 2147483646 w 85"/>
                <a:gd name="T21" fmla="*/ 2147483646 h 105"/>
                <a:gd name="T22" fmla="*/ 2147483646 w 85"/>
                <a:gd name="T23" fmla="*/ 2147483646 h 105"/>
                <a:gd name="T24" fmla="*/ 2147483646 w 85"/>
                <a:gd name="T25" fmla="*/ 2147483646 h 105"/>
                <a:gd name="T26" fmla="*/ 2147483646 w 85"/>
                <a:gd name="T27" fmla="*/ 2147483646 h 105"/>
                <a:gd name="T28" fmla="*/ 2147483646 w 85"/>
                <a:gd name="T29" fmla="*/ 2147483646 h 105"/>
                <a:gd name="T30" fmla="*/ 2147483646 w 85"/>
                <a:gd name="T31" fmla="*/ 2147483646 h 105"/>
                <a:gd name="T32" fmla="*/ 2147483646 w 85"/>
                <a:gd name="T33" fmla="*/ 2147483646 h 105"/>
                <a:gd name="T34" fmla="*/ 2147483646 w 85"/>
                <a:gd name="T35" fmla="*/ 2147483646 h 105"/>
                <a:gd name="T36" fmla="*/ 2147483646 w 85"/>
                <a:gd name="T37" fmla="*/ 2147483646 h 105"/>
                <a:gd name="T38" fmla="*/ 2147483646 w 85"/>
                <a:gd name="T39" fmla="*/ 2147483646 h 105"/>
                <a:gd name="T40" fmla="*/ 2147483646 w 85"/>
                <a:gd name="T41" fmla="*/ 2147483646 h 105"/>
                <a:gd name="T42" fmla="*/ 2147483646 w 85"/>
                <a:gd name="T43" fmla="*/ 2147483646 h 105"/>
                <a:gd name="T44" fmla="*/ 2147483646 w 85"/>
                <a:gd name="T45" fmla="*/ 2147483646 h 105"/>
                <a:gd name="T46" fmla="*/ 2147483646 w 85"/>
                <a:gd name="T47" fmla="*/ 2147483646 h 105"/>
                <a:gd name="T48" fmla="*/ 2147483646 w 85"/>
                <a:gd name="T49" fmla="*/ 2147483646 h 105"/>
                <a:gd name="T50" fmla="*/ 0 w 85"/>
                <a:gd name="T51" fmla="*/ 2147483646 h 105"/>
                <a:gd name="T52" fmla="*/ 2147483646 w 85"/>
                <a:gd name="T53" fmla="*/ 2147483646 h 105"/>
                <a:gd name="T54" fmla="*/ 2147483646 w 85"/>
                <a:gd name="T55" fmla="*/ 2147483646 h 105"/>
                <a:gd name="T56" fmla="*/ 2147483646 w 85"/>
                <a:gd name="T57" fmla="*/ 2147483646 h 105"/>
                <a:gd name="T58" fmla="*/ 2147483646 w 85"/>
                <a:gd name="T59" fmla="*/ 2147483646 h 105"/>
                <a:gd name="T60" fmla="*/ 2147483646 w 85"/>
                <a:gd name="T61" fmla="*/ 2147483646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
                <a:gd name="T94" fmla="*/ 0 h 105"/>
                <a:gd name="T95" fmla="*/ 85 w 85"/>
                <a:gd name="T96" fmla="*/ 105 h 1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491" name="矩形 29">
              <a:extLst>
                <a:ext uri="{FF2B5EF4-FFF2-40B4-BE49-F238E27FC236}">
                  <a16:creationId xmlns:a16="http://schemas.microsoft.com/office/drawing/2014/main" id="{0B26E0D1-E822-4723-9A56-8E85F1D5C022}"/>
                </a:ext>
              </a:extLst>
            </p:cNvPr>
            <p:cNvSpPr>
              <a:spLocks noChangeArrowheads="1"/>
            </p:cNvSpPr>
            <p:nvPr/>
          </p:nvSpPr>
          <p:spPr bwMode="auto">
            <a:xfrm>
              <a:off x="408384" y="0"/>
              <a:ext cx="1058931" cy="1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30000"/>
                </a:lnSpc>
                <a:spcBef>
                  <a:spcPct val="0"/>
                </a:spcBef>
                <a:buFont typeface="Arial" panose="020B0604020202020204" pitchFamily="34" charset="0"/>
                <a:buNone/>
              </a:pPr>
              <a:r>
                <a:rPr kumimoji="0" lang="zh-CN" altLang="en-US" sz="1600" dirty="0">
                  <a:solidFill>
                    <a:srgbClr val="000000"/>
                  </a:solidFill>
                  <a:latin typeface="时尚中黑简体" pitchFamily="2" charset="-122"/>
                  <a:ea typeface="时尚中黑简体" pitchFamily="2" charset="-122"/>
                  <a:sym typeface="宋体" panose="02010600030101010101" pitchFamily="2" charset="-122"/>
                </a:rPr>
                <a:t>Add here</a:t>
              </a:r>
            </a:p>
            <a:p>
              <a:pPr algn="r" eaLnBrk="1" hangingPunct="1">
                <a:lnSpc>
                  <a:spcPct val="130000"/>
                </a:lnSpc>
                <a:spcBef>
                  <a:spcPct val="0"/>
                </a:spcBef>
                <a:buFont typeface="Arial" panose="020B0604020202020204" pitchFamily="34" charset="0"/>
                <a:buNone/>
              </a:pPr>
              <a:r>
                <a:rPr kumimoji="0" lang="zh-CN" altLang="en-US" sz="1600" dirty="0">
                  <a:solidFill>
                    <a:srgbClr val="000000"/>
                  </a:solidFill>
                  <a:latin typeface="时尚中黑简体" pitchFamily="2" charset="-122"/>
                  <a:ea typeface="时尚中黑简体" pitchFamily="2" charset="-122"/>
                  <a:sym typeface="宋体" panose="02010600030101010101" pitchFamily="2" charset="-122"/>
                </a:rPr>
                <a:t>Add title</a:t>
              </a:r>
              <a:endParaRPr kumimoji="0" lang="zh-CN" altLang="en-US" sz="1600" dirty="0">
                <a:latin typeface="Arial" panose="020B0604020202020204" pitchFamily="34" charset="0"/>
                <a:ea typeface="时尚中黑简体" pitchFamily="2" charset="-122"/>
              </a:endParaRP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21506" name="矩形 34">
            <a:extLst>
              <a:ext uri="{FF2B5EF4-FFF2-40B4-BE49-F238E27FC236}">
                <a16:creationId xmlns:a16="http://schemas.microsoft.com/office/drawing/2014/main" id="{45EC7977-2793-45D1-A73A-732EC061CD5C}"/>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1800">
                <a:solidFill>
                  <a:schemeClr val="bg1"/>
                </a:solidFill>
              </a:rPr>
              <a:t>LOGO</a:t>
            </a:r>
          </a:p>
        </p:txBody>
      </p:sp>
      <p:sp>
        <p:nvSpPr>
          <p:cNvPr id="21507" name="Freeform 5658">
            <a:extLst>
              <a:ext uri="{FF2B5EF4-FFF2-40B4-BE49-F238E27FC236}">
                <a16:creationId xmlns:a16="http://schemas.microsoft.com/office/drawing/2014/main" id="{116D9054-2BC9-4678-B138-E75408699BD1}"/>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08" name="矩形 36">
            <a:extLst>
              <a:ext uri="{FF2B5EF4-FFF2-40B4-BE49-F238E27FC236}">
                <a16:creationId xmlns:a16="http://schemas.microsoft.com/office/drawing/2014/main" id="{997D2301-075D-4D97-A4B9-C56DA95507F1}"/>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2800">
                <a:solidFill>
                  <a:schemeClr val="bg1"/>
                </a:solidFill>
              </a:rPr>
              <a:t>The coolest Design</a:t>
            </a:r>
          </a:p>
        </p:txBody>
      </p:sp>
      <p:sp>
        <p:nvSpPr>
          <p:cNvPr id="21509" name="矩形 37">
            <a:extLst>
              <a:ext uri="{FF2B5EF4-FFF2-40B4-BE49-F238E27FC236}">
                <a16:creationId xmlns:a16="http://schemas.microsoft.com/office/drawing/2014/main" id="{4EA0AA1D-8924-456C-9606-016E692AA22B}"/>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r" eaLnBrk="1" hangingPunct="1">
              <a:spcBef>
                <a:spcPct val="0"/>
              </a:spcBef>
              <a:buFont typeface="Arial" panose="020B0604020202020204" pitchFamily="34" charset="0"/>
              <a:buNone/>
            </a:pPr>
            <a:r>
              <a:rPr kumimoji="0" lang="en-US" altLang="zh-CN" sz="1000">
                <a:solidFill>
                  <a:schemeClr val="bg1"/>
                </a:solidFill>
              </a:rPr>
              <a:t>Lorem ipsum dolor sit amet, consectetur adipisicing elit, sed do eiusmod tempor incididunt ut labore et dolore magna aliqu A.</a:t>
            </a:r>
            <a:endParaRPr kumimoji="0" lang="zh-CN" altLang="en-US" sz="1800">
              <a:latin typeface="Arial" panose="020B0604020202020204" pitchFamily="34" charset="0"/>
              <a:ea typeface="宋体" panose="02010600030101010101" pitchFamily="2" charset="-122"/>
            </a:endParaRPr>
          </a:p>
        </p:txBody>
      </p:sp>
      <p:sp>
        <p:nvSpPr>
          <p:cNvPr id="21510" name="AutoShape 23">
            <a:extLst>
              <a:ext uri="{FF2B5EF4-FFF2-40B4-BE49-F238E27FC236}">
                <a16:creationId xmlns:a16="http://schemas.microsoft.com/office/drawing/2014/main" id="{ED5C7EE5-FE40-40AE-8ABA-AA5BF9885FF6}"/>
              </a:ext>
            </a:extLst>
          </p:cNvPr>
          <p:cNvSpPr>
            <a:spLocks noChangeAspect="1" noChangeArrowheads="1" noTextEdit="1"/>
          </p:cNvSpPr>
          <p:nvPr/>
        </p:nvSpPr>
        <p:spPr bwMode="auto">
          <a:xfrm>
            <a:off x="1014413" y="1138238"/>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21511" name="Freeform 25">
            <a:extLst>
              <a:ext uri="{FF2B5EF4-FFF2-40B4-BE49-F238E27FC236}">
                <a16:creationId xmlns:a16="http://schemas.microsoft.com/office/drawing/2014/main" id="{E8B284C8-E029-4D4D-BD90-451636882149}"/>
              </a:ext>
            </a:extLst>
          </p:cNvPr>
          <p:cNvSpPr>
            <a:spLocks noChangeArrowheads="1"/>
          </p:cNvSpPr>
          <p:nvPr/>
        </p:nvSpPr>
        <p:spPr bwMode="auto">
          <a:xfrm>
            <a:off x="1014413" y="1133475"/>
            <a:ext cx="1973262" cy="1973263"/>
          </a:xfrm>
          <a:custGeom>
            <a:avLst/>
            <a:gdLst>
              <a:gd name="T0" fmla="*/ 2147483646 w 388"/>
              <a:gd name="T1" fmla="*/ 2147483646 h 388"/>
              <a:gd name="T2" fmla="*/ 2147483646 w 388"/>
              <a:gd name="T3" fmla="*/ 2147483646 h 388"/>
              <a:gd name="T4" fmla="*/ 2147483646 w 388"/>
              <a:gd name="T5" fmla="*/ 2147483646 h 388"/>
              <a:gd name="T6" fmla="*/ 2147483646 w 388"/>
              <a:gd name="T7" fmla="*/ 2147483646 h 388"/>
              <a:gd name="T8" fmla="*/ 2147483646 w 388"/>
              <a:gd name="T9" fmla="*/ 2147483646 h 388"/>
              <a:gd name="T10" fmla="*/ 2147483646 w 388"/>
              <a:gd name="T11" fmla="*/ 2147483646 h 388"/>
              <a:gd name="T12" fmla="*/ 2147483646 w 388"/>
              <a:gd name="T13" fmla="*/ 2147483646 h 388"/>
              <a:gd name="T14" fmla="*/ 2147483646 w 388"/>
              <a:gd name="T15" fmla="*/ 2147483646 h 388"/>
              <a:gd name="T16" fmla="*/ 2147483646 w 388"/>
              <a:gd name="T17" fmla="*/ 2147483646 h 388"/>
              <a:gd name="T18" fmla="*/ 2147483646 w 388"/>
              <a:gd name="T19" fmla="*/ 2147483646 h 388"/>
              <a:gd name="T20" fmla="*/ 2147483646 w 388"/>
              <a:gd name="T21" fmla="*/ 0 h 388"/>
              <a:gd name="T22" fmla="*/ 2147483646 w 388"/>
              <a:gd name="T23" fmla="*/ 0 h 388"/>
              <a:gd name="T24" fmla="*/ 2147483646 w 388"/>
              <a:gd name="T25" fmla="*/ 2147483646 h 388"/>
              <a:gd name="T26" fmla="*/ 0 w 388"/>
              <a:gd name="T27" fmla="*/ 2147483646 h 388"/>
              <a:gd name="T28" fmla="*/ 0 w 388"/>
              <a:gd name="T29" fmla="*/ 2147483646 h 388"/>
              <a:gd name="T30" fmla="*/ 2147483646 w 388"/>
              <a:gd name="T31" fmla="*/ 2147483646 h 388"/>
              <a:gd name="T32" fmla="*/ 2147483646 w 388"/>
              <a:gd name="T33" fmla="*/ 2147483646 h 388"/>
              <a:gd name="T34" fmla="*/ 2147483646 w 388"/>
              <a:gd name="T35" fmla="*/ 2147483646 h 388"/>
              <a:gd name="T36" fmla="*/ 2147483646 w 388"/>
              <a:gd name="T37" fmla="*/ 2147483646 h 388"/>
              <a:gd name="T38" fmla="*/ 2147483646 w 388"/>
              <a:gd name="T39" fmla="*/ 2147483646 h 388"/>
              <a:gd name="T40" fmla="*/ 2147483646 w 388"/>
              <a:gd name="T41" fmla="*/ 2147483646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388"/>
              <a:gd name="T65" fmla="*/ 388 w 388"/>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388">
                <a:moveTo>
                  <a:pt x="308" y="194"/>
                </a:moveTo>
                <a:cubicBezTo>
                  <a:pt x="307" y="227"/>
                  <a:pt x="296" y="255"/>
                  <a:pt x="276" y="275"/>
                </a:cubicBezTo>
                <a:cubicBezTo>
                  <a:pt x="256" y="295"/>
                  <a:pt x="228" y="307"/>
                  <a:pt x="194" y="308"/>
                </a:cubicBezTo>
                <a:cubicBezTo>
                  <a:pt x="193" y="308"/>
                  <a:pt x="192" y="308"/>
                  <a:pt x="191" y="308"/>
                </a:cubicBezTo>
                <a:cubicBezTo>
                  <a:pt x="160" y="308"/>
                  <a:pt x="132" y="297"/>
                  <a:pt x="111" y="277"/>
                </a:cubicBezTo>
                <a:cubicBezTo>
                  <a:pt x="89" y="257"/>
                  <a:pt x="75" y="228"/>
                  <a:pt x="75" y="194"/>
                </a:cubicBezTo>
                <a:cubicBezTo>
                  <a:pt x="75" y="193"/>
                  <a:pt x="75" y="192"/>
                  <a:pt x="75" y="191"/>
                </a:cubicBezTo>
                <a:cubicBezTo>
                  <a:pt x="75" y="159"/>
                  <a:pt x="88" y="130"/>
                  <a:pt x="109" y="109"/>
                </a:cubicBezTo>
                <a:cubicBezTo>
                  <a:pt x="130" y="88"/>
                  <a:pt x="160" y="74"/>
                  <a:pt x="191" y="74"/>
                </a:cubicBezTo>
                <a:cubicBezTo>
                  <a:pt x="192" y="74"/>
                  <a:pt x="193" y="74"/>
                  <a:pt x="194" y="74"/>
                </a:cubicBezTo>
                <a:cubicBezTo>
                  <a:pt x="194" y="0"/>
                  <a:pt x="194" y="0"/>
                  <a:pt x="194" y="0"/>
                </a:cubicBezTo>
                <a:cubicBezTo>
                  <a:pt x="193" y="0"/>
                  <a:pt x="192" y="0"/>
                  <a:pt x="191" y="0"/>
                </a:cubicBezTo>
                <a:cubicBezTo>
                  <a:pt x="138" y="0"/>
                  <a:pt x="91" y="21"/>
                  <a:pt x="56" y="56"/>
                </a:cubicBezTo>
                <a:cubicBezTo>
                  <a:pt x="21" y="90"/>
                  <a:pt x="0" y="138"/>
                  <a:pt x="0" y="191"/>
                </a:cubicBezTo>
                <a:cubicBezTo>
                  <a:pt x="0" y="192"/>
                  <a:pt x="0" y="193"/>
                  <a:pt x="0" y="194"/>
                </a:cubicBezTo>
                <a:cubicBezTo>
                  <a:pt x="1" y="249"/>
                  <a:pt x="22" y="297"/>
                  <a:pt x="56" y="332"/>
                </a:cubicBezTo>
                <a:cubicBezTo>
                  <a:pt x="91" y="367"/>
                  <a:pt x="139" y="388"/>
                  <a:pt x="191" y="388"/>
                </a:cubicBezTo>
                <a:cubicBezTo>
                  <a:pt x="192" y="388"/>
                  <a:pt x="193" y="388"/>
                  <a:pt x="194" y="388"/>
                </a:cubicBezTo>
                <a:cubicBezTo>
                  <a:pt x="249" y="387"/>
                  <a:pt x="297" y="366"/>
                  <a:pt x="332" y="331"/>
                </a:cubicBezTo>
                <a:cubicBezTo>
                  <a:pt x="366" y="296"/>
                  <a:pt x="387" y="248"/>
                  <a:pt x="388" y="194"/>
                </a:cubicBezTo>
                <a:lnTo>
                  <a:pt x="308" y="194"/>
                </a:lnTo>
                <a:close/>
              </a:path>
            </a:pathLst>
          </a:custGeom>
          <a:solidFill>
            <a:srgbClr val="7D6B6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12" name="Freeform 26">
            <a:extLst>
              <a:ext uri="{FF2B5EF4-FFF2-40B4-BE49-F238E27FC236}">
                <a16:creationId xmlns:a16="http://schemas.microsoft.com/office/drawing/2014/main" id="{A2D6F9B1-1AA5-46DE-91CE-DD38F657BADB}"/>
              </a:ext>
            </a:extLst>
          </p:cNvPr>
          <p:cNvSpPr>
            <a:spLocks noChangeArrowheads="1"/>
          </p:cNvSpPr>
          <p:nvPr/>
        </p:nvSpPr>
        <p:spPr bwMode="auto">
          <a:xfrm>
            <a:off x="1014413" y="1133475"/>
            <a:ext cx="1973262" cy="1973263"/>
          </a:xfrm>
          <a:custGeom>
            <a:avLst/>
            <a:gdLst>
              <a:gd name="T0" fmla="*/ 2147483646 w 388"/>
              <a:gd name="T1" fmla="*/ 2147483646 h 388"/>
              <a:gd name="T2" fmla="*/ 2147483646 w 388"/>
              <a:gd name="T3" fmla="*/ 2147483646 h 388"/>
              <a:gd name="T4" fmla="*/ 2147483646 w 388"/>
              <a:gd name="T5" fmla="*/ 2147483646 h 388"/>
              <a:gd name="T6" fmla="*/ 2147483646 w 388"/>
              <a:gd name="T7" fmla="*/ 2147483646 h 388"/>
              <a:gd name="T8" fmla="*/ 2147483646 w 388"/>
              <a:gd name="T9" fmla="*/ 2147483646 h 388"/>
              <a:gd name="T10" fmla="*/ 2147483646 w 388"/>
              <a:gd name="T11" fmla="*/ 2147483646 h 388"/>
              <a:gd name="T12" fmla="*/ 2147483646 w 388"/>
              <a:gd name="T13" fmla="*/ 2147483646 h 388"/>
              <a:gd name="T14" fmla="*/ 2147483646 w 388"/>
              <a:gd name="T15" fmla="*/ 2147483646 h 388"/>
              <a:gd name="T16" fmla="*/ 2147483646 w 388"/>
              <a:gd name="T17" fmla="*/ 2147483646 h 388"/>
              <a:gd name="T18" fmla="*/ 2147483646 w 388"/>
              <a:gd name="T19" fmla="*/ 2147483646 h 388"/>
              <a:gd name="T20" fmla="*/ 2147483646 w 388"/>
              <a:gd name="T21" fmla="*/ 0 h 388"/>
              <a:gd name="T22" fmla="*/ 2147483646 w 388"/>
              <a:gd name="T23" fmla="*/ 0 h 388"/>
              <a:gd name="T24" fmla="*/ 2147483646 w 388"/>
              <a:gd name="T25" fmla="*/ 2147483646 h 388"/>
              <a:gd name="T26" fmla="*/ 0 w 388"/>
              <a:gd name="T27" fmla="*/ 2147483646 h 388"/>
              <a:gd name="T28" fmla="*/ 0 w 388"/>
              <a:gd name="T29" fmla="*/ 2147483646 h 388"/>
              <a:gd name="T30" fmla="*/ 2147483646 w 388"/>
              <a:gd name="T31" fmla="*/ 2147483646 h 388"/>
              <a:gd name="T32" fmla="*/ 2147483646 w 388"/>
              <a:gd name="T33" fmla="*/ 2147483646 h 388"/>
              <a:gd name="T34" fmla="*/ 2147483646 w 388"/>
              <a:gd name="T35" fmla="*/ 2147483646 h 388"/>
              <a:gd name="T36" fmla="*/ 2147483646 w 388"/>
              <a:gd name="T37" fmla="*/ 2147483646 h 388"/>
              <a:gd name="T38" fmla="*/ 2147483646 w 388"/>
              <a:gd name="T39" fmla="*/ 2147483646 h 388"/>
              <a:gd name="T40" fmla="*/ 2147483646 w 388"/>
              <a:gd name="T41" fmla="*/ 2147483646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388"/>
              <a:gd name="T65" fmla="*/ 388 w 388"/>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388">
                <a:moveTo>
                  <a:pt x="308" y="194"/>
                </a:moveTo>
                <a:cubicBezTo>
                  <a:pt x="307" y="227"/>
                  <a:pt x="296" y="255"/>
                  <a:pt x="276" y="275"/>
                </a:cubicBezTo>
                <a:cubicBezTo>
                  <a:pt x="256" y="295"/>
                  <a:pt x="228" y="307"/>
                  <a:pt x="194" y="308"/>
                </a:cubicBezTo>
                <a:cubicBezTo>
                  <a:pt x="193" y="308"/>
                  <a:pt x="192" y="308"/>
                  <a:pt x="191" y="308"/>
                </a:cubicBezTo>
                <a:cubicBezTo>
                  <a:pt x="160" y="308"/>
                  <a:pt x="132" y="297"/>
                  <a:pt x="111" y="277"/>
                </a:cubicBezTo>
                <a:cubicBezTo>
                  <a:pt x="89" y="257"/>
                  <a:pt x="75" y="228"/>
                  <a:pt x="75" y="194"/>
                </a:cubicBezTo>
                <a:cubicBezTo>
                  <a:pt x="75" y="193"/>
                  <a:pt x="75" y="192"/>
                  <a:pt x="75" y="191"/>
                </a:cubicBezTo>
                <a:cubicBezTo>
                  <a:pt x="75" y="159"/>
                  <a:pt x="88" y="130"/>
                  <a:pt x="109" y="109"/>
                </a:cubicBezTo>
                <a:cubicBezTo>
                  <a:pt x="130" y="88"/>
                  <a:pt x="160" y="74"/>
                  <a:pt x="191" y="74"/>
                </a:cubicBezTo>
                <a:cubicBezTo>
                  <a:pt x="192" y="74"/>
                  <a:pt x="193" y="74"/>
                  <a:pt x="194" y="74"/>
                </a:cubicBezTo>
                <a:cubicBezTo>
                  <a:pt x="194" y="0"/>
                  <a:pt x="194" y="0"/>
                  <a:pt x="194" y="0"/>
                </a:cubicBezTo>
                <a:cubicBezTo>
                  <a:pt x="193" y="0"/>
                  <a:pt x="192" y="0"/>
                  <a:pt x="191" y="0"/>
                </a:cubicBezTo>
                <a:cubicBezTo>
                  <a:pt x="138" y="0"/>
                  <a:pt x="91" y="21"/>
                  <a:pt x="56" y="56"/>
                </a:cubicBezTo>
                <a:cubicBezTo>
                  <a:pt x="21" y="90"/>
                  <a:pt x="0" y="138"/>
                  <a:pt x="0" y="191"/>
                </a:cubicBezTo>
                <a:cubicBezTo>
                  <a:pt x="0" y="192"/>
                  <a:pt x="0" y="193"/>
                  <a:pt x="0" y="194"/>
                </a:cubicBezTo>
                <a:cubicBezTo>
                  <a:pt x="1" y="249"/>
                  <a:pt x="22" y="297"/>
                  <a:pt x="56" y="332"/>
                </a:cubicBezTo>
                <a:cubicBezTo>
                  <a:pt x="91" y="367"/>
                  <a:pt x="139" y="388"/>
                  <a:pt x="191" y="388"/>
                </a:cubicBezTo>
                <a:cubicBezTo>
                  <a:pt x="192" y="388"/>
                  <a:pt x="193" y="388"/>
                  <a:pt x="194" y="388"/>
                </a:cubicBezTo>
                <a:cubicBezTo>
                  <a:pt x="249" y="387"/>
                  <a:pt x="297" y="366"/>
                  <a:pt x="332" y="331"/>
                </a:cubicBezTo>
                <a:cubicBezTo>
                  <a:pt x="366" y="296"/>
                  <a:pt x="387" y="248"/>
                  <a:pt x="388" y="194"/>
                </a:cubicBezTo>
                <a:lnTo>
                  <a:pt x="308" y="194"/>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13" name="Oval 27">
            <a:extLst>
              <a:ext uri="{FF2B5EF4-FFF2-40B4-BE49-F238E27FC236}">
                <a16:creationId xmlns:a16="http://schemas.microsoft.com/office/drawing/2014/main" id="{F94CDE22-A0A8-4938-8D7A-72BAAC5048B7}"/>
              </a:ext>
            </a:extLst>
          </p:cNvPr>
          <p:cNvSpPr>
            <a:spLocks noChangeArrowheads="1"/>
          </p:cNvSpPr>
          <p:nvPr/>
        </p:nvSpPr>
        <p:spPr bwMode="auto">
          <a:xfrm>
            <a:off x="1171575" y="1290638"/>
            <a:ext cx="1638300" cy="16383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endParaRPr>
          </a:p>
        </p:txBody>
      </p:sp>
      <p:sp>
        <p:nvSpPr>
          <p:cNvPr id="21514" name="矩形 10">
            <a:extLst>
              <a:ext uri="{FF2B5EF4-FFF2-40B4-BE49-F238E27FC236}">
                <a16:creationId xmlns:a16="http://schemas.microsoft.com/office/drawing/2014/main" id="{93BFB2B6-B3A0-42A3-9E22-30CBC7B7A425}"/>
              </a:ext>
            </a:extLst>
          </p:cNvPr>
          <p:cNvSpPr>
            <a:spLocks noChangeArrowheads="1"/>
          </p:cNvSpPr>
          <p:nvPr/>
        </p:nvSpPr>
        <p:spPr bwMode="auto">
          <a:xfrm>
            <a:off x="1370013" y="1755775"/>
            <a:ext cx="1289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en-US" altLang="zh-CN" sz="4800">
                <a:solidFill>
                  <a:srgbClr val="000000"/>
                </a:solidFill>
              </a:rPr>
              <a:t>75%</a:t>
            </a:r>
            <a:endParaRPr kumimoji="0" lang="zh-CN" altLang="en-US" sz="4800">
              <a:solidFill>
                <a:srgbClr val="000000"/>
              </a:solidFill>
            </a:endParaRPr>
          </a:p>
        </p:txBody>
      </p:sp>
      <p:sp>
        <p:nvSpPr>
          <p:cNvPr id="21515" name="AutoShape 14">
            <a:extLst>
              <a:ext uri="{FF2B5EF4-FFF2-40B4-BE49-F238E27FC236}">
                <a16:creationId xmlns:a16="http://schemas.microsoft.com/office/drawing/2014/main" id="{0330FBDA-6881-4EFC-9806-0C0A583FDD48}"/>
              </a:ext>
            </a:extLst>
          </p:cNvPr>
          <p:cNvSpPr>
            <a:spLocks noChangeAspect="1" noChangeArrowheads="1" noTextEdit="1"/>
          </p:cNvSpPr>
          <p:nvPr/>
        </p:nvSpPr>
        <p:spPr bwMode="auto">
          <a:xfrm>
            <a:off x="3651250" y="1138238"/>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21516" name="Freeform 17">
            <a:extLst>
              <a:ext uri="{FF2B5EF4-FFF2-40B4-BE49-F238E27FC236}">
                <a16:creationId xmlns:a16="http://schemas.microsoft.com/office/drawing/2014/main" id="{8D161914-D272-4EDD-8546-F364033422BB}"/>
              </a:ext>
            </a:extLst>
          </p:cNvPr>
          <p:cNvSpPr>
            <a:spLocks noChangeArrowheads="1"/>
          </p:cNvSpPr>
          <p:nvPr/>
        </p:nvSpPr>
        <p:spPr bwMode="auto">
          <a:xfrm rot="-2869658">
            <a:off x="3829844" y="1464469"/>
            <a:ext cx="985837" cy="2016125"/>
          </a:xfrm>
          <a:custGeom>
            <a:avLst/>
            <a:gdLst>
              <a:gd name="T0" fmla="*/ 2147483646 w 7029"/>
              <a:gd name="T1" fmla="*/ 2147483646 h 10000"/>
              <a:gd name="T2" fmla="*/ 2147483646 w 7029"/>
              <a:gd name="T3" fmla="*/ 2147483646 h 10000"/>
              <a:gd name="T4" fmla="*/ 2147483646 w 7029"/>
              <a:gd name="T5" fmla="*/ 2147483646 h 10000"/>
              <a:gd name="T6" fmla="*/ 2147483646 w 7029"/>
              <a:gd name="T7" fmla="*/ 2147483646 h 10000"/>
              <a:gd name="T8" fmla="*/ 2147483646 w 7029"/>
              <a:gd name="T9" fmla="*/ 2147483646 h 10000"/>
              <a:gd name="T10" fmla="*/ 2147483646 w 7029"/>
              <a:gd name="T11" fmla="*/ 2147483646 h 10000"/>
              <a:gd name="T12" fmla="*/ 2147483646 w 7029"/>
              <a:gd name="T13" fmla="*/ 2147483646 h 10000"/>
              <a:gd name="T14" fmla="*/ 2147483646 w 7029"/>
              <a:gd name="T15" fmla="*/ 2147483646 h 10000"/>
              <a:gd name="T16" fmla="*/ 2147483646 w 7029"/>
              <a:gd name="T17" fmla="*/ 2147483646 h 10000"/>
              <a:gd name="T18" fmla="*/ 2147483646 w 7029"/>
              <a:gd name="T19" fmla="*/ 0 h 10000"/>
              <a:gd name="T20" fmla="*/ 2147483646 w 7029"/>
              <a:gd name="T21" fmla="*/ 0 h 10000"/>
              <a:gd name="T22" fmla="*/ 2147483646 w 7029"/>
              <a:gd name="T23" fmla="*/ 2147483646 h 10000"/>
              <a:gd name="T24" fmla="*/ 0 w 7029"/>
              <a:gd name="T25" fmla="*/ 2147483646 h 10000"/>
              <a:gd name="T26" fmla="*/ 0 w 7029"/>
              <a:gd name="T27" fmla="*/ 2147483646 h 10000"/>
              <a:gd name="T28" fmla="*/ 2147483646 w 7029"/>
              <a:gd name="T29" fmla="*/ 2147483646 h 10000"/>
              <a:gd name="T30" fmla="*/ 2147483646 w 7029"/>
              <a:gd name="T31" fmla="*/ 2147483646 h 10000"/>
              <a:gd name="T32" fmla="*/ 2147483646 w 7029"/>
              <a:gd name="T33" fmla="*/ 2147483646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29"/>
              <a:gd name="T52" fmla="*/ 0 h 10000"/>
              <a:gd name="T53" fmla="*/ 7029 w 7029"/>
              <a:gd name="T54" fmla="*/ 10000 h 1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29" h="10000">
                <a:moveTo>
                  <a:pt x="7029" y="9790"/>
                </a:moveTo>
                <a:cubicBezTo>
                  <a:pt x="7047" y="9454"/>
                  <a:pt x="7047" y="8107"/>
                  <a:pt x="7029" y="7771"/>
                </a:cubicBezTo>
                <a:lnTo>
                  <a:pt x="6921" y="7771"/>
                </a:lnTo>
                <a:cubicBezTo>
                  <a:pt x="5797" y="7771"/>
                  <a:pt x="4783" y="7494"/>
                  <a:pt x="4022" y="6989"/>
                </a:cubicBezTo>
                <a:cubicBezTo>
                  <a:pt x="3225" y="6485"/>
                  <a:pt x="2717" y="5752"/>
                  <a:pt x="2717" y="4895"/>
                </a:cubicBezTo>
                <a:lnTo>
                  <a:pt x="2717" y="4819"/>
                </a:lnTo>
                <a:cubicBezTo>
                  <a:pt x="2717" y="4012"/>
                  <a:pt x="3188" y="3280"/>
                  <a:pt x="3949" y="2750"/>
                </a:cubicBezTo>
                <a:cubicBezTo>
                  <a:pt x="4710" y="2220"/>
                  <a:pt x="5797" y="1867"/>
                  <a:pt x="6921" y="1867"/>
                </a:cubicBezTo>
                <a:lnTo>
                  <a:pt x="7029" y="1867"/>
                </a:lnTo>
                <a:lnTo>
                  <a:pt x="7029" y="0"/>
                </a:lnTo>
                <a:lnTo>
                  <a:pt x="6921" y="0"/>
                </a:lnTo>
                <a:cubicBezTo>
                  <a:pt x="5000" y="0"/>
                  <a:pt x="3296" y="530"/>
                  <a:pt x="2029" y="1413"/>
                </a:cubicBezTo>
                <a:cubicBezTo>
                  <a:pt x="761" y="2271"/>
                  <a:pt x="0" y="3482"/>
                  <a:pt x="0" y="4819"/>
                </a:cubicBezTo>
                <a:lnTo>
                  <a:pt x="0" y="4895"/>
                </a:lnTo>
                <a:cubicBezTo>
                  <a:pt x="36" y="6283"/>
                  <a:pt x="797" y="7494"/>
                  <a:pt x="2029" y="8377"/>
                </a:cubicBezTo>
                <a:cubicBezTo>
                  <a:pt x="3296" y="9260"/>
                  <a:pt x="5035" y="9790"/>
                  <a:pt x="6921" y="9790"/>
                </a:cubicBezTo>
                <a:cubicBezTo>
                  <a:pt x="6957" y="9790"/>
                  <a:pt x="6516" y="10264"/>
                  <a:pt x="7029" y="979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17" name="Oval 18">
            <a:extLst>
              <a:ext uri="{FF2B5EF4-FFF2-40B4-BE49-F238E27FC236}">
                <a16:creationId xmlns:a16="http://schemas.microsoft.com/office/drawing/2014/main" id="{0C8D5399-4405-40D0-8F7B-A0AF26ACA5D5}"/>
              </a:ext>
            </a:extLst>
          </p:cNvPr>
          <p:cNvSpPr>
            <a:spLocks noChangeArrowheads="1"/>
          </p:cNvSpPr>
          <p:nvPr/>
        </p:nvSpPr>
        <p:spPr bwMode="auto">
          <a:xfrm>
            <a:off x="3808413" y="1290638"/>
            <a:ext cx="1638300" cy="16383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endParaRPr>
          </a:p>
        </p:txBody>
      </p:sp>
      <p:sp>
        <p:nvSpPr>
          <p:cNvPr id="21518" name="矩形 15">
            <a:extLst>
              <a:ext uri="{FF2B5EF4-FFF2-40B4-BE49-F238E27FC236}">
                <a16:creationId xmlns:a16="http://schemas.microsoft.com/office/drawing/2014/main" id="{BCB5200A-9592-44B3-9396-3CCDE71701AA}"/>
              </a:ext>
            </a:extLst>
          </p:cNvPr>
          <p:cNvSpPr>
            <a:spLocks noChangeArrowheads="1"/>
          </p:cNvSpPr>
          <p:nvPr/>
        </p:nvSpPr>
        <p:spPr bwMode="auto">
          <a:xfrm>
            <a:off x="4064000" y="1755775"/>
            <a:ext cx="1289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en-US" altLang="zh-CN" sz="4800">
                <a:solidFill>
                  <a:srgbClr val="000000"/>
                </a:solidFill>
              </a:rPr>
              <a:t>50%</a:t>
            </a:r>
            <a:endParaRPr kumimoji="0" lang="zh-CN" altLang="en-US" sz="4800">
              <a:solidFill>
                <a:srgbClr val="000000"/>
              </a:solidFill>
            </a:endParaRPr>
          </a:p>
        </p:txBody>
      </p:sp>
      <p:sp>
        <p:nvSpPr>
          <p:cNvPr id="21519" name="Freeform 7">
            <a:extLst>
              <a:ext uri="{FF2B5EF4-FFF2-40B4-BE49-F238E27FC236}">
                <a16:creationId xmlns:a16="http://schemas.microsoft.com/office/drawing/2014/main" id="{65C250C9-BB3A-4AD1-9304-715E2997A667}"/>
              </a:ext>
            </a:extLst>
          </p:cNvPr>
          <p:cNvSpPr>
            <a:spLocks noChangeArrowheads="1"/>
          </p:cNvSpPr>
          <p:nvPr/>
        </p:nvSpPr>
        <p:spPr bwMode="auto">
          <a:xfrm rot="-2300773">
            <a:off x="6354763" y="1389063"/>
            <a:ext cx="1974850" cy="1689100"/>
          </a:xfrm>
          <a:custGeom>
            <a:avLst/>
            <a:gdLst>
              <a:gd name="T0" fmla="*/ 2147483646 w 10000"/>
              <a:gd name="T1" fmla="*/ 2147483646 h 9922"/>
              <a:gd name="T2" fmla="*/ 2147483646 w 10000"/>
              <a:gd name="T3" fmla="*/ 2147483646 h 9922"/>
              <a:gd name="T4" fmla="*/ 2147483646 w 10000"/>
              <a:gd name="T5" fmla="*/ 2147483646 h 9922"/>
              <a:gd name="T6" fmla="*/ 2147483646 w 10000"/>
              <a:gd name="T7" fmla="*/ 2147483646 h 9922"/>
              <a:gd name="T8" fmla="*/ 2147483646 w 10000"/>
              <a:gd name="T9" fmla="*/ 2147483646 h 9922"/>
              <a:gd name="T10" fmla="*/ 2147483646 w 10000"/>
              <a:gd name="T11" fmla="*/ 2147483646 h 9922"/>
              <a:gd name="T12" fmla="*/ 2147483646 w 10000"/>
              <a:gd name="T13" fmla="*/ 2147483646 h 9922"/>
              <a:gd name="T14" fmla="*/ 2147483646 w 10000"/>
              <a:gd name="T15" fmla="*/ 2147483646 h 9922"/>
              <a:gd name="T16" fmla="*/ 2147483646 w 10000"/>
              <a:gd name="T17" fmla="*/ 0 h 9922"/>
              <a:gd name="T18" fmla="*/ 0 w 10000"/>
              <a:gd name="T19" fmla="*/ 2147483646 h 9922"/>
              <a:gd name="T20" fmla="*/ 0 w 10000"/>
              <a:gd name="T21" fmla="*/ 2147483646 h 9922"/>
              <a:gd name="T22" fmla="*/ 2147483646 w 10000"/>
              <a:gd name="T23" fmla="*/ 2147483646 h 9922"/>
              <a:gd name="T24" fmla="*/ 2147483646 w 10000"/>
              <a:gd name="T25" fmla="*/ 2147483646 h 9922"/>
              <a:gd name="T26" fmla="*/ 2147483646 w 10000"/>
              <a:gd name="T27" fmla="*/ 2147483646 h 9922"/>
              <a:gd name="T28" fmla="*/ 2147483646 w 10000"/>
              <a:gd name="T29" fmla="*/ 2147483646 h 9922"/>
              <a:gd name="T30" fmla="*/ 2147483646 w 10000"/>
              <a:gd name="T31" fmla="*/ 2147483646 h 9922"/>
              <a:gd name="T32" fmla="*/ 2147483646 w 10000"/>
              <a:gd name="T33" fmla="*/ 2147483646 h 99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00"/>
              <a:gd name="T52" fmla="*/ 0 h 9922"/>
              <a:gd name="T53" fmla="*/ 10000 w 10000"/>
              <a:gd name="T54" fmla="*/ 9922 h 99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00" h="9922">
                <a:moveTo>
                  <a:pt x="7938" y="4124"/>
                </a:moveTo>
                <a:cubicBezTo>
                  <a:pt x="7912" y="5111"/>
                  <a:pt x="7629" y="5947"/>
                  <a:pt x="7113" y="6545"/>
                </a:cubicBezTo>
                <a:cubicBezTo>
                  <a:pt x="6598" y="7143"/>
                  <a:pt x="5876" y="7501"/>
                  <a:pt x="5000" y="7531"/>
                </a:cubicBezTo>
                <a:lnTo>
                  <a:pt x="4923" y="7531"/>
                </a:lnTo>
                <a:cubicBezTo>
                  <a:pt x="4124" y="7531"/>
                  <a:pt x="3402" y="7203"/>
                  <a:pt x="2861" y="6604"/>
                </a:cubicBezTo>
                <a:cubicBezTo>
                  <a:pt x="2294" y="6007"/>
                  <a:pt x="1933" y="5141"/>
                  <a:pt x="1933" y="4124"/>
                </a:cubicBezTo>
                <a:lnTo>
                  <a:pt x="1933" y="4035"/>
                </a:lnTo>
                <a:cubicBezTo>
                  <a:pt x="1933" y="3079"/>
                  <a:pt x="2891" y="2256"/>
                  <a:pt x="2809" y="1584"/>
                </a:cubicBezTo>
                <a:lnTo>
                  <a:pt x="1443" y="0"/>
                </a:lnTo>
                <a:cubicBezTo>
                  <a:pt x="541" y="1017"/>
                  <a:pt x="0" y="2451"/>
                  <a:pt x="0" y="4035"/>
                </a:cubicBezTo>
                <a:lnTo>
                  <a:pt x="0" y="4124"/>
                </a:lnTo>
                <a:cubicBezTo>
                  <a:pt x="26" y="5768"/>
                  <a:pt x="567" y="7203"/>
                  <a:pt x="1443" y="8249"/>
                </a:cubicBezTo>
                <a:cubicBezTo>
                  <a:pt x="2345" y="9294"/>
                  <a:pt x="3582" y="9922"/>
                  <a:pt x="4923" y="9922"/>
                </a:cubicBezTo>
                <a:lnTo>
                  <a:pt x="5000" y="9922"/>
                </a:lnTo>
                <a:cubicBezTo>
                  <a:pt x="6418" y="9892"/>
                  <a:pt x="7655" y="9264"/>
                  <a:pt x="8557" y="8219"/>
                </a:cubicBezTo>
                <a:cubicBezTo>
                  <a:pt x="9433" y="7173"/>
                  <a:pt x="9974" y="5739"/>
                  <a:pt x="10000" y="4124"/>
                </a:cubicBezTo>
                <a:lnTo>
                  <a:pt x="7938" y="4124"/>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20" name="AutoShape 5">
            <a:extLst>
              <a:ext uri="{FF2B5EF4-FFF2-40B4-BE49-F238E27FC236}">
                <a16:creationId xmlns:a16="http://schemas.microsoft.com/office/drawing/2014/main" id="{FB425739-38F4-4194-B8C7-BB9BCFA3AC17}"/>
              </a:ext>
            </a:extLst>
          </p:cNvPr>
          <p:cNvSpPr>
            <a:spLocks noChangeAspect="1" noChangeArrowheads="1" noTextEdit="1"/>
          </p:cNvSpPr>
          <p:nvPr/>
        </p:nvSpPr>
        <p:spPr bwMode="auto">
          <a:xfrm>
            <a:off x="6288088" y="1138238"/>
            <a:ext cx="19700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21521" name="Oval 9">
            <a:extLst>
              <a:ext uri="{FF2B5EF4-FFF2-40B4-BE49-F238E27FC236}">
                <a16:creationId xmlns:a16="http://schemas.microsoft.com/office/drawing/2014/main" id="{8C54A3ED-9B5F-4D57-8033-E232B64BF38A}"/>
              </a:ext>
            </a:extLst>
          </p:cNvPr>
          <p:cNvSpPr>
            <a:spLocks noChangeArrowheads="1"/>
          </p:cNvSpPr>
          <p:nvPr/>
        </p:nvSpPr>
        <p:spPr bwMode="auto">
          <a:xfrm>
            <a:off x="6445250" y="1290638"/>
            <a:ext cx="1639888" cy="16383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endParaRPr>
          </a:p>
        </p:txBody>
      </p:sp>
      <p:sp>
        <p:nvSpPr>
          <p:cNvPr id="21522" name="矩形 21">
            <a:extLst>
              <a:ext uri="{FF2B5EF4-FFF2-40B4-BE49-F238E27FC236}">
                <a16:creationId xmlns:a16="http://schemas.microsoft.com/office/drawing/2014/main" id="{C564FBE7-BB1F-4B08-BEA6-268702AC765D}"/>
              </a:ext>
            </a:extLst>
          </p:cNvPr>
          <p:cNvSpPr>
            <a:spLocks noChangeArrowheads="1"/>
          </p:cNvSpPr>
          <p:nvPr/>
        </p:nvSpPr>
        <p:spPr bwMode="auto">
          <a:xfrm>
            <a:off x="6642100" y="1755775"/>
            <a:ext cx="1289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en-US" altLang="zh-CN" sz="4800">
                <a:solidFill>
                  <a:srgbClr val="000000"/>
                </a:solidFill>
              </a:rPr>
              <a:t>60%</a:t>
            </a:r>
            <a:endParaRPr kumimoji="0" lang="zh-CN" altLang="en-US" sz="4800">
              <a:solidFill>
                <a:srgbClr val="000000"/>
              </a:solidFill>
            </a:endParaRPr>
          </a:p>
        </p:txBody>
      </p:sp>
      <p:sp>
        <p:nvSpPr>
          <p:cNvPr id="21523" name="TextBox 23">
            <a:extLst>
              <a:ext uri="{FF2B5EF4-FFF2-40B4-BE49-F238E27FC236}">
                <a16:creationId xmlns:a16="http://schemas.microsoft.com/office/drawing/2014/main" id="{FEDA88F2-1096-48FA-952C-71B66878523D}"/>
              </a:ext>
            </a:extLst>
          </p:cNvPr>
          <p:cNvSpPr>
            <a:spLocks noChangeArrowheads="1"/>
          </p:cNvSpPr>
          <p:nvPr/>
        </p:nvSpPr>
        <p:spPr bwMode="auto">
          <a:xfrm>
            <a:off x="1206500" y="3817938"/>
            <a:ext cx="23115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zh-CN" altLang="en-US" sz="1100" dirty="0">
                <a:solidFill>
                  <a:schemeClr val="bg1"/>
                </a:solidFill>
              </a:rPr>
              <a:t>Click to enter text content</a:t>
            </a:r>
            <a:endParaRPr kumimoji="0" lang="en-US" altLang="zh-CN" sz="1100" dirty="0">
              <a:solidFill>
                <a:schemeClr val="bg1"/>
              </a:solidFill>
            </a:endParaRPr>
          </a:p>
          <a:p>
            <a:pPr eaLnBrk="1" hangingPunct="1">
              <a:spcBef>
                <a:spcPct val="0"/>
              </a:spcBef>
              <a:buFont typeface="Arial" panose="020B0604020202020204" pitchFamily="34" charset="0"/>
              <a:buNone/>
            </a:pPr>
            <a:r>
              <a:rPr kumimoji="0" lang="zh-CN" altLang="en-US" sz="1100" dirty="0">
                <a:solidFill>
                  <a:schemeClr val="bg1"/>
                </a:solidFill>
              </a:rPr>
              <a:t>    Click to enter text content</a:t>
            </a:r>
            <a:endParaRPr kumimoji="0" lang="en-US" altLang="zh-CN" sz="1100" dirty="0">
              <a:solidFill>
                <a:schemeClr val="bg1"/>
              </a:solidFill>
            </a:endParaRPr>
          </a:p>
          <a:p>
            <a:pPr eaLnBrk="1" hangingPunct="1">
              <a:spcBef>
                <a:spcPct val="0"/>
              </a:spcBef>
              <a:buFont typeface="Arial" panose="020B0604020202020204" pitchFamily="34" charset="0"/>
              <a:buNone/>
            </a:pPr>
            <a:r>
              <a:rPr kumimoji="0" lang="zh-CN" altLang="en-US" sz="1100" dirty="0">
                <a:solidFill>
                  <a:schemeClr val="bg1"/>
                </a:solidFill>
              </a:rPr>
              <a:t>Click to enter text content</a:t>
            </a:r>
            <a:endParaRPr kumimoji="0" lang="en-US" altLang="zh-CN" sz="1100" dirty="0">
              <a:solidFill>
                <a:schemeClr val="bg1"/>
              </a:solidFill>
            </a:endParaRPr>
          </a:p>
          <a:p>
            <a:pPr eaLnBrk="1" hangingPunct="1">
              <a:spcBef>
                <a:spcPct val="0"/>
              </a:spcBef>
              <a:buFont typeface="Arial" panose="020B0604020202020204" pitchFamily="34" charset="0"/>
              <a:buNone/>
            </a:pPr>
            <a:r>
              <a:rPr kumimoji="0" lang="zh-CN" altLang="en-US" sz="1100" dirty="0">
                <a:solidFill>
                  <a:schemeClr val="bg1"/>
                </a:solidFill>
              </a:rPr>
              <a:t>   Click to enter text content</a:t>
            </a:r>
            <a:endParaRPr kumimoji="0" lang="en-US" altLang="en-US" sz="1100" dirty="0">
              <a:solidFill>
                <a:schemeClr val="bg1"/>
              </a:solidFill>
            </a:endParaRPr>
          </a:p>
        </p:txBody>
      </p:sp>
      <p:sp>
        <p:nvSpPr>
          <p:cNvPr id="21524" name="矩形 24">
            <a:extLst>
              <a:ext uri="{FF2B5EF4-FFF2-40B4-BE49-F238E27FC236}">
                <a16:creationId xmlns:a16="http://schemas.microsoft.com/office/drawing/2014/main" id="{3D5E5B80-4157-47F9-AB82-7143D57DAADB}"/>
              </a:ext>
            </a:extLst>
          </p:cNvPr>
          <p:cNvSpPr>
            <a:spLocks noChangeArrowheads="1"/>
          </p:cNvSpPr>
          <p:nvPr/>
        </p:nvSpPr>
        <p:spPr bwMode="auto">
          <a:xfrm>
            <a:off x="1163638" y="3298825"/>
            <a:ext cx="1620837" cy="523875"/>
          </a:xfrm>
          <a:prstGeom prst="rect">
            <a:avLst/>
          </a:prstGeom>
          <a:solidFill>
            <a:srgbClr val="92B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zh-CN" altLang="en-US" sz="2800" b="1">
                <a:solidFill>
                  <a:schemeClr val="bg1"/>
                </a:solidFill>
              </a:rPr>
              <a:t>Click Input</a:t>
            </a:r>
            <a:endParaRPr kumimoji="0" lang="zh-CN" altLang="en-US" sz="1800">
              <a:latin typeface="Arial" panose="020B0604020202020204" pitchFamily="34" charset="0"/>
              <a:ea typeface="宋体" panose="02010600030101010101" pitchFamily="2" charset="-122"/>
            </a:endParaRPr>
          </a:p>
        </p:txBody>
      </p:sp>
      <p:sp>
        <p:nvSpPr>
          <p:cNvPr id="21525" name="TextBox 26">
            <a:extLst>
              <a:ext uri="{FF2B5EF4-FFF2-40B4-BE49-F238E27FC236}">
                <a16:creationId xmlns:a16="http://schemas.microsoft.com/office/drawing/2014/main" id="{C632F667-1146-48DD-88EE-E25E9B9B09F5}"/>
              </a:ext>
            </a:extLst>
          </p:cNvPr>
          <p:cNvSpPr>
            <a:spLocks noChangeArrowheads="1"/>
          </p:cNvSpPr>
          <p:nvPr/>
        </p:nvSpPr>
        <p:spPr bwMode="auto">
          <a:xfrm>
            <a:off x="3948112" y="3817938"/>
            <a:ext cx="2228969"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zh-CN" altLang="en-US" sz="1100" dirty="0">
                <a:solidFill>
                  <a:schemeClr val="bg1"/>
                </a:solidFill>
              </a:rPr>
              <a:t>Click to enter text content</a:t>
            </a:r>
            <a:endParaRPr kumimoji="0" lang="en-US" altLang="zh-CN" sz="1100" dirty="0">
              <a:solidFill>
                <a:schemeClr val="bg1"/>
              </a:solidFill>
            </a:endParaRPr>
          </a:p>
          <a:p>
            <a:pPr eaLnBrk="1" hangingPunct="1">
              <a:spcBef>
                <a:spcPct val="0"/>
              </a:spcBef>
              <a:buFont typeface="Arial" panose="020B0604020202020204" pitchFamily="34" charset="0"/>
              <a:buNone/>
            </a:pPr>
            <a:r>
              <a:rPr kumimoji="0" lang="zh-CN" altLang="en-US" sz="1100" dirty="0">
                <a:solidFill>
                  <a:schemeClr val="bg1"/>
                </a:solidFill>
              </a:rPr>
              <a:t>    Click to enter text content</a:t>
            </a:r>
            <a:endParaRPr kumimoji="0" lang="en-US" altLang="zh-CN" sz="1100" dirty="0">
              <a:solidFill>
                <a:schemeClr val="bg1"/>
              </a:solidFill>
            </a:endParaRPr>
          </a:p>
          <a:p>
            <a:pPr eaLnBrk="1" hangingPunct="1">
              <a:spcBef>
                <a:spcPct val="0"/>
              </a:spcBef>
              <a:buFont typeface="Arial" panose="020B0604020202020204" pitchFamily="34" charset="0"/>
              <a:buNone/>
            </a:pPr>
            <a:r>
              <a:rPr kumimoji="0" lang="zh-CN" altLang="en-US" sz="1100" dirty="0">
                <a:solidFill>
                  <a:schemeClr val="bg1"/>
                </a:solidFill>
              </a:rPr>
              <a:t>Click to enter text content</a:t>
            </a:r>
            <a:endParaRPr kumimoji="0" lang="en-US" altLang="zh-CN" sz="1100" dirty="0">
              <a:solidFill>
                <a:schemeClr val="bg1"/>
              </a:solidFill>
            </a:endParaRPr>
          </a:p>
          <a:p>
            <a:pPr eaLnBrk="1" hangingPunct="1">
              <a:spcBef>
                <a:spcPct val="0"/>
              </a:spcBef>
              <a:buFont typeface="Arial" panose="020B0604020202020204" pitchFamily="34" charset="0"/>
              <a:buNone/>
            </a:pPr>
            <a:r>
              <a:rPr kumimoji="0" lang="zh-CN" altLang="en-US" sz="1100" dirty="0">
                <a:solidFill>
                  <a:schemeClr val="bg1"/>
                </a:solidFill>
              </a:rPr>
              <a:t>   Click to enter text content</a:t>
            </a:r>
            <a:endParaRPr kumimoji="0" lang="en-US" altLang="en-US" sz="1100" dirty="0">
              <a:solidFill>
                <a:schemeClr val="bg1"/>
              </a:solidFill>
            </a:endParaRPr>
          </a:p>
        </p:txBody>
      </p:sp>
      <p:sp>
        <p:nvSpPr>
          <p:cNvPr id="21526" name="矩形 27">
            <a:extLst>
              <a:ext uri="{FF2B5EF4-FFF2-40B4-BE49-F238E27FC236}">
                <a16:creationId xmlns:a16="http://schemas.microsoft.com/office/drawing/2014/main" id="{D48C13C1-6D92-44D5-BE9C-E1D89CD89732}"/>
              </a:ext>
            </a:extLst>
          </p:cNvPr>
          <p:cNvSpPr>
            <a:spLocks noChangeArrowheads="1"/>
          </p:cNvSpPr>
          <p:nvPr/>
        </p:nvSpPr>
        <p:spPr bwMode="auto">
          <a:xfrm>
            <a:off x="3900488" y="3298825"/>
            <a:ext cx="1620837" cy="523875"/>
          </a:xfrm>
          <a:prstGeom prst="rect">
            <a:avLst/>
          </a:prstGeom>
          <a:solidFill>
            <a:srgbClr val="92B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zh-CN" altLang="en-US" sz="2800" b="1">
                <a:solidFill>
                  <a:schemeClr val="bg1"/>
                </a:solidFill>
              </a:rPr>
              <a:t>Click Input</a:t>
            </a:r>
            <a:endParaRPr kumimoji="0" lang="zh-CN" altLang="en-US" sz="1800">
              <a:latin typeface="Arial" panose="020B0604020202020204" pitchFamily="34" charset="0"/>
              <a:ea typeface="宋体" panose="02010600030101010101" pitchFamily="2" charset="-122"/>
            </a:endParaRPr>
          </a:p>
        </p:txBody>
      </p:sp>
      <p:sp>
        <p:nvSpPr>
          <p:cNvPr id="21527" name="TextBox 29">
            <a:extLst>
              <a:ext uri="{FF2B5EF4-FFF2-40B4-BE49-F238E27FC236}">
                <a16:creationId xmlns:a16="http://schemas.microsoft.com/office/drawing/2014/main" id="{D0A24C35-20A4-4E3D-B875-92BFB92C279A}"/>
              </a:ext>
            </a:extLst>
          </p:cNvPr>
          <p:cNvSpPr>
            <a:spLocks noChangeArrowheads="1"/>
          </p:cNvSpPr>
          <p:nvPr/>
        </p:nvSpPr>
        <p:spPr bwMode="auto">
          <a:xfrm>
            <a:off x="6678613" y="3819525"/>
            <a:ext cx="222896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zh-CN" altLang="en-US" sz="1100" dirty="0">
                <a:solidFill>
                  <a:schemeClr val="bg1"/>
                </a:solidFill>
              </a:rPr>
              <a:t>Click to enter text content</a:t>
            </a:r>
            <a:endParaRPr kumimoji="0" lang="en-US" altLang="zh-CN" sz="1100" dirty="0">
              <a:solidFill>
                <a:schemeClr val="bg1"/>
              </a:solidFill>
            </a:endParaRPr>
          </a:p>
          <a:p>
            <a:pPr eaLnBrk="1" hangingPunct="1">
              <a:spcBef>
                <a:spcPct val="0"/>
              </a:spcBef>
              <a:buFont typeface="Arial" panose="020B0604020202020204" pitchFamily="34" charset="0"/>
              <a:buNone/>
            </a:pPr>
            <a:r>
              <a:rPr kumimoji="0" lang="zh-CN" altLang="en-US" sz="1100" dirty="0">
                <a:solidFill>
                  <a:schemeClr val="bg1"/>
                </a:solidFill>
              </a:rPr>
              <a:t>    Click to enter text content</a:t>
            </a:r>
            <a:endParaRPr kumimoji="0" lang="en-US" altLang="zh-CN" sz="1100" dirty="0">
              <a:solidFill>
                <a:schemeClr val="bg1"/>
              </a:solidFill>
            </a:endParaRPr>
          </a:p>
          <a:p>
            <a:pPr eaLnBrk="1" hangingPunct="1">
              <a:spcBef>
                <a:spcPct val="0"/>
              </a:spcBef>
              <a:buFont typeface="Arial" panose="020B0604020202020204" pitchFamily="34" charset="0"/>
              <a:buNone/>
            </a:pPr>
            <a:r>
              <a:rPr kumimoji="0" lang="zh-CN" altLang="en-US" sz="1100" dirty="0">
                <a:solidFill>
                  <a:schemeClr val="bg1"/>
                </a:solidFill>
              </a:rPr>
              <a:t>Click to enter text content</a:t>
            </a:r>
            <a:endParaRPr kumimoji="0" lang="en-US" altLang="zh-CN" sz="1100" dirty="0">
              <a:solidFill>
                <a:schemeClr val="bg1"/>
              </a:solidFill>
            </a:endParaRPr>
          </a:p>
          <a:p>
            <a:pPr eaLnBrk="1" hangingPunct="1">
              <a:spcBef>
                <a:spcPct val="0"/>
              </a:spcBef>
              <a:buFont typeface="Arial" panose="020B0604020202020204" pitchFamily="34" charset="0"/>
              <a:buNone/>
            </a:pPr>
            <a:r>
              <a:rPr kumimoji="0" lang="zh-CN" altLang="en-US" sz="1100" dirty="0">
                <a:solidFill>
                  <a:schemeClr val="bg1"/>
                </a:solidFill>
              </a:rPr>
              <a:t>   Click to enter text content</a:t>
            </a:r>
            <a:endParaRPr kumimoji="0" lang="en-US" altLang="en-US" sz="1100" dirty="0">
              <a:solidFill>
                <a:schemeClr val="bg1"/>
              </a:solidFill>
            </a:endParaRPr>
          </a:p>
        </p:txBody>
      </p:sp>
      <p:sp>
        <p:nvSpPr>
          <p:cNvPr id="21528" name="矩形 30">
            <a:extLst>
              <a:ext uri="{FF2B5EF4-FFF2-40B4-BE49-F238E27FC236}">
                <a16:creationId xmlns:a16="http://schemas.microsoft.com/office/drawing/2014/main" id="{AC358FF6-4055-49AB-871A-0BE15BEC9362}"/>
              </a:ext>
            </a:extLst>
          </p:cNvPr>
          <p:cNvSpPr>
            <a:spLocks noChangeArrowheads="1"/>
          </p:cNvSpPr>
          <p:nvPr/>
        </p:nvSpPr>
        <p:spPr bwMode="auto">
          <a:xfrm>
            <a:off x="6635750" y="3300413"/>
            <a:ext cx="1622425" cy="522287"/>
          </a:xfrm>
          <a:prstGeom prst="rect">
            <a:avLst/>
          </a:prstGeom>
          <a:solidFill>
            <a:srgbClr val="92B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zh-CN" altLang="en-US" sz="2800" b="1">
                <a:solidFill>
                  <a:schemeClr val="bg1"/>
                </a:solidFill>
              </a:rPr>
              <a:t>Click Input</a:t>
            </a:r>
            <a:endParaRPr kumimoji="0" lang="zh-CN" altLang="en-US" sz="1800">
              <a:latin typeface="Arial" panose="020B0604020202020204" pitchFamily="34" charset="0"/>
              <a:ea typeface="宋体" panose="02010600030101010101" pitchFamily="2"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22530" name="矩形 12">
            <a:extLst>
              <a:ext uri="{FF2B5EF4-FFF2-40B4-BE49-F238E27FC236}">
                <a16:creationId xmlns:a16="http://schemas.microsoft.com/office/drawing/2014/main" id="{AE6BAD9C-AAD5-40CE-BBD5-7CA2EDE23D2C}"/>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时尚中黑简体" pitchFamily="2" charset="-122"/>
              </a:rPr>
              <a:t>LOGO</a:t>
            </a:r>
          </a:p>
        </p:txBody>
      </p:sp>
      <p:sp>
        <p:nvSpPr>
          <p:cNvPr id="22531" name="Freeform 5658">
            <a:extLst>
              <a:ext uri="{FF2B5EF4-FFF2-40B4-BE49-F238E27FC236}">
                <a16:creationId xmlns:a16="http://schemas.microsoft.com/office/drawing/2014/main" id="{24EA4948-BDCD-4900-897F-3F6DC6666F0A}"/>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32" name="矩形 14">
            <a:extLst>
              <a:ext uri="{FF2B5EF4-FFF2-40B4-BE49-F238E27FC236}">
                <a16:creationId xmlns:a16="http://schemas.microsoft.com/office/drawing/2014/main" id="{96501FCB-C085-46D1-AFE2-B119F495A72D}"/>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时尚中黑简体" pitchFamily="2" charset="-122"/>
              </a:rPr>
              <a:t>The coolest Design</a:t>
            </a:r>
          </a:p>
        </p:txBody>
      </p:sp>
      <p:sp>
        <p:nvSpPr>
          <p:cNvPr id="22533" name="矩形 15">
            <a:extLst>
              <a:ext uri="{FF2B5EF4-FFF2-40B4-BE49-F238E27FC236}">
                <a16:creationId xmlns:a16="http://schemas.microsoft.com/office/drawing/2014/main" id="{83D792F8-1BE9-4BE4-8EFF-C5A16A635C85}"/>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grpSp>
        <p:nvGrpSpPr>
          <p:cNvPr id="22534" name="Group 5">
            <a:extLst>
              <a:ext uri="{FF2B5EF4-FFF2-40B4-BE49-F238E27FC236}">
                <a16:creationId xmlns:a16="http://schemas.microsoft.com/office/drawing/2014/main" id="{9D6CFB09-A9B9-4C39-A52F-FF5EC313A73E}"/>
              </a:ext>
            </a:extLst>
          </p:cNvPr>
          <p:cNvGrpSpPr>
            <a:grpSpLocks/>
          </p:cNvGrpSpPr>
          <p:nvPr/>
        </p:nvGrpSpPr>
        <p:grpSpPr bwMode="auto">
          <a:xfrm>
            <a:off x="3419475" y="1131888"/>
            <a:ext cx="4776788" cy="3633787"/>
            <a:chOff x="0" y="0"/>
            <a:chExt cx="5519738" cy="4198938"/>
          </a:xfrm>
        </p:grpSpPr>
        <p:sp>
          <p:nvSpPr>
            <p:cNvPr id="22555" name="Freeform 5">
              <a:extLst>
                <a:ext uri="{FF2B5EF4-FFF2-40B4-BE49-F238E27FC236}">
                  <a16:creationId xmlns:a16="http://schemas.microsoft.com/office/drawing/2014/main" id="{65C5E4E6-E949-4388-AA3C-B59445271F11}"/>
                </a:ext>
              </a:extLst>
            </p:cNvPr>
            <p:cNvSpPr>
              <a:spLocks noChangeArrowheads="1"/>
            </p:cNvSpPr>
            <p:nvPr/>
          </p:nvSpPr>
          <p:spPr bwMode="auto">
            <a:xfrm>
              <a:off x="4175125" y="3101975"/>
              <a:ext cx="517525" cy="631825"/>
            </a:xfrm>
            <a:custGeom>
              <a:avLst/>
              <a:gdLst>
                <a:gd name="T0" fmla="*/ 2147483646 w 924"/>
                <a:gd name="T1" fmla="*/ 2147483646 h 1128"/>
                <a:gd name="T2" fmla="*/ 2147483646 w 924"/>
                <a:gd name="T3" fmla="*/ 2147483646 h 1128"/>
                <a:gd name="T4" fmla="*/ 2147483646 w 924"/>
                <a:gd name="T5" fmla="*/ 2147483646 h 1128"/>
                <a:gd name="T6" fmla="*/ 2147483646 w 924"/>
                <a:gd name="T7" fmla="*/ 2147483646 h 1128"/>
                <a:gd name="T8" fmla="*/ 2147483646 w 924"/>
                <a:gd name="T9" fmla="*/ 2147483646 h 1128"/>
                <a:gd name="T10" fmla="*/ 2147483646 w 924"/>
                <a:gd name="T11" fmla="*/ 2147483646 h 1128"/>
                <a:gd name="T12" fmla="*/ 2147483646 w 924"/>
                <a:gd name="T13" fmla="*/ 2147483646 h 1128"/>
                <a:gd name="T14" fmla="*/ 2147483646 w 924"/>
                <a:gd name="T15" fmla="*/ 2147483646 h 1128"/>
                <a:gd name="T16" fmla="*/ 2147483646 w 924"/>
                <a:gd name="T17" fmla="*/ 2147483646 h 1128"/>
                <a:gd name="T18" fmla="*/ 2147483646 w 924"/>
                <a:gd name="T19" fmla="*/ 2147483646 h 1128"/>
                <a:gd name="T20" fmla="*/ 2147483646 w 924"/>
                <a:gd name="T21" fmla="*/ 2147483646 h 1128"/>
                <a:gd name="T22" fmla="*/ 2147483646 w 924"/>
                <a:gd name="T23" fmla="*/ 2147483646 h 1128"/>
                <a:gd name="T24" fmla="*/ 2147483646 w 924"/>
                <a:gd name="T25" fmla="*/ 2147483646 h 1128"/>
                <a:gd name="T26" fmla="*/ 2147483646 w 924"/>
                <a:gd name="T27" fmla="*/ 2147483646 h 1128"/>
                <a:gd name="T28" fmla="*/ 2147483646 w 924"/>
                <a:gd name="T29" fmla="*/ 2147483646 h 1128"/>
                <a:gd name="T30" fmla="*/ 2147483646 w 924"/>
                <a:gd name="T31" fmla="*/ 2147483646 h 1128"/>
                <a:gd name="T32" fmla="*/ 2147483646 w 924"/>
                <a:gd name="T33" fmla="*/ 2147483646 h 1128"/>
                <a:gd name="T34" fmla="*/ 2147483646 w 924"/>
                <a:gd name="T35" fmla="*/ 2147483646 h 1128"/>
                <a:gd name="T36" fmla="*/ 2147483646 w 924"/>
                <a:gd name="T37" fmla="*/ 2147483646 h 1128"/>
                <a:gd name="T38" fmla="*/ 2147483646 w 924"/>
                <a:gd name="T39" fmla="*/ 2147483646 h 1128"/>
                <a:gd name="T40" fmla="*/ 2147483646 w 924"/>
                <a:gd name="T41" fmla="*/ 2147483646 h 1128"/>
                <a:gd name="T42" fmla="*/ 2147483646 w 924"/>
                <a:gd name="T43" fmla="*/ 2147483646 h 1128"/>
                <a:gd name="T44" fmla="*/ 2147483646 w 924"/>
                <a:gd name="T45" fmla="*/ 2147483646 h 1128"/>
                <a:gd name="T46" fmla="*/ 2147483646 w 924"/>
                <a:gd name="T47" fmla="*/ 2147483646 h 1128"/>
                <a:gd name="T48" fmla="*/ 2147483646 w 924"/>
                <a:gd name="T49" fmla="*/ 2147483646 h 1128"/>
                <a:gd name="T50" fmla="*/ 2147483646 w 924"/>
                <a:gd name="T51" fmla="*/ 2147483646 h 1128"/>
                <a:gd name="T52" fmla="*/ 2147483646 w 924"/>
                <a:gd name="T53" fmla="*/ 2147483646 h 1128"/>
                <a:gd name="T54" fmla="*/ 2147483646 w 924"/>
                <a:gd name="T55" fmla="*/ 2147483646 h 1128"/>
                <a:gd name="T56" fmla="*/ 2147483646 w 924"/>
                <a:gd name="T57" fmla="*/ 2147483646 h 1128"/>
                <a:gd name="T58" fmla="*/ 2147483646 w 924"/>
                <a:gd name="T59" fmla="*/ 2147483646 h 1128"/>
                <a:gd name="T60" fmla="*/ 2147483646 w 924"/>
                <a:gd name="T61" fmla="*/ 2147483646 h 1128"/>
                <a:gd name="T62" fmla="*/ 2147483646 w 924"/>
                <a:gd name="T63" fmla="*/ 2147483646 h 1128"/>
                <a:gd name="T64" fmla="*/ 2147483646 w 924"/>
                <a:gd name="T65" fmla="*/ 2147483646 h 1128"/>
                <a:gd name="T66" fmla="*/ 2147483646 w 924"/>
                <a:gd name="T67" fmla="*/ 2147483646 h 1128"/>
                <a:gd name="T68" fmla="*/ 2147483646 w 924"/>
                <a:gd name="T69" fmla="*/ 0 h 1128"/>
                <a:gd name="T70" fmla="*/ 2147483646 w 924"/>
                <a:gd name="T71" fmla="*/ 2147483646 h 1128"/>
                <a:gd name="T72" fmla="*/ 0 w 924"/>
                <a:gd name="T73" fmla="*/ 2147483646 h 1128"/>
                <a:gd name="T74" fmla="*/ 2147483646 w 924"/>
                <a:gd name="T75" fmla="*/ 2147483646 h 1128"/>
                <a:gd name="T76" fmla="*/ 2147483646 w 924"/>
                <a:gd name="T77" fmla="*/ 2147483646 h 1128"/>
                <a:gd name="T78" fmla="*/ 2147483646 w 924"/>
                <a:gd name="T79" fmla="*/ 2147483646 h 1128"/>
                <a:gd name="T80" fmla="*/ 2147483646 w 924"/>
                <a:gd name="T81" fmla="*/ 2147483646 h 1128"/>
                <a:gd name="T82" fmla="*/ 2147483646 w 924"/>
                <a:gd name="T83" fmla="*/ 2147483646 h 1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4"/>
                <a:gd name="T127" fmla="*/ 0 h 1128"/>
                <a:gd name="T128" fmla="*/ 924 w 924"/>
                <a:gd name="T129" fmla="*/ 1128 h 11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4" h="1128">
                  <a:moveTo>
                    <a:pt x="365" y="1108"/>
                  </a:moveTo>
                  <a:cubicBezTo>
                    <a:pt x="370" y="1105"/>
                    <a:pt x="372" y="1107"/>
                    <a:pt x="382" y="1106"/>
                  </a:cubicBezTo>
                  <a:cubicBezTo>
                    <a:pt x="404" y="1104"/>
                    <a:pt x="407" y="1128"/>
                    <a:pt x="421" y="1109"/>
                  </a:cubicBezTo>
                  <a:cubicBezTo>
                    <a:pt x="435" y="1091"/>
                    <a:pt x="427" y="1090"/>
                    <a:pt x="435" y="1074"/>
                  </a:cubicBezTo>
                  <a:cubicBezTo>
                    <a:pt x="444" y="1057"/>
                    <a:pt x="461" y="1067"/>
                    <a:pt x="463" y="1046"/>
                  </a:cubicBezTo>
                  <a:cubicBezTo>
                    <a:pt x="465" y="1026"/>
                    <a:pt x="461" y="1032"/>
                    <a:pt x="487" y="1012"/>
                  </a:cubicBezTo>
                  <a:cubicBezTo>
                    <a:pt x="513" y="993"/>
                    <a:pt x="488" y="993"/>
                    <a:pt x="506" y="972"/>
                  </a:cubicBezTo>
                  <a:cubicBezTo>
                    <a:pt x="523" y="952"/>
                    <a:pt x="541" y="939"/>
                    <a:pt x="538" y="931"/>
                  </a:cubicBezTo>
                  <a:cubicBezTo>
                    <a:pt x="536" y="924"/>
                    <a:pt x="513" y="911"/>
                    <a:pt x="539" y="904"/>
                  </a:cubicBezTo>
                  <a:cubicBezTo>
                    <a:pt x="564" y="898"/>
                    <a:pt x="560" y="903"/>
                    <a:pt x="577" y="882"/>
                  </a:cubicBezTo>
                  <a:cubicBezTo>
                    <a:pt x="594" y="861"/>
                    <a:pt x="593" y="848"/>
                    <a:pt x="613" y="864"/>
                  </a:cubicBezTo>
                  <a:cubicBezTo>
                    <a:pt x="633" y="880"/>
                    <a:pt x="627" y="889"/>
                    <a:pt x="633" y="864"/>
                  </a:cubicBezTo>
                  <a:cubicBezTo>
                    <a:pt x="640" y="839"/>
                    <a:pt x="633" y="833"/>
                    <a:pt x="646" y="816"/>
                  </a:cubicBezTo>
                  <a:cubicBezTo>
                    <a:pt x="659" y="798"/>
                    <a:pt x="670" y="803"/>
                    <a:pt x="679" y="790"/>
                  </a:cubicBezTo>
                  <a:cubicBezTo>
                    <a:pt x="687" y="777"/>
                    <a:pt x="696" y="776"/>
                    <a:pt x="689" y="753"/>
                  </a:cubicBezTo>
                  <a:cubicBezTo>
                    <a:pt x="681" y="731"/>
                    <a:pt x="677" y="714"/>
                    <a:pt x="695" y="715"/>
                  </a:cubicBezTo>
                  <a:cubicBezTo>
                    <a:pt x="713" y="717"/>
                    <a:pt x="720" y="732"/>
                    <a:pt x="740" y="719"/>
                  </a:cubicBezTo>
                  <a:cubicBezTo>
                    <a:pt x="760" y="706"/>
                    <a:pt x="758" y="703"/>
                    <a:pt x="786" y="709"/>
                  </a:cubicBezTo>
                  <a:cubicBezTo>
                    <a:pt x="814" y="715"/>
                    <a:pt x="812" y="684"/>
                    <a:pt x="818" y="676"/>
                  </a:cubicBezTo>
                  <a:cubicBezTo>
                    <a:pt x="823" y="667"/>
                    <a:pt x="848" y="613"/>
                    <a:pt x="839" y="609"/>
                  </a:cubicBezTo>
                  <a:cubicBezTo>
                    <a:pt x="830" y="605"/>
                    <a:pt x="772" y="607"/>
                    <a:pt x="780" y="586"/>
                  </a:cubicBezTo>
                  <a:cubicBezTo>
                    <a:pt x="787" y="565"/>
                    <a:pt x="788" y="544"/>
                    <a:pt x="797" y="534"/>
                  </a:cubicBezTo>
                  <a:cubicBezTo>
                    <a:pt x="806" y="524"/>
                    <a:pt x="800" y="522"/>
                    <a:pt x="793" y="506"/>
                  </a:cubicBezTo>
                  <a:cubicBezTo>
                    <a:pt x="786" y="490"/>
                    <a:pt x="773" y="472"/>
                    <a:pt x="793" y="463"/>
                  </a:cubicBezTo>
                  <a:cubicBezTo>
                    <a:pt x="814" y="454"/>
                    <a:pt x="830" y="435"/>
                    <a:pt x="817" y="435"/>
                  </a:cubicBezTo>
                  <a:cubicBezTo>
                    <a:pt x="805" y="435"/>
                    <a:pt x="803" y="427"/>
                    <a:pt x="802" y="409"/>
                  </a:cubicBezTo>
                  <a:cubicBezTo>
                    <a:pt x="802" y="391"/>
                    <a:pt x="786" y="381"/>
                    <a:pt x="808" y="382"/>
                  </a:cubicBezTo>
                  <a:cubicBezTo>
                    <a:pt x="829" y="382"/>
                    <a:pt x="837" y="376"/>
                    <a:pt x="851" y="358"/>
                  </a:cubicBezTo>
                  <a:cubicBezTo>
                    <a:pt x="864" y="340"/>
                    <a:pt x="861" y="319"/>
                    <a:pt x="873" y="303"/>
                  </a:cubicBezTo>
                  <a:cubicBezTo>
                    <a:pt x="886" y="288"/>
                    <a:pt x="899" y="285"/>
                    <a:pt x="914" y="264"/>
                  </a:cubicBezTo>
                  <a:cubicBezTo>
                    <a:pt x="915" y="263"/>
                    <a:pt x="917" y="261"/>
                    <a:pt x="918" y="259"/>
                  </a:cubicBezTo>
                  <a:cubicBezTo>
                    <a:pt x="924" y="248"/>
                    <a:pt x="924" y="248"/>
                    <a:pt x="924" y="248"/>
                  </a:cubicBezTo>
                  <a:cubicBezTo>
                    <a:pt x="840" y="137"/>
                    <a:pt x="840" y="137"/>
                    <a:pt x="840" y="137"/>
                  </a:cubicBezTo>
                  <a:cubicBezTo>
                    <a:pt x="571" y="19"/>
                    <a:pt x="571" y="19"/>
                    <a:pt x="571" y="19"/>
                  </a:cubicBezTo>
                  <a:cubicBezTo>
                    <a:pt x="365" y="0"/>
                    <a:pt x="365" y="0"/>
                    <a:pt x="365" y="0"/>
                  </a:cubicBezTo>
                  <a:cubicBezTo>
                    <a:pt x="87" y="338"/>
                    <a:pt x="87" y="338"/>
                    <a:pt x="87" y="338"/>
                  </a:cubicBezTo>
                  <a:cubicBezTo>
                    <a:pt x="0" y="755"/>
                    <a:pt x="0" y="755"/>
                    <a:pt x="0" y="755"/>
                  </a:cubicBezTo>
                  <a:cubicBezTo>
                    <a:pt x="136" y="973"/>
                    <a:pt x="136" y="973"/>
                    <a:pt x="136" y="973"/>
                  </a:cubicBezTo>
                  <a:cubicBezTo>
                    <a:pt x="256" y="1046"/>
                    <a:pt x="256" y="1046"/>
                    <a:pt x="256" y="1046"/>
                  </a:cubicBezTo>
                  <a:cubicBezTo>
                    <a:pt x="345" y="1105"/>
                    <a:pt x="345" y="1105"/>
                    <a:pt x="345" y="1105"/>
                  </a:cubicBezTo>
                  <a:cubicBezTo>
                    <a:pt x="360" y="1111"/>
                    <a:pt x="360" y="1111"/>
                    <a:pt x="360" y="1111"/>
                  </a:cubicBezTo>
                  <a:lnTo>
                    <a:pt x="365" y="1108"/>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56" name="Freeform 6">
              <a:extLst>
                <a:ext uri="{FF2B5EF4-FFF2-40B4-BE49-F238E27FC236}">
                  <a16:creationId xmlns:a16="http://schemas.microsoft.com/office/drawing/2014/main" id="{7D62B8AA-2130-4EB8-8007-760CBFA07378}"/>
                </a:ext>
              </a:extLst>
            </p:cNvPr>
            <p:cNvSpPr>
              <a:spLocks noChangeArrowheads="1"/>
            </p:cNvSpPr>
            <p:nvPr/>
          </p:nvSpPr>
          <p:spPr bwMode="auto">
            <a:xfrm>
              <a:off x="3902075" y="2932113"/>
              <a:ext cx="576263" cy="717550"/>
            </a:xfrm>
            <a:custGeom>
              <a:avLst/>
              <a:gdLst>
                <a:gd name="T0" fmla="*/ 2147483646 w 1029"/>
                <a:gd name="T1" fmla="*/ 2147483646 h 1283"/>
                <a:gd name="T2" fmla="*/ 2147483646 w 1029"/>
                <a:gd name="T3" fmla="*/ 2147483646 h 1283"/>
                <a:gd name="T4" fmla="*/ 2147483646 w 1029"/>
                <a:gd name="T5" fmla="*/ 2147483646 h 1283"/>
                <a:gd name="T6" fmla="*/ 2147483646 w 1029"/>
                <a:gd name="T7" fmla="*/ 2147483646 h 1283"/>
                <a:gd name="T8" fmla="*/ 2147483646 w 1029"/>
                <a:gd name="T9" fmla="*/ 2147483646 h 1283"/>
                <a:gd name="T10" fmla="*/ 2147483646 w 1029"/>
                <a:gd name="T11" fmla="*/ 2147483646 h 1283"/>
                <a:gd name="T12" fmla="*/ 2147483646 w 1029"/>
                <a:gd name="T13" fmla="*/ 2147483646 h 1283"/>
                <a:gd name="T14" fmla="*/ 2147483646 w 1029"/>
                <a:gd name="T15" fmla="*/ 2147483646 h 1283"/>
                <a:gd name="T16" fmla="*/ 2147483646 w 1029"/>
                <a:gd name="T17" fmla="*/ 2147483646 h 1283"/>
                <a:gd name="T18" fmla="*/ 2147483646 w 1029"/>
                <a:gd name="T19" fmla="*/ 2147483646 h 1283"/>
                <a:gd name="T20" fmla="*/ 2147483646 w 1029"/>
                <a:gd name="T21" fmla="*/ 2147483646 h 1283"/>
                <a:gd name="T22" fmla="*/ 2147483646 w 1029"/>
                <a:gd name="T23" fmla="*/ 2147483646 h 1283"/>
                <a:gd name="T24" fmla="*/ 2147483646 w 1029"/>
                <a:gd name="T25" fmla="*/ 2147483646 h 1283"/>
                <a:gd name="T26" fmla="*/ 2147483646 w 1029"/>
                <a:gd name="T27" fmla="*/ 2147483646 h 1283"/>
                <a:gd name="T28" fmla="*/ 2147483646 w 1029"/>
                <a:gd name="T29" fmla="*/ 2147483646 h 1283"/>
                <a:gd name="T30" fmla="*/ 2147483646 w 1029"/>
                <a:gd name="T31" fmla="*/ 2147483646 h 1283"/>
                <a:gd name="T32" fmla="*/ 2147483646 w 1029"/>
                <a:gd name="T33" fmla="*/ 2147483646 h 1283"/>
                <a:gd name="T34" fmla="*/ 2147483646 w 1029"/>
                <a:gd name="T35" fmla="*/ 2147483646 h 1283"/>
                <a:gd name="T36" fmla="*/ 2147483646 w 1029"/>
                <a:gd name="T37" fmla="*/ 2147483646 h 1283"/>
                <a:gd name="T38" fmla="*/ 2147483646 w 1029"/>
                <a:gd name="T39" fmla="*/ 2147483646 h 1283"/>
                <a:gd name="T40" fmla="*/ 2147483646 w 1029"/>
                <a:gd name="T41" fmla="*/ 2147483646 h 1283"/>
                <a:gd name="T42" fmla="*/ 0 w 1029"/>
                <a:gd name="T43" fmla="*/ 2147483646 h 1283"/>
                <a:gd name="T44" fmla="*/ 2147483646 w 1029"/>
                <a:gd name="T45" fmla="*/ 2147483646 h 1283"/>
                <a:gd name="T46" fmla="*/ 2147483646 w 1029"/>
                <a:gd name="T47" fmla="*/ 2147483646 h 1283"/>
                <a:gd name="T48" fmla="*/ 2147483646 w 1029"/>
                <a:gd name="T49" fmla="*/ 0 h 1283"/>
                <a:gd name="T50" fmla="*/ 2147483646 w 1029"/>
                <a:gd name="T51" fmla="*/ 0 h 1283"/>
                <a:gd name="T52" fmla="*/ 2147483646 w 1029"/>
                <a:gd name="T53" fmla="*/ 2147483646 h 1283"/>
                <a:gd name="T54" fmla="*/ 2147483646 w 1029"/>
                <a:gd name="T55" fmla="*/ 2147483646 h 1283"/>
                <a:gd name="T56" fmla="*/ 2147483646 w 1029"/>
                <a:gd name="T57" fmla="*/ 2147483646 h 12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9"/>
                <a:gd name="T88" fmla="*/ 0 h 1283"/>
                <a:gd name="T89" fmla="*/ 1029 w 1029"/>
                <a:gd name="T90" fmla="*/ 1283 h 12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9" h="1283">
                  <a:moveTo>
                    <a:pt x="977" y="358"/>
                  </a:moveTo>
                  <a:cubicBezTo>
                    <a:pt x="977" y="358"/>
                    <a:pt x="979" y="401"/>
                    <a:pt x="951" y="412"/>
                  </a:cubicBezTo>
                  <a:cubicBezTo>
                    <a:pt x="922" y="423"/>
                    <a:pt x="891" y="441"/>
                    <a:pt x="874" y="457"/>
                  </a:cubicBezTo>
                  <a:cubicBezTo>
                    <a:pt x="858" y="474"/>
                    <a:pt x="848" y="487"/>
                    <a:pt x="835" y="470"/>
                  </a:cubicBezTo>
                  <a:cubicBezTo>
                    <a:pt x="821" y="452"/>
                    <a:pt x="777" y="481"/>
                    <a:pt x="762" y="502"/>
                  </a:cubicBezTo>
                  <a:cubicBezTo>
                    <a:pt x="747" y="524"/>
                    <a:pt x="723" y="542"/>
                    <a:pt x="743" y="569"/>
                  </a:cubicBezTo>
                  <a:cubicBezTo>
                    <a:pt x="763" y="597"/>
                    <a:pt x="765" y="594"/>
                    <a:pt x="750" y="631"/>
                  </a:cubicBezTo>
                  <a:cubicBezTo>
                    <a:pt x="735" y="668"/>
                    <a:pt x="751" y="677"/>
                    <a:pt x="717" y="681"/>
                  </a:cubicBezTo>
                  <a:cubicBezTo>
                    <a:pt x="683" y="685"/>
                    <a:pt x="653" y="713"/>
                    <a:pt x="656" y="735"/>
                  </a:cubicBezTo>
                  <a:cubicBezTo>
                    <a:pt x="658" y="757"/>
                    <a:pt x="687" y="791"/>
                    <a:pt x="676" y="807"/>
                  </a:cubicBezTo>
                  <a:cubicBezTo>
                    <a:pt x="665" y="823"/>
                    <a:pt x="628" y="834"/>
                    <a:pt x="642" y="873"/>
                  </a:cubicBezTo>
                  <a:cubicBezTo>
                    <a:pt x="656" y="911"/>
                    <a:pt x="645" y="922"/>
                    <a:pt x="623" y="929"/>
                  </a:cubicBezTo>
                  <a:cubicBezTo>
                    <a:pt x="601" y="936"/>
                    <a:pt x="609" y="942"/>
                    <a:pt x="600" y="967"/>
                  </a:cubicBezTo>
                  <a:cubicBezTo>
                    <a:pt x="590" y="992"/>
                    <a:pt x="568" y="1001"/>
                    <a:pt x="580" y="1028"/>
                  </a:cubicBezTo>
                  <a:cubicBezTo>
                    <a:pt x="593" y="1056"/>
                    <a:pt x="594" y="1066"/>
                    <a:pt x="577" y="1074"/>
                  </a:cubicBezTo>
                  <a:cubicBezTo>
                    <a:pt x="560" y="1082"/>
                    <a:pt x="550" y="1097"/>
                    <a:pt x="556" y="1108"/>
                  </a:cubicBezTo>
                  <a:cubicBezTo>
                    <a:pt x="561" y="1119"/>
                    <a:pt x="572" y="1149"/>
                    <a:pt x="578" y="1165"/>
                  </a:cubicBezTo>
                  <a:cubicBezTo>
                    <a:pt x="583" y="1181"/>
                    <a:pt x="595" y="1276"/>
                    <a:pt x="595" y="1276"/>
                  </a:cubicBezTo>
                  <a:cubicBezTo>
                    <a:pt x="595" y="1276"/>
                    <a:pt x="442" y="1283"/>
                    <a:pt x="438" y="1283"/>
                  </a:cubicBezTo>
                  <a:cubicBezTo>
                    <a:pt x="434" y="1283"/>
                    <a:pt x="214" y="1266"/>
                    <a:pt x="214" y="1266"/>
                  </a:cubicBezTo>
                  <a:cubicBezTo>
                    <a:pt x="16" y="899"/>
                    <a:pt x="16" y="899"/>
                    <a:pt x="16" y="899"/>
                  </a:cubicBezTo>
                  <a:cubicBezTo>
                    <a:pt x="0" y="505"/>
                    <a:pt x="0" y="505"/>
                    <a:pt x="0" y="505"/>
                  </a:cubicBezTo>
                  <a:cubicBezTo>
                    <a:pt x="89" y="118"/>
                    <a:pt x="89" y="118"/>
                    <a:pt x="89" y="118"/>
                  </a:cubicBezTo>
                  <a:cubicBezTo>
                    <a:pt x="322" y="26"/>
                    <a:pt x="322" y="26"/>
                    <a:pt x="322" y="26"/>
                  </a:cubicBezTo>
                  <a:cubicBezTo>
                    <a:pt x="645" y="0"/>
                    <a:pt x="645" y="0"/>
                    <a:pt x="645" y="0"/>
                  </a:cubicBezTo>
                  <a:cubicBezTo>
                    <a:pt x="895" y="0"/>
                    <a:pt x="895" y="0"/>
                    <a:pt x="895" y="0"/>
                  </a:cubicBezTo>
                  <a:cubicBezTo>
                    <a:pt x="1011" y="183"/>
                    <a:pt x="1011" y="183"/>
                    <a:pt x="1011" y="183"/>
                  </a:cubicBezTo>
                  <a:cubicBezTo>
                    <a:pt x="1029" y="312"/>
                    <a:pt x="1029" y="312"/>
                    <a:pt x="1029" y="312"/>
                  </a:cubicBezTo>
                  <a:lnTo>
                    <a:pt x="977" y="358"/>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57" name="Freeform 7">
              <a:extLst>
                <a:ext uri="{FF2B5EF4-FFF2-40B4-BE49-F238E27FC236}">
                  <a16:creationId xmlns:a16="http://schemas.microsoft.com/office/drawing/2014/main" id="{BA3997DD-19E5-4B8C-BB3C-E4B962182FD4}"/>
                </a:ext>
              </a:extLst>
            </p:cNvPr>
            <p:cNvSpPr>
              <a:spLocks noChangeArrowheads="1"/>
            </p:cNvSpPr>
            <p:nvPr/>
          </p:nvSpPr>
          <p:spPr bwMode="auto">
            <a:xfrm>
              <a:off x="3368675" y="2952750"/>
              <a:ext cx="658813" cy="722312"/>
            </a:xfrm>
            <a:custGeom>
              <a:avLst/>
              <a:gdLst>
                <a:gd name="T0" fmla="*/ 2147483646 w 1177"/>
                <a:gd name="T1" fmla="*/ 2147483646 h 1291"/>
                <a:gd name="T2" fmla="*/ 2147483646 w 1177"/>
                <a:gd name="T3" fmla="*/ 2147483646 h 1291"/>
                <a:gd name="T4" fmla="*/ 2147483646 w 1177"/>
                <a:gd name="T5" fmla="*/ 2147483646 h 1291"/>
                <a:gd name="T6" fmla="*/ 2147483646 w 1177"/>
                <a:gd name="T7" fmla="*/ 2147483646 h 1291"/>
                <a:gd name="T8" fmla="*/ 2147483646 w 1177"/>
                <a:gd name="T9" fmla="*/ 2147483646 h 1291"/>
                <a:gd name="T10" fmla="*/ 2147483646 w 1177"/>
                <a:gd name="T11" fmla="*/ 2147483646 h 1291"/>
                <a:gd name="T12" fmla="*/ 2147483646 w 1177"/>
                <a:gd name="T13" fmla="*/ 2147483646 h 1291"/>
                <a:gd name="T14" fmla="*/ 2147483646 w 1177"/>
                <a:gd name="T15" fmla="*/ 2147483646 h 1291"/>
                <a:gd name="T16" fmla="*/ 2147483646 w 1177"/>
                <a:gd name="T17" fmla="*/ 2147483646 h 1291"/>
                <a:gd name="T18" fmla="*/ 2147483646 w 1177"/>
                <a:gd name="T19" fmla="*/ 2147483646 h 1291"/>
                <a:gd name="T20" fmla="*/ 2147483646 w 1177"/>
                <a:gd name="T21" fmla="*/ 2147483646 h 1291"/>
                <a:gd name="T22" fmla="*/ 2147483646 w 1177"/>
                <a:gd name="T23" fmla="*/ 2147483646 h 1291"/>
                <a:gd name="T24" fmla="*/ 2147483646 w 1177"/>
                <a:gd name="T25" fmla="*/ 2147483646 h 1291"/>
                <a:gd name="T26" fmla="*/ 2147483646 w 1177"/>
                <a:gd name="T27" fmla="*/ 2147483646 h 1291"/>
                <a:gd name="T28" fmla="*/ 2147483646 w 1177"/>
                <a:gd name="T29" fmla="*/ 2147483646 h 1291"/>
                <a:gd name="T30" fmla="*/ 2147483646 w 1177"/>
                <a:gd name="T31" fmla="*/ 2147483646 h 1291"/>
                <a:gd name="T32" fmla="*/ 2147483646 w 1177"/>
                <a:gd name="T33" fmla="*/ 2147483646 h 1291"/>
                <a:gd name="T34" fmla="*/ 2147483646 w 1177"/>
                <a:gd name="T35" fmla="*/ 2147483646 h 1291"/>
                <a:gd name="T36" fmla="*/ 2147483646 w 1177"/>
                <a:gd name="T37" fmla="*/ 2147483646 h 1291"/>
                <a:gd name="T38" fmla="*/ 2147483646 w 1177"/>
                <a:gd name="T39" fmla="*/ 2147483646 h 1291"/>
                <a:gd name="T40" fmla="*/ 2147483646 w 1177"/>
                <a:gd name="T41" fmla="*/ 2147483646 h 1291"/>
                <a:gd name="T42" fmla="*/ 2147483646 w 1177"/>
                <a:gd name="T43" fmla="*/ 2147483646 h 1291"/>
                <a:gd name="T44" fmla="*/ 2147483646 w 1177"/>
                <a:gd name="T45" fmla="*/ 2147483646 h 1291"/>
                <a:gd name="T46" fmla="*/ 0 w 1177"/>
                <a:gd name="T47" fmla="*/ 2147483646 h 1291"/>
                <a:gd name="T48" fmla="*/ 2147483646 w 1177"/>
                <a:gd name="T49" fmla="*/ 2147483646 h 1291"/>
                <a:gd name="T50" fmla="*/ 2147483646 w 1177"/>
                <a:gd name="T51" fmla="*/ 2147483646 h 1291"/>
                <a:gd name="T52" fmla="*/ 2147483646 w 1177"/>
                <a:gd name="T53" fmla="*/ 0 h 1291"/>
                <a:gd name="T54" fmla="*/ 2147483646 w 1177"/>
                <a:gd name="T55" fmla="*/ 0 h 1291"/>
                <a:gd name="T56" fmla="*/ 2147483646 w 1177"/>
                <a:gd name="T57" fmla="*/ 2147483646 h 1291"/>
                <a:gd name="T58" fmla="*/ 2147483646 w 1177"/>
                <a:gd name="T59" fmla="*/ 2147483646 h 1291"/>
                <a:gd name="T60" fmla="*/ 2147483646 w 1177"/>
                <a:gd name="T61" fmla="*/ 2147483646 h 12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7"/>
                <a:gd name="T94" fmla="*/ 0 h 1291"/>
                <a:gd name="T95" fmla="*/ 1177 w 1177"/>
                <a:gd name="T96" fmla="*/ 1291 h 12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7" h="1291">
                  <a:moveTo>
                    <a:pt x="1059" y="258"/>
                  </a:moveTo>
                  <a:cubicBezTo>
                    <a:pt x="1059" y="258"/>
                    <a:pt x="1085" y="292"/>
                    <a:pt x="1096" y="311"/>
                  </a:cubicBezTo>
                  <a:cubicBezTo>
                    <a:pt x="1107" y="330"/>
                    <a:pt x="1103" y="365"/>
                    <a:pt x="1118" y="379"/>
                  </a:cubicBezTo>
                  <a:cubicBezTo>
                    <a:pt x="1133" y="393"/>
                    <a:pt x="1116" y="420"/>
                    <a:pt x="1100" y="434"/>
                  </a:cubicBezTo>
                  <a:cubicBezTo>
                    <a:pt x="1084" y="447"/>
                    <a:pt x="1099" y="471"/>
                    <a:pt x="1071" y="481"/>
                  </a:cubicBezTo>
                  <a:cubicBezTo>
                    <a:pt x="1044" y="492"/>
                    <a:pt x="1045" y="492"/>
                    <a:pt x="1034" y="524"/>
                  </a:cubicBezTo>
                  <a:cubicBezTo>
                    <a:pt x="1023" y="555"/>
                    <a:pt x="1028" y="599"/>
                    <a:pt x="1034" y="621"/>
                  </a:cubicBezTo>
                  <a:cubicBezTo>
                    <a:pt x="1041" y="643"/>
                    <a:pt x="1049" y="656"/>
                    <a:pt x="1057" y="641"/>
                  </a:cubicBezTo>
                  <a:cubicBezTo>
                    <a:pt x="1066" y="626"/>
                    <a:pt x="1081" y="639"/>
                    <a:pt x="1076" y="658"/>
                  </a:cubicBezTo>
                  <a:cubicBezTo>
                    <a:pt x="1070" y="677"/>
                    <a:pt x="1071" y="690"/>
                    <a:pt x="1083" y="699"/>
                  </a:cubicBezTo>
                  <a:cubicBezTo>
                    <a:pt x="1095" y="708"/>
                    <a:pt x="1092" y="725"/>
                    <a:pt x="1084" y="736"/>
                  </a:cubicBezTo>
                  <a:cubicBezTo>
                    <a:pt x="1075" y="748"/>
                    <a:pt x="1077" y="772"/>
                    <a:pt x="1099" y="780"/>
                  </a:cubicBezTo>
                  <a:cubicBezTo>
                    <a:pt x="1122" y="788"/>
                    <a:pt x="1147" y="783"/>
                    <a:pt x="1135" y="811"/>
                  </a:cubicBezTo>
                  <a:cubicBezTo>
                    <a:pt x="1124" y="839"/>
                    <a:pt x="1112" y="887"/>
                    <a:pt x="1133" y="877"/>
                  </a:cubicBezTo>
                  <a:cubicBezTo>
                    <a:pt x="1154" y="867"/>
                    <a:pt x="1177" y="869"/>
                    <a:pt x="1163" y="881"/>
                  </a:cubicBezTo>
                  <a:cubicBezTo>
                    <a:pt x="1150" y="893"/>
                    <a:pt x="1135" y="906"/>
                    <a:pt x="1137" y="925"/>
                  </a:cubicBezTo>
                  <a:cubicBezTo>
                    <a:pt x="1139" y="943"/>
                    <a:pt x="1127" y="945"/>
                    <a:pt x="1127" y="968"/>
                  </a:cubicBezTo>
                  <a:cubicBezTo>
                    <a:pt x="1127" y="992"/>
                    <a:pt x="1133" y="991"/>
                    <a:pt x="1135" y="1015"/>
                  </a:cubicBezTo>
                  <a:cubicBezTo>
                    <a:pt x="1136" y="1039"/>
                    <a:pt x="1131" y="1075"/>
                    <a:pt x="1128" y="1089"/>
                  </a:cubicBezTo>
                  <a:cubicBezTo>
                    <a:pt x="1125" y="1104"/>
                    <a:pt x="1008" y="1195"/>
                    <a:pt x="1008" y="1195"/>
                  </a:cubicBezTo>
                  <a:cubicBezTo>
                    <a:pt x="629" y="1291"/>
                    <a:pt x="629" y="1291"/>
                    <a:pt x="629" y="1291"/>
                  </a:cubicBezTo>
                  <a:cubicBezTo>
                    <a:pt x="250" y="1059"/>
                    <a:pt x="250" y="1059"/>
                    <a:pt x="250" y="1059"/>
                  </a:cubicBezTo>
                  <a:cubicBezTo>
                    <a:pt x="68" y="885"/>
                    <a:pt x="68" y="885"/>
                    <a:pt x="68" y="885"/>
                  </a:cubicBezTo>
                  <a:cubicBezTo>
                    <a:pt x="0" y="565"/>
                    <a:pt x="0" y="565"/>
                    <a:pt x="0" y="565"/>
                  </a:cubicBezTo>
                  <a:cubicBezTo>
                    <a:pt x="105" y="279"/>
                    <a:pt x="105" y="279"/>
                    <a:pt x="105" y="279"/>
                  </a:cubicBezTo>
                  <a:cubicBezTo>
                    <a:pt x="197" y="108"/>
                    <a:pt x="197" y="108"/>
                    <a:pt x="197" y="108"/>
                  </a:cubicBezTo>
                  <a:cubicBezTo>
                    <a:pt x="525" y="0"/>
                    <a:pt x="525" y="0"/>
                    <a:pt x="525" y="0"/>
                  </a:cubicBezTo>
                  <a:cubicBezTo>
                    <a:pt x="793" y="0"/>
                    <a:pt x="793" y="0"/>
                    <a:pt x="793" y="0"/>
                  </a:cubicBezTo>
                  <a:cubicBezTo>
                    <a:pt x="1015" y="78"/>
                    <a:pt x="1015" y="78"/>
                    <a:pt x="1015" y="78"/>
                  </a:cubicBezTo>
                  <a:cubicBezTo>
                    <a:pt x="1074" y="201"/>
                    <a:pt x="1074" y="201"/>
                    <a:pt x="1074" y="201"/>
                  </a:cubicBezTo>
                  <a:lnTo>
                    <a:pt x="1059" y="258"/>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58" name="Freeform 8">
              <a:extLst>
                <a:ext uri="{FF2B5EF4-FFF2-40B4-BE49-F238E27FC236}">
                  <a16:creationId xmlns:a16="http://schemas.microsoft.com/office/drawing/2014/main" id="{97ECDDEE-12CC-4C7B-B2C6-D9E789A411BD}"/>
                </a:ext>
              </a:extLst>
            </p:cNvPr>
            <p:cNvSpPr>
              <a:spLocks noChangeArrowheads="1"/>
            </p:cNvSpPr>
            <p:nvPr/>
          </p:nvSpPr>
          <p:spPr bwMode="auto">
            <a:xfrm>
              <a:off x="3559175" y="3525838"/>
              <a:ext cx="820738" cy="673100"/>
            </a:xfrm>
            <a:custGeom>
              <a:avLst/>
              <a:gdLst>
                <a:gd name="T0" fmla="*/ 2147483646 w 1465"/>
                <a:gd name="T1" fmla="*/ 2147483646 h 1202"/>
                <a:gd name="T2" fmla="*/ 879117402 w 1465"/>
                <a:gd name="T3" fmla="*/ 2147483646 h 1202"/>
                <a:gd name="T4" fmla="*/ 2147483646 w 1465"/>
                <a:gd name="T5" fmla="*/ 2147483646 h 1202"/>
                <a:gd name="T6" fmla="*/ 2147483646 w 1465"/>
                <a:gd name="T7" fmla="*/ 2147483646 h 1202"/>
                <a:gd name="T8" fmla="*/ 2147483646 w 1465"/>
                <a:gd name="T9" fmla="*/ 2147483646 h 1202"/>
                <a:gd name="T10" fmla="*/ 2147483646 w 1465"/>
                <a:gd name="T11" fmla="*/ 2147483646 h 1202"/>
                <a:gd name="T12" fmla="*/ 2147483646 w 1465"/>
                <a:gd name="T13" fmla="*/ 2147483646 h 1202"/>
                <a:gd name="T14" fmla="*/ 2147483646 w 1465"/>
                <a:gd name="T15" fmla="*/ 2147483646 h 1202"/>
                <a:gd name="T16" fmla="*/ 2147483646 w 1465"/>
                <a:gd name="T17" fmla="*/ 2147483646 h 1202"/>
                <a:gd name="T18" fmla="*/ 2147483646 w 1465"/>
                <a:gd name="T19" fmla="*/ 2147483646 h 1202"/>
                <a:gd name="T20" fmla="*/ 2147483646 w 1465"/>
                <a:gd name="T21" fmla="*/ 2147483646 h 1202"/>
                <a:gd name="T22" fmla="*/ 2147483646 w 1465"/>
                <a:gd name="T23" fmla="*/ 2147483646 h 1202"/>
                <a:gd name="T24" fmla="*/ 2147483646 w 1465"/>
                <a:gd name="T25" fmla="*/ 2147483646 h 1202"/>
                <a:gd name="T26" fmla="*/ 2147483646 w 1465"/>
                <a:gd name="T27" fmla="*/ 2147483646 h 1202"/>
                <a:gd name="T28" fmla="*/ 2147483646 w 1465"/>
                <a:gd name="T29" fmla="*/ 2147483646 h 1202"/>
                <a:gd name="T30" fmla="*/ 2147483646 w 1465"/>
                <a:gd name="T31" fmla="*/ 2147483646 h 1202"/>
                <a:gd name="T32" fmla="*/ 2147483646 w 1465"/>
                <a:gd name="T33" fmla="*/ 2147483646 h 1202"/>
                <a:gd name="T34" fmla="*/ 2147483646 w 1465"/>
                <a:gd name="T35" fmla="*/ 2147483646 h 1202"/>
                <a:gd name="T36" fmla="*/ 2147483646 w 1465"/>
                <a:gd name="T37" fmla="*/ 2147483646 h 1202"/>
                <a:gd name="T38" fmla="*/ 2147483646 w 1465"/>
                <a:gd name="T39" fmla="*/ 2147483646 h 1202"/>
                <a:gd name="T40" fmla="*/ 2147483646 w 1465"/>
                <a:gd name="T41" fmla="*/ 2147483646 h 1202"/>
                <a:gd name="T42" fmla="*/ 2147483646 w 1465"/>
                <a:gd name="T43" fmla="*/ 2147483646 h 1202"/>
                <a:gd name="T44" fmla="*/ 2147483646 w 1465"/>
                <a:gd name="T45" fmla="*/ 2147483646 h 1202"/>
                <a:gd name="T46" fmla="*/ 2147483646 w 1465"/>
                <a:gd name="T47" fmla="*/ 2147483646 h 1202"/>
                <a:gd name="T48" fmla="*/ 2147483646 w 1465"/>
                <a:gd name="T49" fmla="*/ 2147483646 h 1202"/>
                <a:gd name="T50" fmla="*/ 2147483646 w 1465"/>
                <a:gd name="T51" fmla="*/ 2147483646 h 1202"/>
                <a:gd name="T52" fmla="*/ 2147483646 w 1465"/>
                <a:gd name="T53" fmla="*/ 2147483646 h 1202"/>
                <a:gd name="T54" fmla="*/ 2147483646 w 1465"/>
                <a:gd name="T55" fmla="*/ 2147483646 h 1202"/>
                <a:gd name="T56" fmla="*/ 2147483646 w 1465"/>
                <a:gd name="T57" fmla="*/ 2147483646 h 1202"/>
                <a:gd name="T58" fmla="*/ 2147483646 w 1465"/>
                <a:gd name="T59" fmla="*/ 2147483646 h 1202"/>
                <a:gd name="T60" fmla="*/ 2147483646 w 1465"/>
                <a:gd name="T61" fmla="*/ 2147483646 h 1202"/>
                <a:gd name="T62" fmla="*/ 2147483646 w 1465"/>
                <a:gd name="T63" fmla="*/ 2147483646 h 1202"/>
                <a:gd name="T64" fmla="*/ 2147483646 w 1465"/>
                <a:gd name="T65" fmla="*/ 2147483646 h 1202"/>
                <a:gd name="T66" fmla="*/ 2147483646 w 1465"/>
                <a:gd name="T67" fmla="*/ 2147483646 h 1202"/>
                <a:gd name="T68" fmla="*/ 2147483646 w 1465"/>
                <a:gd name="T69" fmla="*/ 2147483646 h 1202"/>
                <a:gd name="T70" fmla="*/ 2147483646 w 1465"/>
                <a:gd name="T71" fmla="*/ 2147483646 h 1202"/>
                <a:gd name="T72" fmla="*/ 2147483646 w 1465"/>
                <a:gd name="T73" fmla="*/ 2147483646 h 1202"/>
                <a:gd name="T74" fmla="*/ 2147483646 w 1465"/>
                <a:gd name="T75" fmla="*/ 2147483646 h 1202"/>
                <a:gd name="T76" fmla="*/ 2147483646 w 1465"/>
                <a:gd name="T77" fmla="*/ 2147483646 h 1202"/>
                <a:gd name="T78" fmla="*/ 2147483646 w 1465"/>
                <a:gd name="T79" fmla="*/ 2147483646 h 1202"/>
                <a:gd name="T80" fmla="*/ 2147483646 w 1465"/>
                <a:gd name="T81" fmla="*/ 2147483646 h 1202"/>
                <a:gd name="T82" fmla="*/ 2147483646 w 1465"/>
                <a:gd name="T83" fmla="*/ 2147483646 h 1202"/>
                <a:gd name="T84" fmla="*/ 2147483646 w 1465"/>
                <a:gd name="T85" fmla="*/ 2147483646 h 1202"/>
                <a:gd name="T86" fmla="*/ 2147483646 w 1465"/>
                <a:gd name="T87" fmla="*/ 2147483646 h 1202"/>
                <a:gd name="T88" fmla="*/ 2147483646 w 1465"/>
                <a:gd name="T89" fmla="*/ 2147483646 h 1202"/>
                <a:gd name="T90" fmla="*/ 2147483646 w 1465"/>
                <a:gd name="T91" fmla="*/ 2147483646 h 1202"/>
                <a:gd name="T92" fmla="*/ 1406713559 w 1465"/>
                <a:gd name="T93" fmla="*/ 2147483646 h 1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5"/>
                <a:gd name="T142" fmla="*/ 0 h 1202"/>
                <a:gd name="T143" fmla="*/ 1465 w 1465"/>
                <a:gd name="T144" fmla="*/ 1202 h 12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5" h="1202">
                  <a:moveTo>
                    <a:pt x="15" y="940"/>
                  </a:moveTo>
                  <a:cubicBezTo>
                    <a:pt x="36" y="957"/>
                    <a:pt x="55" y="956"/>
                    <a:pt x="32" y="971"/>
                  </a:cubicBezTo>
                  <a:cubicBezTo>
                    <a:pt x="10" y="986"/>
                    <a:pt x="16" y="1000"/>
                    <a:pt x="15" y="1013"/>
                  </a:cubicBezTo>
                  <a:cubicBezTo>
                    <a:pt x="14" y="1026"/>
                    <a:pt x="0" y="1013"/>
                    <a:pt x="5" y="1045"/>
                  </a:cubicBezTo>
                  <a:cubicBezTo>
                    <a:pt x="10" y="1077"/>
                    <a:pt x="22" y="1073"/>
                    <a:pt x="28" y="1093"/>
                  </a:cubicBezTo>
                  <a:cubicBezTo>
                    <a:pt x="34" y="1114"/>
                    <a:pt x="38" y="1129"/>
                    <a:pt x="49" y="1149"/>
                  </a:cubicBezTo>
                  <a:cubicBezTo>
                    <a:pt x="60" y="1168"/>
                    <a:pt x="64" y="1181"/>
                    <a:pt x="84" y="1192"/>
                  </a:cubicBezTo>
                  <a:cubicBezTo>
                    <a:pt x="105" y="1202"/>
                    <a:pt x="156" y="1198"/>
                    <a:pt x="165" y="1188"/>
                  </a:cubicBezTo>
                  <a:cubicBezTo>
                    <a:pt x="174" y="1178"/>
                    <a:pt x="191" y="1128"/>
                    <a:pt x="177" y="1118"/>
                  </a:cubicBezTo>
                  <a:cubicBezTo>
                    <a:pt x="163" y="1109"/>
                    <a:pt x="147" y="1111"/>
                    <a:pt x="144" y="1095"/>
                  </a:cubicBezTo>
                  <a:cubicBezTo>
                    <a:pt x="141" y="1078"/>
                    <a:pt x="139" y="1075"/>
                    <a:pt x="128" y="1068"/>
                  </a:cubicBezTo>
                  <a:cubicBezTo>
                    <a:pt x="118" y="1061"/>
                    <a:pt x="118" y="1055"/>
                    <a:pt x="130" y="1040"/>
                  </a:cubicBezTo>
                  <a:cubicBezTo>
                    <a:pt x="143" y="1025"/>
                    <a:pt x="135" y="1032"/>
                    <a:pt x="158" y="1040"/>
                  </a:cubicBezTo>
                  <a:cubicBezTo>
                    <a:pt x="182" y="1047"/>
                    <a:pt x="181" y="1041"/>
                    <a:pt x="188" y="1017"/>
                  </a:cubicBezTo>
                  <a:cubicBezTo>
                    <a:pt x="195" y="994"/>
                    <a:pt x="210" y="984"/>
                    <a:pt x="224" y="972"/>
                  </a:cubicBezTo>
                  <a:cubicBezTo>
                    <a:pt x="238" y="959"/>
                    <a:pt x="268" y="951"/>
                    <a:pt x="294" y="946"/>
                  </a:cubicBezTo>
                  <a:cubicBezTo>
                    <a:pt x="320" y="942"/>
                    <a:pt x="371" y="938"/>
                    <a:pt x="376" y="918"/>
                  </a:cubicBezTo>
                  <a:cubicBezTo>
                    <a:pt x="380" y="899"/>
                    <a:pt x="390" y="901"/>
                    <a:pt x="417" y="897"/>
                  </a:cubicBezTo>
                  <a:cubicBezTo>
                    <a:pt x="443" y="893"/>
                    <a:pt x="460" y="880"/>
                    <a:pt x="456" y="868"/>
                  </a:cubicBezTo>
                  <a:cubicBezTo>
                    <a:pt x="453" y="855"/>
                    <a:pt x="481" y="838"/>
                    <a:pt x="504" y="845"/>
                  </a:cubicBezTo>
                  <a:cubicBezTo>
                    <a:pt x="527" y="853"/>
                    <a:pt x="545" y="858"/>
                    <a:pt x="557" y="849"/>
                  </a:cubicBezTo>
                  <a:cubicBezTo>
                    <a:pt x="570" y="840"/>
                    <a:pt x="577" y="830"/>
                    <a:pt x="572" y="819"/>
                  </a:cubicBezTo>
                  <a:cubicBezTo>
                    <a:pt x="566" y="808"/>
                    <a:pt x="565" y="804"/>
                    <a:pt x="581" y="817"/>
                  </a:cubicBezTo>
                  <a:cubicBezTo>
                    <a:pt x="598" y="831"/>
                    <a:pt x="594" y="823"/>
                    <a:pt x="602" y="816"/>
                  </a:cubicBezTo>
                  <a:cubicBezTo>
                    <a:pt x="609" y="808"/>
                    <a:pt x="642" y="802"/>
                    <a:pt x="646" y="812"/>
                  </a:cubicBezTo>
                  <a:cubicBezTo>
                    <a:pt x="649" y="821"/>
                    <a:pt x="661" y="825"/>
                    <a:pt x="669" y="817"/>
                  </a:cubicBezTo>
                  <a:cubicBezTo>
                    <a:pt x="677" y="808"/>
                    <a:pt x="681" y="804"/>
                    <a:pt x="683" y="786"/>
                  </a:cubicBezTo>
                  <a:cubicBezTo>
                    <a:pt x="685" y="767"/>
                    <a:pt x="679" y="758"/>
                    <a:pt x="683" y="740"/>
                  </a:cubicBezTo>
                  <a:cubicBezTo>
                    <a:pt x="687" y="722"/>
                    <a:pt x="693" y="685"/>
                    <a:pt x="703" y="695"/>
                  </a:cubicBezTo>
                  <a:cubicBezTo>
                    <a:pt x="712" y="705"/>
                    <a:pt x="727" y="712"/>
                    <a:pt x="743" y="729"/>
                  </a:cubicBezTo>
                  <a:cubicBezTo>
                    <a:pt x="760" y="746"/>
                    <a:pt x="764" y="771"/>
                    <a:pt x="773" y="763"/>
                  </a:cubicBezTo>
                  <a:cubicBezTo>
                    <a:pt x="783" y="754"/>
                    <a:pt x="790" y="732"/>
                    <a:pt x="788" y="718"/>
                  </a:cubicBezTo>
                  <a:cubicBezTo>
                    <a:pt x="786" y="705"/>
                    <a:pt x="790" y="679"/>
                    <a:pt x="788" y="661"/>
                  </a:cubicBezTo>
                  <a:cubicBezTo>
                    <a:pt x="786" y="644"/>
                    <a:pt x="781" y="640"/>
                    <a:pt x="773" y="625"/>
                  </a:cubicBezTo>
                  <a:cubicBezTo>
                    <a:pt x="764" y="609"/>
                    <a:pt x="757" y="597"/>
                    <a:pt x="781" y="610"/>
                  </a:cubicBezTo>
                  <a:cubicBezTo>
                    <a:pt x="806" y="624"/>
                    <a:pt x="831" y="633"/>
                    <a:pt x="837" y="652"/>
                  </a:cubicBezTo>
                  <a:cubicBezTo>
                    <a:pt x="843" y="671"/>
                    <a:pt x="860" y="676"/>
                    <a:pt x="843" y="701"/>
                  </a:cubicBezTo>
                  <a:cubicBezTo>
                    <a:pt x="826" y="726"/>
                    <a:pt x="820" y="750"/>
                    <a:pt x="839" y="742"/>
                  </a:cubicBezTo>
                  <a:cubicBezTo>
                    <a:pt x="858" y="734"/>
                    <a:pt x="868" y="727"/>
                    <a:pt x="878" y="735"/>
                  </a:cubicBezTo>
                  <a:cubicBezTo>
                    <a:pt x="889" y="742"/>
                    <a:pt x="930" y="747"/>
                    <a:pt x="934" y="729"/>
                  </a:cubicBezTo>
                  <a:cubicBezTo>
                    <a:pt x="938" y="711"/>
                    <a:pt x="952" y="679"/>
                    <a:pt x="938" y="663"/>
                  </a:cubicBezTo>
                  <a:cubicBezTo>
                    <a:pt x="924" y="647"/>
                    <a:pt x="936" y="627"/>
                    <a:pt x="944" y="636"/>
                  </a:cubicBezTo>
                  <a:cubicBezTo>
                    <a:pt x="952" y="645"/>
                    <a:pt x="977" y="680"/>
                    <a:pt x="1003" y="657"/>
                  </a:cubicBezTo>
                  <a:cubicBezTo>
                    <a:pt x="1030" y="633"/>
                    <a:pt x="1036" y="632"/>
                    <a:pt x="1043" y="617"/>
                  </a:cubicBezTo>
                  <a:cubicBezTo>
                    <a:pt x="1050" y="602"/>
                    <a:pt x="1053" y="588"/>
                    <a:pt x="1085" y="584"/>
                  </a:cubicBezTo>
                  <a:cubicBezTo>
                    <a:pt x="1118" y="579"/>
                    <a:pt x="1116" y="570"/>
                    <a:pt x="1129" y="581"/>
                  </a:cubicBezTo>
                  <a:cubicBezTo>
                    <a:pt x="1141" y="592"/>
                    <a:pt x="1160" y="598"/>
                    <a:pt x="1167" y="587"/>
                  </a:cubicBezTo>
                  <a:cubicBezTo>
                    <a:pt x="1175" y="576"/>
                    <a:pt x="1179" y="573"/>
                    <a:pt x="1174" y="557"/>
                  </a:cubicBezTo>
                  <a:cubicBezTo>
                    <a:pt x="1168" y="541"/>
                    <a:pt x="1182" y="534"/>
                    <a:pt x="1189" y="541"/>
                  </a:cubicBezTo>
                  <a:cubicBezTo>
                    <a:pt x="1197" y="548"/>
                    <a:pt x="1206" y="571"/>
                    <a:pt x="1227" y="564"/>
                  </a:cubicBezTo>
                  <a:cubicBezTo>
                    <a:pt x="1247" y="558"/>
                    <a:pt x="1269" y="543"/>
                    <a:pt x="1284" y="532"/>
                  </a:cubicBezTo>
                  <a:cubicBezTo>
                    <a:pt x="1299" y="521"/>
                    <a:pt x="1308" y="519"/>
                    <a:pt x="1326" y="517"/>
                  </a:cubicBezTo>
                  <a:cubicBezTo>
                    <a:pt x="1344" y="514"/>
                    <a:pt x="1366" y="502"/>
                    <a:pt x="1359" y="487"/>
                  </a:cubicBezTo>
                  <a:cubicBezTo>
                    <a:pt x="1353" y="473"/>
                    <a:pt x="1362" y="446"/>
                    <a:pt x="1377" y="446"/>
                  </a:cubicBezTo>
                  <a:cubicBezTo>
                    <a:pt x="1392" y="445"/>
                    <a:pt x="1394" y="439"/>
                    <a:pt x="1389" y="423"/>
                  </a:cubicBezTo>
                  <a:cubicBezTo>
                    <a:pt x="1383" y="407"/>
                    <a:pt x="1396" y="402"/>
                    <a:pt x="1405" y="395"/>
                  </a:cubicBezTo>
                  <a:cubicBezTo>
                    <a:pt x="1414" y="388"/>
                    <a:pt x="1420" y="392"/>
                    <a:pt x="1437" y="392"/>
                  </a:cubicBezTo>
                  <a:cubicBezTo>
                    <a:pt x="1453" y="393"/>
                    <a:pt x="1465" y="394"/>
                    <a:pt x="1458" y="373"/>
                  </a:cubicBezTo>
                  <a:cubicBezTo>
                    <a:pt x="1454" y="362"/>
                    <a:pt x="1455" y="356"/>
                    <a:pt x="1461" y="353"/>
                  </a:cubicBezTo>
                  <a:cubicBezTo>
                    <a:pt x="1461" y="353"/>
                    <a:pt x="1437" y="291"/>
                    <a:pt x="1430" y="277"/>
                  </a:cubicBezTo>
                  <a:cubicBezTo>
                    <a:pt x="1423" y="263"/>
                    <a:pt x="1413" y="229"/>
                    <a:pt x="1407" y="206"/>
                  </a:cubicBezTo>
                  <a:cubicBezTo>
                    <a:pt x="1401" y="184"/>
                    <a:pt x="1368" y="155"/>
                    <a:pt x="1374" y="142"/>
                  </a:cubicBezTo>
                  <a:cubicBezTo>
                    <a:pt x="1379" y="130"/>
                    <a:pt x="1372" y="100"/>
                    <a:pt x="1349" y="117"/>
                  </a:cubicBezTo>
                  <a:cubicBezTo>
                    <a:pt x="1326" y="134"/>
                    <a:pt x="1318" y="150"/>
                    <a:pt x="1305" y="127"/>
                  </a:cubicBezTo>
                  <a:cubicBezTo>
                    <a:pt x="1293" y="104"/>
                    <a:pt x="1273" y="103"/>
                    <a:pt x="1247" y="101"/>
                  </a:cubicBezTo>
                  <a:cubicBezTo>
                    <a:pt x="1221" y="99"/>
                    <a:pt x="1177" y="63"/>
                    <a:pt x="1176" y="81"/>
                  </a:cubicBezTo>
                  <a:cubicBezTo>
                    <a:pt x="1174" y="99"/>
                    <a:pt x="1186" y="104"/>
                    <a:pt x="1170" y="111"/>
                  </a:cubicBezTo>
                  <a:cubicBezTo>
                    <a:pt x="1153" y="118"/>
                    <a:pt x="1156" y="124"/>
                    <a:pt x="1167" y="146"/>
                  </a:cubicBezTo>
                  <a:cubicBezTo>
                    <a:pt x="1178" y="169"/>
                    <a:pt x="1180" y="174"/>
                    <a:pt x="1165" y="180"/>
                  </a:cubicBezTo>
                  <a:cubicBezTo>
                    <a:pt x="1149" y="186"/>
                    <a:pt x="1133" y="165"/>
                    <a:pt x="1123" y="144"/>
                  </a:cubicBezTo>
                  <a:cubicBezTo>
                    <a:pt x="1113" y="124"/>
                    <a:pt x="1100" y="126"/>
                    <a:pt x="1077" y="140"/>
                  </a:cubicBezTo>
                  <a:cubicBezTo>
                    <a:pt x="1055" y="153"/>
                    <a:pt x="1004" y="153"/>
                    <a:pt x="1000" y="168"/>
                  </a:cubicBezTo>
                  <a:cubicBezTo>
                    <a:pt x="996" y="183"/>
                    <a:pt x="978" y="186"/>
                    <a:pt x="966" y="185"/>
                  </a:cubicBezTo>
                  <a:cubicBezTo>
                    <a:pt x="954" y="185"/>
                    <a:pt x="940" y="193"/>
                    <a:pt x="922" y="201"/>
                  </a:cubicBezTo>
                  <a:cubicBezTo>
                    <a:pt x="904" y="209"/>
                    <a:pt x="889" y="198"/>
                    <a:pt x="884" y="177"/>
                  </a:cubicBezTo>
                  <a:cubicBezTo>
                    <a:pt x="879" y="157"/>
                    <a:pt x="878" y="128"/>
                    <a:pt x="891" y="114"/>
                  </a:cubicBezTo>
                  <a:cubicBezTo>
                    <a:pt x="905" y="99"/>
                    <a:pt x="918" y="80"/>
                    <a:pt x="928" y="76"/>
                  </a:cubicBezTo>
                  <a:cubicBezTo>
                    <a:pt x="939" y="72"/>
                    <a:pt x="950" y="66"/>
                    <a:pt x="938" y="45"/>
                  </a:cubicBezTo>
                  <a:cubicBezTo>
                    <a:pt x="926" y="25"/>
                    <a:pt x="909" y="7"/>
                    <a:pt x="879" y="24"/>
                  </a:cubicBezTo>
                  <a:cubicBezTo>
                    <a:pt x="850" y="41"/>
                    <a:pt x="821" y="58"/>
                    <a:pt x="810" y="43"/>
                  </a:cubicBezTo>
                  <a:cubicBezTo>
                    <a:pt x="799" y="28"/>
                    <a:pt x="793" y="21"/>
                    <a:pt x="774" y="32"/>
                  </a:cubicBezTo>
                  <a:cubicBezTo>
                    <a:pt x="755" y="43"/>
                    <a:pt x="694" y="57"/>
                    <a:pt x="684" y="36"/>
                  </a:cubicBezTo>
                  <a:cubicBezTo>
                    <a:pt x="675" y="16"/>
                    <a:pt x="655" y="0"/>
                    <a:pt x="628" y="27"/>
                  </a:cubicBezTo>
                  <a:cubicBezTo>
                    <a:pt x="600" y="53"/>
                    <a:pt x="589" y="60"/>
                    <a:pt x="600" y="93"/>
                  </a:cubicBezTo>
                  <a:cubicBezTo>
                    <a:pt x="611" y="126"/>
                    <a:pt x="618" y="131"/>
                    <a:pt x="597" y="135"/>
                  </a:cubicBezTo>
                  <a:cubicBezTo>
                    <a:pt x="577" y="140"/>
                    <a:pt x="566" y="116"/>
                    <a:pt x="544" y="110"/>
                  </a:cubicBezTo>
                  <a:cubicBezTo>
                    <a:pt x="523" y="104"/>
                    <a:pt x="482" y="98"/>
                    <a:pt x="467" y="109"/>
                  </a:cubicBezTo>
                  <a:cubicBezTo>
                    <a:pt x="452" y="120"/>
                    <a:pt x="441" y="120"/>
                    <a:pt x="447" y="143"/>
                  </a:cubicBezTo>
                  <a:cubicBezTo>
                    <a:pt x="453" y="166"/>
                    <a:pt x="461" y="177"/>
                    <a:pt x="448" y="184"/>
                  </a:cubicBezTo>
                  <a:cubicBezTo>
                    <a:pt x="435" y="191"/>
                    <a:pt x="401" y="202"/>
                    <a:pt x="396" y="216"/>
                  </a:cubicBezTo>
                  <a:cubicBezTo>
                    <a:pt x="390" y="230"/>
                    <a:pt x="276" y="394"/>
                    <a:pt x="276" y="394"/>
                  </a:cubicBezTo>
                  <a:cubicBezTo>
                    <a:pt x="55" y="769"/>
                    <a:pt x="55" y="769"/>
                    <a:pt x="55" y="769"/>
                  </a:cubicBezTo>
                  <a:cubicBezTo>
                    <a:pt x="4" y="910"/>
                    <a:pt x="4" y="910"/>
                    <a:pt x="4" y="910"/>
                  </a:cubicBezTo>
                  <a:cubicBezTo>
                    <a:pt x="8" y="935"/>
                    <a:pt x="8" y="935"/>
                    <a:pt x="8" y="935"/>
                  </a:cubicBezTo>
                  <a:lnTo>
                    <a:pt x="15" y="940"/>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59" name="Freeform 9">
              <a:extLst>
                <a:ext uri="{FF2B5EF4-FFF2-40B4-BE49-F238E27FC236}">
                  <a16:creationId xmlns:a16="http://schemas.microsoft.com/office/drawing/2014/main" id="{30A77AC8-C3FF-4F1A-BBF0-3CD817002F18}"/>
                </a:ext>
              </a:extLst>
            </p:cNvPr>
            <p:cNvSpPr>
              <a:spLocks noChangeArrowheads="1"/>
            </p:cNvSpPr>
            <p:nvPr/>
          </p:nvSpPr>
          <p:spPr bwMode="auto">
            <a:xfrm>
              <a:off x="2936875" y="3444875"/>
              <a:ext cx="873125" cy="619125"/>
            </a:xfrm>
            <a:custGeom>
              <a:avLst/>
              <a:gdLst>
                <a:gd name="T0" fmla="*/ 2147483646 w 1560"/>
                <a:gd name="T1" fmla="*/ 2147483646 h 1107"/>
                <a:gd name="T2" fmla="*/ 2147483646 w 1560"/>
                <a:gd name="T3" fmla="*/ 2147483646 h 1107"/>
                <a:gd name="T4" fmla="*/ 2147483646 w 1560"/>
                <a:gd name="T5" fmla="*/ 2147483646 h 1107"/>
                <a:gd name="T6" fmla="*/ 2147483646 w 1560"/>
                <a:gd name="T7" fmla="*/ 2147483646 h 1107"/>
                <a:gd name="T8" fmla="*/ 2147483646 w 1560"/>
                <a:gd name="T9" fmla="*/ 2147483646 h 1107"/>
                <a:gd name="T10" fmla="*/ 2147483646 w 1560"/>
                <a:gd name="T11" fmla="*/ 2147483646 h 1107"/>
                <a:gd name="T12" fmla="*/ 2147483646 w 1560"/>
                <a:gd name="T13" fmla="*/ 2147483646 h 1107"/>
                <a:gd name="T14" fmla="*/ 2147483646 w 1560"/>
                <a:gd name="T15" fmla="*/ 2147483646 h 1107"/>
                <a:gd name="T16" fmla="*/ 2147483646 w 1560"/>
                <a:gd name="T17" fmla="*/ 2147483646 h 1107"/>
                <a:gd name="T18" fmla="*/ 2147483646 w 1560"/>
                <a:gd name="T19" fmla="*/ 2147483646 h 1107"/>
                <a:gd name="T20" fmla="*/ 2147483646 w 1560"/>
                <a:gd name="T21" fmla="*/ 2147483646 h 1107"/>
                <a:gd name="T22" fmla="*/ 2147483646 w 1560"/>
                <a:gd name="T23" fmla="*/ 2147483646 h 1107"/>
                <a:gd name="T24" fmla="*/ 2147483646 w 1560"/>
                <a:gd name="T25" fmla="*/ 2147483646 h 1107"/>
                <a:gd name="T26" fmla="*/ 2147483646 w 1560"/>
                <a:gd name="T27" fmla="*/ 2147483646 h 1107"/>
                <a:gd name="T28" fmla="*/ 2147483646 w 1560"/>
                <a:gd name="T29" fmla="*/ 2147483646 h 1107"/>
                <a:gd name="T30" fmla="*/ 2147483646 w 1560"/>
                <a:gd name="T31" fmla="*/ 2147483646 h 1107"/>
                <a:gd name="T32" fmla="*/ 2147483646 w 1560"/>
                <a:gd name="T33" fmla="*/ 2147483646 h 1107"/>
                <a:gd name="T34" fmla="*/ 2147483646 w 1560"/>
                <a:gd name="T35" fmla="*/ 2147483646 h 1107"/>
                <a:gd name="T36" fmla="*/ 2147483646 w 1560"/>
                <a:gd name="T37" fmla="*/ 2147483646 h 1107"/>
                <a:gd name="T38" fmla="*/ 2147483646 w 1560"/>
                <a:gd name="T39" fmla="*/ 2147483646 h 1107"/>
                <a:gd name="T40" fmla="*/ 2147483646 w 1560"/>
                <a:gd name="T41" fmla="*/ 2147483646 h 1107"/>
                <a:gd name="T42" fmla="*/ 2147483646 w 1560"/>
                <a:gd name="T43" fmla="*/ 2147483646 h 1107"/>
                <a:gd name="T44" fmla="*/ 2147483646 w 1560"/>
                <a:gd name="T45" fmla="*/ 2147483646 h 1107"/>
                <a:gd name="T46" fmla="*/ 2147483646 w 1560"/>
                <a:gd name="T47" fmla="*/ 2147483646 h 1107"/>
                <a:gd name="T48" fmla="*/ 2147483646 w 1560"/>
                <a:gd name="T49" fmla="*/ 2147483646 h 1107"/>
                <a:gd name="T50" fmla="*/ 2147483646 w 1560"/>
                <a:gd name="T51" fmla="*/ 2147483646 h 1107"/>
                <a:gd name="T52" fmla="*/ 2147483646 w 1560"/>
                <a:gd name="T53" fmla="*/ 2147483646 h 1107"/>
                <a:gd name="T54" fmla="*/ 2147483646 w 1560"/>
                <a:gd name="T55" fmla="*/ 2147483646 h 1107"/>
                <a:gd name="T56" fmla="*/ 2147483646 w 1560"/>
                <a:gd name="T57" fmla="*/ 2147483646 h 1107"/>
                <a:gd name="T58" fmla="*/ 0 w 1560"/>
                <a:gd name="T59" fmla="*/ 2147483646 h 1107"/>
                <a:gd name="T60" fmla="*/ 2147483646 w 1560"/>
                <a:gd name="T61" fmla="*/ 2147483646 h 1107"/>
                <a:gd name="T62" fmla="*/ 2147483646 w 1560"/>
                <a:gd name="T63" fmla="*/ 2147483646 h 1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0"/>
                <a:gd name="T97" fmla="*/ 0 h 1107"/>
                <a:gd name="T98" fmla="*/ 1560 w 1560"/>
                <a:gd name="T99" fmla="*/ 1107 h 1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0" h="1107">
                  <a:moveTo>
                    <a:pt x="257" y="740"/>
                  </a:moveTo>
                  <a:cubicBezTo>
                    <a:pt x="271" y="756"/>
                    <a:pt x="287" y="769"/>
                    <a:pt x="300" y="773"/>
                  </a:cubicBezTo>
                  <a:cubicBezTo>
                    <a:pt x="318" y="779"/>
                    <a:pt x="347" y="799"/>
                    <a:pt x="371" y="790"/>
                  </a:cubicBezTo>
                  <a:cubicBezTo>
                    <a:pt x="395" y="780"/>
                    <a:pt x="391" y="794"/>
                    <a:pt x="404" y="801"/>
                  </a:cubicBezTo>
                  <a:cubicBezTo>
                    <a:pt x="417" y="807"/>
                    <a:pt x="431" y="807"/>
                    <a:pt x="451" y="801"/>
                  </a:cubicBezTo>
                  <a:cubicBezTo>
                    <a:pt x="472" y="796"/>
                    <a:pt x="492" y="797"/>
                    <a:pt x="501" y="820"/>
                  </a:cubicBezTo>
                  <a:cubicBezTo>
                    <a:pt x="510" y="842"/>
                    <a:pt x="505" y="848"/>
                    <a:pt x="493" y="868"/>
                  </a:cubicBezTo>
                  <a:cubicBezTo>
                    <a:pt x="481" y="887"/>
                    <a:pt x="481" y="898"/>
                    <a:pt x="490" y="909"/>
                  </a:cubicBezTo>
                  <a:cubicBezTo>
                    <a:pt x="500" y="920"/>
                    <a:pt x="499" y="940"/>
                    <a:pt x="496" y="963"/>
                  </a:cubicBezTo>
                  <a:cubicBezTo>
                    <a:pt x="492" y="986"/>
                    <a:pt x="512" y="999"/>
                    <a:pt x="533" y="1010"/>
                  </a:cubicBezTo>
                  <a:cubicBezTo>
                    <a:pt x="554" y="1021"/>
                    <a:pt x="590" y="1053"/>
                    <a:pt x="615" y="1060"/>
                  </a:cubicBezTo>
                  <a:cubicBezTo>
                    <a:pt x="641" y="1067"/>
                    <a:pt x="643" y="1077"/>
                    <a:pt x="690" y="1070"/>
                  </a:cubicBezTo>
                  <a:cubicBezTo>
                    <a:pt x="736" y="1064"/>
                    <a:pt x="732" y="1066"/>
                    <a:pt x="768" y="1080"/>
                  </a:cubicBezTo>
                  <a:cubicBezTo>
                    <a:pt x="803" y="1094"/>
                    <a:pt x="813" y="1084"/>
                    <a:pt x="820" y="1077"/>
                  </a:cubicBezTo>
                  <a:cubicBezTo>
                    <a:pt x="827" y="1069"/>
                    <a:pt x="839" y="1071"/>
                    <a:pt x="847" y="1078"/>
                  </a:cubicBezTo>
                  <a:cubicBezTo>
                    <a:pt x="855" y="1085"/>
                    <a:pt x="877" y="1078"/>
                    <a:pt x="875" y="1062"/>
                  </a:cubicBezTo>
                  <a:cubicBezTo>
                    <a:pt x="873" y="1047"/>
                    <a:pt x="878" y="1035"/>
                    <a:pt x="897" y="1050"/>
                  </a:cubicBezTo>
                  <a:cubicBezTo>
                    <a:pt x="917" y="1065"/>
                    <a:pt x="915" y="1074"/>
                    <a:pt x="949" y="1075"/>
                  </a:cubicBezTo>
                  <a:cubicBezTo>
                    <a:pt x="983" y="1077"/>
                    <a:pt x="975" y="1086"/>
                    <a:pt x="1001" y="1096"/>
                  </a:cubicBezTo>
                  <a:cubicBezTo>
                    <a:pt x="1027" y="1107"/>
                    <a:pt x="1053" y="1104"/>
                    <a:pt x="1075" y="1088"/>
                  </a:cubicBezTo>
                  <a:cubicBezTo>
                    <a:pt x="1097" y="1073"/>
                    <a:pt x="1100" y="1065"/>
                    <a:pt x="1120" y="1081"/>
                  </a:cubicBezTo>
                  <a:cubicBezTo>
                    <a:pt x="1120" y="1081"/>
                    <a:pt x="1168" y="1072"/>
                    <a:pt x="1162" y="1035"/>
                  </a:cubicBezTo>
                  <a:cubicBezTo>
                    <a:pt x="1155" y="998"/>
                    <a:pt x="1193" y="1003"/>
                    <a:pt x="1209" y="997"/>
                  </a:cubicBezTo>
                  <a:cubicBezTo>
                    <a:pt x="1224" y="991"/>
                    <a:pt x="1254" y="989"/>
                    <a:pt x="1243" y="955"/>
                  </a:cubicBezTo>
                  <a:cubicBezTo>
                    <a:pt x="1233" y="921"/>
                    <a:pt x="1246" y="913"/>
                    <a:pt x="1267" y="921"/>
                  </a:cubicBezTo>
                  <a:cubicBezTo>
                    <a:pt x="1289" y="929"/>
                    <a:pt x="1306" y="923"/>
                    <a:pt x="1313" y="894"/>
                  </a:cubicBezTo>
                  <a:cubicBezTo>
                    <a:pt x="1320" y="864"/>
                    <a:pt x="1275" y="846"/>
                    <a:pt x="1319" y="829"/>
                  </a:cubicBezTo>
                  <a:cubicBezTo>
                    <a:pt x="1363" y="812"/>
                    <a:pt x="1377" y="807"/>
                    <a:pt x="1387" y="788"/>
                  </a:cubicBezTo>
                  <a:cubicBezTo>
                    <a:pt x="1397" y="769"/>
                    <a:pt x="1428" y="760"/>
                    <a:pt x="1435" y="732"/>
                  </a:cubicBezTo>
                  <a:cubicBezTo>
                    <a:pt x="1442" y="703"/>
                    <a:pt x="1430" y="669"/>
                    <a:pt x="1430" y="647"/>
                  </a:cubicBezTo>
                  <a:cubicBezTo>
                    <a:pt x="1430" y="624"/>
                    <a:pt x="1447" y="608"/>
                    <a:pt x="1454" y="595"/>
                  </a:cubicBezTo>
                  <a:cubicBezTo>
                    <a:pt x="1460" y="583"/>
                    <a:pt x="1477" y="553"/>
                    <a:pt x="1492" y="546"/>
                  </a:cubicBezTo>
                  <a:cubicBezTo>
                    <a:pt x="1508" y="539"/>
                    <a:pt x="1527" y="513"/>
                    <a:pt x="1521" y="496"/>
                  </a:cubicBezTo>
                  <a:cubicBezTo>
                    <a:pt x="1515" y="479"/>
                    <a:pt x="1507" y="464"/>
                    <a:pt x="1533" y="449"/>
                  </a:cubicBezTo>
                  <a:cubicBezTo>
                    <a:pt x="1560" y="433"/>
                    <a:pt x="1540" y="413"/>
                    <a:pt x="1533" y="392"/>
                  </a:cubicBezTo>
                  <a:cubicBezTo>
                    <a:pt x="1527" y="372"/>
                    <a:pt x="1524" y="356"/>
                    <a:pt x="1530" y="346"/>
                  </a:cubicBezTo>
                  <a:cubicBezTo>
                    <a:pt x="1537" y="337"/>
                    <a:pt x="1505" y="329"/>
                    <a:pt x="1485" y="337"/>
                  </a:cubicBezTo>
                  <a:cubicBezTo>
                    <a:pt x="1466" y="345"/>
                    <a:pt x="1461" y="382"/>
                    <a:pt x="1434" y="368"/>
                  </a:cubicBezTo>
                  <a:cubicBezTo>
                    <a:pt x="1407" y="354"/>
                    <a:pt x="1428" y="329"/>
                    <a:pt x="1428" y="315"/>
                  </a:cubicBezTo>
                  <a:cubicBezTo>
                    <a:pt x="1428" y="300"/>
                    <a:pt x="1430" y="244"/>
                    <a:pt x="1386" y="270"/>
                  </a:cubicBezTo>
                  <a:cubicBezTo>
                    <a:pt x="1342" y="295"/>
                    <a:pt x="1350" y="319"/>
                    <a:pt x="1335" y="312"/>
                  </a:cubicBezTo>
                  <a:cubicBezTo>
                    <a:pt x="1319" y="304"/>
                    <a:pt x="1318" y="297"/>
                    <a:pt x="1334" y="268"/>
                  </a:cubicBezTo>
                  <a:cubicBezTo>
                    <a:pt x="1349" y="240"/>
                    <a:pt x="1362" y="223"/>
                    <a:pt x="1375" y="206"/>
                  </a:cubicBezTo>
                  <a:cubicBezTo>
                    <a:pt x="1387" y="189"/>
                    <a:pt x="1394" y="170"/>
                    <a:pt x="1387" y="155"/>
                  </a:cubicBezTo>
                  <a:cubicBezTo>
                    <a:pt x="1380" y="139"/>
                    <a:pt x="1385" y="137"/>
                    <a:pt x="1395" y="130"/>
                  </a:cubicBezTo>
                  <a:cubicBezTo>
                    <a:pt x="1405" y="123"/>
                    <a:pt x="1402" y="94"/>
                    <a:pt x="1383" y="99"/>
                  </a:cubicBezTo>
                  <a:cubicBezTo>
                    <a:pt x="1363" y="105"/>
                    <a:pt x="1356" y="112"/>
                    <a:pt x="1352" y="90"/>
                  </a:cubicBezTo>
                  <a:cubicBezTo>
                    <a:pt x="1348" y="69"/>
                    <a:pt x="1348" y="49"/>
                    <a:pt x="1350" y="32"/>
                  </a:cubicBezTo>
                  <a:cubicBezTo>
                    <a:pt x="1352" y="14"/>
                    <a:pt x="1323" y="2"/>
                    <a:pt x="1307" y="7"/>
                  </a:cubicBezTo>
                  <a:cubicBezTo>
                    <a:pt x="1291" y="12"/>
                    <a:pt x="1300" y="21"/>
                    <a:pt x="1274" y="24"/>
                  </a:cubicBezTo>
                  <a:cubicBezTo>
                    <a:pt x="1249" y="27"/>
                    <a:pt x="1234" y="0"/>
                    <a:pt x="1209" y="38"/>
                  </a:cubicBezTo>
                  <a:cubicBezTo>
                    <a:pt x="1183" y="76"/>
                    <a:pt x="1188" y="93"/>
                    <a:pt x="1170" y="86"/>
                  </a:cubicBezTo>
                  <a:cubicBezTo>
                    <a:pt x="1151" y="79"/>
                    <a:pt x="1156" y="64"/>
                    <a:pt x="1146" y="46"/>
                  </a:cubicBezTo>
                  <a:cubicBezTo>
                    <a:pt x="1136" y="29"/>
                    <a:pt x="1112" y="33"/>
                    <a:pt x="1103" y="56"/>
                  </a:cubicBezTo>
                  <a:cubicBezTo>
                    <a:pt x="1094" y="80"/>
                    <a:pt x="1107" y="102"/>
                    <a:pt x="1089" y="112"/>
                  </a:cubicBezTo>
                  <a:cubicBezTo>
                    <a:pt x="1070" y="122"/>
                    <a:pt x="1075" y="122"/>
                    <a:pt x="1060" y="105"/>
                  </a:cubicBezTo>
                  <a:cubicBezTo>
                    <a:pt x="1045" y="87"/>
                    <a:pt x="1005" y="78"/>
                    <a:pt x="981" y="85"/>
                  </a:cubicBezTo>
                  <a:cubicBezTo>
                    <a:pt x="958" y="92"/>
                    <a:pt x="676" y="204"/>
                    <a:pt x="676" y="204"/>
                  </a:cubicBezTo>
                  <a:cubicBezTo>
                    <a:pt x="354" y="177"/>
                    <a:pt x="354" y="177"/>
                    <a:pt x="354" y="177"/>
                  </a:cubicBezTo>
                  <a:cubicBezTo>
                    <a:pt x="0" y="356"/>
                    <a:pt x="0" y="356"/>
                    <a:pt x="0" y="356"/>
                  </a:cubicBezTo>
                  <a:cubicBezTo>
                    <a:pt x="20" y="554"/>
                    <a:pt x="20" y="554"/>
                    <a:pt x="20" y="554"/>
                  </a:cubicBezTo>
                  <a:cubicBezTo>
                    <a:pt x="232" y="675"/>
                    <a:pt x="232" y="675"/>
                    <a:pt x="232" y="675"/>
                  </a:cubicBezTo>
                  <a:cubicBezTo>
                    <a:pt x="266" y="712"/>
                    <a:pt x="266" y="712"/>
                    <a:pt x="266" y="712"/>
                  </a:cubicBezTo>
                  <a:cubicBezTo>
                    <a:pt x="254" y="735"/>
                    <a:pt x="254" y="735"/>
                    <a:pt x="254" y="735"/>
                  </a:cubicBezTo>
                  <a:lnTo>
                    <a:pt x="257" y="740"/>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60" name="Freeform 10">
              <a:extLst>
                <a:ext uri="{FF2B5EF4-FFF2-40B4-BE49-F238E27FC236}">
                  <a16:creationId xmlns:a16="http://schemas.microsoft.com/office/drawing/2014/main" id="{11C534B0-6FA3-4B01-BCD0-B817B68C00B8}"/>
                </a:ext>
              </a:extLst>
            </p:cNvPr>
            <p:cNvSpPr>
              <a:spLocks noChangeArrowheads="1"/>
            </p:cNvSpPr>
            <p:nvPr/>
          </p:nvSpPr>
          <p:spPr bwMode="auto">
            <a:xfrm>
              <a:off x="2849562" y="3095625"/>
              <a:ext cx="660400" cy="592137"/>
            </a:xfrm>
            <a:custGeom>
              <a:avLst/>
              <a:gdLst>
                <a:gd name="T0" fmla="*/ 2147483646 w 1180"/>
                <a:gd name="T1" fmla="*/ 2147483646 h 1058"/>
                <a:gd name="T2" fmla="*/ 2147483646 w 1180"/>
                <a:gd name="T3" fmla="*/ 2147483646 h 1058"/>
                <a:gd name="T4" fmla="*/ 2147483646 w 1180"/>
                <a:gd name="T5" fmla="*/ 2147483646 h 1058"/>
                <a:gd name="T6" fmla="*/ 2147483646 w 1180"/>
                <a:gd name="T7" fmla="*/ 2147483646 h 1058"/>
                <a:gd name="T8" fmla="*/ 2147483646 w 1180"/>
                <a:gd name="T9" fmla="*/ 2147483646 h 1058"/>
                <a:gd name="T10" fmla="*/ 2147483646 w 1180"/>
                <a:gd name="T11" fmla="*/ 2147483646 h 1058"/>
                <a:gd name="T12" fmla="*/ 2147483646 w 1180"/>
                <a:gd name="T13" fmla="*/ 2147483646 h 1058"/>
                <a:gd name="T14" fmla="*/ 2147483646 w 1180"/>
                <a:gd name="T15" fmla="*/ 2147483646 h 1058"/>
                <a:gd name="T16" fmla="*/ 2147483646 w 1180"/>
                <a:gd name="T17" fmla="*/ 2147483646 h 1058"/>
                <a:gd name="T18" fmla="*/ 2147483646 w 1180"/>
                <a:gd name="T19" fmla="*/ 2147483646 h 1058"/>
                <a:gd name="T20" fmla="*/ 2147483646 w 1180"/>
                <a:gd name="T21" fmla="*/ 2147483646 h 1058"/>
                <a:gd name="T22" fmla="*/ 2147483646 w 1180"/>
                <a:gd name="T23" fmla="*/ 2147483646 h 1058"/>
                <a:gd name="T24" fmla="*/ 2147483646 w 1180"/>
                <a:gd name="T25" fmla="*/ 2147483646 h 1058"/>
                <a:gd name="T26" fmla="*/ 2147483646 w 1180"/>
                <a:gd name="T27" fmla="*/ 2147483646 h 1058"/>
                <a:gd name="T28" fmla="*/ 2147483646 w 1180"/>
                <a:gd name="T29" fmla="*/ 2147483646 h 1058"/>
                <a:gd name="T30" fmla="*/ 2147483646 w 1180"/>
                <a:gd name="T31" fmla="*/ 2147483646 h 1058"/>
                <a:gd name="T32" fmla="*/ 2147483646 w 1180"/>
                <a:gd name="T33" fmla="*/ 2147483646 h 1058"/>
                <a:gd name="T34" fmla="*/ 2147483646 w 1180"/>
                <a:gd name="T35" fmla="*/ 2147483646 h 1058"/>
                <a:gd name="T36" fmla="*/ 2147483646 w 1180"/>
                <a:gd name="T37" fmla="*/ 2147483646 h 1058"/>
                <a:gd name="T38" fmla="*/ 2147483646 w 1180"/>
                <a:gd name="T39" fmla="*/ 2147483646 h 1058"/>
                <a:gd name="T40" fmla="*/ 2147483646 w 1180"/>
                <a:gd name="T41" fmla="*/ 2147483646 h 1058"/>
                <a:gd name="T42" fmla="*/ 2147483646 w 1180"/>
                <a:gd name="T43" fmla="*/ 2147483646 h 1058"/>
                <a:gd name="T44" fmla="*/ 2147483646 w 1180"/>
                <a:gd name="T45" fmla="*/ 2147483646 h 1058"/>
                <a:gd name="T46" fmla="*/ 2147483646 w 1180"/>
                <a:gd name="T47" fmla="*/ 2147483646 h 1058"/>
                <a:gd name="T48" fmla="*/ 2147483646 w 1180"/>
                <a:gd name="T49" fmla="*/ 2147483646 h 1058"/>
                <a:gd name="T50" fmla="*/ 2147483646 w 1180"/>
                <a:gd name="T51" fmla="*/ 2147483646 h 1058"/>
                <a:gd name="T52" fmla="*/ 2147483646 w 1180"/>
                <a:gd name="T53" fmla="*/ 2147483646 h 1058"/>
                <a:gd name="T54" fmla="*/ 2147483646 w 1180"/>
                <a:gd name="T55" fmla="*/ 2147483646 h 1058"/>
                <a:gd name="T56" fmla="*/ 2147483646 w 1180"/>
                <a:gd name="T57" fmla="*/ 2147483646 h 1058"/>
                <a:gd name="T58" fmla="*/ 2147483646 w 1180"/>
                <a:gd name="T59" fmla="*/ 2147483646 h 1058"/>
                <a:gd name="T60" fmla="*/ 2147483646 w 1180"/>
                <a:gd name="T61" fmla="*/ 2147483646 h 1058"/>
                <a:gd name="T62" fmla="*/ 2147483646 w 1180"/>
                <a:gd name="T63" fmla="*/ 2147483646 h 1058"/>
                <a:gd name="T64" fmla="*/ 2147483646 w 1180"/>
                <a:gd name="T65" fmla="*/ 2147483646 h 1058"/>
                <a:gd name="T66" fmla="*/ 2147483646 w 1180"/>
                <a:gd name="T67" fmla="*/ 2147483646 h 1058"/>
                <a:gd name="T68" fmla="*/ 2147483646 w 1180"/>
                <a:gd name="T69" fmla="*/ 2147483646 h 1058"/>
                <a:gd name="T70" fmla="*/ 2147483646 w 1180"/>
                <a:gd name="T71" fmla="*/ 2147483646 h 1058"/>
                <a:gd name="T72" fmla="*/ 2147483646 w 1180"/>
                <a:gd name="T73" fmla="*/ 2147483646 h 1058"/>
                <a:gd name="T74" fmla="*/ 2147483646 w 1180"/>
                <a:gd name="T75" fmla="*/ 2147483646 h 1058"/>
                <a:gd name="T76" fmla="*/ 2147483646 w 1180"/>
                <a:gd name="T77" fmla="*/ 2147483646 h 1058"/>
                <a:gd name="T78" fmla="*/ 2147483646 w 1180"/>
                <a:gd name="T79" fmla="*/ 2147483646 h 1058"/>
                <a:gd name="T80" fmla="*/ 2147483646 w 1180"/>
                <a:gd name="T81" fmla="*/ 2147483646 h 1058"/>
                <a:gd name="T82" fmla="*/ 2147483646 w 1180"/>
                <a:gd name="T83" fmla="*/ 2147483646 h 1058"/>
                <a:gd name="T84" fmla="*/ 2147483646 w 1180"/>
                <a:gd name="T85" fmla="*/ 2147483646 h 1058"/>
                <a:gd name="T86" fmla="*/ 2147483646 w 1180"/>
                <a:gd name="T87" fmla="*/ 0 h 1058"/>
                <a:gd name="T88" fmla="*/ 2147483646 w 1180"/>
                <a:gd name="T89" fmla="*/ 2147483646 h 1058"/>
                <a:gd name="T90" fmla="*/ 2147483646 w 1180"/>
                <a:gd name="T91" fmla="*/ 2147483646 h 1058"/>
                <a:gd name="T92" fmla="*/ 2147483646 w 1180"/>
                <a:gd name="T93" fmla="*/ 2147483646 h 1058"/>
                <a:gd name="T94" fmla="*/ 2147483646 w 1180"/>
                <a:gd name="T95" fmla="*/ 2147483646 h 1058"/>
                <a:gd name="T96" fmla="*/ 2147483646 w 1180"/>
                <a:gd name="T97" fmla="*/ 2147483646 h 1058"/>
                <a:gd name="T98" fmla="*/ 0 w 1180"/>
                <a:gd name="T99" fmla="*/ 2147483646 h 1058"/>
                <a:gd name="T100" fmla="*/ 2147483646 w 1180"/>
                <a:gd name="T101" fmla="*/ 2147483646 h 1058"/>
                <a:gd name="T102" fmla="*/ 2147483646 w 1180"/>
                <a:gd name="T103" fmla="*/ 2147483646 h 1058"/>
                <a:gd name="T104" fmla="*/ 2147483646 w 1180"/>
                <a:gd name="T105" fmla="*/ 2147483646 h 10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58"/>
                <a:gd name="T161" fmla="*/ 1180 w 1180"/>
                <a:gd name="T162" fmla="*/ 1058 h 10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58">
                  <a:moveTo>
                    <a:pt x="212" y="1055"/>
                  </a:moveTo>
                  <a:cubicBezTo>
                    <a:pt x="212" y="1055"/>
                    <a:pt x="283" y="1058"/>
                    <a:pt x="299" y="1045"/>
                  </a:cubicBezTo>
                  <a:cubicBezTo>
                    <a:pt x="315" y="1031"/>
                    <a:pt x="343" y="1010"/>
                    <a:pt x="347" y="993"/>
                  </a:cubicBezTo>
                  <a:cubicBezTo>
                    <a:pt x="352" y="976"/>
                    <a:pt x="373" y="975"/>
                    <a:pt x="403" y="993"/>
                  </a:cubicBezTo>
                  <a:cubicBezTo>
                    <a:pt x="434" y="1011"/>
                    <a:pt x="456" y="1012"/>
                    <a:pt x="477" y="1018"/>
                  </a:cubicBezTo>
                  <a:cubicBezTo>
                    <a:pt x="497" y="1024"/>
                    <a:pt x="530" y="1021"/>
                    <a:pt x="531" y="1002"/>
                  </a:cubicBezTo>
                  <a:cubicBezTo>
                    <a:pt x="533" y="983"/>
                    <a:pt x="519" y="970"/>
                    <a:pt x="543" y="961"/>
                  </a:cubicBezTo>
                  <a:cubicBezTo>
                    <a:pt x="567" y="951"/>
                    <a:pt x="580" y="946"/>
                    <a:pt x="586" y="941"/>
                  </a:cubicBezTo>
                  <a:cubicBezTo>
                    <a:pt x="592" y="936"/>
                    <a:pt x="610" y="951"/>
                    <a:pt x="620" y="936"/>
                  </a:cubicBezTo>
                  <a:cubicBezTo>
                    <a:pt x="630" y="922"/>
                    <a:pt x="666" y="927"/>
                    <a:pt x="681" y="923"/>
                  </a:cubicBezTo>
                  <a:cubicBezTo>
                    <a:pt x="696" y="920"/>
                    <a:pt x="700" y="910"/>
                    <a:pt x="703" y="892"/>
                  </a:cubicBezTo>
                  <a:cubicBezTo>
                    <a:pt x="705" y="873"/>
                    <a:pt x="712" y="865"/>
                    <a:pt x="733" y="858"/>
                  </a:cubicBezTo>
                  <a:cubicBezTo>
                    <a:pt x="753" y="851"/>
                    <a:pt x="747" y="846"/>
                    <a:pt x="762" y="862"/>
                  </a:cubicBezTo>
                  <a:cubicBezTo>
                    <a:pt x="777" y="879"/>
                    <a:pt x="790" y="886"/>
                    <a:pt x="804" y="895"/>
                  </a:cubicBezTo>
                  <a:cubicBezTo>
                    <a:pt x="817" y="903"/>
                    <a:pt x="820" y="894"/>
                    <a:pt x="836" y="912"/>
                  </a:cubicBezTo>
                  <a:cubicBezTo>
                    <a:pt x="852" y="931"/>
                    <a:pt x="868" y="949"/>
                    <a:pt x="877" y="932"/>
                  </a:cubicBezTo>
                  <a:cubicBezTo>
                    <a:pt x="886" y="915"/>
                    <a:pt x="895" y="912"/>
                    <a:pt x="912" y="911"/>
                  </a:cubicBezTo>
                  <a:cubicBezTo>
                    <a:pt x="929" y="910"/>
                    <a:pt x="934" y="892"/>
                    <a:pt x="934" y="871"/>
                  </a:cubicBezTo>
                  <a:cubicBezTo>
                    <a:pt x="934" y="850"/>
                    <a:pt x="943" y="852"/>
                    <a:pt x="958" y="845"/>
                  </a:cubicBezTo>
                  <a:cubicBezTo>
                    <a:pt x="973" y="839"/>
                    <a:pt x="983" y="837"/>
                    <a:pt x="1001" y="860"/>
                  </a:cubicBezTo>
                  <a:cubicBezTo>
                    <a:pt x="1018" y="882"/>
                    <a:pt x="1020" y="878"/>
                    <a:pt x="1020" y="856"/>
                  </a:cubicBezTo>
                  <a:cubicBezTo>
                    <a:pt x="1020" y="834"/>
                    <a:pt x="1029" y="828"/>
                    <a:pt x="1041" y="823"/>
                  </a:cubicBezTo>
                  <a:cubicBezTo>
                    <a:pt x="1054" y="817"/>
                    <a:pt x="1049" y="813"/>
                    <a:pt x="1070" y="823"/>
                  </a:cubicBezTo>
                  <a:cubicBezTo>
                    <a:pt x="1091" y="832"/>
                    <a:pt x="1103" y="811"/>
                    <a:pt x="1095" y="802"/>
                  </a:cubicBezTo>
                  <a:cubicBezTo>
                    <a:pt x="1087" y="792"/>
                    <a:pt x="1072" y="791"/>
                    <a:pt x="1081" y="778"/>
                  </a:cubicBezTo>
                  <a:cubicBezTo>
                    <a:pt x="1090" y="766"/>
                    <a:pt x="1098" y="762"/>
                    <a:pt x="1124" y="771"/>
                  </a:cubicBezTo>
                  <a:cubicBezTo>
                    <a:pt x="1150" y="780"/>
                    <a:pt x="1145" y="773"/>
                    <a:pt x="1156" y="752"/>
                  </a:cubicBezTo>
                  <a:cubicBezTo>
                    <a:pt x="1168" y="731"/>
                    <a:pt x="1180" y="709"/>
                    <a:pt x="1168" y="687"/>
                  </a:cubicBezTo>
                  <a:cubicBezTo>
                    <a:pt x="1156" y="665"/>
                    <a:pt x="1129" y="649"/>
                    <a:pt x="1146" y="631"/>
                  </a:cubicBezTo>
                  <a:cubicBezTo>
                    <a:pt x="1163" y="613"/>
                    <a:pt x="1164" y="588"/>
                    <a:pt x="1154" y="580"/>
                  </a:cubicBezTo>
                  <a:cubicBezTo>
                    <a:pt x="1144" y="571"/>
                    <a:pt x="1135" y="565"/>
                    <a:pt x="1154" y="554"/>
                  </a:cubicBezTo>
                  <a:cubicBezTo>
                    <a:pt x="1172" y="544"/>
                    <a:pt x="1173" y="532"/>
                    <a:pt x="1177" y="515"/>
                  </a:cubicBezTo>
                  <a:cubicBezTo>
                    <a:pt x="1180" y="498"/>
                    <a:pt x="1171" y="485"/>
                    <a:pt x="1161" y="479"/>
                  </a:cubicBezTo>
                  <a:cubicBezTo>
                    <a:pt x="1151" y="473"/>
                    <a:pt x="1123" y="478"/>
                    <a:pt x="1100" y="487"/>
                  </a:cubicBezTo>
                  <a:cubicBezTo>
                    <a:pt x="1076" y="497"/>
                    <a:pt x="1061" y="522"/>
                    <a:pt x="1049" y="501"/>
                  </a:cubicBezTo>
                  <a:cubicBezTo>
                    <a:pt x="1037" y="481"/>
                    <a:pt x="1048" y="480"/>
                    <a:pt x="1065" y="468"/>
                  </a:cubicBezTo>
                  <a:cubicBezTo>
                    <a:pt x="1082" y="457"/>
                    <a:pt x="1098" y="440"/>
                    <a:pt x="1117" y="427"/>
                  </a:cubicBezTo>
                  <a:cubicBezTo>
                    <a:pt x="1137" y="415"/>
                    <a:pt x="1162" y="384"/>
                    <a:pt x="1158" y="359"/>
                  </a:cubicBezTo>
                  <a:cubicBezTo>
                    <a:pt x="1155" y="334"/>
                    <a:pt x="1130" y="297"/>
                    <a:pt x="1134" y="284"/>
                  </a:cubicBezTo>
                  <a:cubicBezTo>
                    <a:pt x="1137" y="272"/>
                    <a:pt x="1119" y="271"/>
                    <a:pt x="1129" y="250"/>
                  </a:cubicBezTo>
                  <a:cubicBezTo>
                    <a:pt x="1139" y="230"/>
                    <a:pt x="1121" y="214"/>
                    <a:pt x="1120" y="198"/>
                  </a:cubicBezTo>
                  <a:cubicBezTo>
                    <a:pt x="1119" y="181"/>
                    <a:pt x="1097" y="165"/>
                    <a:pt x="1078" y="169"/>
                  </a:cubicBezTo>
                  <a:cubicBezTo>
                    <a:pt x="1060" y="173"/>
                    <a:pt x="992" y="83"/>
                    <a:pt x="992" y="83"/>
                  </a:cubicBezTo>
                  <a:cubicBezTo>
                    <a:pt x="841" y="0"/>
                    <a:pt x="841" y="0"/>
                    <a:pt x="841" y="0"/>
                  </a:cubicBezTo>
                  <a:cubicBezTo>
                    <a:pt x="725" y="25"/>
                    <a:pt x="725" y="25"/>
                    <a:pt x="725" y="25"/>
                  </a:cubicBezTo>
                  <a:cubicBezTo>
                    <a:pt x="567" y="74"/>
                    <a:pt x="567" y="74"/>
                    <a:pt x="567" y="74"/>
                  </a:cubicBezTo>
                  <a:cubicBezTo>
                    <a:pt x="391" y="133"/>
                    <a:pt x="391" y="133"/>
                    <a:pt x="391" y="133"/>
                  </a:cubicBezTo>
                  <a:cubicBezTo>
                    <a:pt x="276" y="387"/>
                    <a:pt x="276" y="387"/>
                    <a:pt x="276" y="387"/>
                  </a:cubicBezTo>
                  <a:cubicBezTo>
                    <a:pt x="21" y="422"/>
                    <a:pt x="21" y="422"/>
                    <a:pt x="21" y="422"/>
                  </a:cubicBezTo>
                  <a:cubicBezTo>
                    <a:pt x="0" y="498"/>
                    <a:pt x="0" y="498"/>
                    <a:pt x="0" y="498"/>
                  </a:cubicBezTo>
                  <a:cubicBezTo>
                    <a:pt x="80" y="819"/>
                    <a:pt x="80" y="819"/>
                    <a:pt x="80" y="819"/>
                  </a:cubicBezTo>
                  <a:cubicBezTo>
                    <a:pt x="170" y="1044"/>
                    <a:pt x="170" y="1044"/>
                    <a:pt x="170" y="1044"/>
                  </a:cubicBezTo>
                  <a:lnTo>
                    <a:pt x="212" y="1055"/>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61" name="Freeform 11">
              <a:extLst>
                <a:ext uri="{FF2B5EF4-FFF2-40B4-BE49-F238E27FC236}">
                  <a16:creationId xmlns:a16="http://schemas.microsoft.com/office/drawing/2014/main" id="{5DB1754A-ECCB-4255-A038-355399D6D498}"/>
                </a:ext>
              </a:extLst>
            </p:cNvPr>
            <p:cNvSpPr>
              <a:spLocks noChangeArrowheads="1"/>
            </p:cNvSpPr>
            <p:nvPr/>
          </p:nvSpPr>
          <p:spPr bwMode="auto">
            <a:xfrm>
              <a:off x="3033712" y="2724150"/>
              <a:ext cx="568325" cy="514350"/>
            </a:xfrm>
            <a:custGeom>
              <a:avLst/>
              <a:gdLst>
                <a:gd name="T0" fmla="*/ 2147483646 w 1016"/>
                <a:gd name="T1" fmla="*/ 2147483646 h 920"/>
                <a:gd name="T2" fmla="*/ 2147483646 w 1016"/>
                <a:gd name="T3" fmla="*/ 2147483646 h 920"/>
                <a:gd name="T4" fmla="*/ 2147483646 w 1016"/>
                <a:gd name="T5" fmla="*/ 2147483646 h 920"/>
                <a:gd name="T6" fmla="*/ 2147483646 w 1016"/>
                <a:gd name="T7" fmla="*/ 2147483646 h 920"/>
                <a:gd name="T8" fmla="*/ 2147483646 w 1016"/>
                <a:gd name="T9" fmla="*/ 2147483646 h 920"/>
                <a:gd name="T10" fmla="*/ 2147483646 w 1016"/>
                <a:gd name="T11" fmla="*/ 2147483646 h 920"/>
                <a:gd name="T12" fmla="*/ 2147483646 w 1016"/>
                <a:gd name="T13" fmla="*/ 2147483646 h 920"/>
                <a:gd name="T14" fmla="*/ 2147483646 w 1016"/>
                <a:gd name="T15" fmla="*/ 2147483646 h 920"/>
                <a:gd name="T16" fmla="*/ 2147483646 w 1016"/>
                <a:gd name="T17" fmla="*/ 2147483646 h 920"/>
                <a:gd name="T18" fmla="*/ 2147483646 w 1016"/>
                <a:gd name="T19" fmla="*/ 2147483646 h 920"/>
                <a:gd name="T20" fmla="*/ 2147483646 w 1016"/>
                <a:gd name="T21" fmla="*/ 2147483646 h 920"/>
                <a:gd name="T22" fmla="*/ 2147483646 w 1016"/>
                <a:gd name="T23" fmla="*/ 2147483646 h 920"/>
                <a:gd name="T24" fmla="*/ 2147483646 w 1016"/>
                <a:gd name="T25" fmla="*/ 2147483646 h 920"/>
                <a:gd name="T26" fmla="*/ 2147483646 w 1016"/>
                <a:gd name="T27" fmla="*/ 2147483646 h 920"/>
                <a:gd name="T28" fmla="*/ 2147483646 w 1016"/>
                <a:gd name="T29" fmla="*/ 2147483646 h 920"/>
                <a:gd name="T30" fmla="*/ 2147483646 w 1016"/>
                <a:gd name="T31" fmla="*/ 2147483646 h 920"/>
                <a:gd name="T32" fmla="*/ 2147483646 w 1016"/>
                <a:gd name="T33" fmla="*/ 2147483646 h 920"/>
                <a:gd name="T34" fmla="*/ 2147483646 w 1016"/>
                <a:gd name="T35" fmla="*/ 2147483646 h 920"/>
                <a:gd name="T36" fmla="*/ 2147483646 w 1016"/>
                <a:gd name="T37" fmla="*/ 2147483646 h 920"/>
                <a:gd name="T38" fmla="*/ 2147483646 w 1016"/>
                <a:gd name="T39" fmla="*/ 2147483646 h 920"/>
                <a:gd name="T40" fmla="*/ 2147483646 w 1016"/>
                <a:gd name="T41" fmla="*/ 2147483646 h 920"/>
                <a:gd name="T42" fmla="*/ 2147483646 w 1016"/>
                <a:gd name="T43" fmla="*/ 2147483646 h 920"/>
                <a:gd name="T44" fmla="*/ 2147483646 w 1016"/>
                <a:gd name="T45" fmla="*/ 2147483646 h 920"/>
                <a:gd name="T46" fmla="*/ 2147483646 w 1016"/>
                <a:gd name="T47" fmla="*/ 2147483646 h 920"/>
                <a:gd name="T48" fmla="*/ 2147483646 w 1016"/>
                <a:gd name="T49" fmla="*/ 2147483646 h 920"/>
                <a:gd name="T50" fmla="*/ 2147483646 w 1016"/>
                <a:gd name="T51" fmla="*/ 0 h 920"/>
                <a:gd name="T52" fmla="*/ 2147483646 w 1016"/>
                <a:gd name="T53" fmla="*/ 2147483646 h 920"/>
                <a:gd name="T54" fmla="*/ 2147483646 w 1016"/>
                <a:gd name="T55" fmla="*/ 2147483646 h 920"/>
                <a:gd name="T56" fmla="*/ 2147483646 w 1016"/>
                <a:gd name="T57" fmla="*/ 2147483646 h 920"/>
                <a:gd name="T58" fmla="*/ 0 w 1016"/>
                <a:gd name="T59" fmla="*/ 2147483646 h 920"/>
                <a:gd name="T60" fmla="*/ 2147483646 w 1016"/>
                <a:gd name="T61" fmla="*/ 2147483646 h 920"/>
                <a:gd name="T62" fmla="*/ 2147483646 w 1016"/>
                <a:gd name="T63" fmla="*/ 2147483646 h 920"/>
                <a:gd name="T64" fmla="*/ 2147483646 w 1016"/>
                <a:gd name="T65" fmla="*/ 2147483646 h 920"/>
                <a:gd name="T66" fmla="*/ 2147483646 w 1016"/>
                <a:gd name="T67" fmla="*/ 2147483646 h 920"/>
                <a:gd name="T68" fmla="*/ 2147483646 w 1016"/>
                <a:gd name="T69" fmla="*/ 2147483646 h 9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6"/>
                <a:gd name="T106" fmla="*/ 0 h 920"/>
                <a:gd name="T107" fmla="*/ 1016 w 1016"/>
                <a:gd name="T108" fmla="*/ 920 h 9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6" h="920">
                  <a:moveTo>
                    <a:pt x="234" y="858"/>
                  </a:moveTo>
                  <a:cubicBezTo>
                    <a:pt x="234" y="858"/>
                    <a:pt x="260" y="858"/>
                    <a:pt x="259" y="836"/>
                  </a:cubicBezTo>
                  <a:cubicBezTo>
                    <a:pt x="258" y="815"/>
                    <a:pt x="272" y="804"/>
                    <a:pt x="276" y="824"/>
                  </a:cubicBezTo>
                  <a:cubicBezTo>
                    <a:pt x="280" y="843"/>
                    <a:pt x="274" y="868"/>
                    <a:pt x="291" y="871"/>
                  </a:cubicBezTo>
                  <a:cubicBezTo>
                    <a:pt x="307" y="874"/>
                    <a:pt x="310" y="842"/>
                    <a:pt x="307" y="827"/>
                  </a:cubicBezTo>
                  <a:cubicBezTo>
                    <a:pt x="304" y="812"/>
                    <a:pt x="306" y="787"/>
                    <a:pt x="331" y="788"/>
                  </a:cubicBezTo>
                  <a:cubicBezTo>
                    <a:pt x="355" y="789"/>
                    <a:pt x="385" y="787"/>
                    <a:pt x="396" y="795"/>
                  </a:cubicBezTo>
                  <a:cubicBezTo>
                    <a:pt x="407" y="803"/>
                    <a:pt x="424" y="791"/>
                    <a:pt x="430" y="780"/>
                  </a:cubicBezTo>
                  <a:cubicBezTo>
                    <a:pt x="436" y="769"/>
                    <a:pt x="432" y="750"/>
                    <a:pt x="430" y="738"/>
                  </a:cubicBezTo>
                  <a:cubicBezTo>
                    <a:pt x="428" y="725"/>
                    <a:pt x="424" y="699"/>
                    <a:pt x="444" y="706"/>
                  </a:cubicBezTo>
                  <a:cubicBezTo>
                    <a:pt x="465" y="713"/>
                    <a:pt x="512" y="712"/>
                    <a:pt x="501" y="725"/>
                  </a:cubicBezTo>
                  <a:cubicBezTo>
                    <a:pt x="489" y="739"/>
                    <a:pt x="506" y="755"/>
                    <a:pt x="516" y="754"/>
                  </a:cubicBezTo>
                  <a:cubicBezTo>
                    <a:pt x="526" y="753"/>
                    <a:pt x="530" y="732"/>
                    <a:pt x="552" y="734"/>
                  </a:cubicBezTo>
                  <a:cubicBezTo>
                    <a:pt x="573" y="736"/>
                    <a:pt x="596" y="764"/>
                    <a:pt x="613" y="770"/>
                  </a:cubicBezTo>
                  <a:cubicBezTo>
                    <a:pt x="630" y="775"/>
                    <a:pt x="635" y="774"/>
                    <a:pt x="640" y="793"/>
                  </a:cubicBezTo>
                  <a:cubicBezTo>
                    <a:pt x="645" y="813"/>
                    <a:pt x="634" y="832"/>
                    <a:pt x="649" y="847"/>
                  </a:cubicBezTo>
                  <a:cubicBezTo>
                    <a:pt x="665" y="863"/>
                    <a:pt x="679" y="831"/>
                    <a:pt x="685" y="853"/>
                  </a:cubicBezTo>
                  <a:cubicBezTo>
                    <a:pt x="691" y="874"/>
                    <a:pt x="659" y="896"/>
                    <a:pt x="685" y="908"/>
                  </a:cubicBezTo>
                  <a:cubicBezTo>
                    <a:pt x="712" y="920"/>
                    <a:pt x="751" y="911"/>
                    <a:pt x="758" y="888"/>
                  </a:cubicBezTo>
                  <a:cubicBezTo>
                    <a:pt x="765" y="866"/>
                    <a:pt x="779" y="828"/>
                    <a:pt x="780" y="809"/>
                  </a:cubicBezTo>
                  <a:cubicBezTo>
                    <a:pt x="781" y="790"/>
                    <a:pt x="777" y="701"/>
                    <a:pt x="763" y="673"/>
                  </a:cubicBezTo>
                  <a:cubicBezTo>
                    <a:pt x="749" y="646"/>
                    <a:pt x="758" y="469"/>
                    <a:pt x="758" y="469"/>
                  </a:cubicBezTo>
                  <a:cubicBezTo>
                    <a:pt x="758" y="469"/>
                    <a:pt x="1016" y="282"/>
                    <a:pt x="1015" y="276"/>
                  </a:cubicBezTo>
                  <a:cubicBezTo>
                    <a:pt x="1014" y="269"/>
                    <a:pt x="980" y="89"/>
                    <a:pt x="980" y="89"/>
                  </a:cubicBezTo>
                  <a:cubicBezTo>
                    <a:pt x="750" y="44"/>
                    <a:pt x="750" y="44"/>
                    <a:pt x="750" y="44"/>
                  </a:cubicBezTo>
                  <a:cubicBezTo>
                    <a:pt x="613" y="0"/>
                    <a:pt x="613" y="0"/>
                    <a:pt x="613" y="0"/>
                  </a:cubicBezTo>
                  <a:cubicBezTo>
                    <a:pt x="563" y="72"/>
                    <a:pt x="563" y="72"/>
                    <a:pt x="563" y="72"/>
                  </a:cubicBezTo>
                  <a:cubicBezTo>
                    <a:pt x="426" y="264"/>
                    <a:pt x="426" y="264"/>
                    <a:pt x="426" y="264"/>
                  </a:cubicBezTo>
                  <a:cubicBezTo>
                    <a:pt x="71" y="382"/>
                    <a:pt x="71" y="382"/>
                    <a:pt x="71" y="382"/>
                  </a:cubicBezTo>
                  <a:cubicBezTo>
                    <a:pt x="0" y="576"/>
                    <a:pt x="0" y="576"/>
                    <a:pt x="0" y="576"/>
                  </a:cubicBezTo>
                  <a:cubicBezTo>
                    <a:pt x="25" y="772"/>
                    <a:pt x="25" y="772"/>
                    <a:pt x="25" y="772"/>
                  </a:cubicBezTo>
                  <a:cubicBezTo>
                    <a:pt x="130" y="795"/>
                    <a:pt x="130" y="795"/>
                    <a:pt x="130" y="795"/>
                  </a:cubicBezTo>
                  <a:cubicBezTo>
                    <a:pt x="186" y="810"/>
                    <a:pt x="186" y="810"/>
                    <a:pt x="186" y="810"/>
                  </a:cubicBezTo>
                  <a:cubicBezTo>
                    <a:pt x="222" y="844"/>
                    <a:pt x="222" y="844"/>
                    <a:pt x="222" y="844"/>
                  </a:cubicBezTo>
                  <a:lnTo>
                    <a:pt x="234" y="858"/>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62" name="Freeform 12">
              <a:extLst>
                <a:ext uri="{FF2B5EF4-FFF2-40B4-BE49-F238E27FC236}">
                  <a16:creationId xmlns:a16="http://schemas.microsoft.com/office/drawing/2014/main" id="{825FE734-E4DD-4465-993A-4BF19DB8E9E5}"/>
                </a:ext>
              </a:extLst>
            </p:cNvPr>
            <p:cNvSpPr>
              <a:spLocks noChangeArrowheads="1"/>
            </p:cNvSpPr>
            <p:nvPr/>
          </p:nvSpPr>
          <p:spPr bwMode="auto">
            <a:xfrm>
              <a:off x="3363912" y="2573338"/>
              <a:ext cx="849313" cy="557212"/>
            </a:xfrm>
            <a:custGeom>
              <a:avLst/>
              <a:gdLst>
                <a:gd name="T0" fmla="*/ 2147483646 w 1517"/>
                <a:gd name="T1" fmla="*/ 2147483646 h 996"/>
                <a:gd name="T2" fmla="*/ 2147483646 w 1517"/>
                <a:gd name="T3" fmla="*/ 2147483646 h 996"/>
                <a:gd name="T4" fmla="*/ 2147483646 w 1517"/>
                <a:gd name="T5" fmla="*/ 2147483646 h 996"/>
                <a:gd name="T6" fmla="*/ 2147483646 w 1517"/>
                <a:gd name="T7" fmla="*/ 2147483646 h 996"/>
                <a:gd name="T8" fmla="*/ 2147483646 w 1517"/>
                <a:gd name="T9" fmla="*/ 2147483646 h 996"/>
                <a:gd name="T10" fmla="*/ 2147483646 w 1517"/>
                <a:gd name="T11" fmla="*/ 2147483646 h 996"/>
                <a:gd name="T12" fmla="*/ 2147483646 w 1517"/>
                <a:gd name="T13" fmla="*/ 2147483646 h 996"/>
                <a:gd name="T14" fmla="*/ 2147483646 w 1517"/>
                <a:gd name="T15" fmla="*/ 2147483646 h 996"/>
                <a:gd name="T16" fmla="*/ 2147483646 w 1517"/>
                <a:gd name="T17" fmla="*/ 2147483646 h 996"/>
                <a:gd name="T18" fmla="*/ 2147483646 w 1517"/>
                <a:gd name="T19" fmla="*/ 2147483646 h 996"/>
                <a:gd name="T20" fmla="*/ 2147483646 w 1517"/>
                <a:gd name="T21" fmla="*/ 2147483646 h 996"/>
                <a:gd name="T22" fmla="*/ 2147483646 w 1517"/>
                <a:gd name="T23" fmla="*/ 2147483646 h 996"/>
                <a:gd name="T24" fmla="*/ 2147483646 w 1517"/>
                <a:gd name="T25" fmla="*/ 2147483646 h 996"/>
                <a:gd name="T26" fmla="*/ 2147483646 w 1517"/>
                <a:gd name="T27" fmla="*/ 2147483646 h 996"/>
                <a:gd name="T28" fmla="*/ 2147483646 w 1517"/>
                <a:gd name="T29" fmla="*/ 2147483646 h 996"/>
                <a:gd name="T30" fmla="*/ 2147483646 w 1517"/>
                <a:gd name="T31" fmla="*/ 2147483646 h 996"/>
                <a:gd name="T32" fmla="*/ 2147483646 w 1517"/>
                <a:gd name="T33" fmla="*/ 2147483646 h 996"/>
                <a:gd name="T34" fmla="*/ 2147483646 w 1517"/>
                <a:gd name="T35" fmla="*/ 2147483646 h 996"/>
                <a:gd name="T36" fmla="*/ 2147483646 w 1517"/>
                <a:gd name="T37" fmla="*/ 2147483646 h 996"/>
                <a:gd name="T38" fmla="*/ 2147483646 w 1517"/>
                <a:gd name="T39" fmla="*/ 2147483646 h 996"/>
                <a:gd name="T40" fmla="*/ 2147483646 w 1517"/>
                <a:gd name="T41" fmla="*/ 2147483646 h 996"/>
                <a:gd name="T42" fmla="*/ 2147483646 w 1517"/>
                <a:gd name="T43" fmla="*/ 2147483646 h 996"/>
                <a:gd name="T44" fmla="*/ 2147483646 w 1517"/>
                <a:gd name="T45" fmla="*/ 2147483646 h 996"/>
                <a:gd name="T46" fmla="*/ 2147483646 w 1517"/>
                <a:gd name="T47" fmla="*/ 2147483646 h 996"/>
                <a:gd name="T48" fmla="*/ 2147483646 w 1517"/>
                <a:gd name="T49" fmla="*/ 2147483646 h 996"/>
                <a:gd name="T50" fmla="*/ 2147483646 w 1517"/>
                <a:gd name="T51" fmla="*/ 2147483646 h 996"/>
                <a:gd name="T52" fmla="*/ 2147483646 w 1517"/>
                <a:gd name="T53" fmla="*/ 2147483646 h 996"/>
                <a:gd name="T54" fmla="*/ 2147483646 w 1517"/>
                <a:gd name="T55" fmla="*/ 2147483646 h 996"/>
                <a:gd name="T56" fmla="*/ 2147483646 w 1517"/>
                <a:gd name="T57" fmla="*/ 2147483646 h 996"/>
                <a:gd name="T58" fmla="*/ 2147483646 w 1517"/>
                <a:gd name="T59" fmla="*/ 2147483646 h 996"/>
                <a:gd name="T60" fmla="*/ 2147483646 w 1517"/>
                <a:gd name="T61" fmla="*/ 2147483646 h 996"/>
                <a:gd name="T62" fmla="*/ 2147483646 w 1517"/>
                <a:gd name="T63" fmla="*/ 2147483646 h 996"/>
                <a:gd name="T64" fmla="*/ 2147483646 w 1517"/>
                <a:gd name="T65" fmla="*/ 2147483646 h 996"/>
                <a:gd name="T66" fmla="*/ 2147483646 w 1517"/>
                <a:gd name="T67" fmla="*/ 2147483646 h 996"/>
                <a:gd name="T68" fmla="*/ 2147483646 w 1517"/>
                <a:gd name="T69" fmla="*/ 2147483646 h 996"/>
                <a:gd name="T70" fmla="*/ 2147483646 w 1517"/>
                <a:gd name="T71" fmla="*/ 2147483646 h 996"/>
                <a:gd name="T72" fmla="*/ 2147483646 w 1517"/>
                <a:gd name="T73" fmla="*/ 2147483646 h 996"/>
                <a:gd name="T74" fmla="*/ 2147483646 w 1517"/>
                <a:gd name="T75" fmla="*/ 2147483646 h 996"/>
                <a:gd name="T76" fmla="*/ 2147483646 w 1517"/>
                <a:gd name="T77" fmla="*/ 2147483646 h 996"/>
                <a:gd name="T78" fmla="*/ 2147483646 w 1517"/>
                <a:gd name="T79" fmla="*/ 2147483646 h 996"/>
                <a:gd name="T80" fmla="*/ 2147483646 w 1517"/>
                <a:gd name="T81" fmla="*/ 2147483646 h 996"/>
                <a:gd name="T82" fmla="*/ 2147483646 w 1517"/>
                <a:gd name="T83" fmla="*/ 2147483646 h 996"/>
                <a:gd name="T84" fmla="*/ 2147483646 w 1517"/>
                <a:gd name="T85" fmla="*/ 2147483646 h 996"/>
                <a:gd name="T86" fmla="*/ 2147483646 w 1517"/>
                <a:gd name="T87" fmla="*/ 2147483646 h 996"/>
                <a:gd name="T88" fmla="*/ 2147483646 w 1517"/>
                <a:gd name="T89" fmla="*/ 2147483646 h 996"/>
                <a:gd name="T90" fmla="*/ 2147483646 w 1517"/>
                <a:gd name="T91" fmla="*/ 2147483646 h 996"/>
                <a:gd name="T92" fmla="*/ 2147483646 w 1517"/>
                <a:gd name="T93" fmla="*/ 2147483646 h 996"/>
                <a:gd name="T94" fmla="*/ 2147483646 w 1517"/>
                <a:gd name="T95" fmla="*/ 2147483646 h 996"/>
                <a:gd name="T96" fmla="*/ 2147483646 w 1517"/>
                <a:gd name="T97" fmla="*/ 2147483646 h 996"/>
                <a:gd name="T98" fmla="*/ 2147483646 w 1517"/>
                <a:gd name="T99" fmla="*/ 2147483646 h 996"/>
                <a:gd name="T100" fmla="*/ 2147483646 w 1517"/>
                <a:gd name="T101" fmla="*/ 0 h 996"/>
                <a:gd name="T102" fmla="*/ 2147483646 w 1517"/>
                <a:gd name="T103" fmla="*/ 2147483646 h 996"/>
                <a:gd name="T104" fmla="*/ 2147483646 w 1517"/>
                <a:gd name="T105" fmla="*/ 2147483646 h 996"/>
                <a:gd name="T106" fmla="*/ 2147483646 w 1517"/>
                <a:gd name="T107" fmla="*/ 2147483646 h 996"/>
                <a:gd name="T108" fmla="*/ 2147483646 w 1517"/>
                <a:gd name="T109" fmla="*/ 2147483646 h 9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7"/>
                <a:gd name="T166" fmla="*/ 0 h 996"/>
                <a:gd name="T167" fmla="*/ 1517 w 1517"/>
                <a:gd name="T168" fmla="*/ 996 h 9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7" h="996">
                  <a:moveTo>
                    <a:pt x="222" y="392"/>
                  </a:moveTo>
                  <a:cubicBezTo>
                    <a:pt x="222" y="392"/>
                    <a:pt x="248" y="389"/>
                    <a:pt x="266" y="392"/>
                  </a:cubicBezTo>
                  <a:cubicBezTo>
                    <a:pt x="284" y="395"/>
                    <a:pt x="306" y="384"/>
                    <a:pt x="297" y="408"/>
                  </a:cubicBezTo>
                  <a:cubicBezTo>
                    <a:pt x="289" y="432"/>
                    <a:pt x="283" y="432"/>
                    <a:pt x="309" y="451"/>
                  </a:cubicBezTo>
                  <a:cubicBezTo>
                    <a:pt x="335" y="470"/>
                    <a:pt x="338" y="503"/>
                    <a:pt x="331" y="526"/>
                  </a:cubicBezTo>
                  <a:cubicBezTo>
                    <a:pt x="324" y="550"/>
                    <a:pt x="341" y="557"/>
                    <a:pt x="334" y="572"/>
                  </a:cubicBezTo>
                  <a:cubicBezTo>
                    <a:pt x="327" y="588"/>
                    <a:pt x="327" y="594"/>
                    <a:pt x="301" y="590"/>
                  </a:cubicBezTo>
                  <a:cubicBezTo>
                    <a:pt x="276" y="586"/>
                    <a:pt x="259" y="600"/>
                    <a:pt x="241" y="620"/>
                  </a:cubicBezTo>
                  <a:cubicBezTo>
                    <a:pt x="224" y="640"/>
                    <a:pt x="209" y="660"/>
                    <a:pt x="179" y="660"/>
                  </a:cubicBezTo>
                  <a:cubicBezTo>
                    <a:pt x="148" y="660"/>
                    <a:pt x="112" y="665"/>
                    <a:pt x="96" y="673"/>
                  </a:cubicBezTo>
                  <a:cubicBezTo>
                    <a:pt x="80" y="682"/>
                    <a:pt x="54" y="687"/>
                    <a:pt x="30" y="690"/>
                  </a:cubicBezTo>
                  <a:cubicBezTo>
                    <a:pt x="7" y="692"/>
                    <a:pt x="0" y="705"/>
                    <a:pt x="23" y="720"/>
                  </a:cubicBezTo>
                  <a:cubicBezTo>
                    <a:pt x="47" y="735"/>
                    <a:pt x="44" y="733"/>
                    <a:pt x="41" y="760"/>
                  </a:cubicBezTo>
                  <a:cubicBezTo>
                    <a:pt x="38" y="787"/>
                    <a:pt x="47" y="825"/>
                    <a:pt x="62" y="842"/>
                  </a:cubicBezTo>
                  <a:cubicBezTo>
                    <a:pt x="78" y="859"/>
                    <a:pt x="100" y="862"/>
                    <a:pt x="109" y="884"/>
                  </a:cubicBezTo>
                  <a:cubicBezTo>
                    <a:pt x="118" y="906"/>
                    <a:pt x="122" y="930"/>
                    <a:pt x="140" y="946"/>
                  </a:cubicBezTo>
                  <a:cubicBezTo>
                    <a:pt x="158" y="962"/>
                    <a:pt x="176" y="996"/>
                    <a:pt x="185" y="964"/>
                  </a:cubicBezTo>
                  <a:cubicBezTo>
                    <a:pt x="193" y="932"/>
                    <a:pt x="198" y="904"/>
                    <a:pt x="214" y="887"/>
                  </a:cubicBezTo>
                  <a:cubicBezTo>
                    <a:pt x="230" y="871"/>
                    <a:pt x="243" y="865"/>
                    <a:pt x="270" y="850"/>
                  </a:cubicBezTo>
                  <a:cubicBezTo>
                    <a:pt x="297" y="835"/>
                    <a:pt x="310" y="825"/>
                    <a:pt x="332" y="835"/>
                  </a:cubicBezTo>
                  <a:cubicBezTo>
                    <a:pt x="353" y="846"/>
                    <a:pt x="353" y="869"/>
                    <a:pt x="380" y="863"/>
                  </a:cubicBezTo>
                  <a:cubicBezTo>
                    <a:pt x="407" y="858"/>
                    <a:pt x="430" y="837"/>
                    <a:pt x="436" y="819"/>
                  </a:cubicBezTo>
                  <a:cubicBezTo>
                    <a:pt x="442" y="800"/>
                    <a:pt x="394" y="773"/>
                    <a:pt x="418" y="764"/>
                  </a:cubicBezTo>
                  <a:cubicBezTo>
                    <a:pt x="442" y="755"/>
                    <a:pt x="450" y="759"/>
                    <a:pt x="461" y="749"/>
                  </a:cubicBezTo>
                  <a:cubicBezTo>
                    <a:pt x="471" y="739"/>
                    <a:pt x="491" y="752"/>
                    <a:pt x="505" y="757"/>
                  </a:cubicBezTo>
                  <a:cubicBezTo>
                    <a:pt x="519" y="761"/>
                    <a:pt x="528" y="751"/>
                    <a:pt x="547" y="767"/>
                  </a:cubicBezTo>
                  <a:cubicBezTo>
                    <a:pt x="567" y="783"/>
                    <a:pt x="607" y="796"/>
                    <a:pt x="623" y="789"/>
                  </a:cubicBezTo>
                  <a:cubicBezTo>
                    <a:pt x="638" y="781"/>
                    <a:pt x="679" y="800"/>
                    <a:pt x="689" y="809"/>
                  </a:cubicBezTo>
                  <a:cubicBezTo>
                    <a:pt x="698" y="817"/>
                    <a:pt x="709" y="835"/>
                    <a:pt x="739" y="839"/>
                  </a:cubicBezTo>
                  <a:cubicBezTo>
                    <a:pt x="768" y="843"/>
                    <a:pt x="774" y="846"/>
                    <a:pt x="797" y="831"/>
                  </a:cubicBezTo>
                  <a:cubicBezTo>
                    <a:pt x="821" y="816"/>
                    <a:pt x="847" y="786"/>
                    <a:pt x="858" y="798"/>
                  </a:cubicBezTo>
                  <a:cubicBezTo>
                    <a:pt x="868" y="811"/>
                    <a:pt x="844" y="818"/>
                    <a:pt x="858" y="839"/>
                  </a:cubicBezTo>
                  <a:cubicBezTo>
                    <a:pt x="871" y="861"/>
                    <a:pt x="889" y="874"/>
                    <a:pt x="908" y="856"/>
                  </a:cubicBezTo>
                  <a:cubicBezTo>
                    <a:pt x="927" y="837"/>
                    <a:pt x="937" y="822"/>
                    <a:pt x="944" y="804"/>
                  </a:cubicBezTo>
                  <a:cubicBezTo>
                    <a:pt x="950" y="786"/>
                    <a:pt x="974" y="784"/>
                    <a:pt x="991" y="798"/>
                  </a:cubicBezTo>
                  <a:cubicBezTo>
                    <a:pt x="1008" y="813"/>
                    <a:pt x="1007" y="815"/>
                    <a:pt x="1011" y="842"/>
                  </a:cubicBezTo>
                  <a:cubicBezTo>
                    <a:pt x="1015" y="869"/>
                    <a:pt x="1012" y="904"/>
                    <a:pt x="1029" y="926"/>
                  </a:cubicBezTo>
                  <a:cubicBezTo>
                    <a:pt x="1046" y="949"/>
                    <a:pt x="1050" y="958"/>
                    <a:pt x="1061" y="945"/>
                  </a:cubicBezTo>
                  <a:cubicBezTo>
                    <a:pt x="1073" y="932"/>
                    <a:pt x="1090" y="906"/>
                    <a:pt x="1106" y="903"/>
                  </a:cubicBezTo>
                  <a:cubicBezTo>
                    <a:pt x="1123" y="899"/>
                    <a:pt x="1129" y="888"/>
                    <a:pt x="1133" y="875"/>
                  </a:cubicBezTo>
                  <a:cubicBezTo>
                    <a:pt x="1136" y="862"/>
                    <a:pt x="1138" y="858"/>
                    <a:pt x="1166" y="866"/>
                  </a:cubicBezTo>
                  <a:cubicBezTo>
                    <a:pt x="1194" y="874"/>
                    <a:pt x="1191" y="867"/>
                    <a:pt x="1216" y="852"/>
                  </a:cubicBezTo>
                  <a:cubicBezTo>
                    <a:pt x="1240" y="836"/>
                    <a:pt x="1231" y="815"/>
                    <a:pt x="1259" y="806"/>
                  </a:cubicBezTo>
                  <a:cubicBezTo>
                    <a:pt x="1288" y="796"/>
                    <a:pt x="1297" y="813"/>
                    <a:pt x="1313" y="787"/>
                  </a:cubicBezTo>
                  <a:cubicBezTo>
                    <a:pt x="1328" y="761"/>
                    <a:pt x="1362" y="754"/>
                    <a:pt x="1375" y="749"/>
                  </a:cubicBezTo>
                  <a:cubicBezTo>
                    <a:pt x="1388" y="744"/>
                    <a:pt x="1397" y="729"/>
                    <a:pt x="1420" y="756"/>
                  </a:cubicBezTo>
                  <a:cubicBezTo>
                    <a:pt x="1443" y="783"/>
                    <a:pt x="1496" y="734"/>
                    <a:pt x="1506" y="710"/>
                  </a:cubicBezTo>
                  <a:cubicBezTo>
                    <a:pt x="1515" y="685"/>
                    <a:pt x="1517" y="435"/>
                    <a:pt x="1517" y="435"/>
                  </a:cubicBezTo>
                  <a:cubicBezTo>
                    <a:pt x="1179" y="220"/>
                    <a:pt x="1179" y="220"/>
                    <a:pt x="1179" y="220"/>
                  </a:cubicBezTo>
                  <a:cubicBezTo>
                    <a:pt x="694" y="43"/>
                    <a:pt x="694" y="43"/>
                    <a:pt x="694" y="43"/>
                  </a:cubicBezTo>
                  <a:cubicBezTo>
                    <a:pt x="367" y="0"/>
                    <a:pt x="367" y="0"/>
                    <a:pt x="367" y="0"/>
                  </a:cubicBezTo>
                  <a:cubicBezTo>
                    <a:pt x="110" y="36"/>
                    <a:pt x="110" y="36"/>
                    <a:pt x="110" y="36"/>
                  </a:cubicBezTo>
                  <a:cubicBezTo>
                    <a:pt x="73" y="162"/>
                    <a:pt x="73" y="162"/>
                    <a:pt x="73" y="162"/>
                  </a:cubicBezTo>
                  <a:cubicBezTo>
                    <a:pt x="170" y="353"/>
                    <a:pt x="170" y="353"/>
                    <a:pt x="170" y="353"/>
                  </a:cubicBezTo>
                  <a:lnTo>
                    <a:pt x="222" y="392"/>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63" name="Freeform 13">
              <a:extLst>
                <a:ext uri="{FF2B5EF4-FFF2-40B4-BE49-F238E27FC236}">
                  <a16:creationId xmlns:a16="http://schemas.microsoft.com/office/drawing/2014/main" id="{6AB25089-C7FC-4133-9729-FBFE3F0E350C}"/>
                </a:ext>
              </a:extLst>
            </p:cNvPr>
            <p:cNvSpPr>
              <a:spLocks noChangeArrowheads="1"/>
            </p:cNvSpPr>
            <p:nvPr/>
          </p:nvSpPr>
          <p:spPr bwMode="auto">
            <a:xfrm>
              <a:off x="4398962" y="2692400"/>
              <a:ext cx="447675" cy="560387"/>
            </a:xfrm>
            <a:custGeom>
              <a:avLst/>
              <a:gdLst>
                <a:gd name="T0" fmla="*/ 2147483646 w 800"/>
                <a:gd name="T1" fmla="*/ 2147483646 h 1002"/>
                <a:gd name="T2" fmla="*/ 2147483646 w 800"/>
                <a:gd name="T3" fmla="*/ 2147483646 h 1002"/>
                <a:gd name="T4" fmla="*/ 2147483646 w 800"/>
                <a:gd name="T5" fmla="*/ 2147483646 h 1002"/>
                <a:gd name="T6" fmla="*/ 2147483646 w 800"/>
                <a:gd name="T7" fmla="*/ 2147483646 h 1002"/>
                <a:gd name="T8" fmla="*/ 2147483646 w 800"/>
                <a:gd name="T9" fmla="*/ 2147483646 h 1002"/>
                <a:gd name="T10" fmla="*/ 2147483646 w 800"/>
                <a:gd name="T11" fmla="*/ 2147483646 h 1002"/>
                <a:gd name="T12" fmla="*/ 2147483646 w 800"/>
                <a:gd name="T13" fmla="*/ 2147483646 h 1002"/>
                <a:gd name="T14" fmla="*/ 2147483646 w 800"/>
                <a:gd name="T15" fmla="*/ 2147483646 h 1002"/>
                <a:gd name="T16" fmla="*/ 2147483646 w 800"/>
                <a:gd name="T17" fmla="*/ 2147483646 h 1002"/>
                <a:gd name="T18" fmla="*/ 2147483646 w 800"/>
                <a:gd name="T19" fmla="*/ 2147483646 h 1002"/>
                <a:gd name="T20" fmla="*/ 2147483646 w 800"/>
                <a:gd name="T21" fmla="*/ 2147483646 h 1002"/>
                <a:gd name="T22" fmla="*/ 2147483646 w 800"/>
                <a:gd name="T23" fmla="*/ 2147483646 h 1002"/>
                <a:gd name="T24" fmla="*/ 2147483646 w 800"/>
                <a:gd name="T25" fmla="*/ 2147483646 h 1002"/>
                <a:gd name="T26" fmla="*/ 2147483646 w 800"/>
                <a:gd name="T27" fmla="*/ 2147483646 h 1002"/>
                <a:gd name="T28" fmla="*/ 2147483646 w 800"/>
                <a:gd name="T29" fmla="*/ 2147483646 h 1002"/>
                <a:gd name="T30" fmla="*/ 2147483646 w 800"/>
                <a:gd name="T31" fmla="*/ 2147483646 h 1002"/>
                <a:gd name="T32" fmla="*/ 2147483646 w 800"/>
                <a:gd name="T33" fmla="*/ 2147483646 h 1002"/>
                <a:gd name="T34" fmla="*/ 2147483646 w 800"/>
                <a:gd name="T35" fmla="*/ 2147483646 h 1002"/>
                <a:gd name="T36" fmla="*/ 2147483646 w 800"/>
                <a:gd name="T37" fmla="*/ 2147483646 h 1002"/>
                <a:gd name="T38" fmla="*/ 2147483646 w 800"/>
                <a:gd name="T39" fmla="*/ 2147483646 h 1002"/>
                <a:gd name="T40" fmla="*/ 2147483646 w 800"/>
                <a:gd name="T41" fmla="*/ 2147483646 h 1002"/>
                <a:gd name="T42" fmla="*/ 2147483646 w 800"/>
                <a:gd name="T43" fmla="*/ 2147483646 h 1002"/>
                <a:gd name="T44" fmla="*/ 2147483646 w 800"/>
                <a:gd name="T45" fmla="*/ 2147483646 h 1002"/>
                <a:gd name="T46" fmla="*/ 2147483646 w 800"/>
                <a:gd name="T47" fmla="*/ 2147483646 h 1002"/>
                <a:gd name="T48" fmla="*/ 2147483646 w 800"/>
                <a:gd name="T49" fmla="*/ 2147483646 h 1002"/>
                <a:gd name="T50" fmla="*/ 2147483646 w 800"/>
                <a:gd name="T51" fmla="*/ 2147483646 h 1002"/>
                <a:gd name="T52" fmla="*/ 2147483646 w 800"/>
                <a:gd name="T53" fmla="*/ 2147483646 h 1002"/>
                <a:gd name="T54" fmla="*/ 2147483646 w 800"/>
                <a:gd name="T55" fmla="*/ 2147483646 h 1002"/>
                <a:gd name="T56" fmla="*/ 2147483646 w 800"/>
                <a:gd name="T57" fmla="*/ 2147483646 h 1002"/>
                <a:gd name="T58" fmla="*/ 2147483646 w 800"/>
                <a:gd name="T59" fmla="*/ 2147483646 h 1002"/>
                <a:gd name="T60" fmla="*/ 2147483646 w 800"/>
                <a:gd name="T61" fmla="*/ 2147483646 h 1002"/>
                <a:gd name="T62" fmla="*/ 2147483646 w 800"/>
                <a:gd name="T63" fmla="*/ 2147483646 h 1002"/>
                <a:gd name="T64" fmla="*/ 2147483646 w 800"/>
                <a:gd name="T65" fmla="*/ 2147483646 h 1002"/>
                <a:gd name="T66" fmla="*/ 2147483646 w 800"/>
                <a:gd name="T67" fmla="*/ 2147483646 h 1002"/>
                <a:gd name="T68" fmla="*/ 2147483646 w 800"/>
                <a:gd name="T69" fmla="*/ 2147483646 h 1002"/>
                <a:gd name="T70" fmla="*/ 2147483646 w 800"/>
                <a:gd name="T71" fmla="*/ 2147483646 h 1002"/>
                <a:gd name="T72" fmla="*/ 2147483646 w 800"/>
                <a:gd name="T73" fmla="*/ 2147483646 h 1002"/>
                <a:gd name="T74" fmla="*/ 2147483646 w 800"/>
                <a:gd name="T75" fmla="*/ 2147483646 h 1002"/>
                <a:gd name="T76" fmla="*/ 2147483646 w 800"/>
                <a:gd name="T77" fmla="*/ 2147483646 h 1002"/>
                <a:gd name="T78" fmla="*/ 2147483646 w 800"/>
                <a:gd name="T79" fmla="*/ 2147483646 h 1002"/>
                <a:gd name="T80" fmla="*/ 2147483646 w 800"/>
                <a:gd name="T81" fmla="*/ 2147483646 h 1002"/>
                <a:gd name="T82" fmla="*/ 2147483646 w 800"/>
                <a:gd name="T83" fmla="*/ 2147483646 h 1002"/>
                <a:gd name="T84" fmla="*/ 2147483646 w 800"/>
                <a:gd name="T85" fmla="*/ 2147483646 h 1002"/>
                <a:gd name="T86" fmla="*/ 2147483646 w 800"/>
                <a:gd name="T87" fmla="*/ 2147483646 h 1002"/>
                <a:gd name="T88" fmla="*/ 2147483646 w 800"/>
                <a:gd name="T89" fmla="*/ 2147483646 h 1002"/>
                <a:gd name="T90" fmla="*/ 2147483646 w 800"/>
                <a:gd name="T91" fmla="*/ 2147483646 h 1002"/>
                <a:gd name="T92" fmla="*/ 2147483646 w 800"/>
                <a:gd name="T93" fmla="*/ 2147483646 h 1002"/>
                <a:gd name="T94" fmla="*/ 2147483646 w 800"/>
                <a:gd name="T95" fmla="*/ 2147483646 h 1002"/>
                <a:gd name="T96" fmla="*/ 2147483646 w 800"/>
                <a:gd name="T97" fmla="*/ 2147483646 h 1002"/>
                <a:gd name="T98" fmla="*/ 350409212 w 800"/>
                <a:gd name="T99" fmla="*/ 2147483646 h 1002"/>
                <a:gd name="T100" fmla="*/ 2147483646 w 800"/>
                <a:gd name="T101" fmla="*/ 2147483646 h 1002"/>
                <a:gd name="T102" fmla="*/ 2147483646 w 800"/>
                <a:gd name="T103" fmla="*/ 2147483646 h 1002"/>
                <a:gd name="T104" fmla="*/ 2147483646 w 800"/>
                <a:gd name="T105" fmla="*/ 2147483646 h 1002"/>
                <a:gd name="T106" fmla="*/ 2147483646 w 800"/>
                <a:gd name="T107" fmla="*/ 0 h 1002"/>
                <a:gd name="T108" fmla="*/ 2147483646 w 800"/>
                <a:gd name="T109" fmla="*/ 2147483646 h 1002"/>
                <a:gd name="T110" fmla="*/ 2147483646 w 800"/>
                <a:gd name="T111" fmla="*/ 2147483646 h 1002"/>
                <a:gd name="T112" fmla="*/ 2147483646 w 800"/>
                <a:gd name="T113" fmla="*/ 2147483646 h 1002"/>
                <a:gd name="T114" fmla="*/ 2147483646 w 800"/>
                <a:gd name="T115" fmla="*/ 2147483646 h 10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002"/>
                <a:gd name="T176" fmla="*/ 800 w 800"/>
                <a:gd name="T177" fmla="*/ 1002 h 10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002">
                  <a:moveTo>
                    <a:pt x="553" y="211"/>
                  </a:moveTo>
                  <a:cubicBezTo>
                    <a:pt x="542" y="216"/>
                    <a:pt x="530" y="221"/>
                    <a:pt x="515" y="227"/>
                  </a:cubicBezTo>
                  <a:cubicBezTo>
                    <a:pt x="489" y="238"/>
                    <a:pt x="505" y="240"/>
                    <a:pt x="498" y="265"/>
                  </a:cubicBezTo>
                  <a:cubicBezTo>
                    <a:pt x="491" y="291"/>
                    <a:pt x="474" y="292"/>
                    <a:pt x="456" y="289"/>
                  </a:cubicBezTo>
                  <a:cubicBezTo>
                    <a:pt x="437" y="287"/>
                    <a:pt x="431" y="292"/>
                    <a:pt x="437" y="314"/>
                  </a:cubicBezTo>
                  <a:cubicBezTo>
                    <a:pt x="443" y="336"/>
                    <a:pt x="457" y="330"/>
                    <a:pt x="467" y="331"/>
                  </a:cubicBezTo>
                  <a:cubicBezTo>
                    <a:pt x="478" y="332"/>
                    <a:pt x="510" y="307"/>
                    <a:pt x="517" y="297"/>
                  </a:cubicBezTo>
                  <a:cubicBezTo>
                    <a:pt x="525" y="288"/>
                    <a:pt x="566" y="270"/>
                    <a:pt x="584" y="282"/>
                  </a:cubicBezTo>
                  <a:cubicBezTo>
                    <a:pt x="603" y="293"/>
                    <a:pt x="620" y="317"/>
                    <a:pt x="644" y="337"/>
                  </a:cubicBezTo>
                  <a:cubicBezTo>
                    <a:pt x="668" y="357"/>
                    <a:pt x="664" y="322"/>
                    <a:pt x="672" y="315"/>
                  </a:cubicBezTo>
                  <a:cubicBezTo>
                    <a:pt x="681" y="308"/>
                    <a:pt x="693" y="284"/>
                    <a:pt x="710" y="258"/>
                  </a:cubicBezTo>
                  <a:cubicBezTo>
                    <a:pt x="727" y="232"/>
                    <a:pt x="739" y="259"/>
                    <a:pt x="741" y="284"/>
                  </a:cubicBezTo>
                  <a:cubicBezTo>
                    <a:pt x="742" y="308"/>
                    <a:pt x="754" y="300"/>
                    <a:pt x="777" y="320"/>
                  </a:cubicBezTo>
                  <a:cubicBezTo>
                    <a:pt x="800" y="340"/>
                    <a:pt x="780" y="348"/>
                    <a:pt x="772" y="364"/>
                  </a:cubicBezTo>
                  <a:cubicBezTo>
                    <a:pt x="765" y="381"/>
                    <a:pt x="744" y="388"/>
                    <a:pt x="724" y="379"/>
                  </a:cubicBezTo>
                  <a:cubicBezTo>
                    <a:pt x="703" y="371"/>
                    <a:pt x="687" y="399"/>
                    <a:pt x="682" y="411"/>
                  </a:cubicBezTo>
                  <a:cubicBezTo>
                    <a:pt x="677" y="422"/>
                    <a:pt x="678" y="429"/>
                    <a:pt x="641" y="448"/>
                  </a:cubicBezTo>
                  <a:cubicBezTo>
                    <a:pt x="604" y="466"/>
                    <a:pt x="645" y="472"/>
                    <a:pt x="657" y="466"/>
                  </a:cubicBezTo>
                  <a:cubicBezTo>
                    <a:pt x="668" y="461"/>
                    <a:pt x="682" y="450"/>
                    <a:pt x="683" y="440"/>
                  </a:cubicBezTo>
                  <a:cubicBezTo>
                    <a:pt x="685" y="429"/>
                    <a:pt x="682" y="450"/>
                    <a:pt x="692" y="428"/>
                  </a:cubicBezTo>
                  <a:cubicBezTo>
                    <a:pt x="702" y="406"/>
                    <a:pt x="710" y="434"/>
                    <a:pt x="710" y="447"/>
                  </a:cubicBezTo>
                  <a:cubicBezTo>
                    <a:pt x="710" y="460"/>
                    <a:pt x="698" y="481"/>
                    <a:pt x="693" y="494"/>
                  </a:cubicBezTo>
                  <a:cubicBezTo>
                    <a:pt x="687" y="507"/>
                    <a:pt x="678" y="506"/>
                    <a:pt x="656" y="515"/>
                  </a:cubicBezTo>
                  <a:cubicBezTo>
                    <a:pt x="634" y="524"/>
                    <a:pt x="662" y="531"/>
                    <a:pt x="678" y="551"/>
                  </a:cubicBezTo>
                  <a:cubicBezTo>
                    <a:pt x="695" y="571"/>
                    <a:pt x="693" y="591"/>
                    <a:pt x="678" y="612"/>
                  </a:cubicBezTo>
                  <a:cubicBezTo>
                    <a:pt x="664" y="632"/>
                    <a:pt x="661" y="630"/>
                    <a:pt x="672" y="649"/>
                  </a:cubicBezTo>
                  <a:cubicBezTo>
                    <a:pt x="682" y="667"/>
                    <a:pt x="681" y="669"/>
                    <a:pt x="691" y="698"/>
                  </a:cubicBezTo>
                  <a:cubicBezTo>
                    <a:pt x="701" y="726"/>
                    <a:pt x="670" y="694"/>
                    <a:pt x="668" y="709"/>
                  </a:cubicBezTo>
                  <a:cubicBezTo>
                    <a:pt x="666" y="724"/>
                    <a:pt x="656" y="730"/>
                    <a:pt x="639" y="746"/>
                  </a:cubicBezTo>
                  <a:cubicBezTo>
                    <a:pt x="622" y="763"/>
                    <a:pt x="623" y="774"/>
                    <a:pt x="622" y="791"/>
                  </a:cubicBezTo>
                  <a:cubicBezTo>
                    <a:pt x="620" y="807"/>
                    <a:pt x="605" y="817"/>
                    <a:pt x="592" y="816"/>
                  </a:cubicBezTo>
                  <a:cubicBezTo>
                    <a:pt x="579" y="815"/>
                    <a:pt x="573" y="814"/>
                    <a:pt x="566" y="832"/>
                  </a:cubicBezTo>
                  <a:cubicBezTo>
                    <a:pt x="560" y="849"/>
                    <a:pt x="553" y="858"/>
                    <a:pt x="538" y="860"/>
                  </a:cubicBezTo>
                  <a:cubicBezTo>
                    <a:pt x="524" y="861"/>
                    <a:pt x="523" y="871"/>
                    <a:pt x="531" y="897"/>
                  </a:cubicBezTo>
                  <a:cubicBezTo>
                    <a:pt x="538" y="923"/>
                    <a:pt x="534" y="929"/>
                    <a:pt x="531" y="945"/>
                  </a:cubicBezTo>
                  <a:cubicBezTo>
                    <a:pt x="528" y="959"/>
                    <a:pt x="536" y="961"/>
                    <a:pt x="525" y="980"/>
                  </a:cubicBezTo>
                  <a:cubicBezTo>
                    <a:pt x="525" y="980"/>
                    <a:pt x="505" y="1002"/>
                    <a:pt x="492" y="971"/>
                  </a:cubicBezTo>
                  <a:cubicBezTo>
                    <a:pt x="480" y="940"/>
                    <a:pt x="454" y="919"/>
                    <a:pt x="413" y="947"/>
                  </a:cubicBezTo>
                  <a:cubicBezTo>
                    <a:pt x="372" y="976"/>
                    <a:pt x="359" y="983"/>
                    <a:pt x="348" y="945"/>
                  </a:cubicBezTo>
                  <a:cubicBezTo>
                    <a:pt x="337" y="907"/>
                    <a:pt x="348" y="902"/>
                    <a:pt x="323" y="900"/>
                  </a:cubicBezTo>
                  <a:cubicBezTo>
                    <a:pt x="299" y="898"/>
                    <a:pt x="311" y="909"/>
                    <a:pt x="306" y="923"/>
                  </a:cubicBezTo>
                  <a:cubicBezTo>
                    <a:pt x="301" y="937"/>
                    <a:pt x="281" y="939"/>
                    <a:pt x="272" y="952"/>
                  </a:cubicBezTo>
                  <a:cubicBezTo>
                    <a:pt x="263" y="964"/>
                    <a:pt x="245" y="948"/>
                    <a:pt x="223" y="955"/>
                  </a:cubicBezTo>
                  <a:cubicBezTo>
                    <a:pt x="200" y="961"/>
                    <a:pt x="187" y="961"/>
                    <a:pt x="195" y="936"/>
                  </a:cubicBezTo>
                  <a:cubicBezTo>
                    <a:pt x="203" y="912"/>
                    <a:pt x="178" y="885"/>
                    <a:pt x="165" y="870"/>
                  </a:cubicBezTo>
                  <a:cubicBezTo>
                    <a:pt x="153" y="854"/>
                    <a:pt x="142" y="844"/>
                    <a:pt x="155" y="821"/>
                  </a:cubicBezTo>
                  <a:cubicBezTo>
                    <a:pt x="169" y="799"/>
                    <a:pt x="158" y="776"/>
                    <a:pt x="134" y="787"/>
                  </a:cubicBezTo>
                  <a:cubicBezTo>
                    <a:pt x="109" y="797"/>
                    <a:pt x="97" y="810"/>
                    <a:pt x="88" y="781"/>
                  </a:cubicBezTo>
                  <a:cubicBezTo>
                    <a:pt x="78" y="753"/>
                    <a:pt x="96" y="734"/>
                    <a:pt x="69" y="704"/>
                  </a:cubicBezTo>
                  <a:cubicBezTo>
                    <a:pt x="42" y="673"/>
                    <a:pt x="3" y="661"/>
                    <a:pt x="2" y="625"/>
                  </a:cubicBezTo>
                  <a:cubicBezTo>
                    <a:pt x="0" y="589"/>
                    <a:pt x="9" y="573"/>
                    <a:pt x="17" y="563"/>
                  </a:cubicBezTo>
                  <a:cubicBezTo>
                    <a:pt x="25" y="553"/>
                    <a:pt x="27" y="503"/>
                    <a:pt x="27" y="500"/>
                  </a:cubicBezTo>
                  <a:cubicBezTo>
                    <a:pt x="27" y="497"/>
                    <a:pt x="143" y="205"/>
                    <a:pt x="143" y="205"/>
                  </a:cubicBezTo>
                  <a:cubicBezTo>
                    <a:pt x="229" y="0"/>
                    <a:pt x="229" y="0"/>
                    <a:pt x="229" y="0"/>
                  </a:cubicBezTo>
                  <a:cubicBezTo>
                    <a:pt x="410" y="39"/>
                    <a:pt x="410" y="39"/>
                    <a:pt x="410" y="39"/>
                  </a:cubicBezTo>
                  <a:cubicBezTo>
                    <a:pt x="547" y="125"/>
                    <a:pt x="547" y="125"/>
                    <a:pt x="547" y="125"/>
                  </a:cubicBezTo>
                  <a:cubicBezTo>
                    <a:pt x="557" y="209"/>
                    <a:pt x="557" y="209"/>
                    <a:pt x="557" y="209"/>
                  </a:cubicBezTo>
                  <a:lnTo>
                    <a:pt x="553" y="211"/>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64" name="Freeform 14">
              <a:extLst>
                <a:ext uri="{FF2B5EF4-FFF2-40B4-BE49-F238E27FC236}">
                  <a16:creationId xmlns:a16="http://schemas.microsoft.com/office/drawing/2014/main" id="{00CFD4D8-3E56-4AEE-9164-9554B8D186ED}"/>
                </a:ext>
              </a:extLst>
            </p:cNvPr>
            <p:cNvSpPr>
              <a:spLocks noChangeArrowheads="1"/>
            </p:cNvSpPr>
            <p:nvPr/>
          </p:nvSpPr>
          <p:spPr bwMode="auto">
            <a:xfrm>
              <a:off x="4652962" y="2701925"/>
              <a:ext cx="117475" cy="107950"/>
            </a:xfrm>
            <a:custGeom>
              <a:avLst/>
              <a:gdLst>
                <a:gd name="T0" fmla="*/ 2147483646 w 210"/>
                <a:gd name="T1" fmla="*/ 2147483646 h 193"/>
                <a:gd name="T2" fmla="*/ 2147483646 w 210"/>
                <a:gd name="T3" fmla="*/ 2147483646 h 193"/>
                <a:gd name="T4" fmla="*/ 2147483646 w 210"/>
                <a:gd name="T5" fmla="*/ 2147483646 h 193"/>
                <a:gd name="T6" fmla="*/ 2147483646 w 210"/>
                <a:gd name="T7" fmla="*/ 2147483646 h 193"/>
                <a:gd name="T8" fmla="*/ 2147483646 w 210"/>
                <a:gd name="T9" fmla="*/ 2147483646 h 193"/>
                <a:gd name="T10" fmla="*/ 2147483646 w 210"/>
                <a:gd name="T11" fmla="*/ 2147483646 h 193"/>
                <a:gd name="T12" fmla="*/ 2147483646 w 210"/>
                <a:gd name="T13" fmla="*/ 1399986211 h 193"/>
                <a:gd name="T14" fmla="*/ 2147483646 w 210"/>
                <a:gd name="T15" fmla="*/ 0 h 193"/>
                <a:gd name="T16" fmla="*/ 0 w 210"/>
                <a:gd name="T17" fmla="*/ 2147483646 h 193"/>
                <a:gd name="T18" fmla="*/ 1400378079 w 210"/>
                <a:gd name="T19" fmla="*/ 2147483646 h 193"/>
                <a:gd name="T20" fmla="*/ 2147483646 w 210"/>
                <a:gd name="T21" fmla="*/ 2147483646 h 193"/>
                <a:gd name="T22" fmla="*/ 2147483646 w 210"/>
                <a:gd name="T23" fmla="*/ 2147483646 h 193"/>
                <a:gd name="T24" fmla="*/ 2147483646 w 210"/>
                <a:gd name="T25" fmla="*/ 2147483646 h 193"/>
                <a:gd name="T26" fmla="*/ 2147483646 w 210"/>
                <a:gd name="T27" fmla="*/ 2147483646 h 193"/>
                <a:gd name="T28" fmla="*/ 2147483646 w 210"/>
                <a:gd name="T29" fmla="*/ 2147483646 h 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93"/>
                <a:gd name="T47" fmla="*/ 210 w 210"/>
                <a:gd name="T48" fmla="*/ 193 h 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93">
                  <a:moveTo>
                    <a:pt x="104" y="193"/>
                  </a:moveTo>
                  <a:cubicBezTo>
                    <a:pt x="111" y="189"/>
                    <a:pt x="113" y="187"/>
                    <a:pt x="120" y="182"/>
                  </a:cubicBezTo>
                  <a:cubicBezTo>
                    <a:pt x="135" y="167"/>
                    <a:pt x="161" y="140"/>
                    <a:pt x="185" y="135"/>
                  </a:cubicBezTo>
                  <a:cubicBezTo>
                    <a:pt x="210" y="130"/>
                    <a:pt x="210" y="135"/>
                    <a:pt x="195" y="100"/>
                  </a:cubicBezTo>
                  <a:cubicBezTo>
                    <a:pt x="180" y="66"/>
                    <a:pt x="172" y="55"/>
                    <a:pt x="153" y="41"/>
                  </a:cubicBezTo>
                  <a:cubicBezTo>
                    <a:pt x="135" y="27"/>
                    <a:pt x="113" y="41"/>
                    <a:pt x="86" y="13"/>
                  </a:cubicBezTo>
                  <a:cubicBezTo>
                    <a:pt x="84" y="11"/>
                    <a:pt x="83" y="9"/>
                    <a:pt x="81" y="8"/>
                  </a:cubicBezTo>
                  <a:cubicBezTo>
                    <a:pt x="73" y="0"/>
                    <a:pt x="73" y="0"/>
                    <a:pt x="73" y="0"/>
                  </a:cubicBezTo>
                  <a:cubicBezTo>
                    <a:pt x="0" y="49"/>
                    <a:pt x="0" y="49"/>
                    <a:pt x="0" y="49"/>
                  </a:cubicBezTo>
                  <a:cubicBezTo>
                    <a:pt x="8" y="94"/>
                    <a:pt x="8" y="94"/>
                    <a:pt x="8" y="94"/>
                  </a:cubicBezTo>
                  <a:cubicBezTo>
                    <a:pt x="25" y="116"/>
                    <a:pt x="25" y="116"/>
                    <a:pt x="25" y="116"/>
                  </a:cubicBezTo>
                  <a:cubicBezTo>
                    <a:pt x="25" y="116"/>
                    <a:pt x="33" y="130"/>
                    <a:pt x="33" y="139"/>
                  </a:cubicBezTo>
                  <a:cubicBezTo>
                    <a:pt x="33" y="148"/>
                    <a:pt x="30" y="152"/>
                    <a:pt x="54" y="163"/>
                  </a:cubicBezTo>
                  <a:cubicBezTo>
                    <a:pt x="79" y="175"/>
                    <a:pt x="82" y="177"/>
                    <a:pt x="87" y="183"/>
                  </a:cubicBezTo>
                  <a:cubicBezTo>
                    <a:pt x="92" y="189"/>
                    <a:pt x="104" y="193"/>
                    <a:pt x="104" y="193"/>
                  </a:cubicBez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65" name="Freeform 15">
              <a:extLst>
                <a:ext uri="{FF2B5EF4-FFF2-40B4-BE49-F238E27FC236}">
                  <a16:creationId xmlns:a16="http://schemas.microsoft.com/office/drawing/2014/main" id="{C0061E14-756C-419F-ACE9-CC360B63FA82}"/>
                </a:ext>
              </a:extLst>
            </p:cNvPr>
            <p:cNvSpPr>
              <a:spLocks noChangeArrowheads="1"/>
            </p:cNvSpPr>
            <p:nvPr/>
          </p:nvSpPr>
          <p:spPr bwMode="auto">
            <a:xfrm>
              <a:off x="3960812" y="2314575"/>
              <a:ext cx="574675" cy="692150"/>
            </a:xfrm>
            <a:custGeom>
              <a:avLst/>
              <a:gdLst>
                <a:gd name="T0" fmla="*/ 2147483646 w 1029"/>
                <a:gd name="T1" fmla="*/ 2147483646 h 1236"/>
                <a:gd name="T2" fmla="*/ 2147483646 w 1029"/>
                <a:gd name="T3" fmla="*/ 2147483646 h 1236"/>
                <a:gd name="T4" fmla="*/ 2147483646 w 1029"/>
                <a:gd name="T5" fmla="*/ 2147483646 h 1236"/>
                <a:gd name="T6" fmla="*/ 2147483646 w 1029"/>
                <a:gd name="T7" fmla="*/ 2147483646 h 1236"/>
                <a:gd name="T8" fmla="*/ 2147483646 w 1029"/>
                <a:gd name="T9" fmla="*/ 2147483646 h 1236"/>
                <a:gd name="T10" fmla="*/ 2147483646 w 1029"/>
                <a:gd name="T11" fmla="*/ 2147483646 h 1236"/>
                <a:gd name="T12" fmla="*/ 2147483646 w 1029"/>
                <a:gd name="T13" fmla="*/ 2147483646 h 1236"/>
                <a:gd name="T14" fmla="*/ 2147483646 w 1029"/>
                <a:gd name="T15" fmla="*/ 2147483646 h 1236"/>
                <a:gd name="T16" fmla="*/ 2147483646 w 1029"/>
                <a:gd name="T17" fmla="*/ 2147483646 h 1236"/>
                <a:gd name="T18" fmla="*/ 2147483646 w 1029"/>
                <a:gd name="T19" fmla="*/ 2147483646 h 1236"/>
                <a:gd name="T20" fmla="*/ 2147483646 w 1029"/>
                <a:gd name="T21" fmla="*/ 2147483646 h 1236"/>
                <a:gd name="T22" fmla="*/ 2147483646 w 1029"/>
                <a:gd name="T23" fmla="*/ 2147483646 h 1236"/>
                <a:gd name="T24" fmla="*/ 2147483646 w 1029"/>
                <a:gd name="T25" fmla="*/ 2147483646 h 1236"/>
                <a:gd name="T26" fmla="*/ 2147483646 w 1029"/>
                <a:gd name="T27" fmla="*/ 2147483646 h 1236"/>
                <a:gd name="T28" fmla="*/ 2147483646 w 1029"/>
                <a:gd name="T29" fmla="*/ 2147483646 h 1236"/>
                <a:gd name="T30" fmla="*/ 2147483646 w 1029"/>
                <a:gd name="T31" fmla="*/ 2147483646 h 1236"/>
                <a:gd name="T32" fmla="*/ 2147483646 w 1029"/>
                <a:gd name="T33" fmla="*/ 2147483646 h 1236"/>
                <a:gd name="T34" fmla="*/ 2147483646 w 1029"/>
                <a:gd name="T35" fmla="*/ 2147483646 h 1236"/>
                <a:gd name="T36" fmla="*/ 2147483646 w 1029"/>
                <a:gd name="T37" fmla="*/ 2147483646 h 1236"/>
                <a:gd name="T38" fmla="*/ 2147483646 w 1029"/>
                <a:gd name="T39" fmla="*/ 2147483646 h 1236"/>
                <a:gd name="T40" fmla="*/ 2147483646 w 1029"/>
                <a:gd name="T41" fmla="*/ 2147483646 h 1236"/>
                <a:gd name="T42" fmla="*/ 2147483646 w 1029"/>
                <a:gd name="T43" fmla="*/ 2147483646 h 1236"/>
                <a:gd name="T44" fmla="*/ 2147483646 w 1029"/>
                <a:gd name="T45" fmla="*/ 2147483646 h 1236"/>
                <a:gd name="T46" fmla="*/ 2147483646 w 1029"/>
                <a:gd name="T47" fmla="*/ 2147483646 h 1236"/>
                <a:gd name="T48" fmla="*/ 2147483646 w 1029"/>
                <a:gd name="T49" fmla="*/ 2147483646 h 1236"/>
                <a:gd name="T50" fmla="*/ 2147483646 w 1029"/>
                <a:gd name="T51" fmla="*/ 2147483646 h 1236"/>
                <a:gd name="T52" fmla="*/ 2147483646 w 1029"/>
                <a:gd name="T53" fmla="*/ 2147483646 h 1236"/>
                <a:gd name="T54" fmla="*/ 2147483646 w 1029"/>
                <a:gd name="T55" fmla="*/ 2147483646 h 1236"/>
                <a:gd name="T56" fmla="*/ 2147483646 w 1029"/>
                <a:gd name="T57" fmla="*/ 2147483646 h 1236"/>
                <a:gd name="T58" fmla="*/ 2147483646 w 1029"/>
                <a:gd name="T59" fmla="*/ 2147483646 h 1236"/>
                <a:gd name="T60" fmla="*/ 2147483646 w 1029"/>
                <a:gd name="T61" fmla="*/ 2147483646 h 1236"/>
                <a:gd name="T62" fmla="*/ 2147483646 w 1029"/>
                <a:gd name="T63" fmla="*/ 2147483646 h 1236"/>
                <a:gd name="T64" fmla="*/ 2147483646 w 1029"/>
                <a:gd name="T65" fmla="*/ 2147483646 h 1236"/>
                <a:gd name="T66" fmla="*/ 2147483646 w 1029"/>
                <a:gd name="T67" fmla="*/ 0 h 1236"/>
                <a:gd name="T68" fmla="*/ 2147483646 w 1029"/>
                <a:gd name="T69" fmla="*/ 2147483646 h 1236"/>
                <a:gd name="T70" fmla="*/ 0 w 1029"/>
                <a:gd name="T71" fmla="*/ 2147483646 h 1236"/>
                <a:gd name="T72" fmla="*/ 2147483646 w 1029"/>
                <a:gd name="T73" fmla="*/ 2147483646 h 1236"/>
                <a:gd name="T74" fmla="*/ 2147483646 w 1029"/>
                <a:gd name="T75" fmla="*/ 2147483646 h 12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9"/>
                <a:gd name="T115" fmla="*/ 0 h 1236"/>
                <a:gd name="T116" fmla="*/ 1029 w 1029"/>
                <a:gd name="T117" fmla="*/ 1236 h 12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9" h="1236">
                  <a:moveTo>
                    <a:pt x="214" y="858"/>
                  </a:moveTo>
                  <a:cubicBezTo>
                    <a:pt x="214" y="858"/>
                    <a:pt x="241" y="883"/>
                    <a:pt x="247" y="893"/>
                  </a:cubicBezTo>
                  <a:cubicBezTo>
                    <a:pt x="252" y="903"/>
                    <a:pt x="258" y="903"/>
                    <a:pt x="274" y="902"/>
                  </a:cubicBezTo>
                  <a:cubicBezTo>
                    <a:pt x="291" y="901"/>
                    <a:pt x="314" y="895"/>
                    <a:pt x="331" y="918"/>
                  </a:cubicBezTo>
                  <a:cubicBezTo>
                    <a:pt x="347" y="942"/>
                    <a:pt x="354" y="944"/>
                    <a:pt x="341" y="954"/>
                  </a:cubicBezTo>
                  <a:cubicBezTo>
                    <a:pt x="327" y="965"/>
                    <a:pt x="318" y="979"/>
                    <a:pt x="315" y="990"/>
                  </a:cubicBezTo>
                  <a:cubicBezTo>
                    <a:pt x="312" y="1001"/>
                    <a:pt x="317" y="1013"/>
                    <a:pt x="327" y="1022"/>
                  </a:cubicBezTo>
                  <a:cubicBezTo>
                    <a:pt x="338" y="1031"/>
                    <a:pt x="341" y="1051"/>
                    <a:pt x="343" y="1061"/>
                  </a:cubicBezTo>
                  <a:cubicBezTo>
                    <a:pt x="345" y="1071"/>
                    <a:pt x="350" y="1088"/>
                    <a:pt x="359" y="1093"/>
                  </a:cubicBezTo>
                  <a:cubicBezTo>
                    <a:pt x="368" y="1098"/>
                    <a:pt x="381" y="1109"/>
                    <a:pt x="389" y="1133"/>
                  </a:cubicBezTo>
                  <a:cubicBezTo>
                    <a:pt x="397" y="1156"/>
                    <a:pt x="391" y="1172"/>
                    <a:pt x="408" y="1193"/>
                  </a:cubicBezTo>
                  <a:cubicBezTo>
                    <a:pt x="425" y="1215"/>
                    <a:pt x="446" y="1204"/>
                    <a:pt x="456" y="1193"/>
                  </a:cubicBezTo>
                  <a:cubicBezTo>
                    <a:pt x="465" y="1182"/>
                    <a:pt x="484" y="1141"/>
                    <a:pt x="502" y="1138"/>
                  </a:cubicBezTo>
                  <a:cubicBezTo>
                    <a:pt x="519" y="1135"/>
                    <a:pt x="541" y="1136"/>
                    <a:pt x="538" y="1152"/>
                  </a:cubicBezTo>
                  <a:cubicBezTo>
                    <a:pt x="534" y="1169"/>
                    <a:pt x="524" y="1181"/>
                    <a:pt x="515" y="1191"/>
                  </a:cubicBezTo>
                  <a:cubicBezTo>
                    <a:pt x="506" y="1201"/>
                    <a:pt x="506" y="1228"/>
                    <a:pt x="518" y="1232"/>
                  </a:cubicBezTo>
                  <a:cubicBezTo>
                    <a:pt x="530" y="1236"/>
                    <a:pt x="557" y="1219"/>
                    <a:pt x="565" y="1213"/>
                  </a:cubicBezTo>
                  <a:cubicBezTo>
                    <a:pt x="573" y="1206"/>
                    <a:pt x="592" y="1180"/>
                    <a:pt x="584" y="1165"/>
                  </a:cubicBezTo>
                  <a:cubicBezTo>
                    <a:pt x="575" y="1151"/>
                    <a:pt x="588" y="1135"/>
                    <a:pt x="602" y="1151"/>
                  </a:cubicBezTo>
                  <a:cubicBezTo>
                    <a:pt x="616" y="1167"/>
                    <a:pt x="627" y="1188"/>
                    <a:pt x="645" y="1193"/>
                  </a:cubicBezTo>
                  <a:cubicBezTo>
                    <a:pt x="664" y="1198"/>
                    <a:pt x="706" y="1204"/>
                    <a:pt x="725" y="1202"/>
                  </a:cubicBezTo>
                  <a:cubicBezTo>
                    <a:pt x="745" y="1200"/>
                    <a:pt x="768" y="1208"/>
                    <a:pt x="784" y="1219"/>
                  </a:cubicBezTo>
                  <a:cubicBezTo>
                    <a:pt x="801" y="1229"/>
                    <a:pt x="819" y="1216"/>
                    <a:pt x="841" y="1197"/>
                  </a:cubicBezTo>
                  <a:cubicBezTo>
                    <a:pt x="862" y="1179"/>
                    <a:pt x="891" y="1142"/>
                    <a:pt x="899" y="1124"/>
                  </a:cubicBezTo>
                  <a:cubicBezTo>
                    <a:pt x="907" y="1107"/>
                    <a:pt x="912" y="1077"/>
                    <a:pt x="905" y="1045"/>
                  </a:cubicBezTo>
                  <a:cubicBezTo>
                    <a:pt x="899" y="1014"/>
                    <a:pt x="903" y="1012"/>
                    <a:pt x="923" y="1014"/>
                  </a:cubicBezTo>
                  <a:cubicBezTo>
                    <a:pt x="942" y="1016"/>
                    <a:pt x="959" y="1001"/>
                    <a:pt x="973" y="992"/>
                  </a:cubicBezTo>
                  <a:cubicBezTo>
                    <a:pt x="987" y="983"/>
                    <a:pt x="992" y="976"/>
                    <a:pt x="968" y="966"/>
                  </a:cubicBezTo>
                  <a:cubicBezTo>
                    <a:pt x="943" y="955"/>
                    <a:pt x="950" y="944"/>
                    <a:pt x="967" y="935"/>
                  </a:cubicBezTo>
                  <a:cubicBezTo>
                    <a:pt x="983" y="926"/>
                    <a:pt x="996" y="902"/>
                    <a:pt x="1003" y="889"/>
                  </a:cubicBezTo>
                  <a:cubicBezTo>
                    <a:pt x="1010" y="875"/>
                    <a:pt x="1029" y="790"/>
                    <a:pt x="1019" y="761"/>
                  </a:cubicBezTo>
                  <a:cubicBezTo>
                    <a:pt x="1009" y="731"/>
                    <a:pt x="966" y="464"/>
                    <a:pt x="966" y="464"/>
                  </a:cubicBezTo>
                  <a:cubicBezTo>
                    <a:pt x="763" y="244"/>
                    <a:pt x="763" y="244"/>
                    <a:pt x="763" y="244"/>
                  </a:cubicBezTo>
                  <a:cubicBezTo>
                    <a:pt x="423" y="0"/>
                    <a:pt x="423" y="0"/>
                    <a:pt x="423" y="0"/>
                  </a:cubicBezTo>
                  <a:cubicBezTo>
                    <a:pt x="103" y="244"/>
                    <a:pt x="103" y="244"/>
                    <a:pt x="103" y="244"/>
                  </a:cubicBezTo>
                  <a:cubicBezTo>
                    <a:pt x="0" y="560"/>
                    <a:pt x="0" y="560"/>
                    <a:pt x="0" y="560"/>
                  </a:cubicBezTo>
                  <a:cubicBezTo>
                    <a:pt x="173" y="732"/>
                    <a:pt x="173" y="732"/>
                    <a:pt x="173" y="732"/>
                  </a:cubicBezTo>
                  <a:lnTo>
                    <a:pt x="214" y="858"/>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66" name="Freeform 16">
              <a:extLst>
                <a:ext uri="{FF2B5EF4-FFF2-40B4-BE49-F238E27FC236}">
                  <a16:creationId xmlns:a16="http://schemas.microsoft.com/office/drawing/2014/main" id="{F7ABB542-5AB8-42A6-AE47-156BD1282627}"/>
                </a:ext>
              </a:extLst>
            </p:cNvPr>
            <p:cNvSpPr>
              <a:spLocks noChangeArrowheads="1"/>
            </p:cNvSpPr>
            <p:nvPr/>
          </p:nvSpPr>
          <p:spPr bwMode="auto">
            <a:xfrm>
              <a:off x="3497262" y="2168525"/>
              <a:ext cx="695325" cy="628650"/>
            </a:xfrm>
            <a:custGeom>
              <a:avLst/>
              <a:gdLst>
                <a:gd name="T0" fmla="*/ 2147483646 w 1241"/>
                <a:gd name="T1" fmla="*/ 2147483646 h 1123"/>
                <a:gd name="T2" fmla="*/ 2147483646 w 1241"/>
                <a:gd name="T3" fmla="*/ 2147483646 h 1123"/>
                <a:gd name="T4" fmla="*/ 2147483646 w 1241"/>
                <a:gd name="T5" fmla="*/ 2147483646 h 1123"/>
                <a:gd name="T6" fmla="*/ 2147483646 w 1241"/>
                <a:gd name="T7" fmla="*/ 2147483646 h 1123"/>
                <a:gd name="T8" fmla="*/ 2147483646 w 1241"/>
                <a:gd name="T9" fmla="*/ 2147483646 h 1123"/>
                <a:gd name="T10" fmla="*/ 2147483646 w 1241"/>
                <a:gd name="T11" fmla="*/ 2147483646 h 1123"/>
                <a:gd name="T12" fmla="*/ 2147483646 w 1241"/>
                <a:gd name="T13" fmla="*/ 2147483646 h 1123"/>
                <a:gd name="T14" fmla="*/ 2147483646 w 1241"/>
                <a:gd name="T15" fmla="*/ 2147483646 h 1123"/>
                <a:gd name="T16" fmla="*/ 2147483646 w 1241"/>
                <a:gd name="T17" fmla="*/ 2147483646 h 1123"/>
                <a:gd name="T18" fmla="*/ 2147483646 w 1241"/>
                <a:gd name="T19" fmla="*/ 2147483646 h 1123"/>
                <a:gd name="T20" fmla="*/ 2147483646 w 1241"/>
                <a:gd name="T21" fmla="*/ 2147483646 h 1123"/>
                <a:gd name="T22" fmla="*/ 2147483646 w 1241"/>
                <a:gd name="T23" fmla="*/ 2147483646 h 1123"/>
                <a:gd name="T24" fmla="*/ 2147483646 w 1241"/>
                <a:gd name="T25" fmla="*/ 2147483646 h 1123"/>
                <a:gd name="T26" fmla="*/ 2147483646 w 1241"/>
                <a:gd name="T27" fmla="*/ 2147483646 h 1123"/>
                <a:gd name="T28" fmla="*/ 2147483646 w 1241"/>
                <a:gd name="T29" fmla="*/ 2147483646 h 1123"/>
                <a:gd name="T30" fmla="*/ 2147483646 w 1241"/>
                <a:gd name="T31" fmla="*/ 2147483646 h 1123"/>
                <a:gd name="T32" fmla="*/ 2147483646 w 1241"/>
                <a:gd name="T33" fmla="*/ 2147483646 h 1123"/>
                <a:gd name="T34" fmla="*/ 2147483646 w 1241"/>
                <a:gd name="T35" fmla="*/ 2147483646 h 1123"/>
                <a:gd name="T36" fmla="*/ 2147483646 w 1241"/>
                <a:gd name="T37" fmla="*/ 2147483646 h 1123"/>
                <a:gd name="T38" fmla="*/ 2147483646 w 1241"/>
                <a:gd name="T39" fmla="*/ 2147483646 h 1123"/>
                <a:gd name="T40" fmla="*/ 2147483646 w 1241"/>
                <a:gd name="T41" fmla="*/ 2147483646 h 1123"/>
                <a:gd name="T42" fmla="*/ 2147483646 w 1241"/>
                <a:gd name="T43" fmla="*/ 2147483646 h 1123"/>
                <a:gd name="T44" fmla="*/ 2147483646 w 1241"/>
                <a:gd name="T45" fmla="*/ 2147483646 h 1123"/>
                <a:gd name="T46" fmla="*/ 2147483646 w 1241"/>
                <a:gd name="T47" fmla="*/ 2147483646 h 1123"/>
                <a:gd name="T48" fmla="*/ 2147483646 w 1241"/>
                <a:gd name="T49" fmla="*/ 2147483646 h 1123"/>
                <a:gd name="T50" fmla="*/ 2147483646 w 1241"/>
                <a:gd name="T51" fmla="*/ 2147483646 h 1123"/>
                <a:gd name="T52" fmla="*/ 2147483646 w 1241"/>
                <a:gd name="T53" fmla="*/ 2147483646 h 1123"/>
                <a:gd name="T54" fmla="*/ 2147483646 w 1241"/>
                <a:gd name="T55" fmla="*/ 2147483646 h 1123"/>
                <a:gd name="T56" fmla="*/ 2147483646 w 1241"/>
                <a:gd name="T57" fmla="*/ 2147483646 h 1123"/>
                <a:gd name="T58" fmla="*/ 2147483646 w 1241"/>
                <a:gd name="T59" fmla="*/ 2147483646 h 1123"/>
                <a:gd name="T60" fmla="*/ 2147483646 w 1241"/>
                <a:gd name="T61" fmla="*/ 2147483646 h 1123"/>
                <a:gd name="T62" fmla="*/ 2147483646 w 1241"/>
                <a:gd name="T63" fmla="*/ 2147483646 h 1123"/>
                <a:gd name="T64" fmla="*/ 2147483646 w 1241"/>
                <a:gd name="T65" fmla="*/ 2147483646 h 1123"/>
                <a:gd name="T66" fmla="*/ 2147483646 w 1241"/>
                <a:gd name="T67" fmla="*/ 2147483646 h 1123"/>
                <a:gd name="T68" fmla="*/ 2147483646 w 1241"/>
                <a:gd name="T69" fmla="*/ 2147483646 h 1123"/>
                <a:gd name="T70" fmla="*/ 2147483646 w 1241"/>
                <a:gd name="T71" fmla="*/ 0 h 1123"/>
                <a:gd name="T72" fmla="*/ 2147483646 w 1241"/>
                <a:gd name="T73" fmla="*/ 2147483646 h 1123"/>
                <a:gd name="T74" fmla="*/ 0 w 1241"/>
                <a:gd name="T75" fmla="*/ 2147483646 h 1123"/>
                <a:gd name="T76" fmla="*/ 2147483646 w 1241"/>
                <a:gd name="T77" fmla="*/ 2147483646 h 1123"/>
                <a:gd name="T78" fmla="*/ 2147483646 w 1241"/>
                <a:gd name="T79" fmla="*/ 2147483646 h 1123"/>
                <a:gd name="T80" fmla="*/ 2147483646 w 1241"/>
                <a:gd name="T81" fmla="*/ 2147483646 h 1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1"/>
                <a:gd name="T124" fmla="*/ 0 h 1123"/>
                <a:gd name="T125" fmla="*/ 1241 w 1241"/>
                <a:gd name="T126" fmla="*/ 1123 h 11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1" h="1123">
                  <a:moveTo>
                    <a:pt x="219" y="769"/>
                  </a:moveTo>
                  <a:cubicBezTo>
                    <a:pt x="219" y="769"/>
                    <a:pt x="252" y="824"/>
                    <a:pt x="261" y="836"/>
                  </a:cubicBezTo>
                  <a:cubicBezTo>
                    <a:pt x="270" y="849"/>
                    <a:pt x="304" y="880"/>
                    <a:pt x="334" y="905"/>
                  </a:cubicBezTo>
                  <a:cubicBezTo>
                    <a:pt x="363" y="929"/>
                    <a:pt x="405" y="941"/>
                    <a:pt x="448" y="954"/>
                  </a:cubicBezTo>
                  <a:cubicBezTo>
                    <a:pt x="491" y="967"/>
                    <a:pt x="548" y="968"/>
                    <a:pt x="585" y="954"/>
                  </a:cubicBezTo>
                  <a:cubicBezTo>
                    <a:pt x="622" y="940"/>
                    <a:pt x="669" y="934"/>
                    <a:pt x="692" y="937"/>
                  </a:cubicBezTo>
                  <a:cubicBezTo>
                    <a:pt x="716" y="940"/>
                    <a:pt x="737" y="922"/>
                    <a:pt x="739" y="959"/>
                  </a:cubicBezTo>
                  <a:cubicBezTo>
                    <a:pt x="742" y="995"/>
                    <a:pt x="744" y="993"/>
                    <a:pt x="753" y="1021"/>
                  </a:cubicBezTo>
                  <a:cubicBezTo>
                    <a:pt x="762" y="1048"/>
                    <a:pt x="747" y="1076"/>
                    <a:pt x="781" y="1067"/>
                  </a:cubicBezTo>
                  <a:cubicBezTo>
                    <a:pt x="816" y="1058"/>
                    <a:pt x="832" y="1050"/>
                    <a:pt x="859" y="1063"/>
                  </a:cubicBezTo>
                  <a:cubicBezTo>
                    <a:pt x="887" y="1075"/>
                    <a:pt x="883" y="1050"/>
                    <a:pt x="905" y="1085"/>
                  </a:cubicBezTo>
                  <a:cubicBezTo>
                    <a:pt x="928" y="1120"/>
                    <a:pt x="943" y="1116"/>
                    <a:pt x="974" y="1110"/>
                  </a:cubicBezTo>
                  <a:cubicBezTo>
                    <a:pt x="1005" y="1104"/>
                    <a:pt x="1004" y="1086"/>
                    <a:pt x="1019" y="1105"/>
                  </a:cubicBezTo>
                  <a:cubicBezTo>
                    <a:pt x="1035" y="1123"/>
                    <a:pt x="1047" y="1123"/>
                    <a:pt x="1046" y="1104"/>
                  </a:cubicBezTo>
                  <a:cubicBezTo>
                    <a:pt x="1045" y="1084"/>
                    <a:pt x="1069" y="1056"/>
                    <a:pt x="1089" y="1041"/>
                  </a:cubicBezTo>
                  <a:cubicBezTo>
                    <a:pt x="1108" y="1027"/>
                    <a:pt x="1143" y="1024"/>
                    <a:pt x="1141" y="992"/>
                  </a:cubicBezTo>
                  <a:cubicBezTo>
                    <a:pt x="1139" y="960"/>
                    <a:pt x="1127" y="924"/>
                    <a:pt x="1130" y="903"/>
                  </a:cubicBezTo>
                  <a:cubicBezTo>
                    <a:pt x="1132" y="881"/>
                    <a:pt x="1126" y="851"/>
                    <a:pt x="1108" y="872"/>
                  </a:cubicBezTo>
                  <a:cubicBezTo>
                    <a:pt x="1091" y="894"/>
                    <a:pt x="1042" y="891"/>
                    <a:pt x="1019" y="866"/>
                  </a:cubicBezTo>
                  <a:cubicBezTo>
                    <a:pt x="997" y="841"/>
                    <a:pt x="992" y="807"/>
                    <a:pt x="964" y="807"/>
                  </a:cubicBezTo>
                  <a:cubicBezTo>
                    <a:pt x="936" y="807"/>
                    <a:pt x="917" y="788"/>
                    <a:pt x="924" y="769"/>
                  </a:cubicBezTo>
                  <a:cubicBezTo>
                    <a:pt x="931" y="751"/>
                    <a:pt x="942" y="759"/>
                    <a:pt x="955" y="761"/>
                  </a:cubicBezTo>
                  <a:cubicBezTo>
                    <a:pt x="967" y="763"/>
                    <a:pt x="992" y="765"/>
                    <a:pt x="1001" y="740"/>
                  </a:cubicBezTo>
                  <a:cubicBezTo>
                    <a:pt x="1010" y="715"/>
                    <a:pt x="992" y="668"/>
                    <a:pt x="1006" y="658"/>
                  </a:cubicBezTo>
                  <a:cubicBezTo>
                    <a:pt x="1020" y="648"/>
                    <a:pt x="1054" y="663"/>
                    <a:pt x="1047" y="637"/>
                  </a:cubicBezTo>
                  <a:cubicBezTo>
                    <a:pt x="1040" y="612"/>
                    <a:pt x="1020" y="555"/>
                    <a:pt x="1039" y="549"/>
                  </a:cubicBezTo>
                  <a:cubicBezTo>
                    <a:pt x="1057" y="543"/>
                    <a:pt x="1091" y="542"/>
                    <a:pt x="1100" y="555"/>
                  </a:cubicBezTo>
                  <a:cubicBezTo>
                    <a:pt x="1109" y="569"/>
                    <a:pt x="1125" y="606"/>
                    <a:pt x="1141" y="606"/>
                  </a:cubicBezTo>
                  <a:cubicBezTo>
                    <a:pt x="1158" y="606"/>
                    <a:pt x="1161" y="577"/>
                    <a:pt x="1201" y="566"/>
                  </a:cubicBezTo>
                  <a:cubicBezTo>
                    <a:pt x="1241" y="554"/>
                    <a:pt x="1238" y="540"/>
                    <a:pt x="1229" y="522"/>
                  </a:cubicBezTo>
                  <a:cubicBezTo>
                    <a:pt x="1220" y="503"/>
                    <a:pt x="1199" y="485"/>
                    <a:pt x="1207" y="471"/>
                  </a:cubicBezTo>
                  <a:cubicBezTo>
                    <a:pt x="1215" y="458"/>
                    <a:pt x="1206" y="457"/>
                    <a:pt x="1180" y="455"/>
                  </a:cubicBezTo>
                  <a:cubicBezTo>
                    <a:pt x="1154" y="453"/>
                    <a:pt x="1136" y="439"/>
                    <a:pt x="1146" y="395"/>
                  </a:cubicBezTo>
                  <a:cubicBezTo>
                    <a:pt x="1157" y="351"/>
                    <a:pt x="1157" y="192"/>
                    <a:pt x="1157" y="192"/>
                  </a:cubicBezTo>
                  <a:cubicBezTo>
                    <a:pt x="1119" y="49"/>
                    <a:pt x="1119" y="49"/>
                    <a:pt x="1119" y="49"/>
                  </a:cubicBezTo>
                  <a:cubicBezTo>
                    <a:pt x="827" y="0"/>
                    <a:pt x="827" y="0"/>
                    <a:pt x="827" y="0"/>
                  </a:cubicBezTo>
                  <a:cubicBezTo>
                    <a:pt x="522" y="64"/>
                    <a:pt x="522" y="64"/>
                    <a:pt x="522" y="64"/>
                  </a:cubicBezTo>
                  <a:cubicBezTo>
                    <a:pt x="0" y="432"/>
                    <a:pt x="0" y="432"/>
                    <a:pt x="0" y="432"/>
                  </a:cubicBezTo>
                  <a:cubicBezTo>
                    <a:pt x="32" y="658"/>
                    <a:pt x="32" y="658"/>
                    <a:pt x="32" y="658"/>
                  </a:cubicBezTo>
                  <a:cubicBezTo>
                    <a:pt x="196" y="750"/>
                    <a:pt x="196" y="750"/>
                    <a:pt x="196" y="750"/>
                  </a:cubicBezTo>
                  <a:lnTo>
                    <a:pt x="219" y="769"/>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67" name="Freeform 17">
              <a:extLst>
                <a:ext uri="{FF2B5EF4-FFF2-40B4-BE49-F238E27FC236}">
                  <a16:creationId xmlns:a16="http://schemas.microsoft.com/office/drawing/2014/main" id="{987EBBB9-44F8-4F08-8D15-3DCA35084F42}"/>
                </a:ext>
              </a:extLst>
            </p:cNvPr>
            <p:cNvSpPr>
              <a:spLocks noChangeArrowheads="1"/>
            </p:cNvSpPr>
            <p:nvPr/>
          </p:nvSpPr>
          <p:spPr bwMode="auto">
            <a:xfrm>
              <a:off x="4116387" y="2255838"/>
              <a:ext cx="644525" cy="536575"/>
            </a:xfrm>
            <a:custGeom>
              <a:avLst/>
              <a:gdLst>
                <a:gd name="T0" fmla="*/ 2147483646 w 1153"/>
                <a:gd name="T1" fmla="*/ 2147483646 h 960"/>
                <a:gd name="T2" fmla="*/ 2147483646 w 1153"/>
                <a:gd name="T3" fmla="*/ 2147483646 h 960"/>
                <a:gd name="T4" fmla="*/ 2147483646 w 1153"/>
                <a:gd name="T5" fmla="*/ 2147483646 h 960"/>
                <a:gd name="T6" fmla="*/ 2147483646 w 1153"/>
                <a:gd name="T7" fmla="*/ 2147483646 h 960"/>
                <a:gd name="T8" fmla="*/ 2147483646 w 1153"/>
                <a:gd name="T9" fmla="*/ 2147483646 h 960"/>
                <a:gd name="T10" fmla="*/ 2147483646 w 1153"/>
                <a:gd name="T11" fmla="*/ 2147483646 h 960"/>
                <a:gd name="T12" fmla="*/ 2147483646 w 1153"/>
                <a:gd name="T13" fmla="*/ 2147483646 h 960"/>
                <a:gd name="T14" fmla="*/ 2147483646 w 1153"/>
                <a:gd name="T15" fmla="*/ 2147483646 h 960"/>
                <a:gd name="T16" fmla="*/ 2147483646 w 1153"/>
                <a:gd name="T17" fmla="*/ 2147483646 h 960"/>
                <a:gd name="T18" fmla="*/ 2147483646 w 1153"/>
                <a:gd name="T19" fmla="*/ 2147483646 h 960"/>
                <a:gd name="T20" fmla="*/ 2147483646 w 1153"/>
                <a:gd name="T21" fmla="*/ 2147483646 h 960"/>
                <a:gd name="T22" fmla="*/ 2147483646 w 1153"/>
                <a:gd name="T23" fmla="*/ 2147483646 h 960"/>
                <a:gd name="T24" fmla="*/ 2147483646 w 1153"/>
                <a:gd name="T25" fmla="*/ 2147483646 h 960"/>
                <a:gd name="T26" fmla="*/ 2147483646 w 1153"/>
                <a:gd name="T27" fmla="*/ 2147483646 h 960"/>
                <a:gd name="T28" fmla="*/ 2147483646 w 1153"/>
                <a:gd name="T29" fmla="*/ 2147483646 h 960"/>
                <a:gd name="T30" fmla="*/ 2147483646 w 1153"/>
                <a:gd name="T31" fmla="*/ 2147483646 h 960"/>
                <a:gd name="T32" fmla="*/ 2147483646 w 1153"/>
                <a:gd name="T33" fmla="*/ 2147483646 h 960"/>
                <a:gd name="T34" fmla="*/ 2147483646 w 1153"/>
                <a:gd name="T35" fmla="*/ 2147483646 h 960"/>
                <a:gd name="T36" fmla="*/ 2147483646 w 1153"/>
                <a:gd name="T37" fmla="*/ 2147483646 h 960"/>
                <a:gd name="T38" fmla="*/ 2147483646 w 1153"/>
                <a:gd name="T39" fmla="*/ 2147483646 h 960"/>
                <a:gd name="T40" fmla="*/ 2147483646 w 1153"/>
                <a:gd name="T41" fmla="*/ 2147483646 h 960"/>
                <a:gd name="T42" fmla="*/ 2147483646 w 1153"/>
                <a:gd name="T43" fmla="*/ 2147483646 h 960"/>
                <a:gd name="T44" fmla="*/ 2147483646 w 1153"/>
                <a:gd name="T45" fmla="*/ 2147483646 h 960"/>
                <a:gd name="T46" fmla="*/ 2147483646 w 1153"/>
                <a:gd name="T47" fmla="*/ 2147483646 h 960"/>
                <a:gd name="T48" fmla="*/ 2147483646 w 1153"/>
                <a:gd name="T49" fmla="*/ 2147483646 h 960"/>
                <a:gd name="T50" fmla="*/ 2147483646 w 1153"/>
                <a:gd name="T51" fmla="*/ 2147483646 h 960"/>
                <a:gd name="T52" fmla="*/ 2147483646 w 1153"/>
                <a:gd name="T53" fmla="*/ 2147483646 h 960"/>
                <a:gd name="T54" fmla="*/ 2147483646 w 1153"/>
                <a:gd name="T55" fmla="*/ 2147483646 h 960"/>
                <a:gd name="T56" fmla="*/ 2147483646 w 1153"/>
                <a:gd name="T57" fmla="*/ 2147483646 h 960"/>
                <a:gd name="T58" fmla="*/ 2147483646 w 1153"/>
                <a:gd name="T59" fmla="*/ 2147483646 h 960"/>
                <a:gd name="T60" fmla="*/ 2147483646 w 1153"/>
                <a:gd name="T61" fmla="*/ 2147483646 h 960"/>
                <a:gd name="T62" fmla="*/ 2147483646 w 1153"/>
                <a:gd name="T63" fmla="*/ 2147483646 h 960"/>
                <a:gd name="T64" fmla="*/ 2147483646 w 1153"/>
                <a:gd name="T65" fmla="*/ 2147483646 h 960"/>
                <a:gd name="T66" fmla="*/ 2147483646 w 1153"/>
                <a:gd name="T67" fmla="*/ 2147483646 h 960"/>
                <a:gd name="T68" fmla="*/ 2147483646 w 1153"/>
                <a:gd name="T69" fmla="*/ 2147483646 h 960"/>
                <a:gd name="T70" fmla="*/ 2147483646 w 1153"/>
                <a:gd name="T71" fmla="*/ 2147483646 h 960"/>
                <a:gd name="T72" fmla="*/ 2147483646 w 1153"/>
                <a:gd name="T73" fmla="*/ 2147483646 h 960"/>
                <a:gd name="T74" fmla="*/ 2147483646 w 1153"/>
                <a:gd name="T75" fmla="*/ 2147483646 h 960"/>
                <a:gd name="T76" fmla="*/ 2147483646 w 1153"/>
                <a:gd name="T77" fmla="*/ 2147483646 h 960"/>
                <a:gd name="T78" fmla="*/ 2147483646 w 1153"/>
                <a:gd name="T79" fmla="*/ 2147483646 h 960"/>
                <a:gd name="T80" fmla="*/ 2147483646 w 1153"/>
                <a:gd name="T81" fmla="*/ 2147483646 h 960"/>
                <a:gd name="T82" fmla="*/ 2147483646 w 1153"/>
                <a:gd name="T83" fmla="*/ 2147483646 h 960"/>
                <a:gd name="T84" fmla="*/ 2147483646 w 1153"/>
                <a:gd name="T85" fmla="*/ 2147483646 h 960"/>
                <a:gd name="T86" fmla="*/ 2147483646 w 1153"/>
                <a:gd name="T87" fmla="*/ 2147483646 h 960"/>
                <a:gd name="T88" fmla="*/ 2147483646 w 1153"/>
                <a:gd name="T89" fmla="*/ 2147483646 h 960"/>
                <a:gd name="T90" fmla="*/ 2147483646 w 1153"/>
                <a:gd name="T91" fmla="*/ 2147483646 h 960"/>
                <a:gd name="T92" fmla="*/ 2147483646 w 1153"/>
                <a:gd name="T93" fmla="*/ 2147483646 h 960"/>
                <a:gd name="T94" fmla="*/ 2147483646 w 1153"/>
                <a:gd name="T95" fmla="*/ 2147483646 h 960"/>
                <a:gd name="T96" fmla="*/ 2147483646 w 1153"/>
                <a:gd name="T97" fmla="*/ 2147483646 h 960"/>
                <a:gd name="T98" fmla="*/ 2147483646 w 1153"/>
                <a:gd name="T99" fmla="*/ 2147483646 h 960"/>
                <a:gd name="T100" fmla="*/ 2147483646 w 1153"/>
                <a:gd name="T101" fmla="*/ 2147483646 h 960"/>
                <a:gd name="T102" fmla="*/ 2147483646 w 1153"/>
                <a:gd name="T103" fmla="*/ 2147483646 h 960"/>
                <a:gd name="T104" fmla="*/ 2147483646 w 1153"/>
                <a:gd name="T105" fmla="*/ 2147483646 h 960"/>
                <a:gd name="T106" fmla="*/ 2147483646 w 1153"/>
                <a:gd name="T107" fmla="*/ 2147483646 h 960"/>
                <a:gd name="T108" fmla="*/ 2147483646 w 1153"/>
                <a:gd name="T109" fmla="*/ 2147483646 h 960"/>
                <a:gd name="T110" fmla="*/ 2147483646 w 1153"/>
                <a:gd name="T111" fmla="*/ 2147483646 h 960"/>
                <a:gd name="T112" fmla="*/ 2147483646 w 1153"/>
                <a:gd name="T113" fmla="*/ 2147483646 h 960"/>
                <a:gd name="T114" fmla="*/ 2147483646 w 1153"/>
                <a:gd name="T115" fmla="*/ 0 h 960"/>
                <a:gd name="T116" fmla="*/ 2147483646 w 1153"/>
                <a:gd name="T117" fmla="*/ 2147483646 h 960"/>
                <a:gd name="T118" fmla="*/ 2147483646 w 1153"/>
                <a:gd name="T119" fmla="*/ 2147483646 h 960"/>
                <a:gd name="T120" fmla="*/ 2147483646 w 1153"/>
                <a:gd name="T121" fmla="*/ 2147483646 h 960"/>
                <a:gd name="T122" fmla="*/ 2147483646 w 1153"/>
                <a:gd name="T123" fmla="*/ 2147483646 h 9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3"/>
                <a:gd name="T187" fmla="*/ 0 h 960"/>
                <a:gd name="T188" fmla="*/ 1153 w 1153"/>
                <a:gd name="T189" fmla="*/ 960 h 9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3" h="960">
                  <a:moveTo>
                    <a:pt x="584" y="79"/>
                  </a:moveTo>
                  <a:cubicBezTo>
                    <a:pt x="581" y="87"/>
                    <a:pt x="577" y="89"/>
                    <a:pt x="572" y="95"/>
                  </a:cubicBezTo>
                  <a:cubicBezTo>
                    <a:pt x="566" y="104"/>
                    <a:pt x="561" y="117"/>
                    <a:pt x="565" y="127"/>
                  </a:cubicBezTo>
                  <a:cubicBezTo>
                    <a:pt x="569" y="137"/>
                    <a:pt x="575" y="149"/>
                    <a:pt x="589" y="141"/>
                  </a:cubicBezTo>
                  <a:cubicBezTo>
                    <a:pt x="604" y="134"/>
                    <a:pt x="608" y="140"/>
                    <a:pt x="611" y="155"/>
                  </a:cubicBezTo>
                  <a:cubicBezTo>
                    <a:pt x="615" y="170"/>
                    <a:pt x="615" y="169"/>
                    <a:pt x="632" y="175"/>
                  </a:cubicBezTo>
                  <a:cubicBezTo>
                    <a:pt x="649" y="181"/>
                    <a:pt x="667" y="186"/>
                    <a:pt x="666" y="199"/>
                  </a:cubicBezTo>
                  <a:cubicBezTo>
                    <a:pt x="665" y="211"/>
                    <a:pt x="671" y="221"/>
                    <a:pt x="677" y="215"/>
                  </a:cubicBezTo>
                  <a:cubicBezTo>
                    <a:pt x="683" y="209"/>
                    <a:pt x="700" y="203"/>
                    <a:pt x="717" y="206"/>
                  </a:cubicBezTo>
                  <a:cubicBezTo>
                    <a:pt x="733" y="209"/>
                    <a:pt x="767" y="227"/>
                    <a:pt x="781" y="247"/>
                  </a:cubicBezTo>
                  <a:cubicBezTo>
                    <a:pt x="794" y="268"/>
                    <a:pt x="810" y="292"/>
                    <a:pt x="811" y="311"/>
                  </a:cubicBezTo>
                  <a:cubicBezTo>
                    <a:pt x="812" y="329"/>
                    <a:pt x="812" y="337"/>
                    <a:pt x="825" y="328"/>
                  </a:cubicBezTo>
                  <a:cubicBezTo>
                    <a:pt x="838" y="320"/>
                    <a:pt x="848" y="335"/>
                    <a:pt x="846" y="360"/>
                  </a:cubicBezTo>
                  <a:cubicBezTo>
                    <a:pt x="845" y="386"/>
                    <a:pt x="850" y="404"/>
                    <a:pt x="868" y="440"/>
                  </a:cubicBezTo>
                  <a:cubicBezTo>
                    <a:pt x="885" y="477"/>
                    <a:pt x="888" y="469"/>
                    <a:pt x="904" y="498"/>
                  </a:cubicBezTo>
                  <a:cubicBezTo>
                    <a:pt x="921" y="526"/>
                    <a:pt x="915" y="533"/>
                    <a:pt x="924" y="553"/>
                  </a:cubicBezTo>
                  <a:cubicBezTo>
                    <a:pt x="932" y="574"/>
                    <a:pt x="953" y="592"/>
                    <a:pt x="992" y="598"/>
                  </a:cubicBezTo>
                  <a:cubicBezTo>
                    <a:pt x="1031" y="604"/>
                    <a:pt x="1023" y="611"/>
                    <a:pt x="1031" y="637"/>
                  </a:cubicBezTo>
                  <a:cubicBezTo>
                    <a:pt x="1038" y="663"/>
                    <a:pt x="1041" y="659"/>
                    <a:pt x="1063" y="665"/>
                  </a:cubicBezTo>
                  <a:cubicBezTo>
                    <a:pt x="1085" y="671"/>
                    <a:pt x="1100" y="670"/>
                    <a:pt x="1111" y="695"/>
                  </a:cubicBezTo>
                  <a:cubicBezTo>
                    <a:pt x="1123" y="719"/>
                    <a:pt x="1133" y="713"/>
                    <a:pt x="1143" y="736"/>
                  </a:cubicBezTo>
                  <a:cubicBezTo>
                    <a:pt x="1153" y="759"/>
                    <a:pt x="1137" y="766"/>
                    <a:pt x="1138" y="794"/>
                  </a:cubicBezTo>
                  <a:cubicBezTo>
                    <a:pt x="1139" y="822"/>
                    <a:pt x="1128" y="798"/>
                    <a:pt x="1108" y="802"/>
                  </a:cubicBezTo>
                  <a:cubicBezTo>
                    <a:pt x="1088" y="805"/>
                    <a:pt x="1057" y="787"/>
                    <a:pt x="1038" y="774"/>
                  </a:cubicBezTo>
                  <a:cubicBezTo>
                    <a:pt x="1019" y="760"/>
                    <a:pt x="959" y="736"/>
                    <a:pt x="945" y="729"/>
                  </a:cubicBezTo>
                  <a:cubicBezTo>
                    <a:pt x="932" y="722"/>
                    <a:pt x="919" y="728"/>
                    <a:pt x="928" y="736"/>
                  </a:cubicBezTo>
                  <a:cubicBezTo>
                    <a:pt x="936" y="744"/>
                    <a:pt x="973" y="763"/>
                    <a:pt x="990" y="769"/>
                  </a:cubicBezTo>
                  <a:cubicBezTo>
                    <a:pt x="1006" y="775"/>
                    <a:pt x="1009" y="773"/>
                    <a:pt x="1032" y="797"/>
                  </a:cubicBezTo>
                  <a:cubicBezTo>
                    <a:pt x="1032" y="797"/>
                    <a:pt x="1025" y="822"/>
                    <a:pt x="1014" y="831"/>
                  </a:cubicBezTo>
                  <a:cubicBezTo>
                    <a:pt x="1004" y="840"/>
                    <a:pt x="991" y="864"/>
                    <a:pt x="989" y="890"/>
                  </a:cubicBezTo>
                  <a:cubicBezTo>
                    <a:pt x="987" y="916"/>
                    <a:pt x="985" y="919"/>
                    <a:pt x="959" y="926"/>
                  </a:cubicBezTo>
                  <a:cubicBezTo>
                    <a:pt x="933" y="934"/>
                    <a:pt x="905" y="960"/>
                    <a:pt x="891" y="933"/>
                  </a:cubicBezTo>
                  <a:cubicBezTo>
                    <a:pt x="876" y="906"/>
                    <a:pt x="852" y="850"/>
                    <a:pt x="833" y="843"/>
                  </a:cubicBezTo>
                  <a:cubicBezTo>
                    <a:pt x="813" y="837"/>
                    <a:pt x="805" y="850"/>
                    <a:pt x="792" y="869"/>
                  </a:cubicBezTo>
                  <a:cubicBezTo>
                    <a:pt x="779" y="889"/>
                    <a:pt x="777" y="919"/>
                    <a:pt x="755" y="920"/>
                  </a:cubicBezTo>
                  <a:cubicBezTo>
                    <a:pt x="734" y="921"/>
                    <a:pt x="656" y="895"/>
                    <a:pt x="646" y="906"/>
                  </a:cubicBezTo>
                  <a:cubicBezTo>
                    <a:pt x="637" y="917"/>
                    <a:pt x="562" y="944"/>
                    <a:pt x="570" y="919"/>
                  </a:cubicBezTo>
                  <a:cubicBezTo>
                    <a:pt x="577" y="895"/>
                    <a:pt x="620" y="852"/>
                    <a:pt x="589" y="867"/>
                  </a:cubicBezTo>
                  <a:cubicBezTo>
                    <a:pt x="559" y="882"/>
                    <a:pt x="531" y="849"/>
                    <a:pt x="525" y="823"/>
                  </a:cubicBezTo>
                  <a:cubicBezTo>
                    <a:pt x="518" y="797"/>
                    <a:pt x="469" y="796"/>
                    <a:pt x="478" y="769"/>
                  </a:cubicBezTo>
                  <a:cubicBezTo>
                    <a:pt x="488" y="742"/>
                    <a:pt x="512" y="717"/>
                    <a:pt x="524" y="700"/>
                  </a:cubicBezTo>
                  <a:cubicBezTo>
                    <a:pt x="536" y="683"/>
                    <a:pt x="501" y="652"/>
                    <a:pt x="495" y="649"/>
                  </a:cubicBezTo>
                  <a:cubicBezTo>
                    <a:pt x="489" y="645"/>
                    <a:pt x="497" y="631"/>
                    <a:pt x="511" y="628"/>
                  </a:cubicBezTo>
                  <a:cubicBezTo>
                    <a:pt x="525" y="624"/>
                    <a:pt x="579" y="624"/>
                    <a:pt x="586" y="639"/>
                  </a:cubicBezTo>
                  <a:cubicBezTo>
                    <a:pt x="593" y="653"/>
                    <a:pt x="602" y="641"/>
                    <a:pt x="602" y="623"/>
                  </a:cubicBezTo>
                  <a:cubicBezTo>
                    <a:pt x="602" y="604"/>
                    <a:pt x="581" y="589"/>
                    <a:pt x="583" y="570"/>
                  </a:cubicBezTo>
                  <a:cubicBezTo>
                    <a:pt x="585" y="550"/>
                    <a:pt x="548" y="546"/>
                    <a:pt x="532" y="563"/>
                  </a:cubicBezTo>
                  <a:cubicBezTo>
                    <a:pt x="516" y="581"/>
                    <a:pt x="497" y="609"/>
                    <a:pt x="474" y="604"/>
                  </a:cubicBezTo>
                  <a:cubicBezTo>
                    <a:pt x="451" y="598"/>
                    <a:pt x="438" y="585"/>
                    <a:pt x="424" y="557"/>
                  </a:cubicBezTo>
                  <a:cubicBezTo>
                    <a:pt x="411" y="529"/>
                    <a:pt x="366" y="492"/>
                    <a:pt x="384" y="477"/>
                  </a:cubicBezTo>
                  <a:cubicBezTo>
                    <a:pt x="402" y="462"/>
                    <a:pt x="398" y="457"/>
                    <a:pt x="393" y="429"/>
                  </a:cubicBezTo>
                  <a:cubicBezTo>
                    <a:pt x="387" y="402"/>
                    <a:pt x="380" y="384"/>
                    <a:pt x="361" y="392"/>
                  </a:cubicBezTo>
                  <a:cubicBezTo>
                    <a:pt x="341" y="399"/>
                    <a:pt x="325" y="399"/>
                    <a:pt x="312" y="380"/>
                  </a:cubicBezTo>
                  <a:cubicBezTo>
                    <a:pt x="299" y="360"/>
                    <a:pt x="266" y="346"/>
                    <a:pt x="243" y="344"/>
                  </a:cubicBezTo>
                  <a:cubicBezTo>
                    <a:pt x="221" y="342"/>
                    <a:pt x="189" y="307"/>
                    <a:pt x="162" y="294"/>
                  </a:cubicBezTo>
                  <a:cubicBezTo>
                    <a:pt x="135" y="282"/>
                    <a:pt x="109" y="259"/>
                    <a:pt x="99" y="253"/>
                  </a:cubicBezTo>
                  <a:cubicBezTo>
                    <a:pt x="89" y="247"/>
                    <a:pt x="0" y="237"/>
                    <a:pt x="31" y="184"/>
                  </a:cubicBezTo>
                  <a:cubicBezTo>
                    <a:pt x="63" y="130"/>
                    <a:pt x="399" y="0"/>
                    <a:pt x="399" y="0"/>
                  </a:cubicBezTo>
                  <a:cubicBezTo>
                    <a:pt x="399" y="0"/>
                    <a:pt x="489" y="26"/>
                    <a:pt x="491" y="26"/>
                  </a:cubicBezTo>
                  <a:cubicBezTo>
                    <a:pt x="493" y="26"/>
                    <a:pt x="542" y="52"/>
                    <a:pt x="542" y="52"/>
                  </a:cubicBezTo>
                  <a:cubicBezTo>
                    <a:pt x="586" y="75"/>
                    <a:pt x="586" y="75"/>
                    <a:pt x="586" y="75"/>
                  </a:cubicBezTo>
                  <a:lnTo>
                    <a:pt x="584" y="79"/>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68" name="Freeform 18">
              <a:extLst>
                <a:ext uri="{FF2B5EF4-FFF2-40B4-BE49-F238E27FC236}">
                  <a16:creationId xmlns:a16="http://schemas.microsoft.com/office/drawing/2014/main" id="{D0CACA19-9DA5-47CB-9447-14CF10B037AF}"/>
                </a:ext>
              </a:extLst>
            </p:cNvPr>
            <p:cNvSpPr>
              <a:spLocks noChangeArrowheads="1"/>
            </p:cNvSpPr>
            <p:nvPr/>
          </p:nvSpPr>
          <p:spPr bwMode="auto">
            <a:xfrm>
              <a:off x="3979862" y="1911350"/>
              <a:ext cx="733425" cy="503237"/>
            </a:xfrm>
            <a:custGeom>
              <a:avLst/>
              <a:gdLst>
                <a:gd name="T0" fmla="*/ 2147483646 w 1312"/>
                <a:gd name="T1" fmla="*/ 2147483646 h 900"/>
                <a:gd name="T2" fmla="*/ 2147483646 w 1312"/>
                <a:gd name="T3" fmla="*/ 2147483646 h 900"/>
                <a:gd name="T4" fmla="*/ 2147483646 w 1312"/>
                <a:gd name="T5" fmla="*/ 2147483646 h 900"/>
                <a:gd name="T6" fmla="*/ 2147483646 w 1312"/>
                <a:gd name="T7" fmla="*/ 2147483646 h 900"/>
                <a:gd name="T8" fmla="*/ 2147483646 w 1312"/>
                <a:gd name="T9" fmla="*/ 2147483646 h 900"/>
                <a:gd name="T10" fmla="*/ 2147483646 w 1312"/>
                <a:gd name="T11" fmla="*/ 2147483646 h 900"/>
                <a:gd name="T12" fmla="*/ 2147483646 w 1312"/>
                <a:gd name="T13" fmla="*/ 2147483646 h 900"/>
                <a:gd name="T14" fmla="*/ 2147483646 w 1312"/>
                <a:gd name="T15" fmla="*/ 2147483646 h 900"/>
                <a:gd name="T16" fmla="*/ 2147483646 w 1312"/>
                <a:gd name="T17" fmla="*/ 2147483646 h 900"/>
                <a:gd name="T18" fmla="*/ 2147483646 w 1312"/>
                <a:gd name="T19" fmla="*/ 2147483646 h 900"/>
                <a:gd name="T20" fmla="*/ 2147483646 w 1312"/>
                <a:gd name="T21" fmla="*/ 2147483646 h 900"/>
                <a:gd name="T22" fmla="*/ 2147483646 w 1312"/>
                <a:gd name="T23" fmla="*/ 2147483646 h 900"/>
                <a:gd name="T24" fmla="*/ 2147483646 w 1312"/>
                <a:gd name="T25" fmla="*/ 2147483646 h 900"/>
                <a:gd name="T26" fmla="*/ 2147483646 w 1312"/>
                <a:gd name="T27" fmla="*/ 2147483646 h 900"/>
                <a:gd name="T28" fmla="*/ 2147483646 w 1312"/>
                <a:gd name="T29" fmla="*/ 2147483646 h 900"/>
                <a:gd name="T30" fmla="*/ 2147483646 w 1312"/>
                <a:gd name="T31" fmla="*/ 2147483646 h 900"/>
                <a:gd name="T32" fmla="*/ 2147483646 w 1312"/>
                <a:gd name="T33" fmla="*/ 2147483646 h 900"/>
                <a:gd name="T34" fmla="*/ 2147483646 w 1312"/>
                <a:gd name="T35" fmla="*/ 2147483646 h 900"/>
                <a:gd name="T36" fmla="*/ 2147483646 w 1312"/>
                <a:gd name="T37" fmla="*/ 2147483646 h 900"/>
                <a:gd name="T38" fmla="*/ 2147483646 w 1312"/>
                <a:gd name="T39" fmla="*/ 2147483646 h 900"/>
                <a:gd name="T40" fmla="*/ 2147483646 w 1312"/>
                <a:gd name="T41" fmla="*/ 2147483646 h 900"/>
                <a:gd name="T42" fmla="*/ 2147483646 w 1312"/>
                <a:gd name="T43" fmla="*/ 2147483646 h 900"/>
                <a:gd name="T44" fmla="*/ 2147483646 w 1312"/>
                <a:gd name="T45" fmla="*/ 2147483646 h 900"/>
                <a:gd name="T46" fmla="*/ 2147483646 w 1312"/>
                <a:gd name="T47" fmla="*/ 2147483646 h 900"/>
                <a:gd name="T48" fmla="*/ 2147483646 w 1312"/>
                <a:gd name="T49" fmla="*/ 2147483646 h 900"/>
                <a:gd name="T50" fmla="*/ 2147483646 w 1312"/>
                <a:gd name="T51" fmla="*/ 2147483646 h 900"/>
                <a:gd name="T52" fmla="*/ 2147483646 w 1312"/>
                <a:gd name="T53" fmla="*/ 2147483646 h 900"/>
                <a:gd name="T54" fmla="*/ 2147483646 w 1312"/>
                <a:gd name="T55" fmla="*/ 2147483646 h 900"/>
                <a:gd name="T56" fmla="*/ 2147483646 w 1312"/>
                <a:gd name="T57" fmla="*/ 2147483646 h 900"/>
                <a:gd name="T58" fmla="*/ 2147483646 w 1312"/>
                <a:gd name="T59" fmla="*/ 2147483646 h 900"/>
                <a:gd name="T60" fmla="*/ 2147483646 w 1312"/>
                <a:gd name="T61" fmla="*/ 2147483646 h 900"/>
                <a:gd name="T62" fmla="*/ 2147483646 w 1312"/>
                <a:gd name="T63" fmla="*/ 2147483646 h 900"/>
                <a:gd name="T64" fmla="*/ 1222795005 w 1312"/>
                <a:gd name="T65" fmla="*/ 2147483646 h 900"/>
                <a:gd name="T66" fmla="*/ 2147483646 w 1312"/>
                <a:gd name="T67" fmla="*/ 2147483646 h 900"/>
                <a:gd name="T68" fmla="*/ 2147483646 w 1312"/>
                <a:gd name="T69" fmla="*/ 2147483646 h 900"/>
                <a:gd name="T70" fmla="*/ 2147483646 w 1312"/>
                <a:gd name="T71" fmla="*/ 2147483646 h 900"/>
                <a:gd name="T72" fmla="*/ 2147483646 w 1312"/>
                <a:gd name="T73" fmla="*/ 2147483646 h 900"/>
                <a:gd name="T74" fmla="*/ 2147483646 w 1312"/>
                <a:gd name="T75" fmla="*/ 2147483646 h 900"/>
                <a:gd name="T76" fmla="*/ 2147483646 w 1312"/>
                <a:gd name="T77" fmla="*/ 2147483646 h 900"/>
                <a:gd name="T78" fmla="*/ 2147483646 w 1312"/>
                <a:gd name="T79" fmla="*/ 2147483646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2"/>
                <a:gd name="T121" fmla="*/ 0 h 900"/>
                <a:gd name="T122" fmla="*/ 1312 w 1312"/>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2" h="900">
                  <a:moveTo>
                    <a:pt x="489" y="49"/>
                  </a:moveTo>
                  <a:cubicBezTo>
                    <a:pt x="499" y="63"/>
                    <a:pt x="502" y="87"/>
                    <a:pt x="508" y="103"/>
                  </a:cubicBezTo>
                  <a:cubicBezTo>
                    <a:pt x="518" y="129"/>
                    <a:pt x="532" y="107"/>
                    <a:pt x="540" y="105"/>
                  </a:cubicBezTo>
                  <a:cubicBezTo>
                    <a:pt x="549" y="103"/>
                    <a:pt x="545" y="83"/>
                    <a:pt x="547" y="71"/>
                  </a:cubicBezTo>
                  <a:cubicBezTo>
                    <a:pt x="550" y="59"/>
                    <a:pt x="564" y="54"/>
                    <a:pt x="589" y="60"/>
                  </a:cubicBezTo>
                  <a:cubicBezTo>
                    <a:pt x="614" y="66"/>
                    <a:pt x="657" y="83"/>
                    <a:pt x="670" y="92"/>
                  </a:cubicBezTo>
                  <a:cubicBezTo>
                    <a:pt x="684" y="100"/>
                    <a:pt x="677" y="109"/>
                    <a:pt x="673" y="124"/>
                  </a:cubicBezTo>
                  <a:cubicBezTo>
                    <a:pt x="669" y="139"/>
                    <a:pt x="673" y="164"/>
                    <a:pt x="665" y="186"/>
                  </a:cubicBezTo>
                  <a:cubicBezTo>
                    <a:pt x="657" y="208"/>
                    <a:pt x="670" y="214"/>
                    <a:pt x="676" y="221"/>
                  </a:cubicBezTo>
                  <a:cubicBezTo>
                    <a:pt x="683" y="227"/>
                    <a:pt x="717" y="253"/>
                    <a:pt x="740" y="247"/>
                  </a:cubicBezTo>
                  <a:cubicBezTo>
                    <a:pt x="762" y="242"/>
                    <a:pt x="783" y="250"/>
                    <a:pt x="809" y="242"/>
                  </a:cubicBezTo>
                  <a:cubicBezTo>
                    <a:pt x="835" y="234"/>
                    <a:pt x="830" y="225"/>
                    <a:pt x="831" y="202"/>
                  </a:cubicBezTo>
                  <a:cubicBezTo>
                    <a:pt x="831" y="180"/>
                    <a:pt x="823" y="178"/>
                    <a:pt x="857" y="164"/>
                  </a:cubicBezTo>
                  <a:cubicBezTo>
                    <a:pt x="892" y="150"/>
                    <a:pt x="885" y="133"/>
                    <a:pt x="886" y="114"/>
                  </a:cubicBezTo>
                  <a:cubicBezTo>
                    <a:pt x="887" y="95"/>
                    <a:pt x="932" y="83"/>
                    <a:pt x="948" y="73"/>
                  </a:cubicBezTo>
                  <a:cubicBezTo>
                    <a:pt x="963" y="63"/>
                    <a:pt x="939" y="47"/>
                    <a:pt x="928" y="31"/>
                  </a:cubicBezTo>
                  <a:cubicBezTo>
                    <a:pt x="918" y="14"/>
                    <a:pt x="941" y="21"/>
                    <a:pt x="956" y="37"/>
                  </a:cubicBezTo>
                  <a:cubicBezTo>
                    <a:pt x="970" y="53"/>
                    <a:pt x="969" y="33"/>
                    <a:pt x="974" y="16"/>
                  </a:cubicBezTo>
                  <a:cubicBezTo>
                    <a:pt x="980" y="0"/>
                    <a:pt x="994" y="34"/>
                    <a:pt x="991" y="44"/>
                  </a:cubicBezTo>
                  <a:cubicBezTo>
                    <a:pt x="989" y="53"/>
                    <a:pt x="990" y="61"/>
                    <a:pt x="1001" y="58"/>
                  </a:cubicBezTo>
                  <a:cubicBezTo>
                    <a:pt x="1012" y="55"/>
                    <a:pt x="1038" y="66"/>
                    <a:pt x="1045" y="83"/>
                  </a:cubicBezTo>
                  <a:cubicBezTo>
                    <a:pt x="1052" y="99"/>
                    <a:pt x="1059" y="113"/>
                    <a:pt x="1064" y="103"/>
                  </a:cubicBezTo>
                  <a:cubicBezTo>
                    <a:pt x="1070" y="93"/>
                    <a:pt x="1084" y="77"/>
                    <a:pt x="1088" y="98"/>
                  </a:cubicBezTo>
                  <a:cubicBezTo>
                    <a:pt x="1091" y="120"/>
                    <a:pt x="1100" y="129"/>
                    <a:pt x="1122" y="128"/>
                  </a:cubicBezTo>
                  <a:cubicBezTo>
                    <a:pt x="1144" y="128"/>
                    <a:pt x="1163" y="122"/>
                    <a:pt x="1186" y="103"/>
                  </a:cubicBezTo>
                  <a:cubicBezTo>
                    <a:pt x="1209" y="85"/>
                    <a:pt x="1208" y="89"/>
                    <a:pt x="1219" y="94"/>
                  </a:cubicBezTo>
                  <a:cubicBezTo>
                    <a:pt x="1231" y="100"/>
                    <a:pt x="1250" y="112"/>
                    <a:pt x="1271" y="100"/>
                  </a:cubicBezTo>
                  <a:cubicBezTo>
                    <a:pt x="1293" y="87"/>
                    <a:pt x="1300" y="92"/>
                    <a:pt x="1306" y="108"/>
                  </a:cubicBezTo>
                  <a:cubicBezTo>
                    <a:pt x="1312" y="124"/>
                    <a:pt x="1301" y="156"/>
                    <a:pt x="1287" y="165"/>
                  </a:cubicBezTo>
                  <a:cubicBezTo>
                    <a:pt x="1273" y="175"/>
                    <a:pt x="1289" y="200"/>
                    <a:pt x="1292" y="220"/>
                  </a:cubicBezTo>
                  <a:cubicBezTo>
                    <a:pt x="1295" y="240"/>
                    <a:pt x="1286" y="240"/>
                    <a:pt x="1258" y="228"/>
                  </a:cubicBezTo>
                  <a:cubicBezTo>
                    <a:pt x="1229" y="217"/>
                    <a:pt x="1239" y="220"/>
                    <a:pt x="1203" y="229"/>
                  </a:cubicBezTo>
                  <a:cubicBezTo>
                    <a:pt x="1167" y="238"/>
                    <a:pt x="1170" y="245"/>
                    <a:pt x="1170" y="260"/>
                  </a:cubicBezTo>
                  <a:cubicBezTo>
                    <a:pt x="1170" y="276"/>
                    <a:pt x="1155" y="290"/>
                    <a:pt x="1128" y="284"/>
                  </a:cubicBezTo>
                  <a:cubicBezTo>
                    <a:pt x="1101" y="279"/>
                    <a:pt x="1088" y="302"/>
                    <a:pt x="1080" y="307"/>
                  </a:cubicBezTo>
                  <a:cubicBezTo>
                    <a:pt x="1072" y="313"/>
                    <a:pt x="1046" y="331"/>
                    <a:pt x="1043" y="350"/>
                  </a:cubicBezTo>
                  <a:cubicBezTo>
                    <a:pt x="1040" y="369"/>
                    <a:pt x="1032" y="374"/>
                    <a:pt x="1019" y="366"/>
                  </a:cubicBezTo>
                  <a:cubicBezTo>
                    <a:pt x="1006" y="358"/>
                    <a:pt x="1009" y="395"/>
                    <a:pt x="1011" y="411"/>
                  </a:cubicBezTo>
                  <a:cubicBezTo>
                    <a:pt x="1013" y="426"/>
                    <a:pt x="1021" y="432"/>
                    <a:pt x="1015" y="445"/>
                  </a:cubicBezTo>
                  <a:cubicBezTo>
                    <a:pt x="1009" y="459"/>
                    <a:pt x="980" y="460"/>
                    <a:pt x="974" y="455"/>
                  </a:cubicBezTo>
                  <a:cubicBezTo>
                    <a:pt x="967" y="449"/>
                    <a:pt x="952" y="446"/>
                    <a:pt x="943" y="448"/>
                  </a:cubicBezTo>
                  <a:cubicBezTo>
                    <a:pt x="933" y="450"/>
                    <a:pt x="937" y="456"/>
                    <a:pt x="938" y="480"/>
                  </a:cubicBezTo>
                  <a:cubicBezTo>
                    <a:pt x="939" y="503"/>
                    <a:pt x="925" y="497"/>
                    <a:pt x="917" y="516"/>
                  </a:cubicBezTo>
                  <a:cubicBezTo>
                    <a:pt x="909" y="536"/>
                    <a:pt x="911" y="544"/>
                    <a:pt x="894" y="561"/>
                  </a:cubicBezTo>
                  <a:cubicBezTo>
                    <a:pt x="876" y="579"/>
                    <a:pt x="870" y="598"/>
                    <a:pt x="853" y="619"/>
                  </a:cubicBezTo>
                  <a:cubicBezTo>
                    <a:pt x="835" y="639"/>
                    <a:pt x="835" y="654"/>
                    <a:pt x="832" y="678"/>
                  </a:cubicBezTo>
                  <a:cubicBezTo>
                    <a:pt x="831" y="685"/>
                    <a:pt x="831" y="686"/>
                    <a:pt x="830" y="690"/>
                  </a:cubicBezTo>
                  <a:cubicBezTo>
                    <a:pt x="830" y="690"/>
                    <a:pt x="803" y="690"/>
                    <a:pt x="787" y="700"/>
                  </a:cubicBezTo>
                  <a:cubicBezTo>
                    <a:pt x="771" y="710"/>
                    <a:pt x="754" y="717"/>
                    <a:pt x="745" y="719"/>
                  </a:cubicBezTo>
                  <a:cubicBezTo>
                    <a:pt x="735" y="721"/>
                    <a:pt x="725" y="738"/>
                    <a:pt x="726" y="751"/>
                  </a:cubicBezTo>
                  <a:cubicBezTo>
                    <a:pt x="728" y="764"/>
                    <a:pt x="734" y="792"/>
                    <a:pt x="710" y="800"/>
                  </a:cubicBezTo>
                  <a:cubicBezTo>
                    <a:pt x="685" y="807"/>
                    <a:pt x="675" y="824"/>
                    <a:pt x="670" y="840"/>
                  </a:cubicBezTo>
                  <a:cubicBezTo>
                    <a:pt x="665" y="855"/>
                    <a:pt x="668" y="867"/>
                    <a:pt x="648" y="870"/>
                  </a:cubicBezTo>
                  <a:cubicBezTo>
                    <a:pt x="629" y="872"/>
                    <a:pt x="610" y="870"/>
                    <a:pt x="614" y="843"/>
                  </a:cubicBezTo>
                  <a:cubicBezTo>
                    <a:pt x="618" y="816"/>
                    <a:pt x="598" y="820"/>
                    <a:pt x="581" y="818"/>
                  </a:cubicBezTo>
                  <a:cubicBezTo>
                    <a:pt x="563" y="817"/>
                    <a:pt x="547" y="837"/>
                    <a:pt x="544" y="848"/>
                  </a:cubicBezTo>
                  <a:cubicBezTo>
                    <a:pt x="541" y="860"/>
                    <a:pt x="517" y="878"/>
                    <a:pt x="506" y="867"/>
                  </a:cubicBezTo>
                  <a:cubicBezTo>
                    <a:pt x="495" y="855"/>
                    <a:pt x="419" y="802"/>
                    <a:pt x="407" y="796"/>
                  </a:cubicBezTo>
                  <a:cubicBezTo>
                    <a:pt x="394" y="791"/>
                    <a:pt x="374" y="790"/>
                    <a:pt x="344" y="793"/>
                  </a:cubicBezTo>
                  <a:cubicBezTo>
                    <a:pt x="314" y="796"/>
                    <a:pt x="324" y="805"/>
                    <a:pt x="317" y="832"/>
                  </a:cubicBezTo>
                  <a:cubicBezTo>
                    <a:pt x="310" y="859"/>
                    <a:pt x="320" y="882"/>
                    <a:pt x="292" y="885"/>
                  </a:cubicBezTo>
                  <a:cubicBezTo>
                    <a:pt x="265" y="887"/>
                    <a:pt x="268" y="863"/>
                    <a:pt x="243" y="878"/>
                  </a:cubicBezTo>
                  <a:cubicBezTo>
                    <a:pt x="217" y="893"/>
                    <a:pt x="202" y="875"/>
                    <a:pt x="183" y="885"/>
                  </a:cubicBezTo>
                  <a:cubicBezTo>
                    <a:pt x="164" y="895"/>
                    <a:pt x="147" y="900"/>
                    <a:pt x="128" y="876"/>
                  </a:cubicBezTo>
                  <a:cubicBezTo>
                    <a:pt x="109" y="853"/>
                    <a:pt x="102" y="822"/>
                    <a:pt x="69" y="816"/>
                  </a:cubicBezTo>
                  <a:cubicBezTo>
                    <a:pt x="36" y="809"/>
                    <a:pt x="0" y="821"/>
                    <a:pt x="7" y="799"/>
                  </a:cubicBezTo>
                  <a:cubicBezTo>
                    <a:pt x="14" y="776"/>
                    <a:pt x="30" y="741"/>
                    <a:pt x="55" y="730"/>
                  </a:cubicBezTo>
                  <a:cubicBezTo>
                    <a:pt x="81" y="718"/>
                    <a:pt x="76" y="700"/>
                    <a:pt x="85" y="684"/>
                  </a:cubicBezTo>
                  <a:cubicBezTo>
                    <a:pt x="95" y="667"/>
                    <a:pt x="111" y="659"/>
                    <a:pt x="135" y="646"/>
                  </a:cubicBezTo>
                  <a:cubicBezTo>
                    <a:pt x="158" y="634"/>
                    <a:pt x="173" y="615"/>
                    <a:pt x="179" y="602"/>
                  </a:cubicBezTo>
                  <a:cubicBezTo>
                    <a:pt x="185" y="590"/>
                    <a:pt x="190" y="576"/>
                    <a:pt x="167" y="586"/>
                  </a:cubicBezTo>
                  <a:cubicBezTo>
                    <a:pt x="144" y="596"/>
                    <a:pt x="124" y="617"/>
                    <a:pt x="98" y="629"/>
                  </a:cubicBezTo>
                  <a:cubicBezTo>
                    <a:pt x="72" y="641"/>
                    <a:pt x="63" y="625"/>
                    <a:pt x="70" y="616"/>
                  </a:cubicBezTo>
                  <a:cubicBezTo>
                    <a:pt x="78" y="607"/>
                    <a:pt x="120" y="569"/>
                    <a:pt x="82" y="556"/>
                  </a:cubicBezTo>
                  <a:cubicBezTo>
                    <a:pt x="44" y="543"/>
                    <a:pt x="38" y="441"/>
                    <a:pt x="38" y="441"/>
                  </a:cubicBezTo>
                  <a:cubicBezTo>
                    <a:pt x="55" y="294"/>
                    <a:pt x="55" y="294"/>
                    <a:pt x="55" y="294"/>
                  </a:cubicBezTo>
                  <a:cubicBezTo>
                    <a:pt x="294" y="66"/>
                    <a:pt x="294" y="66"/>
                    <a:pt x="294" y="66"/>
                  </a:cubicBezTo>
                  <a:cubicBezTo>
                    <a:pt x="431" y="53"/>
                    <a:pt x="431" y="53"/>
                    <a:pt x="431" y="53"/>
                  </a:cubicBezTo>
                  <a:cubicBezTo>
                    <a:pt x="486" y="45"/>
                    <a:pt x="486" y="45"/>
                    <a:pt x="486" y="45"/>
                  </a:cubicBezTo>
                  <a:lnTo>
                    <a:pt x="489" y="49"/>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69" name="Freeform 19">
              <a:extLst>
                <a:ext uri="{FF2B5EF4-FFF2-40B4-BE49-F238E27FC236}">
                  <a16:creationId xmlns:a16="http://schemas.microsoft.com/office/drawing/2014/main" id="{B37DAA70-9C57-418E-9297-35D47CE8B7F3}"/>
                </a:ext>
              </a:extLst>
            </p:cNvPr>
            <p:cNvSpPr>
              <a:spLocks noChangeArrowheads="1"/>
            </p:cNvSpPr>
            <p:nvPr/>
          </p:nvSpPr>
          <p:spPr bwMode="auto">
            <a:xfrm>
              <a:off x="3459162" y="1628775"/>
              <a:ext cx="492125" cy="827087"/>
            </a:xfrm>
            <a:custGeom>
              <a:avLst/>
              <a:gdLst>
                <a:gd name="T0" fmla="*/ 2147483646 w 880"/>
                <a:gd name="T1" fmla="*/ 2147483646 h 1478"/>
                <a:gd name="T2" fmla="*/ 2147483646 w 880"/>
                <a:gd name="T3" fmla="*/ 2147483646 h 1478"/>
                <a:gd name="T4" fmla="*/ 2147483646 w 880"/>
                <a:gd name="T5" fmla="*/ 2147483646 h 1478"/>
                <a:gd name="T6" fmla="*/ 2147483646 w 880"/>
                <a:gd name="T7" fmla="*/ 2147483646 h 1478"/>
                <a:gd name="T8" fmla="*/ 2147483646 w 880"/>
                <a:gd name="T9" fmla="*/ 2147483646 h 1478"/>
                <a:gd name="T10" fmla="*/ 2147483646 w 880"/>
                <a:gd name="T11" fmla="*/ 2147483646 h 1478"/>
                <a:gd name="T12" fmla="*/ 2147483646 w 880"/>
                <a:gd name="T13" fmla="*/ 2147483646 h 1478"/>
                <a:gd name="T14" fmla="*/ 2147483646 w 880"/>
                <a:gd name="T15" fmla="*/ 2147483646 h 1478"/>
                <a:gd name="T16" fmla="*/ 2147483646 w 880"/>
                <a:gd name="T17" fmla="*/ 2147483646 h 1478"/>
                <a:gd name="T18" fmla="*/ 2147483646 w 880"/>
                <a:gd name="T19" fmla="*/ 2147483646 h 1478"/>
                <a:gd name="T20" fmla="*/ 2147483646 w 880"/>
                <a:gd name="T21" fmla="*/ 2147483646 h 1478"/>
                <a:gd name="T22" fmla="*/ 2147483646 w 880"/>
                <a:gd name="T23" fmla="*/ 2147483646 h 1478"/>
                <a:gd name="T24" fmla="*/ 2147483646 w 880"/>
                <a:gd name="T25" fmla="*/ 2147483646 h 1478"/>
                <a:gd name="T26" fmla="*/ 2147483646 w 880"/>
                <a:gd name="T27" fmla="*/ 2147483646 h 1478"/>
                <a:gd name="T28" fmla="*/ 2147483646 w 880"/>
                <a:gd name="T29" fmla="*/ 0 h 1478"/>
                <a:gd name="T30" fmla="*/ 2147483646 w 880"/>
                <a:gd name="T31" fmla="*/ 2147483646 h 1478"/>
                <a:gd name="T32" fmla="*/ 2147483646 w 880"/>
                <a:gd name="T33" fmla="*/ 2147483646 h 1478"/>
                <a:gd name="T34" fmla="*/ 2147483646 w 880"/>
                <a:gd name="T35" fmla="*/ 2147483646 h 1478"/>
                <a:gd name="T36" fmla="*/ 0 w 880"/>
                <a:gd name="T37" fmla="*/ 2147483646 h 1478"/>
                <a:gd name="T38" fmla="*/ 2147483646 w 880"/>
                <a:gd name="T39" fmla="*/ 2147483646 h 1478"/>
                <a:gd name="T40" fmla="*/ 2147483646 w 880"/>
                <a:gd name="T41" fmla="*/ 2147483646 h 14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0"/>
                <a:gd name="T64" fmla="*/ 0 h 1478"/>
                <a:gd name="T65" fmla="*/ 880 w 880"/>
                <a:gd name="T66" fmla="*/ 1478 h 14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0" h="1478">
                  <a:moveTo>
                    <a:pt x="174" y="1464"/>
                  </a:moveTo>
                  <a:cubicBezTo>
                    <a:pt x="174" y="1464"/>
                    <a:pt x="243" y="1478"/>
                    <a:pt x="255" y="1464"/>
                  </a:cubicBezTo>
                  <a:cubicBezTo>
                    <a:pt x="267" y="1451"/>
                    <a:pt x="298" y="1426"/>
                    <a:pt x="328" y="1415"/>
                  </a:cubicBezTo>
                  <a:cubicBezTo>
                    <a:pt x="358" y="1404"/>
                    <a:pt x="380" y="1404"/>
                    <a:pt x="391" y="1380"/>
                  </a:cubicBezTo>
                  <a:cubicBezTo>
                    <a:pt x="403" y="1356"/>
                    <a:pt x="430" y="1344"/>
                    <a:pt x="440" y="1342"/>
                  </a:cubicBezTo>
                  <a:cubicBezTo>
                    <a:pt x="449" y="1340"/>
                    <a:pt x="453" y="1329"/>
                    <a:pt x="453" y="1322"/>
                  </a:cubicBezTo>
                  <a:cubicBezTo>
                    <a:pt x="453" y="1314"/>
                    <a:pt x="460" y="1301"/>
                    <a:pt x="487" y="1305"/>
                  </a:cubicBezTo>
                  <a:cubicBezTo>
                    <a:pt x="513" y="1309"/>
                    <a:pt x="535" y="1310"/>
                    <a:pt x="559" y="1300"/>
                  </a:cubicBezTo>
                  <a:cubicBezTo>
                    <a:pt x="584" y="1290"/>
                    <a:pt x="629" y="1279"/>
                    <a:pt x="642" y="1266"/>
                  </a:cubicBezTo>
                  <a:cubicBezTo>
                    <a:pt x="656" y="1254"/>
                    <a:pt x="705" y="1226"/>
                    <a:pt x="713" y="1198"/>
                  </a:cubicBezTo>
                  <a:cubicBezTo>
                    <a:pt x="721" y="1169"/>
                    <a:pt x="718" y="1138"/>
                    <a:pt x="719" y="1118"/>
                  </a:cubicBezTo>
                  <a:cubicBezTo>
                    <a:pt x="720" y="1097"/>
                    <a:pt x="722" y="1011"/>
                    <a:pt x="758" y="999"/>
                  </a:cubicBezTo>
                  <a:cubicBezTo>
                    <a:pt x="794" y="987"/>
                    <a:pt x="880" y="655"/>
                    <a:pt x="880" y="655"/>
                  </a:cubicBezTo>
                  <a:cubicBezTo>
                    <a:pt x="840" y="130"/>
                    <a:pt x="840" y="130"/>
                    <a:pt x="840" y="130"/>
                  </a:cubicBezTo>
                  <a:cubicBezTo>
                    <a:pt x="751" y="0"/>
                    <a:pt x="751" y="0"/>
                    <a:pt x="751" y="0"/>
                  </a:cubicBezTo>
                  <a:cubicBezTo>
                    <a:pt x="585" y="28"/>
                    <a:pt x="585" y="28"/>
                    <a:pt x="585" y="28"/>
                  </a:cubicBezTo>
                  <a:cubicBezTo>
                    <a:pt x="136" y="299"/>
                    <a:pt x="136" y="299"/>
                    <a:pt x="136" y="299"/>
                  </a:cubicBezTo>
                  <a:cubicBezTo>
                    <a:pt x="81" y="627"/>
                    <a:pt x="81" y="627"/>
                    <a:pt x="81" y="627"/>
                  </a:cubicBezTo>
                  <a:cubicBezTo>
                    <a:pt x="0" y="1162"/>
                    <a:pt x="0" y="1162"/>
                    <a:pt x="0" y="1162"/>
                  </a:cubicBezTo>
                  <a:cubicBezTo>
                    <a:pt x="106" y="1420"/>
                    <a:pt x="106" y="1420"/>
                    <a:pt x="106" y="1420"/>
                  </a:cubicBezTo>
                  <a:lnTo>
                    <a:pt x="174" y="1464"/>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70" name="Freeform 20">
              <a:extLst>
                <a:ext uri="{FF2B5EF4-FFF2-40B4-BE49-F238E27FC236}">
                  <a16:creationId xmlns:a16="http://schemas.microsoft.com/office/drawing/2014/main" id="{C645CD7D-DD60-4256-B77C-00DD43E62629}"/>
                </a:ext>
              </a:extLst>
            </p:cNvPr>
            <p:cNvSpPr>
              <a:spLocks noChangeArrowheads="1"/>
            </p:cNvSpPr>
            <p:nvPr/>
          </p:nvSpPr>
          <p:spPr bwMode="auto">
            <a:xfrm>
              <a:off x="3795712" y="1368425"/>
              <a:ext cx="600075" cy="879475"/>
            </a:xfrm>
            <a:custGeom>
              <a:avLst/>
              <a:gdLst>
                <a:gd name="T0" fmla="*/ 2147483646 w 1074"/>
                <a:gd name="T1" fmla="*/ 2147483646 h 1572"/>
                <a:gd name="T2" fmla="*/ 2147483646 w 1074"/>
                <a:gd name="T3" fmla="*/ 2147483646 h 1572"/>
                <a:gd name="T4" fmla="*/ 2147483646 w 1074"/>
                <a:gd name="T5" fmla="*/ 2147483646 h 1572"/>
                <a:gd name="T6" fmla="*/ 2147483646 w 1074"/>
                <a:gd name="T7" fmla="*/ 2147483646 h 1572"/>
                <a:gd name="T8" fmla="*/ 2147483646 w 1074"/>
                <a:gd name="T9" fmla="*/ 2147483646 h 1572"/>
                <a:gd name="T10" fmla="*/ 2147483646 w 1074"/>
                <a:gd name="T11" fmla="*/ 2147483646 h 1572"/>
                <a:gd name="T12" fmla="*/ 2147483646 w 1074"/>
                <a:gd name="T13" fmla="*/ 0 h 1572"/>
                <a:gd name="T14" fmla="*/ 2147483646 w 1074"/>
                <a:gd name="T15" fmla="*/ 2147483646 h 1572"/>
                <a:gd name="T16" fmla="*/ 348702800 w 1074"/>
                <a:gd name="T17" fmla="*/ 2147483646 h 1572"/>
                <a:gd name="T18" fmla="*/ 2147483646 w 1074"/>
                <a:gd name="T19" fmla="*/ 2147483646 h 1572"/>
                <a:gd name="T20" fmla="*/ 2147483646 w 1074"/>
                <a:gd name="T21" fmla="*/ 2147483646 h 1572"/>
                <a:gd name="T22" fmla="*/ 2147483646 w 1074"/>
                <a:gd name="T23" fmla="*/ 2147483646 h 1572"/>
                <a:gd name="T24" fmla="*/ 2147483646 w 1074"/>
                <a:gd name="T25" fmla="*/ 2147483646 h 1572"/>
                <a:gd name="T26" fmla="*/ 2147483646 w 1074"/>
                <a:gd name="T27" fmla="*/ 2147483646 h 1572"/>
                <a:gd name="T28" fmla="*/ 2147483646 w 1074"/>
                <a:gd name="T29" fmla="*/ 2147483646 h 1572"/>
                <a:gd name="T30" fmla="*/ 2147483646 w 1074"/>
                <a:gd name="T31" fmla="*/ 2147483646 h 1572"/>
                <a:gd name="T32" fmla="*/ 2147483646 w 1074"/>
                <a:gd name="T33" fmla="*/ 2147483646 h 1572"/>
                <a:gd name="T34" fmla="*/ 2147483646 w 1074"/>
                <a:gd name="T35" fmla="*/ 2147483646 h 1572"/>
                <a:gd name="T36" fmla="*/ 2147483646 w 1074"/>
                <a:gd name="T37" fmla="*/ 2147483646 h 1572"/>
                <a:gd name="T38" fmla="*/ 2147483646 w 1074"/>
                <a:gd name="T39" fmla="*/ 2147483646 h 1572"/>
                <a:gd name="T40" fmla="*/ 2147483646 w 1074"/>
                <a:gd name="T41" fmla="*/ 2147483646 h 1572"/>
                <a:gd name="T42" fmla="*/ 2147483646 w 1074"/>
                <a:gd name="T43" fmla="*/ 2147483646 h 1572"/>
                <a:gd name="T44" fmla="*/ 2147483646 w 1074"/>
                <a:gd name="T45" fmla="*/ 2147483646 h 1572"/>
                <a:gd name="T46" fmla="*/ 2147483646 w 1074"/>
                <a:gd name="T47" fmla="*/ 2147483646 h 1572"/>
                <a:gd name="T48" fmla="*/ 2147483646 w 1074"/>
                <a:gd name="T49" fmla="*/ 2147483646 h 1572"/>
                <a:gd name="T50" fmla="*/ 2147483646 w 1074"/>
                <a:gd name="T51" fmla="*/ 2147483646 h 1572"/>
                <a:gd name="T52" fmla="*/ 2147483646 w 1074"/>
                <a:gd name="T53" fmla="*/ 2147483646 h 1572"/>
                <a:gd name="T54" fmla="*/ 2147483646 w 1074"/>
                <a:gd name="T55" fmla="*/ 2147483646 h 1572"/>
                <a:gd name="T56" fmla="*/ 2147483646 w 1074"/>
                <a:gd name="T57" fmla="*/ 2147483646 h 1572"/>
                <a:gd name="T58" fmla="*/ 2147483646 w 1074"/>
                <a:gd name="T59" fmla="*/ 2147483646 h 1572"/>
                <a:gd name="T60" fmla="*/ 2147483646 w 1074"/>
                <a:gd name="T61" fmla="*/ 2147483646 h 1572"/>
                <a:gd name="T62" fmla="*/ 2147483646 w 1074"/>
                <a:gd name="T63" fmla="*/ 2147483646 h 1572"/>
                <a:gd name="T64" fmla="*/ 2147483646 w 1074"/>
                <a:gd name="T65" fmla="*/ 2147483646 h 15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4"/>
                <a:gd name="T100" fmla="*/ 0 h 1572"/>
                <a:gd name="T101" fmla="*/ 1074 w 1074"/>
                <a:gd name="T102" fmla="*/ 1572 h 15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4" h="1572">
                  <a:moveTo>
                    <a:pt x="781" y="804"/>
                  </a:moveTo>
                  <a:cubicBezTo>
                    <a:pt x="792" y="802"/>
                    <a:pt x="807" y="805"/>
                    <a:pt x="820" y="812"/>
                  </a:cubicBezTo>
                  <a:cubicBezTo>
                    <a:pt x="843" y="824"/>
                    <a:pt x="884" y="826"/>
                    <a:pt x="880" y="806"/>
                  </a:cubicBezTo>
                  <a:cubicBezTo>
                    <a:pt x="875" y="786"/>
                    <a:pt x="887" y="783"/>
                    <a:pt x="906" y="787"/>
                  </a:cubicBezTo>
                  <a:cubicBezTo>
                    <a:pt x="925" y="790"/>
                    <a:pt x="948" y="800"/>
                    <a:pt x="966" y="774"/>
                  </a:cubicBezTo>
                  <a:cubicBezTo>
                    <a:pt x="983" y="748"/>
                    <a:pt x="1003" y="723"/>
                    <a:pt x="1005" y="697"/>
                  </a:cubicBezTo>
                  <a:cubicBezTo>
                    <a:pt x="1008" y="671"/>
                    <a:pt x="1016" y="653"/>
                    <a:pt x="1054" y="610"/>
                  </a:cubicBezTo>
                  <a:cubicBezTo>
                    <a:pt x="1059" y="605"/>
                    <a:pt x="1063" y="600"/>
                    <a:pt x="1068" y="595"/>
                  </a:cubicBezTo>
                  <a:cubicBezTo>
                    <a:pt x="1072" y="592"/>
                    <a:pt x="1072" y="592"/>
                    <a:pt x="1072" y="592"/>
                  </a:cubicBezTo>
                  <a:cubicBezTo>
                    <a:pt x="1074" y="540"/>
                    <a:pt x="1074" y="540"/>
                    <a:pt x="1074" y="540"/>
                  </a:cubicBezTo>
                  <a:cubicBezTo>
                    <a:pt x="1057" y="368"/>
                    <a:pt x="1057" y="368"/>
                    <a:pt x="1057" y="368"/>
                  </a:cubicBezTo>
                  <a:cubicBezTo>
                    <a:pt x="881" y="260"/>
                    <a:pt x="881" y="260"/>
                    <a:pt x="881" y="260"/>
                  </a:cubicBezTo>
                  <a:cubicBezTo>
                    <a:pt x="881" y="260"/>
                    <a:pt x="724" y="140"/>
                    <a:pt x="722" y="138"/>
                  </a:cubicBezTo>
                  <a:cubicBezTo>
                    <a:pt x="720" y="136"/>
                    <a:pt x="680" y="0"/>
                    <a:pt x="680" y="0"/>
                  </a:cubicBezTo>
                  <a:cubicBezTo>
                    <a:pt x="271" y="138"/>
                    <a:pt x="271" y="138"/>
                    <a:pt x="271" y="138"/>
                  </a:cubicBezTo>
                  <a:cubicBezTo>
                    <a:pt x="179" y="147"/>
                    <a:pt x="179" y="147"/>
                    <a:pt x="179" y="147"/>
                  </a:cubicBezTo>
                  <a:cubicBezTo>
                    <a:pt x="78" y="286"/>
                    <a:pt x="78" y="286"/>
                    <a:pt x="78" y="286"/>
                  </a:cubicBezTo>
                  <a:cubicBezTo>
                    <a:pt x="78" y="286"/>
                    <a:pt x="4" y="404"/>
                    <a:pt x="2" y="406"/>
                  </a:cubicBezTo>
                  <a:cubicBezTo>
                    <a:pt x="0" y="408"/>
                    <a:pt x="31" y="541"/>
                    <a:pt x="76" y="542"/>
                  </a:cubicBezTo>
                  <a:cubicBezTo>
                    <a:pt x="120" y="544"/>
                    <a:pt x="141" y="578"/>
                    <a:pt x="147" y="600"/>
                  </a:cubicBezTo>
                  <a:cubicBezTo>
                    <a:pt x="154" y="622"/>
                    <a:pt x="164" y="648"/>
                    <a:pt x="145" y="652"/>
                  </a:cubicBezTo>
                  <a:cubicBezTo>
                    <a:pt x="127" y="656"/>
                    <a:pt x="125" y="683"/>
                    <a:pt x="106" y="689"/>
                  </a:cubicBezTo>
                  <a:cubicBezTo>
                    <a:pt x="87" y="695"/>
                    <a:pt x="89" y="692"/>
                    <a:pt x="85" y="712"/>
                  </a:cubicBezTo>
                  <a:cubicBezTo>
                    <a:pt x="80" y="733"/>
                    <a:pt x="115" y="738"/>
                    <a:pt x="135" y="734"/>
                  </a:cubicBezTo>
                  <a:cubicBezTo>
                    <a:pt x="155" y="729"/>
                    <a:pt x="177" y="721"/>
                    <a:pt x="177" y="734"/>
                  </a:cubicBezTo>
                  <a:cubicBezTo>
                    <a:pt x="176" y="747"/>
                    <a:pt x="175" y="758"/>
                    <a:pt x="190" y="783"/>
                  </a:cubicBezTo>
                  <a:cubicBezTo>
                    <a:pt x="205" y="807"/>
                    <a:pt x="207" y="816"/>
                    <a:pt x="199" y="827"/>
                  </a:cubicBezTo>
                  <a:cubicBezTo>
                    <a:pt x="192" y="837"/>
                    <a:pt x="186" y="867"/>
                    <a:pt x="181" y="887"/>
                  </a:cubicBezTo>
                  <a:cubicBezTo>
                    <a:pt x="176" y="906"/>
                    <a:pt x="154" y="911"/>
                    <a:pt x="125" y="908"/>
                  </a:cubicBezTo>
                  <a:cubicBezTo>
                    <a:pt x="97" y="905"/>
                    <a:pt x="95" y="918"/>
                    <a:pt x="104" y="942"/>
                  </a:cubicBezTo>
                  <a:cubicBezTo>
                    <a:pt x="113" y="966"/>
                    <a:pt x="102" y="981"/>
                    <a:pt x="76" y="988"/>
                  </a:cubicBezTo>
                  <a:cubicBezTo>
                    <a:pt x="50" y="995"/>
                    <a:pt x="48" y="1014"/>
                    <a:pt x="48" y="1033"/>
                  </a:cubicBezTo>
                  <a:cubicBezTo>
                    <a:pt x="48" y="1053"/>
                    <a:pt x="48" y="1080"/>
                    <a:pt x="72" y="1098"/>
                  </a:cubicBezTo>
                  <a:cubicBezTo>
                    <a:pt x="96" y="1115"/>
                    <a:pt x="104" y="1130"/>
                    <a:pt x="126" y="1153"/>
                  </a:cubicBezTo>
                  <a:cubicBezTo>
                    <a:pt x="148" y="1176"/>
                    <a:pt x="140" y="1189"/>
                    <a:pt x="153" y="1197"/>
                  </a:cubicBezTo>
                  <a:cubicBezTo>
                    <a:pt x="167" y="1205"/>
                    <a:pt x="166" y="1214"/>
                    <a:pt x="159" y="1221"/>
                  </a:cubicBezTo>
                  <a:cubicBezTo>
                    <a:pt x="151" y="1228"/>
                    <a:pt x="153" y="1240"/>
                    <a:pt x="149" y="1263"/>
                  </a:cubicBezTo>
                  <a:cubicBezTo>
                    <a:pt x="145" y="1286"/>
                    <a:pt x="143" y="1318"/>
                    <a:pt x="132" y="1328"/>
                  </a:cubicBezTo>
                  <a:cubicBezTo>
                    <a:pt x="122" y="1338"/>
                    <a:pt x="123" y="1379"/>
                    <a:pt x="120" y="1400"/>
                  </a:cubicBezTo>
                  <a:cubicBezTo>
                    <a:pt x="117" y="1420"/>
                    <a:pt x="98" y="1425"/>
                    <a:pt x="77" y="1432"/>
                  </a:cubicBezTo>
                  <a:cubicBezTo>
                    <a:pt x="56" y="1440"/>
                    <a:pt x="104" y="1479"/>
                    <a:pt x="122" y="1500"/>
                  </a:cubicBezTo>
                  <a:cubicBezTo>
                    <a:pt x="140" y="1521"/>
                    <a:pt x="156" y="1529"/>
                    <a:pt x="181" y="1530"/>
                  </a:cubicBezTo>
                  <a:cubicBezTo>
                    <a:pt x="205" y="1531"/>
                    <a:pt x="212" y="1516"/>
                    <a:pt x="231" y="1525"/>
                  </a:cubicBezTo>
                  <a:cubicBezTo>
                    <a:pt x="250" y="1534"/>
                    <a:pt x="277" y="1550"/>
                    <a:pt x="289" y="1549"/>
                  </a:cubicBezTo>
                  <a:cubicBezTo>
                    <a:pt x="300" y="1547"/>
                    <a:pt x="308" y="1546"/>
                    <a:pt x="330" y="1559"/>
                  </a:cubicBezTo>
                  <a:cubicBezTo>
                    <a:pt x="353" y="1572"/>
                    <a:pt x="341" y="1553"/>
                    <a:pt x="351" y="1534"/>
                  </a:cubicBezTo>
                  <a:cubicBezTo>
                    <a:pt x="361" y="1515"/>
                    <a:pt x="362" y="1510"/>
                    <a:pt x="382" y="1525"/>
                  </a:cubicBezTo>
                  <a:cubicBezTo>
                    <a:pt x="401" y="1539"/>
                    <a:pt x="408" y="1541"/>
                    <a:pt x="417" y="1542"/>
                  </a:cubicBezTo>
                  <a:cubicBezTo>
                    <a:pt x="427" y="1544"/>
                    <a:pt x="425" y="1525"/>
                    <a:pt x="419" y="1507"/>
                  </a:cubicBezTo>
                  <a:cubicBezTo>
                    <a:pt x="412" y="1490"/>
                    <a:pt x="399" y="1474"/>
                    <a:pt x="400" y="1454"/>
                  </a:cubicBezTo>
                  <a:cubicBezTo>
                    <a:pt x="401" y="1433"/>
                    <a:pt x="402" y="1421"/>
                    <a:pt x="432" y="1396"/>
                  </a:cubicBezTo>
                  <a:cubicBezTo>
                    <a:pt x="461" y="1372"/>
                    <a:pt x="456" y="1348"/>
                    <a:pt x="464" y="1316"/>
                  </a:cubicBezTo>
                  <a:cubicBezTo>
                    <a:pt x="473" y="1283"/>
                    <a:pt x="484" y="1291"/>
                    <a:pt x="496" y="1271"/>
                  </a:cubicBezTo>
                  <a:cubicBezTo>
                    <a:pt x="507" y="1250"/>
                    <a:pt x="536" y="1219"/>
                    <a:pt x="547" y="1193"/>
                  </a:cubicBezTo>
                  <a:cubicBezTo>
                    <a:pt x="558" y="1167"/>
                    <a:pt x="581" y="1158"/>
                    <a:pt x="600" y="1143"/>
                  </a:cubicBezTo>
                  <a:cubicBezTo>
                    <a:pt x="619" y="1128"/>
                    <a:pt x="669" y="1123"/>
                    <a:pt x="697" y="1122"/>
                  </a:cubicBezTo>
                  <a:cubicBezTo>
                    <a:pt x="725" y="1122"/>
                    <a:pt x="727" y="1113"/>
                    <a:pt x="729" y="1090"/>
                  </a:cubicBezTo>
                  <a:cubicBezTo>
                    <a:pt x="731" y="1068"/>
                    <a:pt x="759" y="1054"/>
                    <a:pt x="779" y="1041"/>
                  </a:cubicBezTo>
                  <a:cubicBezTo>
                    <a:pt x="800" y="1028"/>
                    <a:pt x="815" y="1015"/>
                    <a:pt x="815" y="1015"/>
                  </a:cubicBezTo>
                  <a:cubicBezTo>
                    <a:pt x="810" y="1006"/>
                    <a:pt x="804" y="1004"/>
                    <a:pt x="792" y="1005"/>
                  </a:cubicBezTo>
                  <a:cubicBezTo>
                    <a:pt x="762" y="1007"/>
                    <a:pt x="743" y="993"/>
                    <a:pt x="736" y="964"/>
                  </a:cubicBezTo>
                  <a:cubicBezTo>
                    <a:pt x="734" y="960"/>
                    <a:pt x="734" y="960"/>
                    <a:pt x="734" y="960"/>
                  </a:cubicBezTo>
                  <a:cubicBezTo>
                    <a:pt x="702" y="837"/>
                    <a:pt x="702" y="837"/>
                    <a:pt x="702" y="837"/>
                  </a:cubicBezTo>
                  <a:cubicBezTo>
                    <a:pt x="751" y="795"/>
                    <a:pt x="751" y="795"/>
                    <a:pt x="751" y="795"/>
                  </a:cubicBezTo>
                  <a:cubicBezTo>
                    <a:pt x="772" y="805"/>
                    <a:pt x="772" y="805"/>
                    <a:pt x="772" y="805"/>
                  </a:cubicBezTo>
                  <a:lnTo>
                    <a:pt x="781" y="804"/>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71" name="Freeform 21">
              <a:extLst>
                <a:ext uri="{FF2B5EF4-FFF2-40B4-BE49-F238E27FC236}">
                  <a16:creationId xmlns:a16="http://schemas.microsoft.com/office/drawing/2014/main" id="{FEB313E4-74F3-4002-A82E-66B814BC473B}"/>
                </a:ext>
              </a:extLst>
            </p:cNvPr>
            <p:cNvSpPr>
              <a:spLocks noChangeArrowheads="1"/>
            </p:cNvSpPr>
            <p:nvPr/>
          </p:nvSpPr>
          <p:spPr bwMode="auto">
            <a:xfrm>
              <a:off x="4081462" y="1700213"/>
              <a:ext cx="146050" cy="212725"/>
            </a:xfrm>
            <a:custGeom>
              <a:avLst/>
              <a:gdLst>
                <a:gd name="T0" fmla="*/ 2147483646 w 261"/>
                <a:gd name="T1" fmla="*/ 2147483646 h 379"/>
                <a:gd name="T2" fmla="*/ 2147483646 w 261"/>
                <a:gd name="T3" fmla="*/ 2147483646 h 379"/>
                <a:gd name="T4" fmla="*/ 2147483646 w 261"/>
                <a:gd name="T5" fmla="*/ 2147483646 h 379"/>
                <a:gd name="T6" fmla="*/ 2147483646 w 261"/>
                <a:gd name="T7" fmla="*/ 2147483646 h 379"/>
                <a:gd name="T8" fmla="*/ 2147483646 w 261"/>
                <a:gd name="T9" fmla="*/ 2147483646 h 379"/>
                <a:gd name="T10" fmla="*/ 2147483646 w 261"/>
                <a:gd name="T11" fmla="*/ 2147483646 h 379"/>
                <a:gd name="T12" fmla="*/ 2147483646 w 261"/>
                <a:gd name="T13" fmla="*/ 2147483646 h 379"/>
                <a:gd name="T14" fmla="*/ 2147483646 w 261"/>
                <a:gd name="T15" fmla="*/ 2147483646 h 379"/>
                <a:gd name="T16" fmla="*/ 2147483646 w 261"/>
                <a:gd name="T17" fmla="*/ 2147483646 h 379"/>
                <a:gd name="T18" fmla="*/ 2147483646 w 261"/>
                <a:gd name="T19" fmla="*/ 2147483646 h 379"/>
                <a:gd name="T20" fmla="*/ 2147483646 w 261"/>
                <a:gd name="T21" fmla="*/ 2147483646 h 379"/>
                <a:gd name="T22" fmla="*/ 2147483646 w 261"/>
                <a:gd name="T23" fmla="*/ 2147483646 h 379"/>
                <a:gd name="T24" fmla="*/ 2147483646 w 261"/>
                <a:gd name="T25" fmla="*/ 2147483646 h 379"/>
                <a:gd name="T26" fmla="*/ 2147483646 w 261"/>
                <a:gd name="T27" fmla="*/ 2147483646 h 379"/>
                <a:gd name="T28" fmla="*/ 2147483646 w 261"/>
                <a:gd name="T29" fmla="*/ 2147483646 h 379"/>
                <a:gd name="T30" fmla="*/ 2147483646 w 261"/>
                <a:gd name="T31" fmla="*/ 2147483646 h 379"/>
                <a:gd name="T32" fmla="*/ 2147483646 w 261"/>
                <a:gd name="T33" fmla="*/ 353784126 h 379"/>
                <a:gd name="T34" fmla="*/ 1226522864 w 261"/>
                <a:gd name="T35" fmla="*/ 2147483646 h 379"/>
                <a:gd name="T36" fmla="*/ 2147483646 w 261"/>
                <a:gd name="T37" fmla="*/ 2147483646 h 379"/>
                <a:gd name="T38" fmla="*/ 2147483646 w 261"/>
                <a:gd name="T39" fmla="*/ 2147483646 h 3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379"/>
                <a:gd name="T62" fmla="*/ 261 w 261"/>
                <a:gd name="T63" fmla="*/ 379 h 3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379">
                  <a:moveTo>
                    <a:pt x="61" y="146"/>
                  </a:moveTo>
                  <a:cubicBezTo>
                    <a:pt x="61" y="146"/>
                    <a:pt x="82" y="224"/>
                    <a:pt x="88" y="244"/>
                  </a:cubicBezTo>
                  <a:cubicBezTo>
                    <a:pt x="94" y="263"/>
                    <a:pt x="90" y="265"/>
                    <a:pt x="88" y="279"/>
                  </a:cubicBezTo>
                  <a:cubicBezTo>
                    <a:pt x="86" y="292"/>
                    <a:pt x="86" y="293"/>
                    <a:pt x="119" y="317"/>
                  </a:cubicBezTo>
                  <a:cubicBezTo>
                    <a:pt x="151" y="340"/>
                    <a:pt x="192" y="379"/>
                    <a:pt x="204" y="371"/>
                  </a:cubicBezTo>
                  <a:cubicBezTo>
                    <a:pt x="223" y="367"/>
                    <a:pt x="223" y="367"/>
                    <a:pt x="223" y="367"/>
                  </a:cubicBezTo>
                  <a:cubicBezTo>
                    <a:pt x="222" y="362"/>
                    <a:pt x="222" y="362"/>
                    <a:pt x="222" y="357"/>
                  </a:cubicBezTo>
                  <a:cubicBezTo>
                    <a:pt x="216" y="318"/>
                    <a:pt x="222" y="305"/>
                    <a:pt x="231" y="282"/>
                  </a:cubicBezTo>
                  <a:cubicBezTo>
                    <a:pt x="240" y="259"/>
                    <a:pt x="239" y="234"/>
                    <a:pt x="250" y="221"/>
                  </a:cubicBezTo>
                  <a:cubicBezTo>
                    <a:pt x="254" y="215"/>
                    <a:pt x="253" y="213"/>
                    <a:pt x="261" y="212"/>
                  </a:cubicBezTo>
                  <a:cubicBezTo>
                    <a:pt x="261" y="212"/>
                    <a:pt x="256" y="197"/>
                    <a:pt x="254" y="182"/>
                  </a:cubicBezTo>
                  <a:cubicBezTo>
                    <a:pt x="253" y="167"/>
                    <a:pt x="256" y="145"/>
                    <a:pt x="241" y="146"/>
                  </a:cubicBezTo>
                  <a:cubicBezTo>
                    <a:pt x="226" y="148"/>
                    <a:pt x="225" y="164"/>
                    <a:pt x="211" y="154"/>
                  </a:cubicBezTo>
                  <a:cubicBezTo>
                    <a:pt x="197" y="143"/>
                    <a:pt x="193" y="116"/>
                    <a:pt x="182" y="95"/>
                  </a:cubicBezTo>
                  <a:cubicBezTo>
                    <a:pt x="170" y="74"/>
                    <a:pt x="179" y="59"/>
                    <a:pt x="188" y="55"/>
                  </a:cubicBezTo>
                  <a:cubicBezTo>
                    <a:pt x="197" y="51"/>
                    <a:pt x="209" y="31"/>
                    <a:pt x="191" y="20"/>
                  </a:cubicBezTo>
                  <a:cubicBezTo>
                    <a:pt x="174" y="10"/>
                    <a:pt x="131" y="0"/>
                    <a:pt x="113" y="2"/>
                  </a:cubicBezTo>
                  <a:cubicBezTo>
                    <a:pt x="95" y="5"/>
                    <a:pt x="0" y="52"/>
                    <a:pt x="7" y="67"/>
                  </a:cubicBezTo>
                  <a:cubicBezTo>
                    <a:pt x="15" y="82"/>
                    <a:pt x="55" y="117"/>
                    <a:pt x="60" y="122"/>
                  </a:cubicBezTo>
                  <a:cubicBezTo>
                    <a:pt x="65" y="128"/>
                    <a:pt x="61" y="146"/>
                    <a:pt x="61" y="146"/>
                  </a:cubicBez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72" name="Freeform 22">
              <a:extLst>
                <a:ext uri="{FF2B5EF4-FFF2-40B4-BE49-F238E27FC236}">
                  <a16:creationId xmlns:a16="http://schemas.microsoft.com/office/drawing/2014/main" id="{31ACBC5D-4F37-4FC5-AED0-98EE9B0BF3D7}"/>
                </a:ext>
              </a:extLst>
            </p:cNvPr>
            <p:cNvSpPr>
              <a:spLocks noChangeArrowheads="1"/>
            </p:cNvSpPr>
            <p:nvPr/>
          </p:nvSpPr>
          <p:spPr bwMode="auto">
            <a:xfrm>
              <a:off x="4287837" y="1216025"/>
              <a:ext cx="655638" cy="582612"/>
            </a:xfrm>
            <a:custGeom>
              <a:avLst/>
              <a:gdLst>
                <a:gd name="T0" fmla="*/ 2147483646 w 1173"/>
                <a:gd name="T1" fmla="*/ 2147483646 h 1039"/>
                <a:gd name="T2" fmla="*/ 2147483646 w 1173"/>
                <a:gd name="T3" fmla="*/ 2147483646 h 1039"/>
                <a:gd name="T4" fmla="*/ 2147483646 w 1173"/>
                <a:gd name="T5" fmla="*/ 2147483646 h 1039"/>
                <a:gd name="T6" fmla="*/ 2147483646 w 1173"/>
                <a:gd name="T7" fmla="*/ 2147483646 h 1039"/>
                <a:gd name="T8" fmla="*/ 2147483646 w 1173"/>
                <a:gd name="T9" fmla="*/ 2147483646 h 1039"/>
                <a:gd name="T10" fmla="*/ 2147483646 w 1173"/>
                <a:gd name="T11" fmla="*/ 2147483646 h 1039"/>
                <a:gd name="T12" fmla="*/ 2147483646 w 1173"/>
                <a:gd name="T13" fmla="*/ 2147483646 h 1039"/>
                <a:gd name="T14" fmla="*/ 2147483646 w 1173"/>
                <a:gd name="T15" fmla="*/ 2147483646 h 1039"/>
                <a:gd name="T16" fmla="*/ 2147483646 w 1173"/>
                <a:gd name="T17" fmla="*/ 2147483646 h 1039"/>
                <a:gd name="T18" fmla="*/ 2147483646 w 1173"/>
                <a:gd name="T19" fmla="*/ 2147483646 h 1039"/>
                <a:gd name="T20" fmla="*/ 2147483646 w 1173"/>
                <a:gd name="T21" fmla="*/ 2147483646 h 1039"/>
                <a:gd name="T22" fmla="*/ 2147483646 w 1173"/>
                <a:gd name="T23" fmla="*/ 2147483646 h 1039"/>
                <a:gd name="T24" fmla="*/ 2147483646 w 1173"/>
                <a:gd name="T25" fmla="*/ 2147483646 h 1039"/>
                <a:gd name="T26" fmla="*/ 2147483646 w 1173"/>
                <a:gd name="T27" fmla="*/ 2147483646 h 1039"/>
                <a:gd name="T28" fmla="*/ 2147483646 w 1173"/>
                <a:gd name="T29" fmla="*/ 2147483646 h 1039"/>
                <a:gd name="T30" fmla="*/ 2147483646 w 1173"/>
                <a:gd name="T31" fmla="*/ 2147483646 h 1039"/>
                <a:gd name="T32" fmla="*/ 2147483646 w 1173"/>
                <a:gd name="T33" fmla="*/ 2147483646 h 1039"/>
                <a:gd name="T34" fmla="*/ 2147483646 w 1173"/>
                <a:gd name="T35" fmla="*/ 2147483646 h 1039"/>
                <a:gd name="T36" fmla="*/ 2147483646 w 1173"/>
                <a:gd name="T37" fmla="*/ 2147483646 h 1039"/>
                <a:gd name="T38" fmla="*/ 2147483646 w 1173"/>
                <a:gd name="T39" fmla="*/ 2147483646 h 1039"/>
                <a:gd name="T40" fmla="*/ 2147483646 w 1173"/>
                <a:gd name="T41" fmla="*/ 2147483646 h 1039"/>
                <a:gd name="T42" fmla="*/ 2147483646 w 1173"/>
                <a:gd name="T43" fmla="*/ 2147483646 h 1039"/>
                <a:gd name="T44" fmla="*/ 2147483646 w 1173"/>
                <a:gd name="T45" fmla="*/ 2147483646 h 1039"/>
                <a:gd name="T46" fmla="*/ 2147483646 w 1173"/>
                <a:gd name="T47" fmla="*/ 2147483646 h 1039"/>
                <a:gd name="T48" fmla="*/ 2147483646 w 1173"/>
                <a:gd name="T49" fmla="*/ 2147483646 h 1039"/>
                <a:gd name="T50" fmla="*/ 2147483646 w 1173"/>
                <a:gd name="T51" fmla="*/ 2147483646 h 1039"/>
                <a:gd name="T52" fmla="*/ 2147483646 w 1173"/>
                <a:gd name="T53" fmla="*/ 2147483646 h 1039"/>
                <a:gd name="T54" fmla="*/ 2147483646 w 1173"/>
                <a:gd name="T55" fmla="*/ 2147483646 h 1039"/>
                <a:gd name="T56" fmla="*/ 2147483646 w 1173"/>
                <a:gd name="T57" fmla="*/ 2147483646 h 1039"/>
                <a:gd name="T58" fmla="*/ 2147483646 w 1173"/>
                <a:gd name="T59" fmla="*/ 2147483646 h 1039"/>
                <a:gd name="T60" fmla="*/ 2147483646 w 1173"/>
                <a:gd name="T61" fmla="*/ 2147483646 h 1039"/>
                <a:gd name="T62" fmla="*/ 2147483646 w 1173"/>
                <a:gd name="T63" fmla="*/ 2147483646 h 1039"/>
                <a:gd name="T64" fmla="*/ 2147483646 w 1173"/>
                <a:gd name="T65" fmla="*/ 2147483646 h 1039"/>
                <a:gd name="T66" fmla="*/ 2147483646 w 1173"/>
                <a:gd name="T67" fmla="*/ 2147483646 h 1039"/>
                <a:gd name="T68" fmla="*/ 2147483646 w 1173"/>
                <a:gd name="T69" fmla="*/ 2147483646 h 1039"/>
                <a:gd name="T70" fmla="*/ 2147483646 w 1173"/>
                <a:gd name="T71" fmla="*/ 2147483646 h 1039"/>
                <a:gd name="T72" fmla="*/ 1920728691 w 1173"/>
                <a:gd name="T73" fmla="*/ 2147483646 h 1039"/>
                <a:gd name="T74" fmla="*/ 2147483646 w 1173"/>
                <a:gd name="T75" fmla="*/ 2147483646 h 1039"/>
                <a:gd name="T76" fmla="*/ 2147483646 w 1173"/>
                <a:gd name="T77" fmla="*/ 2147483646 h 1039"/>
                <a:gd name="T78" fmla="*/ 0 w 1173"/>
                <a:gd name="T79" fmla="*/ 2147483646 h 1039"/>
                <a:gd name="T80" fmla="*/ 2147483646 w 1173"/>
                <a:gd name="T81" fmla="*/ 2147483646 h 1039"/>
                <a:gd name="T82" fmla="*/ 2147483646 w 1173"/>
                <a:gd name="T83" fmla="*/ 2147483646 h 1039"/>
                <a:gd name="T84" fmla="*/ 2147483646 w 1173"/>
                <a:gd name="T85" fmla="*/ 2147483646 h 1039"/>
                <a:gd name="T86" fmla="*/ 2147483646 w 1173"/>
                <a:gd name="T87" fmla="*/ 0 h 1039"/>
                <a:gd name="T88" fmla="*/ 2147483646 w 1173"/>
                <a:gd name="T89" fmla="*/ 2147483646 h 1039"/>
                <a:gd name="T90" fmla="*/ 2147483646 w 1173"/>
                <a:gd name="T91" fmla="*/ 2147483646 h 1039"/>
                <a:gd name="T92" fmla="*/ 2147483646 w 1173"/>
                <a:gd name="T93" fmla="*/ 2147483646 h 1039"/>
                <a:gd name="T94" fmla="*/ 2147483646 w 1173"/>
                <a:gd name="T95" fmla="*/ 2147483646 h 1039"/>
                <a:gd name="T96" fmla="*/ 2147483646 w 1173"/>
                <a:gd name="T97" fmla="*/ 2147483646 h 10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3"/>
                <a:gd name="T148" fmla="*/ 0 h 1039"/>
                <a:gd name="T149" fmla="*/ 1173 w 1173"/>
                <a:gd name="T150" fmla="*/ 1039 h 10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3" h="1039">
                  <a:moveTo>
                    <a:pt x="1160" y="513"/>
                  </a:moveTo>
                  <a:cubicBezTo>
                    <a:pt x="1141" y="528"/>
                    <a:pt x="1120" y="539"/>
                    <a:pt x="1107" y="544"/>
                  </a:cubicBezTo>
                  <a:cubicBezTo>
                    <a:pt x="1086" y="553"/>
                    <a:pt x="1031" y="596"/>
                    <a:pt x="1014" y="620"/>
                  </a:cubicBezTo>
                  <a:cubicBezTo>
                    <a:pt x="998" y="644"/>
                    <a:pt x="966" y="694"/>
                    <a:pt x="958" y="716"/>
                  </a:cubicBezTo>
                  <a:cubicBezTo>
                    <a:pt x="950" y="739"/>
                    <a:pt x="941" y="763"/>
                    <a:pt x="930" y="787"/>
                  </a:cubicBezTo>
                  <a:cubicBezTo>
                    <a:pt x="918" y="811"/>
                    <a:pt x="876" y="795"/>
                    <a:pt x="855" y="802"/>
                  </a:cubicBezTo>
                  <a:cubicBezTo>
                    <a:pt x="833" y="810"/>
                    <a:pt x="791" y="827"/>
                    <a:pt x="777" y="835"/>
                  </a:cubicBezTo>
                  <a:cubicBezTo>
                    <a:pt x="764" y="843"/>
                    <a:pt x="723" y="865"/>
                    <a:pt x="707" y="882"/>
                  </a:cubicBezTo>
                  <a:cubicBezTo>
                    <a:pt x="691" y="900"/>
                    <a:pt x="653" y="916"/>
                    <a:pt x="636" y="939"/>
                  </a:cubicBezTo>
                  <a:cubicBezTo>
                    <a:pt x="619" y="962"/>
                    <a:pt x="590" y="993"/>
                    <a:pt x="585" y="1016"/>
                  </a:cubicBezTo>
                  <a:cubicBezTo>
                    <a:pt x="580" y="1039"/>
                    <a:pt x="560" y="1037"/>
                    <a:pt x="551" y="1032"/>
                  </a:cubicBezTo>
                  <a:cubicBezTo>
                    <a:pt x="541" y="1026"/>
                    <a:pt x="536" y="1013"/>
                    <a:pt x="530" y="1007"/>
                  </a:cubicBezTo>
                  <a:cubicBezTo>
                    <a:pt x="525" y="1001"/>
                    <a:pt x="522" y="981"/>
                    <a:pt x="526" y="966"/>
                  </a:cubicBezTo>
                  <a:cubicBezTo>
                    <a:pt x="530" y="950"/>
                    <a:pt x="540" y="957"/>
                    <a:pt x="547" y="943"/>
                  </a:cubicBezTo>
                  <a:cubicBezTo>
                    <a:pt x="555" y="929"/>
                    <a:pt x="521" y="942"/>
                    <a:pt x="513" y="949"/>
                  </a:cubicBezTo>
                  <a:cubicBezTo>
                    <a:pt x="505" y="955"/>
                    <a:pt x="491" y="966"/>
                    <a:pt x="471" y="960"/>
                  </a:cubicBezTo>
                  <a:cubicBezTo>
                    <a:pt x="452" y="955"/>
                    <a:pt x="477" y="930"/>
                    <a:pt x="487" y="917"/>
                  </a:cubicBezTo>
                  <a:cubicBezTo>
                    <a:pt x="497" y="904"/>
                    <a:pt x="483" y="886"/>
                    <a:pt x="483" y="873"/>
                  </a:cubicBezTo>
                  <a:cubicBezTo>
                    <a:pt x="483" y="861"/>
                    <a:pt x="478" y="852"/>
                    <a:pt x="495" y="843"/>
                  </a:cubicBezTo>
                  <a:cubicBezTo>
                    <a:pt x="513" y="834"/>
                    <a:pt x="518" y="819"/>
                    <a:pt x="530" y="790"/>
                  </a:cubicBezTo>
                  <a:cubicBezTo>
                    <a:pt x="542" y="761"/>
                    <a:pt x="547" y="761"/>
                    <a:pt x="566" y="739"/>
                  </a:cubicBezTo>
                  <a:cubicBezTo>
                    <a:pt x="585" y="717"/>
                    <a:pt x="578" y="706"/>
                    <a:pt x="573" y="679"/>
                  </a:cubicBezTo>
                  <a:cubicBezTo>
                    <a:pt x="568" y="651"/>
                    <a:pt x="568" y="656"/>
                    <a:pt x="551" y="645"/>
                  </a:cubicBezTo>
                  <a:cubicBezTo>
                    <a:pt x="533" y="635"/>
                    <a:pt x="510" y="627"/>
                    <a:pt x="504" y="613"/>
                  </a:cubicBezTo>
                  <a:cubicBezTo>
                    <a:pt x="499" y="600"/>
                    <a:pt x="464" y="616"/>
                    <a:pt x="447" y="626"/>
                  </a:cubicBezTo>
                  <a:cubicBezTo>
                    <a:pt x="431" y="636"/>
                    <a:pt x="402" y="636"/>
                    <a:pt x="376" y="633"/>
                  </a:cubicBezTo>
                  <a:cubicBezTo>
                    <a:pt x="349" y="630"/>
                    <a:pt x="356" y="641"/>
                    <a:pt x="365" y="662"/>
                  </a:cubicBezTo>
                  <a:cubicBezTo>
                    <a:pt x="374" y="682"/>
                    <a:pt x="359" y="670"/>
                    <a:pt x="340" y="698"/>
                  </a:cubicBezTo>
                  <a:cubicBezTo>
                    <a:pt x="320" y="726"/>
                    <a:pt x="312" y="750"/>
                    <a:pt x="304" y="769"/>
                  </a:cubicBezTo>
                  <a:cubicBezTo>
                    <a:pt x="297" y="787"/>
                    <a:pt x="262" y="812"/>
                    <a:pt x="254" y="820"/>
                  </a:cubicBezTo>
                  <a:cubicBezTo>
                    <a:pt x="247" y="827"/>
                    <a:pt x="223" y="832"/>
                    <a:pt x="191" y="863"/>
                  </a:cubicBezTo>
                  <a:cubicBezTo>
                    <a:pt x="191" y="863"/>
                    <a:pt x="177" y="836"/>
                    <a:pt x="163" y="825"/>
                  </a:cubicBezTo>
                  <a:cubicBezTo>
                    <a:pt x="148" y="814"/>
                    <a:pt x="144" y="801"/>
                    <a:pt x="139" y="785"/>
                  </a:cubicBezTo>
                  <a:cubicBezTo>
                    <a:pt x="134" y="769"/>
                    <a:pt x="127" y="757"/>
                    <a:pt x="102" y="766"/>
                  </a:cubicBezTo>
                  <a:cubicBezTo>
                    <a:pt x="78" y="774"/>
                    <a:pt x="77" y="755"/>
                    <a:pt x="71" y="743"/>
                  </a:cubicBezTo>
                  <a:cubicBezTo>
                    <a:pt x="66" y="731"/>
                    <a:pt x="63" y="736"/>
                    <a:pt x="51" y="740"/>
                  </a:cubicBezTo>
                  <a:cubicBezTo>
                    <a:pt x="39" y="744"/>
                    <a:pt x="21" y="744"/>
                    <a:pt x="11" y="710"/>
                  </a:cubicBezTo>
                  <a:cubicBezTo>
                    <a:pt x="1" y="676"/>
                    <a:pt x="4" y="676"/>
                    <a:pt x="22" y="654"/>
                  </a:cubicBezTo>
                  <a:cubicBezTo>
                    <a:pt x="41" y="631"/>
                    <a:pt x="61" y="595"/>
                    <a:pt x="61" y="595"/>
                  </a:cubicBezTo>
                  <a:cubicBezTo>
                    <a:pt x="0" y="480"/>
                    <a:pt x="0" y="480"/>
                    <a:pt x="0" y="480"/>
                  </a:cubicBezTo>
                  <a:cubicBezTo>
                    <a:pt x="39" y="283"/>
                    <a:pt x="39" y="283"/>
                    <a:pt x="39" y="283"/>
                  </a:cubicBezTo>
                  <a:cubicBezTo>
                    <a:pt x="327" y="142"/>
                    <a:pt x="327" y="142"/>
                    <a:pt x="327" y="142"/>
                  </a:cubicBezTo>
                  <a:cubicBezTo>
                    <a:pt x="519" y="39"/>
                    <a:pt x="519" y="39"/>
                    <a:pt x="519" y="39"/>
                  </a:cubicBezTo>
                  <a:cubicBezTo>
                    <a:pt x="777" y="0"/>
                    <a:pt x="777" y="0"/>
                    <a:pt x="777" y="0"/>
                  </a:cubicBezTo>
                  <a:cubicBezTo>
                    <a:pt x="1160" y="130"/>
                    <a:pt x="1160" y="130"/>
                    <a:pt x="1160" y="130"/>
                  </a:cubicBezTo>
                  <a:cubicBezTo>
                    <a:pt x="1160" y="288"/>
                    <a:pt x="1160" y="288"/>
                    <a:pt x="1160" y="288"/>
                  </a:cubicBezTo>
                  <a:cubicBezTo>
                    <a:pt x="1164" y="464"/>
                    <a:pt x="1164" y="464"/>
                    <a:pt x="1164" y="464"/>
                  </a:cubicBezTo>
                  <a:cubicBezTo>
                    <a:pt x="1173" y="502"/>
                    <a:pt x="1173" y="502"/>
                    <a:pt x="1173" y="502"/>
                  </a:cubicBezTo>
                  <a:lnTo>
                    <a:pt x="1160" y="513"/>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73" name="Freeform 23">
              <a:extLst>
                <a:ext uri="{FF2B5EF4-FFF2-40B4-BE49-F238E27FC236}">
                  <a16:creationId xmlns:a16="http://schemas.microsoft.com/office/drawing/2014/main" id="{7136AB6F-F2F5-4577-9634-A8EAD3C7CA54}"/>
                </a:ext>
              </a:extLst>
            </p:cNvPr>
            <p:cNvSpPr>
              <a:spLocks noChangeArrowheads="1"/>
            </p:cNvSpPr>
            <p:nvPr/>
          </p:nvSpPr>
          <p:spPr bwMode="auto">
            <a:xfrm>
              <a:off x="4421187" y="842963"/>
              <a:ext cx="938213" cy="654050"/>
            </a:xfrm>
            <a:custGeom>
              <a:avLst/>
              <a:gdLst>
                <a:gd name="T0" fmla="*/ 2147483646 w 1676"/>
                <a:gd name="T1" fmla="*/ 2147483646 h 1169"/>
                <a:gd name="T2" fmla="*/ 2147483646 w 1676"/>
                <a:gd name="T3" fmla="*/ 2147483646 h 1169"/>
                <a:gd name="T4" fmla="*/ 2147483646 w 1676"/>
                <a:gd name="T5" fmla="*/ 2147483646 h 1169"/>
                <a:gd name="T6" fmla="*/ 2147483646 w 1676"/>
                <a:gd name="T7" fmla="*/ 2147483646 h 1169"/>
                <a:gd name="T8" fmla="*/ 2147483646 w 1676"/>
                <a:gd name="T9" fmla="*/ 2147483646 h 1169"/>
                <a:gd name="T10" fmla="*/ 2147483646 w 1676"/>
                <a:gd name="T11" fmla="*/ 2147483646 h 1169"/>
                <a:gd name="T12" fmla="*/ 2147483646 w 1676"/>
                <a:gd name="T13" fmla="*/ 2147483646 h 1169"/>
                <a:gd name="T14" fmla="*/ 2147483646 w 1676"/>
                <a:gd name="T15" fmla="*/ 2147483646 h 1169"/>
                <a:gd name="T16" fmla="*/ 2147483646 w 1676"/>
                <a:gd name="T17" fmla="*/ 2147483646 h 1169"/>
                <a:gd name="T18" fmla="*/ 2147483646 w 1676"/>
                <a:gd name="T19" fmla="*/ 2147483646 h 1169"/>
                <a:gd name="T20" fmla="*/ 2147483646 w 1676"/>
                <a:gd name="T21" fmla="*/ 2147483646 h 1169"/>
                <a:gd name="T22" fmla="*/ 2147483646 w 1676"/>
                <a:gd name="T23" fmla="*/ 2147483646 h 1169"/>
                <a:gd name="T24" fmla="*/ 2147483646 w 1676"/>
                <a:gd name="T25" fmla="*/ 2147483646 h 1169"/>
                <a:gd name="T26" fmla="*/ 2147483646 w 1676"/>
                <a:gd name="T27" fmla="*/ 2147483646 h 1169"/>
                <a:gd name="T28" fmla="*/ 2147483646 w 1676"/>
                <a:gd name="T29" fmla="*/ 2147483646 h 1169"/>
                <a:gd name="T30" fmla="*/ 2147483646 w 1676"/>
                <a:gd name="T31" fmla="*/ 2147483646 h 1169"/>
                <a:gd name="T32" fmla="*/ 2147483646 w 1676"/>
                <a:gd name="T33" fmla="*/ 2147483646 h 1169"/>
                <a:gd name="T34" fmla="*/ 2147483646 w 1676"/>
                <a:gd name="T35" fmla="*/ 2147483646 h 1169"/>
                <a:gd name="T36" fmla="*/ 2147483646 w 1676"/>
                <a:gd name="T37" fmla="*/ 2147483646 h 1169"/>
                <a:gd name="T38" fmla="*/ 2147483646 w 1676"/>
                <a:gd name="T39" fmla="*/ 2147483646 h 1169"/>
                <a:gd name="T40" fmla="*/ 2147483646 w 1676"/>
                <a:gd name="T41" fmla="*/ 2147483646 h 1169"/>
                <a:gd name="T42" fmla="*/ 2147483646 w 1676"/>
                <a:gd name="T43" fmla="*/ 2147483646 h 1169"/>
                <a:gd name="T44" fmla="*/ 2147483646 w 1676"/>
                <a:gd name="T45" fmla="*/ 2147483646 h 1169"/>
                <a:gd name="T46" fmla="*/ 2147483646 w 1676"/>
                <a:gd name="T47" fmla="*/ 2147483646 h 1169"/>
                <a:gd name="T48" fmla="*/ 2147483646 w 1676"/>
                <a:gd name="T49" fmla="*/ 2147483646 h 1169"/>
                <a:gd name="T50" fmla="*/ 2147483646 w 1676"/>
                <a:gd name="T51" fmla="*/ 2147483646 h 1169"/>
                <a:gd name="T52" fmla="*/ 2147483646 w 1676"/>
                <a:gd name="T53" fmla="*/ 2147483646 h 1169"/>
                <a:gd name="T54" fmla="*/ 2147483646 w 1676"/>
                <a:gd name="T55" fmla="*/ 2147483646 h 1169"/>
                <a:gd name="T56" fmla="*/ 2147483646 w 1676"/>
                <a:gd name="T57" fmla="*/ 2147483646 h 1169"/>
                <a:gd name="T58" fmla="*/ 2147483646 w 1676"/>
                <a:gd name="T59" fmla="*/ 2147483646 h 1169"/>
                <a:gd name="T60" fmla="*/ 2147483646 w 1676"/>
                <a:gd name="T61" fmla="*/ 2147483646 h 1169"/>
                <a:gd name="T62" fmla="*/ 2147483646 w 1676"/>
                <a:gd name="T63" fmla="*/ 2147483646 h 1169"/>
                <a:gd name="T64" fmla="*/ 2147483646 w 1676"/>
                <a:gd name="T65" fmla="*/ 2147483646 h 1169"/>
                <a:gd name="T66" fmla="*/ 2147483646 w 1676"/>
                <a:gd name="T67" fmla="*/ 2147483646 h 1169"/>
                <a:gd name="T68" fmla="*/ 2147483646 w 1676"/>
                <a:gd name="T69" fmla="*/ 2147483646 h 1169"/>
                <a:gd name="T70" fmla="*/ 2147483646 w 1676"/>
                <a:gd name="T71" fmla="*/ 2147483646 h 1169"/>
                <a:gd name="T72" fmla="*/ 0 w 1676"/>
                <a:gd name="T73" fmla="*/ 2147483646 h 1169"/>
                <a:gd name="T74" fmla="*/ 2147483646 w 1676"/>
                <a:gd name="T75" fmla="*/ 2147483646 h 1169"/>
                <a:gd name="T76" fmla="*/ 2147483646 w 1676"/>
                <a:gd name="T77" fmla="*/ 0 h 1169"/>
                <a:gd name="T78" fmla="*/ 2147483646 w 1676"/>
                <a:gd name="T79" fmla="*/ 2147483646 h 1169"/>
                <a:gd name="T80" fmla="*/ 2147483646 w 1676"/>
                <a:gd name="T81" fmla="*/ 2147483646 h 1169"/>
                <a:gd name="T82" fmla="*/ 2147483646 w 1676"/>
                <a:gd name="T83" fmla="*/ 2147483646 h 1169"/>
                <a:gd name="T84" fmla="*/ 2147483646 w 1676"/>
                <a:gd name="T85" fmla="*/ 2147483646 h 1169"/>
                <a:gd name="T86" fmla="*/ 2147483646 w 1676"/>
                <a:gd name="T87" fmla="*/ 2147483646 h 11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6"/>
                <a:gd name="T133" fmla="*/ 0 h 1169"/>
                <a:gd name="T134" fmla="*/ 1676 w 1676"/>
                <a:gd name="T135" fmla="*/ 1169 h 11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6" h="1169">
                  <a:moveTo>
                    <a:pt x="1658" y="410"/>
                  </a:moveTo>
                  <a:cubicBezTo>
                    <a:pt x="1663" y="416"/>
                    <a:pt x="1668" y="424"/>
                    <a:pt x="1670" y="434"/>
                  </a:cubicBezTo>
                  <a:cubicBezTo>
                    <a:pt x="1676" y="467"/>
                    <a:pt x="1669" y="526"/>
                    <a:pt x="1657" y="546"/>
                  </a:cubicBezTo>
                  <a:cubicBezTo>
                    <a:pt x="1646" y="567"/>
                    <a:pt x="1619" y="579"/>
                    <a:pt x="1597" y="592"/>
                  </a:cubicBezTo>
                  <a:cubicBezTo>
                    <a:pt x="1574" y="606"/>
                    <a:pt x="1591" y="615"/>
                    <a:pt x="1611" y="645"/>
                  </a:cubicBezTo>
                  <a:cubicBezTo>
                    <a:pt x="1632" y="674"/>
                    <a:pt x="1598" y="660"/>
                    <a:pt x="1582" y="647"/>
                  </a:cubicBezTo>
                  <a:cubicBezTo>
                    <a:pt x="1565" y="633"/>
                    <a:pt x="1547" y="635"/>
                    <a:pt x="1527" y="597"/>
                  </a:cubicBezTo>
                  <a:cubicBezTo>
                    <a:pt x="1508" y="559"/>
                    <a:pt x="1493" y="559"/>
                    <a:pt x="1469" y="565"/>
                  </a:cubicBezTo>
                  <a:cubicBezTo>
                    <a:pt x="1445" y="570"/>
                    <a:pt x="1458" y="630"/>
                    <a:pt x="1467" y="662"/>
                  </a:cubicBezTo>
                  <a:cubicBezTo>
                    <a:pt x="1476" y="694"/>
                    <a:pt x="1458" y="698"/>
                    <a:pt x="1421" y="708"/>
                  </a:cubicBezTo>
                  <a:cubicBezTo>
                    <a:pt x="1384" y="718"/>
                    <a:pt x="1389" y="758"/>
                    <a:pt x="1379" y="793"/>
                  </a:cubicBezTo>
                  <a:cubicBezTo>
                    <a:pt x="1368" y="828"/>
                    <a:pt x="1324" y="832"/>
                    <a:pt x="1306" y="833"/>
                  </a:cubicBezTo>
                  <a:cubicBezTo>
                    <a:pt x="1287" y="834"/>
                    <a:pt x="1254" y="842"/>
                    <a:pt x="1240" y="856"/>
                  </a:cubicBezTo>
                  <a:cubicBezTo>
                    <a:pt x="1227" y="869"/>
                    <a:pt x="1255" y="885"/>
                    <a:pt x="1271" y="911"/>
                  </a:cubicBezTo>
                  <a:cubicBezTo>
                    <a:pt x="1287" y="937"/>
                    <a:pt x="1286" y="950"/>
                    <a:pt x="1271" y="958"/>
                  </a:cubicBezTo>
                  <a:cubicBezTo>
                    <a:pt x="1256" y="966"/>
                    <a:pt x="1234" y="972"/>
                    <a:pt x="1212" y="981"/>
                  </a:cubicBezTo>
                  <a:cubicBezTo>
                    <a:pt x="1189" y="989"/>
                    <a:pt x="1139" y="996"/>
                    <a:pt x="1112" y="994"/>
                  </a:cubicBezTo>
                  <a:cubicBezTo>
                    <a:pt x="1086" y="992"/>
                    <a:pt x="1074" y="961"/>
                    <a:pt x="1050" y="952"/>
                  </a:cubicBezTo>
                  <a:cubicBezTo>
                    <a:pt x="1025" y="943"/>
                    <a:pt x="1012" y="979"/>
                    <a:pt x="1008" y="1012"/>
                  </a:cubicBezTo>
                  <a:cubicBezTo>
                    <a:pt x="1004" y="1046"/>
                    <a:pt x="1003" y="1047"/>
                    <a:pt x="985" y="1072"/>
                  </a:cubicBezTo>
                  <a:cubicBezTo>
                    <a:pt x="968" y="1096"/>
                    <a:pt x="959" y="1109"/>
                    <a:pt x="950" y="1141"/>
                  </a:cubicBezTo>
                  <a:cubicBezTo>
                    <a:pt x="947" y="1156"/>
                    <a:pt x="949" y="1158"/>
                    <a:pt x="935" y="1169"/>
                  </a:cubicBezTo>
                  <a:cubicBezTo>
                    <a:pt x="935" y="1169"/>
                    <a:pt x="895" y="1160"/>
                    <a:pt x="897" y="1131"/>
                  </a:cubicBezTo>
                  <a:cubicBezTo>
                    <a:pt x="899" y="1103"/>
                    <a:pt x="891" y="1083"/>
                    <a:pt x="874" y="1070"/>
                  </a:cubicBezTo>
                  <a:cubicBezTo>
                    <a:pt x="858" y="1057"/>
                    <a:pt x="845" y="1036"/>
                    <a:pt x="832" y="1009"/>
                  </a:cubicBezTo>
                  <a:cubicBezTo>
                    <a:pt x="819" y="982"/>
                    <a:pt x="772" y="979"/>
                    <a:pt x="791" y="958"/>
                  </a:cubicBezTo>
                  <a:cubicBezTo>
                    <a:pt x="809" y="938"/>
                    <a:pt x="810" y="906"/>
                    <a:pt x="787" y="891"/>
                  </a:cubicBezTo>
                  <a:cubicBezTo>
                    <a:pt x="763" y="875"/>
                    <a:pt x="750" y="857"/>
                    <a:pt x="738" y="833"/>
                  </a:cubicBezTo>
                  <a:cubicBezTo>
                    <a:pt x="727" y="810"/>
                    <a:pt x="721" y="799"/>
                    <a:pt x="700" y="777"/>
                  </a:cubicBezTo>
                  <a:cubicBezTo>
                    <a:pt x="679" y="754"/>
                    <a:pt x="672" y="736"/>
                    <a:pt x="665" y="728"/>
                  </a:cubicBezTo>
                  <a:cubicBezTo>
                    <a:pt x="658" y="720"/>
                    <a:pt x="645" y="721"/>
                    <a:pt x="639" y="736"/>
                  </a:cubicBezTo>
                  <a:cubicBezTo>
                    <a:pt x="634" y="752"/>
                    <a:pt x="630" y="775"/>
                    <a:pt x="617" y="779"/>
                  </a:cubicBezTo>
                  <a:cubicBezTo>
                    <a:pt x="604" y="784"/>
                    <a:pt x="599" y="758"/>
                    <a:pt x="597" y="732"/>
                  </a:cubicBezTo>
                  <a:cubicBezTo>
                    <a:pt x="595" y="706"/>
                    <a:pt x="587" y="695"/>
                    <a:pt x="562" y="691"/>
                  </a:cubicBezTo>
                  <a:cubicBezTo>
                    <a:pt x="537" y="687"/>
                    <a:pt x="475" y="691"/>
                    <a:pt x="447" y="699"/>
                  </a:cubicBezTo>
                  <a:cubicBezTo>
                    <a:pt x="419" y="706"/>
                    <a:pt x="203" y="616"/>
                    <a:pt x="203" y="616"/>
                  </a:cubicBezTo>
                  <a:cubicBezTo>
                    <a:pt x="0" y="321"/>
                    <a:pt x="0" y="321"/>
                    <a:pt x="0" y="321"/>
                  </a:cubicBezTo>
                  <a:cubicBezTo>
                    <a:pt x="22" y="94"/>
                    <a:pt x="22" y="94"/>
                    <a:pt x="22" y="94"/>
                  </a:cubicBezTo>
                  <a:cubicBezTo>
                    <a:pt x="539" y="0"/>
                    <a:pt x="539" y="0"/>
                    <a:pt x="539" y="0"/>
                  </a:cubicBezTo>
                  <a:cubicBezTo>
                    <a:pt x="1165" y="157"/>
                    <a:pt x="1165" y="157"/>
                    <a:pt x="1165" y="157"/>
                  </a:cubicBezTo>
                  <a:cubicBezTo>
                    <a:pt x="1491" y="279"/>
                    <a:pt x="1491" y="279"/>
                    <a:pt x="1491" y="279"/>
                  </a:cubicBezTo>
                  <a:cubicBezTo>
                    <a:pt x="1606" y="383"/>
                    <a:pt x="1606" y="383"/>
                    <a:pt x="1606" y="383"/>
                  </a:cubicBezTo>
                  <a:cubicBezTo>
                    <a:pt x="1655" y="406"/>
                    <a:pt x="1655" y="406"/>
                    <a:pt x="1655" y="406"/>
                  </a:cubicBezTo>
                  <a:lnTo>
                    <a:pt x="1658" y="410"/>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74" name="Freeform 24">
              <a:extLst>
                <a:ext uri="{FF2B5EF4-FFF2-40B4-BE49-F238E27FC236}">
                  <a16:creationId xmlns:a16="http://schemas.microsoft.com/office/drawing/2014/main" id="{0B3C0B5A-660E-4C13-A935-6515C7D957CA}"/>
                </a:ext>
              </a:extLst>
            </p:cNvPr>
            <p:cNvSpPr>
              <a:spLocks noChangeArrowheads="1"/>
            </p:cNvSpPr>
            <p:nvPr/>
          </p:nvSpPr>
          <p:spPr bwMode="auto">
            <a:xfrm>
              <a:off x="4260850" y="0"/>
              <a:ext cx="1258888" cy="1120775"/>
            </a:xfrm>
            <a:custGeom>
              <a:avLst/>
              <a:gdLst>
                <a:gd name="T0" fmla="*/ 2147483646 w 2249"/>
                <a:gd name="T1" fmla="*/ 2147483646 h 2002"/>
                <a:gd name="T2" fmla="*/ 2147483646 w 2249"/>
                <a:gd name="T3" fmla="*/ 2147483646 h 2002"/>
                <a:gd name="T4" fmla="*/ 2147483646 w 2249"/>
                <a:gd name="T5" fmla="*/ 2147483646 h 2002"/>
                <a:gd name="T6" fmla="*/ 2147483646 w 2249"/>
                <a:gd name="T7" fmla="*/ 2147483646 h 2002"/>
                <a:gd name="T8" fmla="*/ 2147483646 w 2249"/>
                <a:gd name="T9" fmla="*/ 2147483646 h 2002"/>
                <a:gd name="T10" fmla="*/ 2147483646 w 2249"/>
                <a:gd name="T11" fmla="*/ 2147483646 h 2002"/>
                <a:gd name="T12" fmla="*/ 2147483646 w 2249"/>
                <a:gd name="T13" fmla="*/ 2147483646 h 2002"/>
                <a:gd name="T14" fmla="*/ 2147483646 w 2249"/>
                <a:gd name="T15" fmla="*/ 2147483646 h 2002"/>
                <a:gd name="T16" fmla="*/ 2147483646 w 2249"/>
                <a:gd name="T17" fmla="*/ 2147483646 h 2002"/>
                <a:gd name="T18" fmla="*/ 2147483646 w 2249"/>
                <a:gd name="T19" fmla="*/ 2147483646 h 2002"/>
                <a:gd name="T20" fmla="*/ 2147483646 w 2249"/>
                <a:gd name="T21" fmla="*/ 2147483646 h 2002"/>
                <a:gd name="T22" fmla="*/ 2147483646 w 2249"/>
                <a:gd name="T23" fmla="*/ 2147483646 h 2002"/>
                <a:gd name="T24" fmla="*/ 2147483646 w 2249"/>
                <a:gd name="T25" fmla="*/ 2147483646 h 2002"/>
                <a:gd name="T26" fmla="*/ 2147483646 w 2249"/>
                <a:gd name="T27" fmla="*/ 2147483646 h 2002"/>
                <a:gd name="T28" fmla="*/ 2147483646 w 2249"/>
                <a:gd name="T29" fmla="*/ 2147483646 h 2002"/>
                <a:gd name="T30" fmla="*/ 2147483646 w 2249"/>
                <a:gd name="T31" fmla="*/ 2147483646 h 2002"/>
                <a:gd name="T32" fmla="*/ 2147483646 w 2249"/>
                <a:gd name="T33" fmla="*/ 2147483646 h 2002"/>
                <a:gd name="T34" fmla="*/ 2147483646 w 2249"/>
                <a:gd name="T35" fmla="*/ 2147483646 h 2002"/>
                <a:gd name="T36" fmla="*/ 2147483646 w 2249"/>
                <a:gd name="T37" fmla="*/ 2147483646 h 2002"/>
                <a:gd name="T38" fmla="*/ 2147483646 w 2249"/>
                <a:gd name="T39" fmla="*/ 2147483646 h 2002"/>
                <a:gd name="T40" fmla="*/ 2147483646 w 2249"/>
                <a:gd name="T41" fmla="*/ 2147483646 h 2002"/>
                <a:gd name="T42" fmla="*/ 2147483646 w 2249"/>
                <a:gd name="T43" fmla="*/ 2147483646 h 2002"/>
                <a:gd name="T44" fmla="*/ 2147483646 w 2249"/>
                <a:gd name="T45" fmla="*/ 2147483646 h 2002"/>
                <a:gd name="T46" fmla="*/ 2147483646 w 2249"/>
                <a:gd name="T47" fmla="*/ 2147483646 h 2002"/>
                <a:gd name="T48" fmla="*/ 2147483646 w 2249"/>
                <a:gd name="T49" fmla="*/ 2147483646 h 2002"/>
                <a:gd name="T50" fmla="*/ 2147483646 w 2249"/>
                <a:gd name="T51" fmla="*/ 2147483646 h 2002"/>
                <a:gd name="T52" fmla="*/ 2147483646 w 2249"/>
                <a:gd name="T53" fmla="*/ 2147483646 h 2002"/>
                <a:gd name="T54" fmla="*/ 2147483646 w 2249"/>
                <a:gd name="T55" fmla="*/ 2147483646 h 2002"/>
                <a:gd name="T56" fmla="*/ 2147483646 w 2249"/>
                <a:gd name="T57" fmla="*/ 2147483646 h 2002"/>
                <a:gd name="T58" fmla="*/ 2147483646 w 2249"/>
                <a:gd name="T59" fmla="*/ 2147483646 h 2002"/>
                <a:gd name="T60" fmla="*/ 2147483646 w 2249"/>
                <a:gd name="T61" fmla="*/ 2147483646 h 2002"/>
                <a:gd name="T62" fmla="*/ 2147483646 w 2249"/>
                <a:gd name="T63" fmla="*/ 2147483646 h 2002"/>
                <a:gd name="T64" fmla="*/ 2147483646 w 2249"/>
                <a:gd name="T65" fmla="*/ 2147483646 h 2002"/>
                <a:gd name="T66" fmla="*/ 2147483646 w 2249"/>
                <a:gd name="T67" fmla="*/ 2147483646 h 2002"/>
                <a:gd name="T68" fmla="*/ 2147483646 w 2249"/>
                <a:gd name="T69" fmla="*/ 2147483646 h 2002"/>
                <a:gd name="T70" fmla="*/ 2147483646 w 2249"/>
                <a:gd name="T71" fmla="*/ 2147483646 h 2002"/>
                <a:gd name="T72" fmla="*/ 2147483646 w 2249"/>
                <a:gd name="T73" fmla="*/ 2147483646 h 2002"/>
                <a:gd name="T74" fmla="*/ 2147483646 w 2249"/>
                <a:gd name="T75" fmla="*/ 2147483646 h 2002"/>
                <a:gd name="T76" fmla="*/ 2147483646 w 2249"/>
                <a:gd name="T77" fmla="*/ 2147483646 h 2002"/>
                <a:gd name="T78" fmla="*/ 2147483646 w 2249"/>
                <a:gd name="T79" fmla="*/ 2147483646 h 2002"/>
                <a:gd name="T80" fmla="*/ 2147483646 w 2249"/>
                <a:gd name="T81" fmla="*/ 2147483646 h 2002"/>
                <a:gd name="T82" fmla="*/ 2147483646 w 2249"/>
                <a:gd name="T83" fmla="*/ 2147483646 h 2002"/>
                <a:gd name="T84" fmla="*/ 2147483646 w 2249"/>
                <a:gd name="T85" fmla="*/ 2147483646 h 2002"/>
                <a:gd name="T86" fmla="*/ 2147483646 w 2249"/>
                <a:gd name="T87" fmla="*/ 2147483646 h 2002"/>
                <a:gd name="T88" fmla="*/ 2147483646 w 2249"/>
                <a:gd name="T89" fmla="*/ 2147483646 h 2002"/>
                <a:gd name="T90" fmla="*/ 2147483646 w 2249"/>
                <a:gd name="T91" fmla="*/ 2147483646 h 2002"/>
                <a:gd name="T92" fmla="*/ 2147483646 w 2249"/>
                <a:gd name="T93" fmla="*/ 2147483646 h 2002"/>
                <a:gd name="T94" fmla="*/ 2147483646 w 2249"/>
                <a:gd name="T95" fmla="*/ 2147483646 h 2002"/>
                <a:gd name="T96" fmla="*/ 2147483646 w 2249"/>
                <a:gd name="T97" fmla="*/ 2147483646 h 2002"/>
                <a:gd name="T98" fmla="*/ 2147483646 w 2249"/>
                <a:gd name="T99" fmla="*/ 2147483646 h 2002"/>
                <a:gd name="T100" fmla="*/ 2147483646 w 2249"/>
                <a:gd name="T101" fmla="*/ 2147483646 h 2002"/>
                <a:gd name="T102" fmla="*/ 2147483646 w 2249"/>
                <a:gd name="T103" fmla="*/ 2147483646 h 2002"/>
                <a:gd name="T104" fmla="*/ 2147483646 w 2249"/>
                <a:gd name="T105" fmla="*/ 2147483646 h 2002"/>
                <a:gd name="T106" fmla="*/ 2147483646 w 2249"/>
                <a:gd name="T107" fmla="*/ 2147483646 h 2002"/>
                <a:gd name="T108" fmla="*/ 2147483646 w 2249"/>
                <a:gd name="T109" fmla="*/ 2147483646 h 2002"/>
                <a:gd name="T110" fmla="*/ 2147483646 w 2249"/>
                <a:gd name="T111" fmla="*/ 2147483646 h 2002"/>
                <a:gd name="T112" fmla="*/ 2147483646 w 2249"/>
                <a:gd name="T113" fmla="*/ 2147483646 h 2002"/>
                <a:gd name="T114" fmla="*/ 2147483646 w 2249"/>
                <a:gd name="T115" fmla="*/ 2147483646 h 2002"/>
                <a:gd name="T116" fmla="*/ 2147483646 w 2249"/>
                <a:gd name="T117" fmla="*/ 2147483646 h 20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9"/>
                <a:gd name="T178" fmla="*/ 0 h 2002"/>
                <a:gd name="T179" fmla="*/ 2249 w 2249"/>
                <a:gd name="T180" fmla="*/ 2002 h 20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9" h="2002">
                  <a:moveTo>
                    <a:pt x="75" y="92"/>
                  </a:moveTo>
                  <a:cubicBezTo>
                    <a:pt x="98" y="80"/>
                    <a:pt x="100" y="74"/>
                    <a:pt x="124" y="64"/>
                  </a:cubicBezTo>
                  <a:cubicBezTo>
                    <a:pt x="154" y="50"/>
                    <a:pt x="168" y="33"/>
                    <a:pt x="190" y="36"/>
                  </a:cubicBezTo>
                  <a:cubicBezTo>
                    <a:pt x="213" y="40"/>
                    <a:pt x="237" y="41"/>
                    <a:pt x="263" y="32"/>
                  </a:cubicBezTo>
                  <a:cubicBezTo>
                    <a:pt x="290" y="23"/>
                    <a:pt x="288" y="14"/>
                    <a:pt x="312" y="7"/>
                  </a:cubicBezTo>
                  <a:cubicBezTo>
                    <a:pt x="335" y="0"/>
                    <a:pt x="379" y="5"/>
                    <a:pt x="394" y="14"/>
                  </a:cubicBezTo>
                  <a:cubicBezTo>
                    <a:pt x="409" y="22"/>
                    <a:pt x="414" y="42"/>
                    <a:pt x="437" y="29"/>
                  </a:cubicBezTo>
                  <a:cubicBezTo>
                    <a:pt x="461" y="16"/>
                    <a:pt x="471" y="27"/>
                    <a:pt x="494" y="44"/>
                  </a:cubicBezTo>
                  <a:cubicBezTo>
                    <a:pt x="517" y="60"/>
                    <a:pt x="530" y="69"/>
                    <a:pt x="552" y="49"/>
                  </a:cubicBezTo>
                  <a:cubicBezTo>
                    <a:pt x="573" y="29"/>
                    <a:pt x="565" y="27"/>
                    <a:pt x="595" y="30"/>
                  </a:cubicBezTo>
                  <a:cubicBezTo>
                    <a:pt x="625" y="33"/>
                    <a:pt x="654" y="65"/>
                    <a:pt x="666" y="81"/>
                  </a:cubicBezTo>
                  <a:cubicBezTo>
                    <a:pt x="677" y="96"/>
                    <a:pt x="713" y="96"/>
                    <a:pt x="715" y="107"/>
                  </a:cubicBezTo>
                  <a:cubicBezTo>
                    <a:pt x="716" y="117"/>
                    <a:pt x="718" y="138"/>
                    <a:pt x="743" y="149"/>
                  </a:cubicBezTo>
                  <a:cubicBezTo>
                    <a:pt x="769" y="160"/>
                    <a:pt x="774" y="180"/>
                    <a:pt x="780" y="202"/>
                  </a:cubicBezTo>
                  <a:cubicBezTo>
                    <a:pt x="787" y="225"/>
                    <a:pt x="815" y="245"/>
                    <a:pt x="812" y="258"/>
                  </a:cubicBezTo>
                  <a:cubicBezTo>
                    <a:pt x="809" y="272"/>
                    <a:pt x="851" y="294"/>
                    <a:pt x="856" y="319"/>
                  </a:cubicBezTo>
                  <a:cubicBezTo>
                    <a:pt x="861" y="344"/>
                    <a:pt x="868" y="350"/>
                    <a:pt x="883" y="372"/>
                  </a:cubicBezTo>
                  <a:cubicBezTo>
                    <a:pt x="898" y="395"/>
                    <a:pt x="914" y="401"/>
                    <a:pt x="906" y="424"/>
                  </a:cubicBezTo>
                  <a:cubicBezTo>
                    <a:pt x="899" y="447"/>
                    <a:pt x="952" y="477"/>
                    <a:pt x="961" y="492"/>
                  </a:cubicBezTo>
                  <a:cubicBezTo>
                    <a:pt x="969" y="507"/>
                    <a:pt x="989" y="529"/>
                    <a:pt x="991" y="553"/>
                  </a:cubicBezTo>
                  <a:cubicBezTo>
                    <a:pt x="993" y="576"/>
                    <a:pt x="1022" y="590"/>
                    <a:pt x="1039" y="618"/>
                  </a:cubicBezTo>
                  <a:cubicBezTo>
                    <a:pt x="1055" y="646"/>
                    <a:pt x="1042" y="651"/>
                    <a:pt x="1045" y="676"/>
                  </a:cubicBezTo>
                  <a:cubicBezTo>
                    <a:pt x="1049" y="702"/>
                    <a:pt x="1076" y="720"/>
                    <a:pt x="1099" y="734"/>
                  </a:cubicBezTo>
                  <a:cubicBezTo>
                    <a:pt x="1121" y="747"/>
                    <a:pt x="1159" y="764"/>
                    <a:pt x="1195" y="734"/>
                  </a:cubicBezTo>
                  <a:cubicBezTo>
                    <a:pt x="1231" y="704"/>
                    <a:pt x="1249" y="723"/>
                    <a:pt x="1281" y="730"/>
                  </a:cubicBezTo>
                  <a:cubicBezTo>
                    <a:pt x="1313" y="738"/>
                    <a:pt x="1327" y="738"/>
                    <a:pt x="1336" y="725"/>
                  </a:cubicBezTo>
                  <a:cubicBezTo>
                    <a:pt x="1345" y="711"/>
                    <a:pt x="1366" y="716"/>
                    <a:pt x="1377" y="734"/>
                  </a:cubicBezTo>
                  <a:cubicBezTo>
                    <a:pt x="1388" y="751"/>
                    <a:pt x="1405" y="763"/>
                    <a:pt x="1428" y="777"/>
                  </a:cubicBezTo>
                  <a:cubicBezTo>
                    <a:pt x="1451" y="792"/>
                    <a:pt x="1496" y="811"/>
                    <a:pt x="1529" y="797"/>
                  </a:cubicBezTo>
                  <a:cubicBezTo>
                    <a:pt x="1563" y="782"/>
                    <a:pt x="1569" y="799"/>
                    <a:pt x="1560" y="831"/>
                  </a:cubicBezTo>
                  <a:cubicBezTo>
                    <a:pt x="1552" y="862"/>
                    <a:pt x="1584" y="865"/>
                    <a:pt x="1607" y="889"/>
                  </a:cubicBezTo>
                  <a:cubicBezTo>
                    <a:pt x="1630" y="913"/>
                    <a:pt x="1621" y="918"/>
                    <a:pt x="1612" y="950"/>
                  </a:cubicBezTo>
                  <a:cubicBezTo>
                    <a:pt x="1604" y="981"/>
                    <a:pt x="1639" y="992"/>
                    <a:pt x="1670" y="1017"/>
                  </a:cubicBezTo>
                  <a:cubicBezTo>
                    <a:pt x="1702" y="1042"/>
                    <a:pt x="1714" y="1024"/>
                    <a:pt x="1728" y="1010"/>
                  </a:cubicBezTo>
                  <a:cubicBezTo>
                    <a:pt x="1742" y="995"/>
                    <a:pt x="1761" y="1010"/>
                    <a:pt x="1788" y="1012"/>
                  </a:cubicBezTo>
                  <a:cubicBezTo>
                    <a:pt x="1815" y="1013"/>
                    <a:pt x="1838" y="987"/>
                    <a:pt x="1849" y="978"/>
                  </a:cubicBezTo>
                  <a:cubicBezTo>
                    <a:pt x="1861" y="969"/>
                    <a:pt x="1888" y="974"/>
                    <a:pt x="1902" y="962"/>
                  </a:cubicBezTo>
                  <a:cubicBezTo>
                    <a:pt x="1916" y="950"/>
                    <a:pt x="1937" y="916"/>
                    <a:pt x="1947" y="901"/>
                  </a:cubicBezTo>
                  <a:cubicBezTo>
                    <a:pt x="1957" y="886"/>
                    <a:pt x="1976" y="866"/>
                    <a:pt x="2007" y="862"/>
                  </a:cubicBezTo>
                  <a:cubicBezTo>
                    <a:pt x="2039" y="858"/>
                    <a:pt x="2046" y="847"/>
                    <a:pt x="2054" y="825"/>
                  </a:cubicBezTo>
                  <a:cubicBezTo>
                    <a:pt x="2061" y="803"/>
                    <a:pt x="2102" y="788"/>
                    <a:pt x="2121" y="769"/>
                  </a:cubicBezTo>
                  <a:cubicBezTo>
                    <a:pt x="2141" y="749"/>
                    <a:pt x="2174" y="736"/>
                    <a:pt x="2199" y="726"/>
                  </a:cubicBezTo>
                  <a:cubicBezTo>
                    <a:pt x="2224" y="716"/>
                    <a:pt x="2235" y="716"/>
                    <a:pt x="2238" y="722"/>
                  </a:cubicBezTo>
                  <a:cubicBezTo>
                    <a:pt x="2242" y="728"/>
                    <a:pt x="2217" y="745"/>
                    <a:pt x="2209" y="757"/>
                  </a:cubicBezTo>
                  <a:cubicBezTo>
                    <a:pt x="2201" y="769"/>
                    <a:pt x="2196" y="788"/>
                    <a:pt x="2191" y="805"/>
                  </a:cubicBezTo>
                  <a:cubicBezTo>
                    <a:pt x="2186" y="822"/>
                    <a:pt x="2205" y="847"/>
                    <a:pt x="2227" y="866"/>
                  </a:cubicBezTo>
                  <a:cubicBezTo>
                    <a:pt x="2249" y="885"/>
                    <a:pt x="2233" y="909"/>
                    <a:pt x="2227" y="929"/>
                  </a:cubicBezTo>
                  <a:cubicBezTo>
                    <a:pt x="2222" y="949"/>
                    <a:pt x="2197" y="964"/>
                    <a:pt x="2190" y="973"/>
                  </a:cubicBezTo>
                  <a:cubicBezTo>
                    <a:pt x="2183" y="982"/>
                    <a:pt x="2175" y="994"/>
                    <a:pt x="2180" y="1004"/>
                  </a:cubicBezTo>
                  <a:cubicBezTo>
                    <a:pt x="2186" y="1014"/>
                    <a:pt x="2188" y="1042"/>
                    <a:pt x="2181" y="1057"/>
                  </a:cubicBezTo>
                  <a:cubicBezTo>
                    <a:pt x="2175" y="1071"/>
                    <a:pt x="2174" y="1087"/>
                    <a:pt x="2179" y="1096"/>
                  </a:cubicBezTo>
                  <a:cubicBezTo>
                    <a:pt x="2185" y="1105"/>
                    <a:pt x="2196" y="1118"/>
                    <a:pt x="2188" y="1140"/>
                  </a:cubicBezTo>
                  <a:cubicBezTo>
                    <a:pt x="2179" y="1163"/>
                    <a:pt x="2176" y="1160"/>
                    <a:pt x="2187" y="1175"/>
                  </a:cubicBezTo>
                  <a:cubicBezTo>
                    <a:pt x="2198" y="1190"/>
                    <a:pt x="2193" y="1213"/>
                    <a:pt x="2187" y="1239"/>
                  </a:cubicBezTo>
                  <a:cubicBezTo>
                    <a:pt x="2181" y="1264"/>
                    <a:pt x="2182" y="1289"/>
                    <a:pt x="2177" y="1297"/>
                  </a:cubicBezTo>
                  <a:cubicBezTo>
                    <a:pt x="2171" y="1305"/>
                    <a:pt x="2155" y="1325"/>
                    <a:pt x="2155" y="1340"/>
                  </a:cubicBezTo>
                  <a:cubicBezTo>
                    <a:pt x="2154" y="1356"/>
                    <a:pt x="2160" y="1382"/>
                    <a:pt x="2142" y="1408"/>
                  </a:cubicBezTo>
                  <a:cubicBezTo>
                    <a:pt x="2124" y="1434"/>
                    <a:pt x="2123" y="1430"/>
                    <a:pt x="2127" y="1446"/>
                  </a:cubicBezTo>
                  <a:cubicBezTo>
                    <a:pt x="2132" y="1462"/>
                    <a:pt x="2139" y="1491"/>
                    <a:pt x="2134" y="1509"/>
                  </a:cubicBezTo>
                  <a:cubicBezTo>
                    <a:pt x="2130" y="1528"/>
                    <a:pt x="2089" y="1519"/>
                    <a:pt x="2067" y="1521"/>
                  </a:cubicBezTo>
                  <a:cubicBezTo>
                    <a:pt x="2046" y="1523"/>
                    <a:pt x="1969" y="1513"/>
                    <a:pt x="1951" y="1510"/>
                  </a:cubicBezTo>
                  <a:cubicBezTo>
                    <a:pt x="1932" y="1506"/>
                    <a:pt x="1923" y="1543"/>
                    <a:pt x="1915" y="1575"/>
                  </a:cubicBezTo>
                  <a:cubicBezTo>
                    <a:pt x="1908" y="1607"/>
                    <a:pt x="1875" y="1611"/>
                    <a:pt x="1856" y="1623"/>
                  </a:cubicBezTo>
                  <a:cubicBezTo>
                    <a:pt x="1836" y="1635"/>
                    <a:pt x="1821" y="1633"/>
                    <a:pt x="1839" y="1650"/>
                  </a:cubicBezTo>
                  <a:cubicBezTo>
                    <a:pt x="1856" y="1667"/>
                    <a:pt x="1872" y="1683"/>
                    <a:pt x="1875" y="1703"/>
                  </a:cubicBezTo>
                  <a:cubicBezTo>
                    <a:pt x="1879" y="1724"/>
                    <a:pt x="1899" y="1749"/>
                    <a:pt x="1909" y="1769"/>
                  </a:cubicBezTo>
                  <a:cubicBezTo>
                    <a:pt x="1918" y="1790"/>
                    <a:pt x="1926" y="1834"/>
                    <a:pt x="1922" y="1870"/>
                  </a:cubicBezTo>
                  <a:cubicBezTo>
                    <a:pt x="1919" y="1894"/>
                    <a:pt x="1930" y="1899"/>
                    <a:pt x="1941" y="1913"/>
                  </a:cubicBezTo>
                  <a:cubicBezTo>
                    <a:pt x="1941" y="1913"/>
                    <a:pt x="1929" y="1941"/>
                    <a:pt x="1920" y="1936"/>
                  </a:cubicBezTo>
                  <a:cubicBezTo>
                    <a:pt x="1912" y="1931"/>
                    <a:pt x="1904" y="1937"/>
                    <a:pt x="1897" y="1946"/>
                  </a:cubicBezTo>
                  <a:cubicBezTo>
                    <a:pt x="1890" y="1954"/>
                    <a:pt x="1871" y="1949"/>
                    <a:pt x="1861" y="1937"/>
                  </a:cubicBezTo>
                  <a:cubicBezTo>
                    <a:pt x="1851" y="1924"/>
                    <a:pt x="1828" y="1914"/>
                    <a:pt x="1816" y="1913"/>
                  </a:cubicBezTo>
                  <a:cubicBezTo>
                    <a:pt x="1804" y="1911"/>
                    <a:pt x="1785" y="1911"/>
                    <a:pt x="1781" y="1885"/>
                  </a:cubicBezTo>
                  <a:cubicBezTo>
                    <a:pt x="1777" y="1860"/>
                    <a:pt x="1767" y="1821"/>
                    <a:pt x="1759" y="1851"/>
                  </a:cubicBezTo>
                  <a:cubicBezTo>
                    <a:pt x="1750" y="1880"/>
                    <a:pt x="1754" y="1871"/>
                    <a:pt x="1746" y="1887"/>
                  </a:cubicBezTo>
                  <a:cubicBezTo>
                    <a:pt x="1739" y="1904"/>
                    <a:pt x="1724" y="1895"/>
                    <a:pt x="1720" y="1879"/>
                  </a:cubicBezTo>
                  <a:cubicBezTo>
                    <a:pt x="1716" y="1864"/>
                    <a:pt x="1709" y="1859"/>
                    <a:pt x="1699" y="1878"/>
                  </a:cubicBezTo>
                  <a:cubicBezTo>
                    <a:pt x="1690" y="1896"/>
                    <a:pt x="1702" y="1894"/>
                    <a:pt x="1681" y="1902"/>
                  </a:cubicBezTo>
                  <a:cubicBezTo>
                    <a:pt x="1660" y="1909"/>
                    <a:pt x="1629" y="1926"/>
                    <a:pt x="1620" y="1930"/>
                  </a:cubicBezTo>
                  <a:cubicBezTo>
                    <a:pt x="1610" y="1934"/>
                    <a:pt x="1607" y="1934"/>
                    <a:pt x="1616" y="1946"/>
                  </a:cubicBezTo>
                  <a:cubicBezTo>
                    <a:pt x="1625" y="1957"/>
                    <a:pt x="1632" y="1967"/>
                    <a:pt x="1612" y="1982"/>
                  </a:cubicBezTo>
                  <a:cubicBezTo>
                    <a:pt x="1593" y="1996"/>
                    <a:pt x="1559" y="2002"/>
                    <a:pt x="1548" y="1982"/>
                  </a:cubicBezTo>
                  <a:cubicBezTo>
                    <a:pt x="1537" y="1961"/>
                    <a:pt x="1537" y="1956"/>
                    <a:pt x="1543" y="1949"/>
                  </a:cubicBezTo>
                  <a:cubicBezTo>
                    <a:pt x="1550" y="1942"/>
                    <a:pt x="1545" y="1935"/>
                    <a:pt x="1530" y="1935"/>
                  </a:cubicBezTo>
                  <a:cubicBezTo>
                    <a:pt x="1516" y="1934"/>
                    <a:pt x="1477" y="1917"/>
                    <a:pt x="1466" y="1891"/>
                  </a:cubicBezTo>
                  <a:cubicBezTo>
                    <a:pt x="1454" y="1865"/>
                    <a:pt x="1447" y="1851"/>
                    <a:pt x="1451" y="1838"/>
                  </a:cubicBezTo>
                  <a:cubicBezTo>
                    <a:pt x="1454" y="1825"/>
                    <a:pt x="1458" y="1795"/>
                    <a:pt x="1433" y="1798"/>
                  </a:cubicBezTo>
                  <a:cubicBezTo>
                    <a:pt x="1409" y="1801"/>
                    <a:pt x="1401" y="1798"/>
                    <a:pt x="1404" y="1820"/>
                  </a:cubicBezTo>
                  <a:cubicBezTo>
                    <a:pt x="1407" y="1842"/>
                    <a:pt x="1415" y="1849"/>
                    <a:pt x="1416" y="1868"/>
                  </a:cubicBezTo>
                  <a:cubicBezTo>
                    <a:pt x="1416" y="1887"/>
                    <a:pt x="1422" y="1901"/>
                    <a:pt x="1404" y="1917"/>
                  </a:cubicBezTo>
                  <a:cubicBezTo>
                    <a:pt x="1386" y="1933"/>
                    <a:pt x="1370" y="1928"/>
                    <a:pt x="1344" y="1905"/>
                  </a:cubicBezTo>
                  <a:cubicBezTo>
                    <a:pt x="1318" y="1883"/>
                    <a:pt x="1316" y="1879"/>
                    <a:pt x="1311" y="1859"/>
                  </a:cubicBezTo>
                  <a:cubicBezTo>
                    <a:pt x="1306" y="1840"/>
                    <a:pt x="1303" y="1815"/>
                    <a:pt x="1276" y="1821"/>
                  </a:cubicBezTo>
                  <a:cubicBezTo>
                    <a:pt x="1248" y="1827"/>
                    <a:pt x="1246" y="1855"/>
                    <a:pt x="1231" y="1836"/>
                  </a:cubicBezTo>
                  <a:cubicBezTo>
                    <a:pt x="1217" y="1817"/>
                    <a:pt x="1207" y="1799"/>
                    <a:pt x="1213" y="1784"/>
                  </a:cubicBezTo>
                  <a:cubicBezTo>
                    <a:pt x="1220" y="1769"/>
                    <a:pt x="1212" y="1745"/>
                    <a:pt x="1194" y="1734"/>
                  </a:cubicBezTo>
                  <a:cubicBezTo>
                    <a:pt x="1175" y="1723"/>
                    <a:pt x="1175" y="1727"/>
                    <a:pt x="1162" y="1735"/>
                  </a:cubicBezTo>
                  <a:cubicBezTo>
                    <a:pt x="1150" y="1743"/>
                    <a:pt x="1155" y="1711"/>
                    <a:pt x="1128" y="1713"/>
                  </a:cubicBezTo>
                  <a:cubicBezTo>
                    <a:pt x="1101" y="1714"/>
                    <a:pt x="1102" y="1713"/>
                    <a:pt x="1087" y="1732"/>
                  </a:cubicBezTo>
                  <a:cubicBezTo>
                    <a:pt x="1072" y="1751"/>
                    <a:pt x="1065" y="1754"/>
                    <a:pt x="1035" y="1746"/>
                  </a:cubicBezTo>
                  <a:cubicBezTo>
                    <a:pt x="1005" y="1738"/>
                    <a:pt x="991" y="1723"/>
                    <a:pt x="990" y="1706"/>
                  </a:cubicBezTo>
                  <a:cubicBezTo>
                    <a:pt x="989" y="1690"/>
                    <a:pt x="978" y="1664"/>
                    <a:pt x="958" y="1689"/>
                  </a:cubicBezTo>
                  <a:cubicBezTo>
                    <a:pt x="938" y="1715"/>
                    <a:pt x="944" y="1715"/>
                    <a:pt x="922" y="1717"/>
                  </a:cubicBezTo>
                  <a:cubicBezTo>
                    <a:pt x="899" y="1719"/>
                    <a:pt x="903" y="1735"/>
                    <a:pt x="883" y="1720"/>
                  </a:cubicBezTo>
                  <a:cubicBezTo>
                    <a:pt x="864" y="1705"/>
                    <a:pt x="845" y="1704"/>
                    <a:pt x="830" y="1721"/>
                  </a:cubicBezTo>
                  <a:cubicBezTo>
                    <a:pt x="816" y="1738"/>
                    <a:pt x="794" y="1742"/>
                    <a:pt x="771" y="1721"/>
                  </a:cubicBezTo>
                  <a:cubicBezTo>
                    <a:pt x="749" y="1700"/>
                    <a:pt x="710" y="1675"/>
                    <a:pt x="707" y="1657"/>
                  </a:cubicBezTo>
                  <a:cubicBezTo>
                    <a:pt x="703" y="1638"/>
                    <a:pt x="687" y="1604"/>
                    <a:pt x="683" y="1588"/>
                  </a:cubicBezTo>
                  <a:cubicBezTo>
                    <a:pt x="680" y="1573"/>
                    <a:pt x="665" y="1558"/>
                    <a:pt x="650" y="1579"/>
                  </a:cubicBezTo>
                  <a:cubicBezTo>
                    <a:pt x="635" y="1599"/>
                    <a:pt x="622" y="1598"/>
                    <a:pt x="605" y="1600"/>
                  </a:cubicBezTo>
                  <a:cubicBezTo>
                    <a:pt x="588" y="1602"/>
                    <a:pt x="558" y="1597"/>
                    <a:pt x="538" y="1601"/>
                  </a:cubicBezTo>
                  <a:cubicBezTo>
                    <a:pt x="518" y="1605"/>
                    <a:pt x="370" y="1403"/>
                    <a:pt x="370" y="1403"/>
                  </a:cubicBezTo>
                  <a:cubicBezTo>
                    <a:pt x="422" y="935"/>
                    <a:pt x="422" y="935"/>
                    <a:pt x="422" y="935"/>
                  </a:cubicBezTo>
                  <a:cubicBezTo>
                    <a:pt x="422" y="935"/>
                    <a:pt x="176" y="469"/>
                    <a:pt x="172" y="465"/>
                  </a:cubicBezTo>
                  <a:cubicBezTo>
                    <a:pt x="168" y="460"/>
                    <a:pt x="0" y="231"/>
                    <a:pt x="0" y="231"/>
                  </a:cubicBezTo>
                  <a:cubicBezTo>
                    <a:pt x="58" y="158"/>
                    <a:pt x="58" y="158"/>
                    <a:pt x="58" y="158"/>
                  </a:cubicBezTo>
                  <a:cubicBezTo>
                    <a:pt x="72" y="93"/>
                    <a:pt x="72" y="93"/>
                    <a:pt x="72" y="93"/>
                  </a:cubicBezTo>
                  <a:lnTo>
                    <a:pt x="75" y="92"/>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75" name="Freeform 25">
              <a:extLst>
                <a:ext uri="{FF2B5EF4-FFF2-40B4-BE49-F238E27FC236}">
                  <a16:creationId xmlns:a16="http://schemas.microsoft.com/office/drawing/2014/main" id="{A3581FD2-788A-4ED5-A771-74B910FF2726}"/>
                </a:ext>
              </a:extLst>
            </p:cNvPr>
            <p:cNvSpPr>
              <a:spLocks noChangeArrowheads="1"/>
            </p:cNvSpPr>
            <p:nvPr/>
          </p:nvSpPr>
          <p:spPr bwMode="auto">
            <a:xfrm>
              <a:off x="3076575" y="1812925"/>
              <a:ext cx="546100" cy="989012"/>
            </a:xfrm>
            <a:custGeom>
              <a:avLst/>
              <a:gdLst>
                <a:gd name="T0" fmla="*/ 2147483646 w 977"/>
                <a:gd name="T1" fmla="*/ 2147483646 h 1767"/>
                <a:gd name="T2" fmla="*/ 2147483646 w 977"/>
                <a:gd name="T3" fmla="*/ 2147483646 h 1767"/>
                <a:gd name="T4" fmla="*/ 2147483646 w 977"/>
                <a:gd name="T5" fmla="*/ 2147483646 h 1767"/>
                <a:gd name="T6" fmla="*/ 2147483646 w 977"/>
                <a:gd name="T7" fmla="*/ 2147483646 h 1767"/>
                <a:gd name="T8" fmla="*/ 2147483646 w 977"/>
                <a:gd name="T9" fmla="*/ 2147483646 h 1767"/>
                <a:gd name="T10" fmla="*/ 2147483646 w 977"/>
                <a:gd name="T11" fmla="*/ 2147483646 h 1767"/>
                <a:gd name="T12" fmla="*/ 2147483646 w 977"/>
                <a:gd name="T13" fmla="*/ 2147483646 h 1767"/>
                <a:gd name="T14" fmla="*/ 2147483646 w 977"/>
                <a:gd name="T15" fmla="*/ 2147483646 h 1767"/>
                <a:gd name="T16" fmla="*/ 2147483646 w 977"/>
                <a:gd name="T17" fmla="*/ 2147483646 h 1767"/>
                <a:gd name="T18" fmla="*/ 2147483646 w 977"/>
                <a:gd name="T19" fmla="*/ 2147483646 h 1767"/>
                <a:gd name="T20" fmla="*/ 2147483646 w 977"/>
                <a:gd name="T21" fmla="*/ 2147483646 h 1767"/>
                <a:gd name="T22" fmla="*/ 2147483646 w 977"/>
                <a:gd name="T23" fmla="*/ 2147483646 h 1767"/>
                <a:gd name="T24" fmla="*/ 2147483646 w 977"/>
                <a:gd name="T25" fmla="*/ 2147483646 h 1767"/>
                <a:gd name="T26" fmla="*/ 2147483646 w 977"/>
                <a:gd name="T27" fmla="*/ 2147483646 h 1767"/>
                <a:gd name="T28" fmla="*/ 2147483646 w 977"/>
                <a:gd name="T29" fmla="*/ 2147483646 h 1767"/>
                <a:gd name="T30" fmla="*/ 2147483646 w 977"/>
                <a:gd name="T31" fmla="*/ 2147483646 h 1767"/>
                <a:gd name="T32" fmla="*/ 2147483646 w 977"/>
                <a:gd name="T33" fmla="*/ 2147483646 h 1767"/>
                <a:gd name="T34" fmla="*/ 2147483646 w 977"/>
                <a:gd name="T35" fmla="*/ 2147483646 h 1767"/>
                <a:gd name="T36" fmla="*/ 2147483646 w 977"/>
                <a:gd name="T37" fmla="*/ 2147483646 h 1767"/>
                <a:gd name="T38" fmla="*/ 2147483646 w 977"/>
                <a:gd name="T39" fmla="*/ 2147483646 h 1767"/>
                <a:gd name="T40" fmla="*/ 2147483646 w 977"/>
                <a:gd name="T41" fmla="*/ 2147483646 h 1767"/>
                <a:gd name="T42" fmla="*/ 2147483646 w 977"/>
                <a:gd name="T43" fmla="*/ 2147483646 h 1767"/>
                <a:gd name="T44" fmla="*/ 2147483646 w 977"/>
                <a:gd name="T45" fmla="*/ 2147483646 h 1767"/>
                <a:gd name="T46" fmla="*/ 2147483646 w 977"/>
                <a:gd name="T47" fmla="*/ 2147483646 h 1767"/>
                <a:gd name="T48" fmla="*/ 2147483646 w 977"/>
                <a:gd name="T49" fmla="*/ 2147483646 h 1767"/>
                <a:gd name="T50" fmla="*/ 2147483646 w 977"/>
                <a:gd name="T51" fmla="*/ 2147483646 h 1767"/>
                <a:gd name="T52" fmla="*/ 2147483646 w 977"/>
                <a:gd name="T53" fmla="*/ 2147483646 h 1767"/>
                <a:gd name="T54" fmla="*/ 2147483646 w 977"/>
                <a:gd name="T55" fmla="*/ 2104288985 h 1767"/>
                <a:gd name="T56" fmla="*/ 2147483646 w 977"/>
                <a:gd name="T57" fmla="*/ 2147483646 h 1767"/>
                <a:gd name="T58" fmla="*/ 2147483646 w 977"/>
                <a:gd name="T59" fmla="*/ 2147483646 h 1767"/>
                <a:gd name="T60" fmla="*/ 0 w 977"/>
                <a:gd name="T61" fmla="*/ 2147483646 h 1767"/>
                <a:gd name="T62" fmla="*/ 2147483646 w 977"/>
                <a:gd name="T63" fmla="*/ 2147483646 h 17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7"/>
                <a:gd name="T97" fmla="*/ 0 h 1767"/>
                <a:gd name="T98" fmla="*/ 977 w 977"/>
                <a:gd name="T99" fmla="*/ 1767 h 17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7" h="1767">
                  <a:moveTo>
                    <a:pt x="534" y="1677"/>
                  </a:moveTo>
                  <a:cubicBezTo>
                    <a:pt x="534" y="1677"/>
                    <a:pt x="552" y="1690"/>
                    <a:pt x="570" y="1699"/>
                  </a:cubicBezTo>
                  <a:cubicBezTo>
                    <a:pt x="588" y="1708"/>
                    <a:pt x="594" y="1722"/>
                    <a:pt x="614" y="1718"/>
                  </a:cubicBezTo>
                  <a:cubicBezTo>
                    <a:pt x="634" y="1715"/>
                    <a:pt x="651" y="1719"/>
                    <a:pt x="652" y="1738"/>
                  </a:cubicBezTo>
                  <a:cubicBezTo>
                    <a:pt x="652" y="1757"/>
                    <a:pt x="658" y="1762"/>
                    <a:pt x="674" y="1765"/>
                  </a:cubicBezTo>
                  <a:cubicBezTo>
                    <a:pt x="689" y="1767"/>
                    <a:pt x="695" y="1758"/>
                    <a:pt x="709" y="1758"/>
                  </a:cubicBezTo>
                  <a:cubicBezTo>
                    <a:pt x="723" y="1758"/>
                    <a:pt x="737" y="1757"/>
                    <a:pt x="740" y="1736"/>
                  </a:cubicBezTo>
                  <a:cubicBezTo>
                    <a:pt x="743" y="1716"/>
                    <a:pt x="759" y="1702"/>
                    <a:pt x="740" y="1683"/>
                  </a:cubicBezTo>
                  <a:cubicBezTo>
                    <a:pt x="721" y="1663"/>
                    <a:pt x="712" y="1645"/>
                    <a:pt x="717" y="1634"/>
                  </a:cubicBezTo>
                  <a:cubicBezTo>
                    <a:pt x="722" y="1623"/>
                    <a:pt x="712" y="1598"/>
                    <a:pt x="741" y="1590"/>
                  </a:cubicBezTo>
                  <a:cubicBezTo>
                    <a:pt x="771" y="1581"/>
                    <a:pt x="777" y="1594"/>
                    <a:pt x="785" y="1579"/>
                  </a:cubicBezTo>
                  <a:cubicBezTo>
                    <a:pt x="793" y="1565"/>
                    <a:pt x="798" y="1566"/>
                    <a:pt x="812" y="1568"/>
                  </a:cubicBezTo>
                  <a:cubicBezTo>
                    <a:pt x="826" y="1570"/>
                    <a:pt x="836" y="1566"/>
                    <a:pt x="835" y="1547"/>
                  </a:cubicBezTo>
                  <a:cubicBezTo>
                    <a:pt x="835" y="1527"/>
                    <a:pt x="832" y="1524"/>
                    <a:pt x="813" y="1517"/>
                  </a:cubicBezTo>
                  <a:cubicBezTo>
                    <a:pt x="794" y="1509"/>
                    <a:pt x="761" y="1514"/>
                    <a:pt x="765" y="1494"/>
                  </a:cubicBezTo>
                  <a:cubicBezTo>
                    <a:pt x="769" y="1474"/>
                    <a:pt x="759" y="1475"/>
                    <a:pt x="740" y="1471"/>
                  </a:cubicBezTo>
                  <a:cubicBezTo>
                    <a:pt x="721" y="1466"/>
                    <a:pt x="693" y="1456"/>
                    <a:pt x="702" y="1449"/>
                  </a:cubicBezTo>
                  <a:cubicBezTo>
                    <a:pt x="712" y="1442"/>
                    <a:pt x="730" y="1439"/>
                    <a:pt x="746" y="1441"/>
                  </a:cubicBezTo>
                  <a:cubicBezTo>
                    <a:pt x="763" y="1443"/>
                    <a:pt x="806" y="1440"/>
                    <a:pt x="827" y="1446"/>
                  </a:cubicBezTo>
                  <a:cubicBezTo>
                    <a:pt x="847" y="1451"/>
                    <a:pt x="870" y="1456"/>
                    <a:pt x="876" y="1443"/>
                  </a:cubicBezTo>
                  <a:cubicBezTo>
                    <a:pt x="882" y="1429"/>
                    <a:pt x="895" y="1437"/>
                    <a:pt x="901" y="1446"/>
                  </a:cubicBezTo>
                  <a:cubicBezTo>
                    <a:pt x="906" y="1454"/>
                    <a:pt x="913" y="1466"/>
                    <a:pt x="926" y="1448"/>
                  </a:cubicBezTo>
                  <a:cubicBezTo>
                    <a:pt x="939" y="1430"/>
                    <a:pt x="949" y="1438"/>
                    <a:pt x="960" y="1431"/>
                  </a:cubicBezTo>
                  <a:cubicBezTo>
                    <a:pt x="970" y="1423"/>
                    <a:pt x="977" y="1393"/>
                    <a:pt x="973" y="1378"/>
                  </a:cubicBezTo>
                  <a:cubicBezTo>
                    <a:pt x="970" y="1363"/>
                    <a:pt x="976" y="1345"/>
                    <a:pt x="957" y="1339"/>
                  </a:cubicBezTo>
                  <a:cubicBezTo>
                    <a:pt x="938" y="1332"/>
                    <a:pt x="935" y="1324"/>
                    <a:pt x="932" y="1310"/>
                  </a:cubicBezTo>
                  <a:cubicBezTo>
                    <a:pt x="929" y="1296"/>
                    <a:pt x="925" y="1307"/>
                    <a:pt x="909" y="1301"/>
                  </a:cubicBezTo>
                  <a:cubicBezTo>
                    <a:pt x="894" y="1295"/>
                    <a:pt x="887" y="1287"/>
                    <a:pt x="893" y="1271"/>
                  </a:cubicBezTo>
                  <a:cubicBezTo>
                    <a:pt x="898" y="1255"/>
                    <a:pt x="887" y="1226"/>
                    <a:pt x="871" y="1220"/>
                  </a:cubicBezTo>
                  <a:cubicBezTo>
                    <a:pt x="856" y="1215"/>
                    <a:pt x="843" y="1207"/>
                    <a:pt x="858" y="1199"/>
                  </a:cubicBezTo>
                  <a:cubicBezTo>
                    <a:pt x="873" y="1190"/>
                    <a:pt x="874" y="1182"/>
                    <a:pt x="857" y="1185"/>
                  </a:cubicBezTo>
                  <a:cubicBezTo>
                    <a:pt x="841" y="1188"/>
                    <a:pt x="812" y="1183"/>
                    <a:pt x="829" y="1169"/>
                  </a:cubicBezTo>
                  <a:cubicBezTo>
                    <a:pt x="847" y="1156"/>
                    <a:pt x="862" y="1146"/>
                    <a:pt x="857" y="1129"/>
                  </a:cubicBezTo>
                  <a:cubicBezTo>
                    <a:pt x="852" y="1112"/>
                    <a:pt x="824" y="1104"/>
                    <a:pt x="830" y="1086"/>
                  </a:cubicBezTo>
                  <a:cubicBezTo>
                    <a:pt x="836" y="1068"/>
                    <a:pt x="846" y="1047"/>
                    <a:pt x="848" y="1026"/>
                  </a:cubicBezTo>
                  <a:cubicBezTo>
                    <a:pt x="850" y="1004"/>
                    <a:pt x="846" y="980"/>
                    <a:pt x="856" y="967"/>
                  </a:cubicBezTo>
                  <a:cubicBezTo>
                    <a:pt x="866" y="954"/>
                    <a:pt x="881" y="941"/>
                    <a:pt x="875" y="917"/>
                  </a:cubicBezTo>
                  <a:cubicBezTo>
                    <a:pt x="869" y="893"/>
                    <a:pt x="864" y="887"/>
                    <a:pt x="859" y="869"/>
                  </a:cubicBezTo>
                  <a:cubicBezTo>
                    <a:pt x="855" y="852"/>
                    <a:pt x="846" y="846"/>
                    <a:pt x="844" y="834"/>
                  </a:cubicBezTo>
                  <a:cubicBezTo>
                    <a:pt x="841" y="823"/>
                    <a:pt x="831" y="807"/>
                    <a:pt x="828" y="784"/>
                  </a:cubicBezTo>
                  <a:cubicBezTo>
                    <a:pt x="826" y="761"/>
                    <a:pt x="816" y="747"/>
                    <a:pt x="829" y="732"/>
                  </a:cubicBezTo>
                  <a:cubicBezTo>
                    <a:pt x="842" y="718"/>
                    <a:pt x="840" y="700"/>
                    <a:pt x="831" y="680"/>
                  </a:cubicBezTo>
                  <a:cubicBezTo>
                    <a:pt x="821" y="659"/>
                    <a:pt x="821" y="655"/>
                    <a:pt x="817" y="638"/>
                  </a:cubicBezTo>
                  <a:cubicBezTo>
                    <a:pt x="812" y="621"/>
                    <a:pt x="813" y="603"/>
                    <a:pt x="830" y="586"/>
                  </a:cubicBezTo>
                  <a:cubicBezTo>
                    <a:pt x="847" y="570"/>
                    <a:pt x="862" y="556"/>
                    <a:pt x="861" y="541"/>
                  </a:cubicBezTo>
                  <a:cubicBezTo>
                    <a:pt x="861" y="527"/>
                    <a:pt x="849" y="511"/>
                    <a:pt x="864" y="499"/>
                  </a:cubicBezTo>
                  <a:cubicBezTo>
                    <a:pt x="878" y="486"/>
                    <a:pt x="890" y="464"/>
                    <a:pt x="884" y="448"/>
                  </a:cubicBezTo>
                  <a:cubicBezTo>
                    <a:pt x="879" y="432"/>
                    <a:pt x="868" y="414"/>
                    <a:pt x="856" y="404"/>
                  </a:cubicBezTo>
                  <a:cubicBezTo>
                    <a:pt x="844" y="395"/>
                    <a:pt x="839" y="364"/>
                    <a:pt x="844" y="345"/>
                  </a:cubicBezTo>
                  <a:cubicBezTo>
                    <a:pt x="850" y="327"/>
                    <a:pt x="843" y="326"/>
                    <a:pt x="866" y="302"/>
                  </a:cubicBezTo>
                  <a:cubicBezTo>
                    <a:pt x="889" y="278"/>
                    <a:pt x="910" y="276"/>
                    <a:pt x="906" y="243"/>
                  </a:cubicBezTo>
                  <a:cubicBezTo>
                    <a:pt x="902" y="209"/>
                    <a:pt x="915" y="224"/>
                    <a:pt x="916" y="198"/>
                  </a:cubicBezTo>
                  <a:cubicBezTo>
                    <a:pt x="917" y="172"/>
                    <a:pt x="912" y="152"/>
                    <a:pt x="922" y="145"/>
                  </a:cubicBezTo>
                  <a:cubicBezTo>
                    <a:pt x="932" y="138"/>
                    <a:pt x="953" y="105"/>
                    <a:pt x="945" y="86"/>
                  </a:cubicBezTo>
                  <a:cubicBezTo>
                    <a:pt x="937" y="67"/>
                    <a:pt x="923" y="45"/>
                    <a:pt x="935" y="22"/>
                  </a:cubicBezTo>
                  <a:cubicBezTo>
                    <a:pt x="947" y="0"/>
                    <a:pt x="862" y="12"/>
                    <a:pt x="862" y="12"/>
                  </a:cubicBezTo>
                  <a:cubicBezTo>
                    <a:pt x="521" y="184"/>
                    <a:pt x="521" y="184"/>
                    <a:pt x="521" y="184"/>
                  </a:cubicBezTo>
                  <a:cubicBezTo>
                    <a:pt x="311" y="345"/>
                    <a:pt x="311" y="345"/>
                    <a:pt x="311" y="345"/>
                  </a:cubicBezTo>
                  <a:cubicBezTo>
                    <a:pt x="175" y="536"/>
                    <a:pt x="175" y="536"/>
                    <a:pt x="175" y="536"/>
                  </a:cubicBezTo>
                  <a:cubicBezTo>
                    <a:pt x="289" y="758"/>
                    <a:pt x="289" y="758"/>
                    <a:pt x="289" y="758"/>
                  </a:cubicBezTo>
                  <a:cubicBezTo>
                    <a:pt x="78" y="1087"/>
                    <a:pt x="78" y="1087"/>
                    <a:pt x="78" y="1087"/>
                  </a:cubicBezTo>
                  <a:cubicBezTo>
                    <a:pt x="0" y="1677"/>
                    <a:pt x="0" y="1677"/>
                    <a:pt x="0" y="1677"/>
                  </a:cubicBezTo>
                  <a:cubicBezTo>
                    <a:pt x="353" y="1744"/>
                    <a:pt x="353" y="1744"/>
                    <a:pt x="353" y="1744"/>
                  </a:cubicBezTo>
                  <a:cubicBezTo>
                    <a:pt x="463" y="1717"/>
                    <a:pt x="463" y="1717"/>
                    <a:pt x="463" y="1717"/>
                  </a:cubicBezTo>
                  <a:lnTo>
                    <a:pt x="534" y="1677"/>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76" name="Freeform 26">
              <a:extLst>
                <a:ext uri="{FF2B5EF4-FFF2-40B4-BE49-F238E27FC236}">
                  <a16:creationId xmlns:a16="http://schemas.microsoft.com/office/drawing/2014/main" id="{023DE82E-128D-4777-B897-D89E4A120FBA}"/>
                </a:ext>
              </a:extLst>
            </p:cNvPr>
            <p:cNvSpPr>
              <a:spLocks noChangeArrowheads="1"/>
            </p:cNvSpPr>
            <p:nvPr/>
          </p:nvSpPr>
          <p:spPr bwMode="auto">
            <a:xfrm>
              <a:off x="2917825" y="1865313"/>
              <a:ext cx="358775" cy="527050"/>
            </a:xfrm>
            <a:custGeom>
              <a:avLst/>
              <a:gdLst>
                <a:gd name="T0" fmla="*/ 2147483646 w 643"/>
                <a:gd name="T1" fmla="*/ 2147483646 h 942"/>
                <a:gd name="T2" fmla="*/ 2147483646 w 643"/>
                <a:gd name="T3" fmla="*/ 2147483646 h 942"/>
                <a:gd name="T4" fmla="*/ 2147483646 w 643"/>
                <a:gd name="T5" fmla="*/ 2147483646 h 942"/>
                <a:gd name="T6" fmla="*/ 2147483646 w 643"/>
                <a:gd name="T7" fmla="*/ 2147483646 h 942"/>
                <a:gd name="T8" fmla="*/ 2147483646 w 643"/>
                <a:gd name="T9" fmla="*/ 2147483646 h 942"/>
                <a:gd name="T10" fmla="*/ 2147483646 w 643"/>
                <a:gd name="T11" fmla="*/ 2147483646 h 942"/>
                <a:gd name="T12" fmla="*/ 2147483646 w 643"/>
                <a:gd name="T13" fmla="*/ 2147483646 h 942"/>
                <a:gd name="T14" fmla="*/ 2147483646 w 643"/>
                <a:gd name="T15" fmla="*/ 0 h 942"/>
                <a:gd name="T16" fmla="*/ 2147483646 w 643"/>
                <a:gd name="T17" fmla="*/ 2147483646 h 942"/>
                <a:gd name="T18" fmla="*/ 2147483646 w 643"/>
                <a:gd name="T19" fmla="*/ 2147483646 h 942"/>
                <a:gd name="T20" fmla="*/ 2147483646 w 643"/>
                <a:gd name="T21" fmla="*/ 2147483646 h 942"/>
                <a:gd name="T22" fmla="*/ 0 w 643"/>
                <a:gd name="T23" fmla="*/ 2147483646 h 942"/>
                <a:gd name="T24" fmla="*/ 2147483646 w 643"/>
                <a:gd name="T25" fmla="*/ 2147483646 h 942"/>
                <a:gd name="T26" fmla="*/ 2147483646 w 643"/>
                <a:gd name="T27" fmla="*/ 2147483646 h 942"/>
                <a:gd name="T28" fmla="*/ 2147483646 w 643"/>
                <a:gd name="T29" fmla="*/ 2147483646 h 942"/>
                <a:gd name="T30" fmla="*/ 2147483646 w 643"/>
                <a:gd name="T31" fmla="*/ 2147483646 h 942"/>
                <a:gd name="T32" fmla="*/ 2147483646 w 643"/>
                <a:gd name="T33" fmla="*/ 2147483646 h 942"/>
                <a:gd name="T34" fmla="*/ 2147483646 w 643"/>
                <a:gd name="T35" fmla="*/ 2147483646 h 942"/>
                <a:gd name="T36" fmla="*/ 2147483646 w 643"/>
                <a:gd name="T37" fmla="*/ 2147483646 h 9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3"/>
                <a:gd name="T58" fmla="*/ 0 h 942"/>
                <a:gd name="T59" fmla="*/ 643 w 643"/>
                <a:gd name="T60" fmla="*/ 942 h 9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3" h="942">
                  <a:moveTo>
                    <a:pt x="553" y="531"/>
                  </a:moveTo>
                  <a:cubicBezTo>
                    <a:pt x="553" y="531"/>
                    <a:pt x="584" y="518"/>
                    <a:pt x="569" y="496"/>
                  </a:cubicBezTo>
                  <a:cubicBezTo>
                    <a:pt x="555" y="473"/>
                    <a:pt x="554" y="463"/>
                    <a:pt x="563" y="446"/>
                  </a:cubicBezTo>
                  <a:cubicBezTo>
                    <a:pt x="573" y="428"/>
                    <a:pt x="560" y="429"/>
                    <a:pt x="580" y="406"/>
                  </a:cubicBezTo>
                  <a:cubicBezTo>
                    <a:pt x="599" y="384"/>
                    <a:pt x="629" y="382"/>
                    <a:pt x="636" y="350"/>
                  </a:cubicBezTo>
                  <a:cubicBezTo>
                    <a:pt x="643" y="318"/>
                    <a:pt x="509" y="241"/>
                    <a:pt x="509" y="241"/>
                  </a:cubicBezTo>
                  <a:cubicBezTo>
                    <a:pt x="535" y="48"/>
                    <a:pt x="535" y="48"/>
                    <a:pt x="535" y="48"/>
                  </a:cubicBezTo>
                  <a:cubicBezTo>
                    <a:pt x="454" y="0"/>
                    <a:pt x="454" y="0"/>
                    <a:pt x="454" y="0"/>
                  </a:cubicBezTo>
                  <a:cubicBezTo>
                    <a:pt x="356" y="46"/>
                    <a:pt x="356" y="46"/>
                    <a:pt x="356" y="46"/>
                  </a:cubicBezTo>
                  <a:cubicBezTo>
                    <a:pt x="181" y="215"/>
                    <a:pt x="181" y="215"/>
                    <a:pt x="181" y="215"/>
                  </a:cubicBezTo>
                  <a:cubicBezTo>
                    <a:pt x="26" y="411"/>
                    <a:pt x="26" y="411"/>
                    <a:pt x="26" y="411"/>
                  </a:cubicBezTo>
                  <a:cubicBezTo>
                    <a:pt x="0" y="494"/>
                    <a:pt x="0" y="494"/>
                    <a:pt x="0" y="494"/>
                  </a:cubicBezTo>
                  <a:cubicBezTo>
                    <a:pt x="179" y="792"/>
                    <a:pt x="179" y="792"/>
                    <a:pt x="179" y="792"/>
                  </a:cubicBezTo>
                  <a:cubicBezTo>
                    <a:pt x="179" y="792"/>
                    <a:pt x="252" y="881"/>
                    <a:pt x="254" y="881"/>
                  </a:cubicBezTo>
                  <a:cubicBezTo>
                    <a:pt x="257" y="881"/>
                    <a:pt x="461" y="942"/>
                    <a:pt x="461" y="942"/>
                  </a:cubicBezTo>
                  <a:cubicBezTo>
                    <a:pt x="522" y="849"/>
                    <a:pt x="522" y="849"/>
                    <a:pt x="522" y="849"/>
                  </a:cubicBezTo>
                  <a:cubicBezTo>
                    <a:pt x="539" y="603"/>
                    <a:pt x="539" y="603"/>
                    <a:pt x="539" y="603"/>
                  </a:cubicBezTo>
                  <a:cubicBezTo>
                    <a:pt x="532" y="540"/>
                    <a:pt x="532" y="540"/>
                    <a:pt x="532" y="540"/>
                  </a:cubicBezTo>
                  <a:lnTo>
                    <a:pt x="553" y="531"/>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77" name="Freeform 27">
              <a:extLst>
                <a:ext uri="{FF2B5EF4-FFF2-40B4-BE49-F238E27FC236}">
                  <a16:creationId xmlns:a16="http://schemas.microsoft.com/office/drawing/2014/main" id="{80879ABB-BBC4-437C-865B-5E3266AA576A}"/>
                </a:ext>
              </a:extLst>
            </p:cNvPr>
            <p:cNvSpPr>
              <a:spLocks noChangeArrowheads="1"/>
            </p:cNvSpPr>
            <p:nvPr/>
          </p:nvSpPr>
          <p:spPr bwMode="auto">
            <a:xfrm>
              <a:off x="2209800" y="52388"/>
              <a:ext cx="2503488" cy="2093912"/>
            </a:xfrm>
            <a:custGeom>
              <a:avLst/>
              <a:gdLst>
                <a:gd name="T0" fmla="*/ 2147483646 w 4476"/>
                <a:gd name="T1" fmla="*/ 2147483646 h 3743"/>
                <a:gd name="T2" fmla="*/ 2147483646 w 4476"/>
                <a:gd name="T3" fmla="*/ 2147483646 h 3743"/>
                <a:gd name="T4" fmla="*/ 2147483646 w 4476"/>
                <a:gd name="T5" fmla="*/ 2147483646 h 3743"/>
                <a:gd name="T6" fmla="*/ 2147483646 w 4476"/>
                <a:gd name="T7" fmla="*/ 2147483646 h 3743"/>
                <a:gd name="T8" fmla="*/ 2147483646 w 4476"/>
                <a:gd name="T9" fmla="*/ 2147483646 h 3743"/>
                <a:gd name="T10" fmla="*/ 2147483646 w 4476"/>
                <a:gd name="T11" fmla="*/ 2147483646 h 3743"/>
                <a:gd name="T12" fmla="*/ 2147483646 w 4476"/>
                <a:gd name="T13" fmla="*/ 2147483646 h 3743"/>
                <a:gd name="T14" fmla="*/ 2147483646 w 4476"/>
                <a:gd name="T15" fmla="*/ 2147483646 h 3743"/>
                <a:gd name="T16" fmla="*/ 2147483646 w 4476"/>
                <a:gd name="T17" fmla="*/ 2147483646 h 3743"/>
                <a:gd name="T18" fmla="*/ 2147483646 w 4476"/>
                <a:gd name="T19" fmla="*/ 2147483646 h 3743"/>
                <a:gd name="T20" fmla="*/ 2147483646 w 4476"/>
                <a:gd name="T21" fmla="*/ 2147483646 h 3743"/>
                <a:gd name="T22" fmla="*/ 2147483646 w 4476"/>
                <a:gd name="T23" fmla="*/ 2147483646 h 3743"/>
                <a:gd name="T24" fmla="*/ 2147483646 w 4476"/>
                <a:gd name="T25" fmla="*/ 2147483646 h 3743"/>
                <a:gd name="T26" fmla="*/ 2147483646 w 4476"/>
                <a:gd name="T27" fmla="*/ 2147483646 h 3743"/>
                <a:gd name="T28" fmla="*/ 2147483646 w 4476"/>
                <a:gd name="T29" fmla="*/ 2147483646 h 3743"/>
                <a:gd name="T30" fmla="*/ 2147483646 w 4476"/>
                <a:gd name="T31" fmla="*/ 2147483646 h 3743"/>
                <a:gd name="T32" fmla="*/ 2147483646 w 4476"/>
                <a:gd name="T33" fmla="*/ 2147483646 h 3743"/>
                <a:gd name="T34" fmla="*/ 2147483646 w 4476"/>
                <a:gd name="T35" fmla="*/ 2147483646 h 3743"/>
                <a:gd name="T36" fmla="*/ 2147483646 w 4476"/>
                <a:gd name="T37" fmla="*/ 2147483646 h 3743"/>
                <a:gd name="T38" fmla="*/ 2147483646 w 4476"/>
                <a:gd name="T39" fmla="*/ 2147483646 h 3743"/>
                <a:gd name="T40" fmla="*/ 2147483646 w 4476"/>
                <a:gd name="T41" fmla="*/ 2147483646 h 3743"/>
                <a:gd name="T42" fmla="*/ 2147483646 w 4476"/>
                <a:gd name="T43" fmla="*/ 2147483646 h 3743"/>
                <a:gd name="T44" fmla="*/ 2147483646 w 4476"/>
                <a:gd name="T45" fmla="*/ 2147483646 h 3743"/>
                <a:gd name="T46" fmla="*/ 2147483646 w 4476"/>
                <a:gd name="T47" fmla="*/ 2147483646 h 3743"/>
                <a:gd name="T48" fmla="*/ 2147483646 w 4476"/>
                <a:gd name="T49" fmla="*/ 2147483646 h 3743"/>
                <a:gd name="T50" fmla="*/ 2147483646 w 4476"/>
                <a:gd name="T51" fmla="*/ 2147483646 h 3743"/>
                <a:gd name="T52" fmla="*/ 2147483646 w 4476"/>
                <a:gd name="T53" fmla="*/ 2147483646 h 3743"/>
                <a:gd name="T54" fmla="*/ 2147483646 w 4476"/>
                <a:gd name="T55" fmla="*/ 2147483646 h 3743"/>
                <a:gd name="T56" fmla="*/ 2147483646 w 4476"/>
                <a:gd name="T57" fmla="*/ 2147483646 h 3743"/>
                <a:gd name="T58" fmla="*/ 2147483646 w 4476"/>
                <a:gd name="T59" fmla="*/ 2147483646 h 3743"/>
                <a:gd name="T60" fmla="*/ 2147483646 w 4476"/>
                <a:gd name="T61" fmla="*/ 2147483646 h 3743"/>
                <a:gd name="T62" fmla="*/ 2147483646 w 4476"/>
                <a:gd name="T63" fmla="*/ 2147483646 h 3743"/>
                <a:gd name="T64" fmla="*/ 2147483646 w 4476"/>
                <a:gd name="T65" fmla="*/ 2147483646 h 3743"/>
                <a:gd name="T66" fmla="*/ 2147483646 w 4476"/>
                <a:gd name="T67" fmla="*/ 2147483646 h 3743"/>
                <a:gd name="T68" fmla="*/ 2147483646 w 4476"/>
                <a:gd name="T69" fmla="*/ 2147483646 h 3743"/>
                <a:gd name="T70" fmla="*/ 2147483646 w 4476"/>
                <a:gd name="T71" fmla="*/ 2147483646 h 3743"/>
                <a:gd name="T72" fmla="*/ 2147483646 w 4476"/>
                <a:gd name="T73" fmla="*/ 2147483646 h 3743"/>
                <a:gd name="T74" fmla="*/ 2147483646 w 4476"/>
                <a:gd name="T75" fmla="*/ 2147483646 h 3743"/>
                <a:gd name="T76" fmla="*/ 2147483646 w 4476"/>
                <a:gd name="T77" fmla="*/ 2147483646 h 3743"/>
                <a:gd name="T78" fmla="*/ 2147483646 w 4476"/>
                <a:gd name="T79" fmla="*/ 2147483646 h 3743"/>
                <a:gd name="T80" fmla="*/ 2147483646 w 4476"/>
                <a:gd name="T81" fmla="*/ 2147483646 h 3743"/>
                <a:gd name="T82" fmla="*/ 2147483646 w 4476"/>
                <a:gd name="T83" fmla="*/ 2147483646 h 3743"/>
                <a:gd name="T84" fmla="*/ 2147483646 w 4476"/>
                <a:gd name="T85" fmla="*/ 2147483646 h 3743"/>
                <a:gd name="T86" fmla="*/ 2147483646 w 4476"/>
                <a:gd name="T87" fmla="*/ 2147483646 h 3743"/>
                <a:gd name="T88" fmla="*/ 2147483646 w 4476"/>
                <a:gd name="T89" fmla="*/ 2147483646 h 3743"/>
                <a:gd name="T90" fmla="*/ 2147483646 w 4476"/>
                <a:gd name="T91" fmla="*/ 2147483646 h 3743"/>
                <a:gd name="T92" fmla="*/ 2147483646 w 4476"/>
                <a:gd name="T93" fmla="*/ 2147483646 h 3743"/>
                <a:gd name="T94" fmla="*/ 2147483646 w 4476"/>
                <a:gd name="T95" fmla="*/ 2147483646 h 3743"/>
                <a:gd name="T96" fmla="*/ 2147483646 w 4476"/>
                <a:gd name="T97" fmla="*/ 2147483646 h 3743"/>
                <a:gd name="T98" fmla="*/ 2147483646 w 4476"/>
                <a:gd name="T99" fmla="*/ 2147483646 h 3743"/>
                <a:gd name="T100" fmla="*/ 2147483646 w 4476"/>
                <a:gd name="T101" fmla="*/ 2147483646 h 3743"/>
                <a:gd name="T102" fmla="*/ 2147483646 w 4476"/>
                <a:gd name="T103" fmla="*/ 2147483646 h 3743"/>
                <a:gd name="T104" fmla="*/ 2147483646 w 4476"/>
                <a:gd name="T105" fmla="*/ 2147483646 h 3743"/>
                <a:gd name="T106" fmla="*/ 2147483646 w 4476"/>
                <a:gd name="T107" fmla="*/ 2147483646 h 37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6"/>
                <a:gd name="T163" fmla="*/ 0 h 3743"/>
                <a:gd name="T164" fmla="*/ 4476 w 4476"/>
                <a:gd name="T165" fmla="*/ 3743 h 37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6" h="3743">
                  <a:moveTo>
                    <a:pt x="215" y="2531"/>
                  </a:moveTo>
                  <a:cubicBezTo>
                    <a:pt x="217" y="2531"/>
                    <a:pt x="218" y="2530"/>
                    <a:pt x="220" y="2530"/>
                  </a:cubicBezTo>
                  <a:cubicBezTo>
                    <a:pt x="258" y="2519"/>
                    <a:pt x="303" y="2531"/>
                    <a:pt x="331" y="2540"/>
                  </a:cubicBezTo>
                  <a:cubicBezTo>
                    <a:pt x="358" y="2550"/>
                    <a:pt x="431" y="2551"/>
                    <a:pt x="464" y="2560"/>
                  </a:cubicBezTo>
                  <a:cubicBezTo>
                    <a:pt x="497" y="2569"/>
                    <a:pt x="541" y="2558"/>
                    <a:pt x="570" y="2547"/>
                  </a:cubicBezTo>
                  <a:cubicBezTo>
                    <a:pt x="599" y="2535"/>
                    <a:pt x="605" y="2533"/>
                    <a:pt x="620" y="2540"/>
                  </a:cubicBezTo>
                  <a:cubicBezTo>
                    <a:pt x="635" y="2548"/>
                    <a:pt x="673" y="2551"/>
                    <a:pt x="689" y="2551"/>
                  </a:cubicBezTo>
                  <a:cubicBezTo>
                    <a:pt x="706" y="2551"/>
                    <a:pt x="812" y="2568"/>
                    <a:pt x="842" y="2570"/>
                  </a:cubicBezTo>
                  <a:cubicBezTo>
                    <a:pt x="873" y="2571"/>
                    <a:pt x="896" y="2579"/>
                    <a:pt x="910" y="2604"/>
                  </a:cubicBezTo>
                  <a:cubicBezTo>
                    <a:pt x="924" y="2629"/>
                    <a:pt x="937" y="2637"/>
                    <a:pt x="972" y="2650"/>
                  </a:cubicBezTo>
                  <a:cubicBezTo>
                    <a:pt x="1007" y="2664"/>
                    <a:pt x="1041" y="2678"/>
                    <a:pt x="1071" y="2687"/>
                  </a:cubicBezTo>
                  <a:cubicBezTo>
                    <a:pt x="1102" y="2696"/>
                    <a:pt x="1166" y="2726"/>
                    <a:pt x="1202" y="2737"/>
                  </a:cubicBezTo>
                  <a:cubicBezTo>
                    <a:pt x="1239" y="2748"/>
                    <a:pt x="1274" y="2750"/>
                    <a:pt x="1297" y="2739"/>
                  </a:cubicBezTo>
                  <a:cubicBezTo>
                    <a:pt x="1321" y="2727"/>
                    <a:pt x="1340" y="2731"/>
                    <a:pt x="1340" y="2736"/>
                  </a:cubicBezTo>
                  <a:cubicBezTo>
                    <a:pt x="1340" y="2741"/>
                    <a:pt x="1327" y="2753"/>
                    <a:pt x="1360" y="2778"/>
                  </a:cubicBezTo>
                  <a:cubicBezTo>
                    <a:pt x="1392" y="2803"/>
                    <a:pt x="1421" y="2790"/>
                    <a:pt x="1442" y="2782"/>
                  </a:cubicBezTo>
                  <a:cubicBezTo>
                    <a:pt x="1462" y="2775"/>
                    <a:pt x="1467" y="2761"/>
                    <a:pt x="1507" y="2737"/>
                  </a:cubicBezTo>
                  <a:cubicBezTo>
                    <a:pt x="1547" y="2713"/>
                    <a:pt x="1558" y="2709"/>
                    <a:pt x="1598" y="2683"/>
                  </a:cubicBezTo>
                  <a:cubicBezTo>
                    <a:pt x="1638" y="2657"/>
                    <a:pt x="1688" y="2649"/>
                    <a:pt x="1716" y="2640"/>
                  </a:cubicBezTo>
                  <a:cubicBezTo>
                    <a:pt x="1745" y="2631"/>
                    <a:pt x="1819" y="2609"/>
                    <a:pt x="1856" y="2601"/>
                  </a:cubicBezTo>
                  <a:cubicBezTo>
                    <a:pt x="1892" y="2593"/>
                    <a:pt x="1969" y="2594"/>
                    <a:pt x="2007" y="2596"/>
                  </a:cubicBezTo>
                  <a:cubicBezTo>
                    <a:pt x="2044" y="2599"/>
                    <a:pt x="2070" y="2595"/>
                    <a:pt x="2110" y="2591"/>
                  </a:cubicBezTo>
                  <a:cubicBezTo>
                    <a:pt x="2149" y="2587"/>
                    <a:pt x="2168" y="2566"/>
                    <a:pt x="2181" y="2548"/>
                  </a:cubicBezTo>
                  <a:cubicBezTo>
                    <a:pt x="2193" y="2530"/>
                    <a:pt x="2213" y="2532"/>
                    <a:pt x="2252" y="2527"/>
                  </a:cubicBezTo>
                  <a:cubicBezTo>
                    <a:pt x="2291" y="2523"/>
                    <a:pt x="2283" y="2515"/>
                    <a:pt x="2296" y="2497"/>
                  </a:cubicBezTo>
                  <a:cubicBezTo>
                    <a:pt x="2310" y="2479"/>
                    <a:pt x="2313" y="2467"/>
                    <a:pt x="2333" y="2454"/>
                  </a:cubicBezTo>
                  <a:cubicBezTo>
                    <a:pt x="2353" y="2441"/>
                    <a:pt x="2372" y="2400"/>
                    <a:pt x="2382" y="2377"/>
                  </a:cubicBezTo>
                  <a:cubicBezTo>
                    <a:pt x="2391" y="2354"/>
                    <a:pt x="2427" y="2340"/>
                    <a:pt x="2449" y="2337"/>
                  </a:cubicBezTo>
                  <a:cubicBezTo>
                    <a:pt x="2472" y="2333"/>
                    <a:pt x="2478" y="2338"/>
                    <a:pt x="2490" y="2318"/>
                  </a:cubicBezTo>
                  <a:cubicBezTo>
                    <a:pt x="2502" y="2297"/>
                    <a:pt x="2506" y="2288"/>
                    <a:pt x="2522" y="2277"/>
                  </a:cubicBezTo>
                  <a:cubicBezTo>
                    <a:pt x="2539" y="2267"/>
                    <a:pt x="2534" y="2247"/>
                    <a:pt x="2518" y="2221"/>
                  </a:cubicBezTo>
                  <a:cubicBezTo>
                    <a:pt x="2502" y="2195"/>
                    <a:pt x="2468" y="2177"/>
                    <a:pt x="2457" y="2162"/>
                  </a:cubicBezTo>
                  <a:cubicBezTo>
                    <a:pt x="2446" y="2147"/>
                    <a:pt x="2439" y="2137"/>
                    <a:pt x="2450" y="2124"/>
                  </a:cubicBezTo>
                  <a:cubicBezTo>
                    <a:pt x="2461" y="2110"/>
                    <a:pt x="2466" y="2097"/>
                    <a:pt x="2466" y="2073"/>
                  </a:cubicBezTo>
                  <a:cubicBezTo>
                    <a:pt x="2466" y="2049"/>
                    <a:pt x="2487" y="2020"/>
                    <a:pt x="2499" y="1996"/>
                  </a:cubicBezTo>
                  <a:cubicBezTo>
                    <a:pt x="2511" y="1972"/>
                    <a:pt x="2518" y="1976"/>
                    <a:pt x="2546" y="1972"/>
                  </a:cubicBezTo>
                  <a:cubicBezTo>
                    <a:pt x="2575" y="1968"/>
                    <a:pt x="2597" y="1973"/>
                    <a:pt x="2619" y="1995"/>
                  </a:cubicBezTo>
                  <a:cubicBezTo>
                    <a:pt x="2640" y="2016"/>
                    <a:pt x="2680" y="2019"/>
                    <a:pt x="2703" y="2022"/>
                  </a:cubicBezTo>
                  <a:cubicBezTo>
                    <a:pt x="2727" y="2025"/>
                    <a:pt x="2752" y="2029"/>
                    <a:pt x="2784" y="2022"/>
                  </a:cubicBezTo>
                  <a:cubicBezTo>
                    <a:pt x="2816" y="2014"/>
                    <a:pt x="2809" y="2014"/>
                    <a:pt x="2819" y="1997"/>
                  </a:cubicBezTo>
                  <a:cubicBezTo>
                    <a:pt x="2829" y="1979"/>
                    <a:pt x="2852" y="1964"/>
                    <a:pt x="2870" y="1943"/>
                  </a:cubicBezTo>
                  <a:cubicBezTo>
                    <a:pt x="2888" y="1923"/>
                    <a:pt x="2909" y="1882"/>
                    <a:pt x="2920" y="1866"/>
                  </a:cubicBezTo>
                  <a:cubicBezTo>
                    <a:pt x="2931" y="1851"/>
                    <a:pt x="2936" y="1838"/>
                    <a:pt x="2952" y="1850"/>
                  </a:cubicBezTo>
                  <a:cubicBezTo>
                    <a:pt x="2968" y="1861"/>
                    <a:pt x="2979" y="1866"/>
                    <a:pt x="2992" y="1857"/>
                  </a:cubicBezTo>
                  <a:cubicBezTo>
                    <a:pt x="3004" y="1847"/>
                    <a:pt x="3019" y="1846"/>
                    <a:pt x="3041" y="1846"/>
                  </a:cubicBezTo>
                  <a:cubicBezTo>
                    <a:pt x="3064" y="1846"/>
                    <a:pt x="3093" y="1826"/>
                    <a:pt x="3102" y="1808"/>
                  </a:cubicBezTo>
                  <a:cubicBezTo>
                    <a:pt x="3110" y="1790"/>
                    <a:pt x="3120" y="1773"/>
                    <a:pt x="3143" y="1769"/>
                  </a:cubicBezTo>
                  <a:cubicBezTo>
                    <a:pt x="3165" y="1764"/>
                    <a:pt x="3165" y="1753"/>
                    <a:pt x="3154" y="1738"/>
                  </a:cubicBezTo>
                  <a:cubicBezTo>
                    <a:pt x="3143" y="1722"/>
                    <a:pt x="3154" y="1714"/>
                    <a:pt x="3162" y="1691"/>
                  </a:cubicBezTo>
                  <a:cubicBezTo>
                    <a:pt x="3169" y="1669"/>
                    <a:pt x="3192" y="1661"/>
                    <a:pt x="3212" y="1637"/>
                  </a:cubicBezTo>
                  <a:cubicBezTo>
                    <a:pt x="3231" y="1614"/>
                    <a:pt x="3238" y="1605"/>
                    <a:pt x="3268" y="1618"/>
                  </a:cubicBezTo>
                  <a:cubicBezTo>
                    <a:pt x="3298" y="1631"/>
                    <a:pt x="3289" y="1634"/>
                    <a:pt x="3309" y="1631"/>
                  </a:cubicBezTo>
                  <a:cubicBezTo>
                    <a:pt x="3330" y="1628"/>
                    <a:pt x="3326" y="1607"/>
                    <a:pt x="3328" y="1577"/>
                  </a:cubicBezTo>
                  <a:cubicBezTo>
                    <a:pt x="3331" y="1547"/>
                    <a:pt x="3351" y="1553"/>
                    <a:pt x="3377" y="1570"/>
                  </a:cubicBezTo>
                  <a:cubicBezTo>
                    <a:pt x="3403" y="1586"/>
                    <a:pt x="3409" y="1553"/>
                    <a:pt x="3427" y="1531"/>
                  </a:cubicBezTo>
                  <a:cubicBezTo>
                    <a:pt x="3446" y="1508"/>
                    <a:pt x="3463" y="1503"/>
                    <a:pt x="3496" y="1501"/>
                  </a:cubicBezTo>
                  <a:cubicBezTo>
                    <a:pt x="3529" y="1499"/>
                    <a:pt x="3522" y="1491"/>
                    <a:pt x="3556" y="1484"/>
                  </a:cubicBezTo>
                  <a:cubicBezTo>
                    <a:pt x="3590" y="1476"/>
                    <a:pt x="3589" y="1499"/>
                    <a:pt x="3608" y="1509"/>
                  </a:cubicBezTo>
                  <a:cubicBezTo>
                    <a:pt x="3627" y="1519"/>
                    <a:pt x="3656" y="1506"/>
                    <a:pt x="3674" y="1498"/>
                  </a:cubicBezTo>
                  <a:cubicBezTo>
                    <a:pt x="3692" y="1490"/>
                    <a:pt x="3690" y="1454"/>
                    <a:pt x="3684" y="1429"/>
                  </a:cubicBezTo>
                  <a:cubicBezTo>
                    <a:pt x="3678" y="1404"/>
                    <a:pt x="3663" y="1389"/>
                    <a:pt x="3639" y="1378"/>
                  </a:cubicBezTo>
                  <a:cubicBezTo>
                    <a:pt x="3615" y="1368"/>
                    <a:pt x="3608" y="1359"/>
                    <a:pt x="3600" y="1337"/>
                  </a:cubicBezTo>
                  <a:cubicBezTo>
                    <a:pt x="3592" y="1315"/>
                    <a:pt x="3589" y="1330"/>
                    <a:pt x="3569" y="1313"/>
                  </a:cubicBezTo>
                  <a:cubicBezTo>
                    <a:pt x="3548" y="1296"/>
                    <a:pt x="3552" y="1289"/>
                    <a:pt x="3534" y="1289"/>
                  </a:cubicBezTo>
                  <a:cubicBezTo>
                    <a:pt x="3516" y="1289"/>
                    <a:pt x="3502" y="1276"/>
                    <a:pt x="3477" y="1257"/>
                  </a:cubicBezTo>
                  <a:cubicBezTo>
                    <a:pt x="3451" y="1238"/>
                    <a:pt x="3445" y="1233"/>
                    <a:pt x="3427" y="1232"/>
                  </a:cubicBezTo>
                  <a:cubicBezTo>
                    <a:pt x="3409" y="1232"/>
                    <a:pt x="3368" y="1234"/>
                    <a:pt x="3346" y="1249"/>
                  </a:cubicBezTo>
                  <a:cubicBezTo>
                    <a:pt x="3324" y="1264"/>
                    <a:pt x="3312" y="1281"/>
                    <a:pt x="3304" y="1309"/>
                  </a:cubicBezTo>
                  <a:cubicBezTo>
                    <a:pt x="3296" y="1336"/>
                    <a:pt x="3276" y="1329"/>
                    <a:pt x="3260" y="1312"/>
                  </a:cubicBezTo>
                  <a:cubicBezTo>
                    <a:pt x="3244" y="1296"/>
                    <a:pt x="3220" y="1278"/>
                    <a:pt x="3194" y="1294"/>
                  </a:cubicBezTo>
                  <a:cubicBezTo>
                    <a:pt x="3168" y="1309"/>
                    <a:pt x="3162" y="1309"/>
                    <a:pt x="3142" y="1309"/>
                  </a:cubicBezTo>
                  <a:cubicBezTo>
                    <a:pt x="3122" y="1309"/>
                    <a:pt x="3106" y="1315"/>
                    <a:pt x="3097" y="1334"/>
                  </a:cubicBezTo>
                  <a:cubicBezTo>
                    <a:pt x="3089" y="1353"/>
                    <a:pt x="3068" y="1343"/>
                    <a:pt x="3052" y="1336"/>
                  </a:cubicBezTo>
                  <a:cubicBezTo>
                    <a:pt x="3037" y="1329"/>
                    <a:pt x="3026" y="1318"/>
                    <a:pt x="3008" y="1288"/>
                  </a:cubicBezTo>
                  <a:cubicBezTo>
                    <a:pt x="2990" y="1258"/>
                    <a:pt x="3007" y="1245"/>
                    <a:pt x="3031" y="1226"/>
                  </a:cubicBezTo>
                  <a:cubicBezTo>
                    <a:pt x="3055" y="1207"/>
                    <a:pt x="3037" y="1193"/>
                    <a:pt x="3031" y="1171"/>
                  </a:cubicBezTo>
                  <a:cubicBezTo>
                    <a:pt x="3025" y="1149"/>
                    <a:pt x="3037" y="1137"/>
                    <a:pt x="3055" y="1123"/>
                  </a:cubicBezTo>
                  <a:cubicBezTo>
                    <a:pt x="3074" y="1109"/>
                    <a:pt x="3069" y="1100"/>
                    <a:pt x="3067" y="1079"/>
                  </a:cubicBezTo>
                  <a:cubicBezTo>
                    <a:pt x="3066" y="1058"/>
                    <a:pt x="3088" y="1017"/>
                    <a:pt x="3096" y="997"/>
                  </a:cubicBezTo>
                  <a:cubicBezTo>
                    <a:pt x="3104" y="976"/>
                    <a:pt x="3123" y="929"/>
                    <a:pt x="3136" y="899"/>
                  </a:cubicBezTo>
                  <a:cubicBezTo>
                    <a:pt x="3149" y="869"/>
                    <a:pt x="3155" y="874"/>
                    <a:pt x="3172" y="880"/>
                  </a:cubicBezTo>
                  <a:cubicBezTo>
                    <a:pt x="3189" y="887"/>
                    <a:pt x="3190" y="889"/>
                    <a:pt x="3228" y="893"/>
                  </a:cubicBezTo>
                  <a:cubicBezTo>
                    <a:pt x="3266" y="897"/>
                    <a:pt x="3272" y="902"/>
                    <a:pt x="3291" y="915"/>
                  </a:cubicBezTo>
                  <a:cubicBezTo>
                    <a:pt x="3310" y="927"/>
                    <a:pt x="3317" y="912"/>
                    <a:pt x="3337" y="895"/>
                  </a:cubicBezTo>
                  <a:cubicBezTo>
                    <a:pt x="3358" y="878"/>
                    <a:pt x="3386" y="845"/>
                    <a:pt x="3395" y="833"/>
                  </a:cubicBezTo>
                  <a:cubicBezTo>
                    <a:pt x="3404" y="820"/>
                    <a:pt x="3418" y="793"/>
                    <a:pt x="3464" y="784"/>
                  </a:cubicBezTo>
                  <a:cubicBezTo>
                    <a:pt x="3509" y="775"/>
                    <a:pt x="3486" y="773"/>
                    <a:pt x="3505" y="735"/>
                  </a:cubicBezTo>
                  <a:cubicBezTo>
                    <a:pt x="3523" y="697"/>
                    <a:pt x="3496" y="712"/>
                    <a:pt x="3480" y="698"/>
                  </a:cubicBezTo>
                  <a:cubicBezTo>
                    <a:pt x="3464" y="684"/>
                    <a:pt x="3486" y="660"/>
                    <a:pt x="3496" y="642"/>
                  </a:cubicBezTo>
                  <a:cubicBezTo>
                    <a:pt x="3507" y="624"/>
                    <a:pt x="3508" y="620"/>
                    <a:pt x="3512" y="594"/>
                  </a:cubicBezTo>
                  <a:cubicBezTo>
                    <a:pt x="3516" y="567"/>
                    <a:pt x="3518" y="568"/>
                    <a:pt x="3540" y="544"/>
                  </a:cubicBezTo>
                  <a:cubicBezTo>
                    <a:pt x="3563" y="520"/>
                    <a:pt x="3554" y="497"/>
                    <a:pt x="3559" y="482"/>
                  </a:cubicBezTo>
                  <a:cubicBezTo>
                    <a:pt x="3564" y="467"/>
                    <a:pt x="3572" y="430"/>
                    <a:pt x="3581" y="408"/>
                  </a:cubicBezTo>
                  <a:cubicBezTo>
                    <a:pt x="3591" y="386"/>
                    <a:pt x="3628" y="362"/>
                    <a:pt x="3636" y="342"/>
                  </a:cubicBezTo>
                  <a:cubicBezTo>
                    <a:pt x="3645" y="322"/>
                    <a:pt x="3652" y="324"/>
                    <a:pt x="3656" y="296"/>
                  </a:cubicBezTo>
                  <a:cubicBezTo>
                    <a:pt x="3661" y="268"/>
                    <a:pt x="3647" y="259"/>
                    <a:pt x="3636" y="234"/>
                  </a:cubicBezTo>
                  <a:cubicBezTo>
                    <a:pt x="3626" y="210"/>
                    <a:pt x="3640" y="207"/>
                    <a:pt x="3632" y="193"/>
                  </a:cubicBezTo>
                  <a:cubicBezTo>
                    <a:pt x="3625" y="180"/>
                    <a:pt x="3598" y="175"/>
                    <a:pt x="3580" y="183"/>
                  </a:cubicBezTo>
                  <a:cubicBezTo>
                    <a:pt x="3561" y="190"/>
                    <a:pt x="3552" y="192"/>
                    <a:pt x="3546" y="171"/>
                  </a:cubicBezTo>
                  <a:cubicBezTo>
                    <a:pt x="3539" y="150"/>
                    <a:pt x="3559" y="139"/>
                    <a:pt x="3570" y="124"/>
                  </a:cubicBezTo>
                  <a:cubicBezTo>
                    <a:pt x="3582" y="108"/>
                    <a:pt x="3593" y="77"/>
                    <a:pt x="3614" y="57"/>
                  </a:cubicBezTo>
                  <a:cubicBezTo>
                    <a:pt x="3634" y="37"/>
                    <a:pt x="3636" y="27"/>
                    <a:pt x="3657" y="27"/>
                  </a:cubicBezTo>
                  <a:cubicBezTo>
                    <a:pt x="3678" y="26"/>
                    <a:pt x="3672" y="31"/>
                    <a:pt x="3718" y="10"/>
                  </a:cubicBezTo>
                  <a:cubicBezTo>
                    <a:pt x="3728" y="6"/>
                    <a:pt x="3732" y="4"/>
                    <a:pt x="3739" y="0"/>
                  </a:cubicBezTo>
                  <a:cubicBezTo>
                    <a:pt x="3739" y="0"/>
                    <a:pt x="3746" y="13"/>
                    <a:pt x="3753" y="21"/>
                  </a:cubicBezTo>
                  <a:cubicBezTo>
                    <a:pt x="3759" y="30"/>
                    <a:pt x="3782" y="47"/>
                    <a:pt x="3774" y="67"/>
                  </a:cubicBezTo>
                  <a:cubicBezTo>
                    <a:pt x="3766" y="88"/>
                    <a:pt x="3762" y="92"/>
                    <a:pt x="3759" y="105"/>
                  </a:cubicBezTo>
                  <a:cubicBezTo>
                    <a:pt x="3756" y="118"/>
                    <a:pt x="3755" y="131"/>
                    <a:pt x="3742" y="144"/>
                  </a:cubicBezTo>
                  <a:cubicBezTo>
                    <a:pt x="3730" y="158"/>
                    <a:pt x="3703" y="179"/>
                    <a:pt x="3732" y="184"/>
                  </a:cubicBezTo>
                  <a:cubicBezTo>
                    <a:pt x="3761" y="189"/>
                    <a:pt x="3779" y="201"/>
                    <a:pt x="3789" y="208"/>
                  </a:cubicBezTo>
                  <a:cubicBezTo>
                    <a:pt x="3799" y="215"/>
                    <a:pt x="3815" y="231"/>
                    <a:pt x="3830" y="216"/>
                  </a:cubicBezTo>
                  <a:cubicBezTo>
                    <a:pt x="3846" y="201"/>
                    <a:pt x="3846" y="195"/>
                    <a:pt x="3846" y="183"/>
                  </a:cubicBezTo>
                  <a:cubicBezTo>
                    <a:pt x="3845" y="172"/>
                    <a:pt x="3862" y="152"/>
                    <a:pt x="3871" y="172"/>
                  </a:cubicBezTo>
                  <a:cubicBezTo>
                    <a:pt x="3881" y="191"/>
                    <a:pt x="3898" y="204"/>
                    <a:pt x="3916" y="209"/>
                  </a:cubicBezTo>
                  <a:cubicBezTo>
                    <a:pt x="3934" y="215"/>
                    <a:pt x="3969" y="221"/>
                    <a:pt x="3957" y="236"/>
                  </a:cubicBezTo>
                  <a:cubicBezTo>
                    <a:pt x="3945" y="251"/>
                    <a:pt x="3949" y="257"/>
                    <a:pt x="3956" y="271"/>
                  </a:cubicBezTo>
                  <a:cubicBezTo>
                    <a:pt x="3963" y="285"/>
                    <a:pt x="3973" y="313"/>
                    <a:pt x="3982" y="329"/>
                  </a:cubicBezTo>
                  <a:cubicBezTo>
                    <a:pt x="3991" y="346"/>
                    <a:pt x="4007" y="366"/>
                    <a:pt x="4014" y="385"/>
                  </a:cubicBezTo>
                  <a:cubicBezTo>
                    <a:pt x="4021" y="404"/>
                    <a:pt x="4015" y="416"/>
                    <a:pt x="4040" y="411"/>
                  </a:cubicBezTo>
                  <a:cubicBezTo>
                    <a:pt x="4064" y="406"/>
                    <a:pt x="4103" y="420"/>
                    <a:pt x="4111" y="408"/>
                  </a:cubicBezTo>
                  <a:cubicBezTo>
                    <a:pt x="4118" y="396"/>
                    <a:pt x="4142" y="385"/>
                    <a:pt x="4154" y="386"/>
                  </a:cubicBezTo>
                  <a:cubicBezTo>
                    <a:pt x="4166" y="386"/>
                    <a:pt x="4167" y="382"/>
                    <a:pt x="4176" y="376"/>
                  </a:cubicBezTo>
                  <a:cubicBezTo>
                    <a:pt x="4186" y="370"/>
                    <a:pt x="4198" y="363"/>
                    <a:pt x="4217" y="375"/>
                  </a:cubicBezTo>
                  <a:cubicBezTo>
                    <a:pt x="4237" y="388"/>
                    <a:pt x="4232" y="378"/>
                    <a:pt x="4238" y="364"/>
                  </a:cubicBezTo>
                  <a:cubicBezTo>
                    <a:pt x="4244" y="350"/>
                    <a:pt x="4255" y="356"/>
                    <a:pt x="4268" y="352"/>
                  </a:cubicBezTo>
                  <a:cubicBezTo>
                    <a:pt x="4280" y="347"/>
                    <a:pt x="4301" y="327"/>
                    <a:pt x="4303" y="314"/>
                  </a:cubicBezTo>
                  <a:cubicBezTo>
                    <a:pt x="4306" y="301"/>
                    <a:pt x="4318" y="272"/>
                    <a:pt x="4337" y="282"/>
                  </a:cubicBezTo>
                  <a:cubicBezTo>
                    <a:pt x="4356" y="291"/>
                    <a:pt x="4380" y="307"/>
                    <a:pt x="4387" y="315"/>
                  </a:cubicBezTo>
                  <a:cubicBezTo>
                    <a:pt x="4395" y="323"/>
                    <a:pt x="4407" y="336"/>
                    <a:pt x="4431" y="356"/>
                  </a:cubicBezTo>
                  <a:cubicBezTo>
                    <a:pt x="4456" y="376"/>
                    <a:pt x="4476" y="386"/>
                    <a:pt x="4462" y="411"/>
                  </a:cubicBezTo>
                  <a:cubicBezTo>
                    <a:pt x="4449" y="436"/>
                    <a:pt x="4438" y="449"/>
                    <a:pt x="4440" y="473"/>
                  </a:cubicBezTo>
                  <a:cubicBezTo>
                    <a:pt x="4441" y="497"/>
                    <a:pt x="4442" y="510"/>
                    <a:pt x="4426" y="520"/>
                  </a:cubicBezTo>
                  <a:cubicBezTo>
                    <a:pt x="4411" y="530"/>
                    <a:pt x="4419" y="543"/>
                    <a:pt x="4419" y="559"/>
                  </a:cubicBezTo>
                  <a:cubicBezTo>
                    <a:pt x="4419" y="575"/>
                    <a:pt x="4413" y="595"/>
                    <a:pt x="4404" y="610"/>
                  </a:cubicBezTo>
                  <a:cubicBezTo>
                    <a:pt x="4396" y="624"/>
                    <a:pt x="4398" y="641"/>
                    <a:pt x="4400" y="656"/>
                  </a:cubicBezTo>
                  <a:cubicBezTo>
                    <a:pt x="4401" y="671"/>
                    <a:pt x="4402" y="685"/>
                    <a:pt x="4407" y="705"/>
                  </a:cubicBezTo>
                  <a:cubicBezTo>
                    <a:pt x="4412" y="725"/>
                    <a:pt x="4421" y="739"/>
                    <a:pt x="4426" y="759"/>
                  </a:cubicBezTo>
                  <a:cubicBezTo>
                    <a:pt x="4430" y="778"/>
                    <a:pt x="4436" y="809"/>
                    <a:pt x="4416" y="814"/>
                  </a:cubicBezTo>
                  <a:cubicBezTo>
                    <a:pt x="4395" y="819"/>
                    <a:pt x="4405" y="803"/>
                    <a:pt x="4385" y="824"/>
                  </a:cubicBezTo>
                  <a:cubicBezTo>
                    <a:pt x="4365" y="845"/>
                    <a:pt x="4372" y="840"/>
                    <a:pt x="4371" y="858"/>
                  </a:cubicBezTo>
                  <a:cubicBezTo>
                    <a:pt x="4370" y="877"/>
                    <a:pt x="4364" y="888"/>
                    <a:pt x="4358" y="908"/>
                  </a:cubicBezTo>
                  <a:cubicBezTo>
                    <a:pt x="4353" y="928"/>
                    <a:pt x="4350" y="948"/>
                    <a:pt x="4349" y="960"/>
                  </a:cubicBezTo>
                  <a:cubicBezTo>
                    <a:pt x="4348" y="972"/>
                    <a:pt x="4343" y="982"/>
                    <a:pt x="4353" y="1001"/>
                  </a:cubicBezTo>
                  <a:cubicBezTo>
                    <a:pt x="4363" y="1020"/>
                    <a:pt x="4368" y="1029"/>
                    <a:pt x="4365" y="1040"/>
                  </a:cubicBezTo>
                  <a:cubicBezTo>
                    <a:pt x="4362" y="1051"/>
                    <a:pt x="4360" y="1064"/>
                    <a:pt x="4349" y="1054"/>
                  </a:cubicBezTo>
                  <a:cubicBezTo>
                    <a:pt x="4338" y="1044"/>
                    <a:pt x="4318" y="1026"/>
                    <a:pt x="4318" y="1004"/>
                  </a:cubicBezTo>
                  <a:cubicBezTo>
                    <a:pt x="4317" y="982"/>
                    <a:pt x="4303" y="978"/>
                    <a:pt x="4292" y="999"/>
                  </a:cubicBezTo>
                  <a:cubicBezTo>
                    <a:pt x="4280" y="1020"/>
                    <a:pt x="4271" y="1027"/>
                    <a:pt x="4262" y="1049"/>
                  </a:cubicBezTo>
                  <a:cubicBezTo>
                    <a:pt x="4254" y="1070"/>
                    <a:pt x="4245" y="1094"/>
                    <a:pt x="4232" y="1100"/>
                  </a:cubicBezTo>
                  <a:cubicBezTo>
                    <a:pt x="4218" y="1107"/>
                    <a:pt x="4203" y="1113"/>
                    <a:pt x="4196" y="1125"/>
                  </a:cubicBezTo>
                  <a:cubicBezTo>
                    <a:pt x="4190" y="1137"/>
                    <a:pt x="4177" y="1159"/>
                    <a:pt x="4167" y="1171"/>
                  </a:cubicBezTo>
                  <a:cubicBezTo>
                    <a:pt x="4156" y="1182"/>
                    <a:pt x="4146" y="1191"/>
                    <a:pt x="4127" y="1206"/>
                  </a:cubicBezTo>
                  <a:cubicBezTo>
                    <a:pt x="4109" y="1222"/>
                    <a:pt x="4099" y="1223"/>
                    <a:pt x="4102" y="1240"/>
                  </a:cubicBezTo>
                  <a:cubicBezTo>
                    <a:pt x="4104" y="1257"/>
                    <a:pt x="4117" y="1269"/>
                    <a:pt x="4106" y="1281"/>
                  </a:cubicBezTo>
                  <a:cubicBezTo>
                    <a:pt x="4094" y="1294"/>
                    <a:pt x="4098" y="1301"/>
                    <a:pt x="4108" y="1313"/>
                  </a:cubicBezTo>
                  <a:cubicBezTo>
                    <a:pt x="4118" y="1324"/>
                    <a:pt x="4115" y="1332"/>
                    <a:pt x="4140" y="1332"/>
                  </a:cubicBezTo>
                  <a:cubicBezTo>
                    <a:pt x="4165" y="1332"/>
                    <a:pt x="4158" y="1336"/>
                    <a:pt x="4169" y="1352"/>
                  </a:cubicBezTo>
                  <a:cubicBezTo>
                    <a:pt x="4179" y="1368"/>
                    <a:pt x="4181" y="1369"/>
                    <a:pt x="4192" y="1377"/>
                  </a:cubicBezTo>
                  <a:cubicBezTo>
                    <a:pt x="4202" y="1385"/>
                    <a:pt x="4195" y="1380"/>
                    <a:pt x="4212" y="1379"/>
                  </a:cubicBezTo>
                  <a:cubicBezTo>
                    <a:pt x="4229" y="1378"/>
                    <a:pt x="4236" y="1381"/>
                    <a:pt x="4249" y="1371"/>
                  </a:cubicBezTo>
                  <a:cubicBezTo>
                    <a:pt x="4262" y="1362"/>
                    <a:pt x="4284" y="1358"/>
                    <a:pt x="4280" y="1380"/>
                  </a:cubicBezTo>
                  <a:cubicBezTo>
                    <a:pt x="4276" y="1402"/>
                    <a:pt x="4272" y="1415"/>
                    <a:pt x="4256" y="1424"/>
                  </a:cubicBezTo>
                  <a:cubicBezTo>
                    <a:pt x="4240" y="1433"/>
                    <a:pt x="4232" y="1431"/>
                    <a:pt x="4224" y="1426"/>
                  </a:cubicBezTo>
                  <a:cubicBezTo>
                    <a:pt x="4216" y="1422"/>
                    <a:pt x="4199" y="1417"/>
                    <a:pt x="4197" y="1434"/>
                  </a:cubicBezTo>
                  <a:cubicBezTo>
                    <a:pt x="4195" y="1452"/>
                    <a:pt x="4195" y="1475"/>
                    <a:pt x="4206" y="1481"/>
                  </a:cubicBezTo>
                  <a:cubicBezTo>
                    <a:pt x="4217" y="1487"/>
                    <a:pt x="4231" y="1488"/>
                    <a:pt x="4236" y="1502"/>
                  </a:cubicBezTo>
                  <a:cubicBezTo>
                    <a:pt x="4241" y="1516"/>
                    <a:pt x="4240" y="1526"/>
                    <a:pt x="4236" y="1538"/>
                  </a:cubicBezTo>
                  <a:cubicBezTo>
                    <a:pt x="4231" y="1550"/>
                    <a:pt x="4226" y="1569"/>
                    <a:pt x="4220" y="1584"/>
                  </a:cubicBezTo>
                  <a:cubicBezTo>
                    <a:pt x="4213" y="1599"/>
                    <a:pt x="4200" y="1611"/>
                    <a:pt x="4183" y="1606"/>
                  </a:cubicBezTo>
                  <a:cubicBezTo>
                    <a:pt x="4166" y="1600"/>
                    <a:pt x="4150" y="1579"/>
                    <a:pt x="4138" y="1585"/>
                  </a:cubicBezTo>
                  <a:cubicBezTo>
                    <a:pt x="4125" y="1590"/>
                    <a:pt x="4111" y="1598"/>
                    <a:pt x="4099" y="1608"/>
                  </a:cubicBezTo>
                  <a:cubicBezTo>
                    <a:pt x="4088" y="1618"/>
                    <a:pt x="4068" y="1622"/>
                    <a:pt x="4053" y="1622"/>
                  </a:cubicBezTo>
                  <a:cubicBezTo>
                    <a:pt x="4038" y="1622"/>
                    <a:pt x="4017" y="1617"/>
                    <a:pt x="4024" y="1636"/>
                  </a:cubicBezTo>
                  <a:cubicBezTo>
                    <a:pt x="4031" y="1655"/>
                    <a:pt x="4042" y="1657"/>
                    <a:pt x="4058" y="1668"/>
                  </a:cubicBezTo>
                  <a:cubicBezTo>
                    <a:pt x="4074" y="1680"/>
                    <a:pt x="4076" y="1694"/>
                    <a:pt x="4084" y="1702"/>
                  </a:cubicBezTo>
                  <a:cubicBezTo>
                    <a:pt x="4093" y="1709"/>
                    <a:pt x="4095" y="1706"/>
                    <a:pt x="4110" y="1705"/>
                  </a:cubicBezTo>
                  <a:cubicBezTo>
                    <a:pt x="4126" y="1705"/>
                    <a:pt x="4133" y="1721"/>
                    <a:pt x="4134" y="1732"/>
                  </a:cubicBezTo>
                  <a:cubicBezTo>
                    <a:pt x="4135" y="1742"/>
                    <a:pt x="4123" y="1748"/>
                    <a:pt x="4116" y="1760"/>
                  </a:cubicBezTo>
                  <a:cubicBezTo>
                    <a:pt x="4110" y="1772"/>
                    <a:pt x="4116" y="1797"/>
                    <a:pt x="4119" y="1805"/>
                  </a:cubicBezTo>
                  <a:cubicBezTo>
                    <a:pt x="4122" y="1814"/>
                    <a:pt x="4114" y="1851"/>
                    <a:pt x="4129" y="1863"/>
                  </a:cubicBezTo>
                  <a:cubicBezTo>
                    <a:pt x="4143" y="1875"/>
                    <a:pt x="4159" y="1885"/>
                    <a:pt x="4162" y="1896"/>
                  </a:cubicBezTo>
                  <a:cubicBezTo>
                    <a:pt x="4166" y="1907"/>
                    <a:pt x="4146" y="1921"/>
                    <a:pt x="4162" y="1928"/>
                  </a:cubicBezTo>
                  <a:cubicBezTo>
                    <a:pt x="4178" y="1935"/>
                    <a:pt x="4188" y="1937"/>
                    <a:pt x="4200" y="1931"/>
                  </a:cubicBezTo>
                  <a:cubicBezTo>
                    <a:pt x="4212" y="1926"/>
                    <a:pt x="4243" y="1906"/>
                    <a:pt x="4258" y="1886"/>
                  </a:cubicBezTo>
                  <a:cubicBezTo>
                    <a:pt x="4273" y="1867"/>
                    <a:pt x="4285" y="1860"/>
                    <a:pt x="4286" y="1883"/>
                  </a:cubicBezTo>
                  <a:cubicBezTo>
                    <a:pt x="4287" y="1905"/>
                    <a:pt x="4286" y="1908"/>
                    <a:pt x="4298" y="1917"/>
                  </a:cubicBezTo>
                  <a:cubicBezTo>
                    <a:pt x="4310" y="1927"/>
                    <a:pt x="4336" y="1922"/>
                    <a:pt x="4339" y="1949"/>
                  </a:cubicBezTo>
                  <a:cubicBezTo>
                    <a:pt x="4342" y="1976"/>
                    <a:pt x="4351" y="1987"/>
                    <a:pt x="4360" y="2002"/>
                  </a:cubicBezTo>
                  <a:cubicBezTo>
                    <a:pt x="4368" y="2018"/>
                    <a:pt x="4373" y="2022"/>
                    <a:pt x="4376" y="2035"/>
                  </a:cubicBezTo>
                  <a:cubicBezTo>
                    <a:pt x="4378" y="2047"/>
                    <a:pt x="4371" y="2073"/>
                    <a:pt x="4388" y="2082"/>
                  </a:cubicBezTo>
                  <a:cubicBezTo>
                    <a:pt x="4406" y="2092"/>
                    <a:pt x="4430" y="2098"/>
                    <a:pt x="4428" y="2122"/>
                  </a:cubicBezTo>
                  <a:cubicBezTo>
                    <a:pt x="4427" y="2147"/>
                    <a:pt x="4433" y="2165"/>
                    <a:pt x="4409" y="2172"/>
                  </a:cubicBezTo>
                  <a:cubicBezTo>
                    <a:pt x="4385" y="2179"/>
                    <a:pt x="4376" y="2182"/>
                    <a:pt x="4365" y="2206"/>
                  </a:cubicBezTo>
                  <a:cubicBezTo>
                    <a:pt x="4354" y="2231"/>
                    <a:pt x="4338" y="2249"/>
                    <a:pt x="4329" y="2252"/>
                  </a:cubicBezTo>
                  <a:cubicBezTo>
                    <a:pt x="4320" y="2256"/>
                    <a:pt x="4297" y="2263"/>
                    <a:pt x="4283" y="2251"/>
                  </a:cubicBezTo>
                  <a:cubicBezTo>
                    <a:pt x="4268" y="2240"/>
                    <a:pt x="4242" y="2234"/>
                    <a:pt x="4236" y="2242"/>
                  </a:cubicBezTo>
                  <a:cubicBezTo>
                    <a:pt x="4231" y="2249"/>
                    <a:pt x="4229" y="2250"/>
                    <a:pt x="4237" y="2262"/>
                  </a:cubicBezTo>
                  <a:cubicBezTo>
                    <a:pt x="4244" y="2275"/>
                    <a:pt x="4252" y="2281"/>
                    <a:pt x="4242" y="2293"/>
                  </a:cubicBezTo>
                  <a:cubicBezTo>
                    <a:pt x="4233" y="2305"/>
                    <a:pt x="4222" y="2302"/>
                    <a:pt x="4215" y="2288"/>
                  </a:cubicBezTo>
                  <a:cubicBezTo>
                    <a:pt x="4208" y="2273"/>
                    <a:pt x="4195" y="2277"/>
                    <a:pt x="4184" y="2293"/>
                  </a:cubicBezTo>
                  <a:cubicBezTo>
                    <a:pt x="4173" y="2310"/>
                    <a:pt x="4183" y="2321"/>
                    <a:pt x="4163" y="2333"/>
                  </a:cubicBezTo>
                  <a:cubicBezTo>
                    <a:pt x="4143" y="2346"/>
                    <a:pt x="4139" y="2357"/>
                    <a:pt x="4125" y="2350"/>
                  </a:cubicBezTo>
                  <a:cubicBezTo>
                    <a:pt x="4111" y="2343"/>
                    <a:pt x="4109" y="2346"/>
                    <a:pt x="4096" y="2358"/>
                  </a:cubicBezTo>
                  <a:cubicBezTo>
                    <a:pt x="4083" y="2370"/>
                    <a:pt x="4063" y="2394"/>
                    <a:pt x="4057" y="2402"/>
                  </a:cubicBezTo>
                  <a:cubicBezTo>
                    <a:pt x="4050" y="2411"/>
                    <a:pt x="4038" y="2431"/>
                    <a:pt x="4028" y="2417"/>
                  </a:cubicBezTo>
                  <a:cubicBezTo>
                    <a:pt x="4018" y="2404"/>
                    <a:pt x="3996" y="2398"/>
                    <a:pt x="3988" y="2413"/>
                  </a:cubicBezTo>
                  <a:cubicBezTo>
                    <a:pt x="3979" y="2427"/>
                    <a:pt x="3973" y="2438"/>
                    <a:pt x="3961" y="2450"/>
                  </a:cubicBezTo>
                  <a:cubicBezTo>
                    <a:pt x="3949" y="2461"/>
                    <a:pt x="3929" y="2467"/>
                    <a:pt x="3933" y="2476"/>
                  </a:cubicBezTo>
                  <a:cubicBezTo>
                    <a:pt x="3937" y="2486"/>
                    <a:pt x="3928" y="2494"/>
                    <a:pt x="3919" y="2501"/>
                  </a:cubicBezTo>
                  <a:cubicBezTo>
                    <a:pt x="3909" y="2508"/>
                    <a:pt x="3908" y="2526"/>
                    <a:pt x="3887" y="2524"/>
                  </a:cubicBezTo>
                  <a:cubicBezTo>
                    <a:pt x="3866" y="2522"/>
                    <a:pt x="3866" y="2516"/>
                    <a:pt x="3852" y="2495"/>
                  </a:cubicBezTo>
                  <a:cubicBezTo>
                    <a:pt x="3839" y="2474"/>
                    <a:pt x="3840" y="2456"/>
                    <a:pt x="3828" y="2461"/>
                  </a:cubicBezTo>
                  <a:cubicBezTo>
                    <a:pt x="3815" y="2466"/>
                    <a:pt x="3800" y="2467"/>
                    <a:pt x="3793" y="2448"/>
                  </a:cubicBezTo>
                  <a:cubicBezTo>
                    <a:pt x="3785" y="2428"/>
                    <a:pt x="3773" y="2424"/>
                    <a:pt x="3762" y="2435"/>
                  </a:cubicBezTo>
                  <a:cubicBezTo>
                    <a:pt x="3751" y="2447"/>
                    <a:pt x="3732" y="2448"/>
                    <a:pt x="3744" y="2471"/>
                  </a:cubicBezTo>
                  <a:cubicBezTo>
                    <a:pt x="3755" y="2495"/>
                    <a:pt x="3764" y="2499"/>
                    <a:pt x="3755" y="2517"/>
                  </a:cubicBezTo>
                  <a:cubicBezTo>
                    <a:pt x="3746" y="2534"/>
                    <a:pt x="3749" y="2535"/>
                    <a:pt x="3757" y="2553"/>
                  </a:cubicBezTo>
                  <a:cubicBezTo>
                    <a:pt x="3766" y="2572"/>
                    <a:pt x="3777" y="2585"/>
                    <a:pt x="3784" y="2605"/>
                  </a:cubicBezTo>
                  <a:cubicBezTo>
                    <a:pt x="3792" y="2626"/>
                    <a:pt x="3794" y="2638"/>
                    <a:pt x="3787" y="2655"/>
                  </a:cubicBezTo>
                  <a:cubicBezTo>
                    <a:pt x="3780" y="2672"/>
                    <a:pt x="3778" y="2681"/>
                    <a:pt x="3756" y="2685"/>
                  </a:cubicBezTo>
                  <a:cubicBezTo>
                    <a:pt x="3734" y="2688"/>
                    <a:pt x="3690" y="2692"/>
                    <a:pt x="3673" y="2693"/>
                  </a:cubicBezTo>
                  <a:cubicBezTo>
                    <a:pt x="3656" y="2695"/>
                    <a:pt x="3631" y="2711"/>
                    <a:pt x="3617" y="2674"/>
                  </a:cubicBezTo>
                  <a:cubicBezTo>
                    <a:pt x="3602" y="2637"/>
                    <a:pt x="3609" y="2649"/>
                    <a:pt x="3592" y="2634"/>
                  </a:cubicBezTo>
                  <a:cubicBezTo>
                    <a:pt x="3575" y="2619"/>
                    <a:pt x="3565" y="2622"/>
                    <a:pt x="3573" y="2602"/>
                  </a:cubicBezTo>
                  <a:cubicBezTo>
                    <a:pt x="3580" y="2582"/>
                    <a:pt x="3585" y="2556"/>
                    <a:pt x="3572" y="2543"/>
                  </a:cubicBezTo>
                  <a:cubicBezTo>
                    <a:pt x="3559" y="2530"/>
                    <a:pt x="3515" y="2505"/>
                    <a:pt x="3510" y="2484"/>
                  </a:cubicBezTo>
                  <a:cubicBezTo>
                    <a:pt x="3505" y="2464"/>
                    <a:pt x="3491" y="2441"/>
                    <a:pt x="3471" y="2435"/>
                  </a:cubicBezTo>
                  <a:cubicBezTo>
                    <a:pt x="3451" y="2429"/>
                    <a:pt x="3436" y="2439"/>
                    <a:pt x="3428" y="2456"/>
                  </a:cubicBezTo>
                  <a:cubicBezTo>
                    <a:pt x="3420" y="2472"/>
                    <a:pt x="3407" y="2473"/>
                    <a:pt x="3391" y="2476"/>
                  </a:cubicBezTo>
                  <a:cubicBezTo>
                    <a:pt x="3374" y="2478"/>
                    <a:pt x="3351" y="2478"/>
                    <a:pt x="3348" y="2497"/>
                  </a:cubicBezTo>
                  <a:cubicBezTo>
                    <a:pt x="3345" y="2517"/>
                    <a:pt x="3357" y="2522"/>
                    <a:pt x="3354" y="2541"/>
                  </a:cubicBezTo>
                  <a:cubicBezTo>
                    <a:pt x="3352" y="2560"/>
                    <a:pt x="3356" y="2575"/>
                    <a:pt x="3356" y="2585"/>
                  </a:cubicBezTo>
                  <a:cubicBezTo>
                    <a:pt x="3356" y="2594"/>
                    <a:pt x="3356" y="2604"/>
                    <a:pt x="3336" y="2603"/>
                  </a:cubicBezTo>
                  <a:cubicBezTo>
                    <a:pt x="3315" y="2601"/>
                    <a:pt x="3309" y="2597"/>
                    <a:pt x="3294" y="2591"/>
                  </a:cubicBezTo>
                  <a:cubicBezTo>
                    <a:pt x="3279" y="2585"/>
                    <a:pt x="3270" y="2589"/>
                    <a:pt x="3260" y="2605"/>
                  </a:cubicBezTo>
                  <a:cubicBezTo>
                    <a:pt x="3251" y="2620"/>
                    <a:pt x="3229" y="2627"/>
                    <a:pt x="3217" y="2622"/>
                  </a:cubicBezTo>
                  <a:cubicBezTo>
                    <a:pt x="3205" y="2616"/>
                    <a:pt x="3182" y="2612"/>
                    <a:pt x="3168" y="2629"/>
                  </a:cubicBezTo>
                  <a:cubicBezTo>
                    <a:pt x="3154" y="2646"/>
                    <a:pt x="3127" y="2685"/>
                    <a:pt x="3109" y="2696"/>
                  </a:cubicBezTo>
                  <a:cubicBezTo>
                    <a:pt x="3091" y="2707"/>
                    <a:pt x="3068" y="2717"/>
                    <a:pt x="3059" y="2713"/>
                  </a:cubicBezTo>
                  <a:cubicBezTo>
                    <a:pt x="3049" y="2709"/>
                    <a:pt x="3037" y="2698"/>
                    <a:pt x="3040" y="2672"/>
                  </a:cubicBezTo>
                  <a:cubicBezTo>
                    <a:pt x="3043" y="2646"/>
                    <a:pt x="3052" y="2635"/>
                    <a:pt x="3044" y="2624"/>
                  </a:cubicBezTo>
                  <a:cubicBezTo>
                    <a:pt x="3037" y="2612"/>
                    <a:pt x="3029" y="2583"/>
                    <a:pt x="3000" y="2589"/>
                  </a:cubicBezTo>
                  <a:cubicBezTo>
                    <a:pt x="2972" y="2595"/>
                    <a:pt x="2978" y="2601"/>
                    <a:pt x="2977" y="2612"/>
                  </a:cubicBezTo>
                  <a:cubicBezTo>
                    <a:pt x="2975" y="2622"/>
                    <a:pt x="2972" y="2622"/>
                    <a:pt x="2958" y="2633"/>
                  </a:cubicBezTo>
                  <a:cubicBezTo>
                    <a:pt x="2944" y="2643"/>
                    <a:pt x="2940" y="2652"/>
                    <a:pt x="2940" y="2667"/>
                  </a:cubicBezTo>
                  <a:cubicBezTo>
                    <a:pt x="2941" y="2681"/>
                    <a:pt x="2936" y="2718"/>
                    <a:pt x="2923" y="2730"/>
                  </a:cubicBezTo>
                  <a:cubicBezTo>
                    <a:pt x="2910" y="2743"/>
                    <a:pt x="2894" y="2770"/>
                    <a:pt x="2900" y="2780"/>
                  </a:cubicBezTo>
                  <a:cubicBezTo>
                    <a:pt x="2906" y="2789"/>
                    <a:pt x="2910" y="2797"/>
                    <a:pt x="2902" y="2807"/>
                  </a:cubicBezTo>
                  <a:cubicBezTo>
                    <a:pt x="2894" y="2816"/>
                    <a:pt x="2895" y="2836"/>
                    <a:pt x="2905" y="2838"/>
                  </a:cubicBezTo>
                  <a:cubicBezTo>
                    <a:pt x="2914" y="2840"/>
                    <a:pt x="2929" y="2822"/>
                    <a:pt x="2934" y="2849"/>
                  </a:cubicBezTo>
                  <a:cubicBezTo>
                    <a:pt x="2938" y="2877"/>
                    <a:pt x="2942" y="2891"/>
                    <a:pt x="2939" y="2900"/>
                  </a:cubicBezTo>
                  <a:cubicBezTo>
                    <a:pt x="2936" y="2909"/>
                    <a:pt x="2924" y="2909"/>
                    <a:pt x="2930" y="2921"/>
                  </a:cubicBezTo>
                  <a:cubicBezTo>
                    <a:pt x="2936" y="2933"/>
                    <a:pt x="2939" y="2937"/>
                    <a:pt x="2929" y="2946"/>
                  </a:cubicBezTo>
                  <a:cubicBezTo>
                    <a:pt x="2920" y="2955"/>
                    <a:pt x="2894" y="2960"/>
                    <a:pt x="2882" y="2973"/>
                  </a:cubicBezTo>
                  <a:cubicBezTo>
                    <a:pt x="2870" y="2986"/>
                    <a:pt x="2861" y="2998"/>
                    <a:pt x="2841" y="3000"/>
                  </a:cubicBezTo>
                  <a:cubicBezTo>
                    <a:pt x="2820" y="3002"/>
                    <a:pt x="2814" y="3001"/>
                    <a:pt x="2803" y="2992"/>
                  </a:cubicBezTo>
                  <a:cubicBezTo>
                    <a:pt x="2793" y="2983"/>
                    <a:pt x="2781" y="2987"/>
                    <a:pt x="2771" y="2994"/>
                  </a:cubicBezTo>
                  <a:cubicBezTo>
                    <a:pt x="2761" y="3002"/>
                    <a:pt x="2756" y="3009"/>
                    <a:pt x="2744" y="3022"/>
                  </a:cubicBezTo>
                  <a:cubicBezTo>
                    <a:pt x="2731" y="3036"/>
                    <a:pt x="2738" y="3044"/>
                    <a:pt x="2712" y="3042"/>
                  </a:cubicBezTo>
                  <a:cubicBezTo>
                    <a:pt x="2685" y="3040"/>
                    <a:pt x="2675" y="3021"/>
                    <a:pt x="2661" y="3033"/>
                  </a:cubicBezTo>
                  <a:cubicBezTo>
                    <a:pt x="2646" y="3046"/>
                    <a:pt x="2626" y="3063"/>
                    <a:pt x="2624" y="3075"/>
                  </a:cubicBezTo>
                  <a:cubicBezTo>
                    <a:pt x="2621" y="3088"/>
                    <a:pt x="2596" y="3132"/>
                    <a:pt x="2584" y="3147"/>
                  </a:cubicBezTo>
                  <a:cubicBezTo>
                    <a:pt x="2573" y="3162"/>
                    <a:pt x="2570" y="3181"/>
                    <a:pt x="2554" y="3178"/>
                  </a:cubicBezTo>
                  <a:cubicBezTo>
                    <a:pt x="2538" y="3175"/>
                    <a:pt x="2533" y="3173"/>
                    <a:pt x="2526" y="3185"/>
                  </a:cubicBezTo>
                  <a:cubicBezTo>
                    <a:pt x="2520" y="3197"/>
                    <a:pt x="2486" y="3210"/>
                    <a:pt x="2480" y="3196"/>
                  </a:cubicBezTo>
                  <a:cubicBezTo>
                    <a:pt x="2474" y="3182"/>
                    <a:pt x="2467" y="3173"/>
                    <a:pt x="2455" y="3184"/>
                  </a:cubicBezTo>
                  <a:cubicBezTo>
                    <a:pt x="2443" y="3196"/>
                    <a:pt x="2425" y="3211"/>
                    <a:pt x="2414" y="3224"/>
                  </a:cubicBezTo>
                  <a:cubicBezTo>
                    <a:pt x="2403" y="3237"/>
                    <a:pt x="2401" y="3246"/>
                    <a:pt x="2389" y="3251"/>
                  </a:cubicBezTo>
                  <a:cubicBezTo>
                    <a:pt x="2377" y="3255"/>
                    <a:pt x="2370" y="3252"/>
                    <a:pt x="2365" y="3242"/>
                  </a:cubicBezTo>
                  <a:cubicBezTo>
                    <a:pt x="2360" y="3231"/>
                    <a:pt x="2353" y="3225"/>
                    <a:pt x="2343" y="3233"/>
                  </a:cubicBezTo>
                  <a:cubicBezTo>
                    <a:pt x="2334" y="3240"/>
                    <a:pt x="2318" y="3241"/>
                    <a:pt x="2311" y="3244"/>
                  </a:cubicBezTo>
                  <a:cubicBezTo>
                    <a:pt x="2303" y="3246"/>
                    <a:pt x="2288" y="3264"/>
                    <a:pt x="2283" y="3270"/>
                  </a:cubicBezTo>
                  <a:cubicBezTo>
                    <a:pt x="2277" y="3276"/>
                    <a:pt x="2276" y="3285"/>
                    <a:pt x="2258" y="3289"/>
                  </a:cubicBezTo>
                  <a:cubicBezTo>
                    <a:pt x="2239" y="3293"/>
                    <a:pt x="2238" y="3291"/>
                    <a:pt x="2233" y="3306"/>
                  </a:cubicBezTo>
                  <a:cubicBezTo>
                    <a:pt x="2227" y="3321"/>
                    <a:pt x="2219" y="3342"/>
                    <a:pt x="2225" y="3353"/>
                  </a:cubicBezTo>
                  <a:cubicBezTo>
                    <a:pt x="2231" y="3365"/>
                    <a:pt x="2243" y="3377"/>
                    <a:pt x="2240" y="3389"/>
                  </a:cubicBezTo>
                  <a:cubicBezTo>
                    <a:pt x="2237" y="3400"/>
                    <a:pt x="2245" y="3408"/>
                    <a:pt x="2223" y="3408"/>
                  </a:cubicBezTo>
                  <a:cubicBezTo>
                    <a:pt x="2202" y="3407"/>
                    <a:pt x="2192" y="3405"/>
                    <a:pt x="2185" y="3421"/>
                  </a:cubicBezTo>
                  <a:cubicBezTo>
                    <a:pt x="2178" y="3436"/>
                    <a:pt x="2160" y="3460"/>
                    <a:pt x="2147" y="3475"/>
                  </a:cubicBezTo>
                  <a:cubicBezTo>
                    <a:pt x="2133" y="3489"/>
                    <a:pt x="2117" y="3509"/>
                    <a:pt x="2109" y="3515"/>
                  </a:cubicBezTo>
                  <a:cubicBezTo>
                    <a:pt x="2101" y="3520"/>
                    <a:pt x="2078" y="3526"/>
                    <a:pt x="2070" y="3543"/>
                  </a:cubicBezTo>
                  <a:cubicBezTo>
                    <a:pt x="2062" y="3561"/>
                    <a:pt x="2054" y="3569"/>
                    <a:pt x="2054" y="3584"/>
                  </a:cubicBezTo>
                  <a:cubicBezTo>
                    <a:pt x="2054" y="3598"/>
                    <a:pt x="2058" y="3602"/>
                    <a:pt x="2040" y="3618"/>
                  </a:cubicBezTo>
                  <a:cubicBezTo>
                    <a:pt x="2022" y="3634"/>
                    <a:pt x="2025" y="3637"/>
                    <a:pt x="2005" y="3636"/>
                  </a:cubicBezTo>
                  <a:cubicBezTo>
                    <a:pt x="1985" y="3634"/>
                    <a:pt x="1989" y="3636"/>
                    <a:pt x="1984" y="3618"/>
                  </a:cubicBezTo>
                  <a:cubicBezTo>
                    <a:pt x="1980" y="3600"/>
                    <a:pt x="1970" y="3592"/>
                    <a:pt x="1959" y="3602"/>
                  </a:cubicBezTo>
                  <a:cubicBezTo>
                    <a:pt x="1948" y="3611"/>
                    <a:pt x="1941" y="3623"/>
                    <a:pt x="1926" y="3622"/>
                  </a:cubicBezTo>
                  <a:cubicBezTo>
                    <a:pt x="1911" y="3622"/>
                    <a:pt x="1884" y="3627"/>
                    <a:pt x="1869" y="3603"/>
                  </a:cubicBezTo>
                  <a:cubicBezTo>
                    <a:pt x="1854" y="3578"/>
                    <a:pt x="1856" y="3576"/>
                    <a:pt x="1842" y="3573"/>
                  </a:cubicBezTo>
                  <a:cubicBezTo>
                    <a:pt x="1827" y="3570"/>
                    <a:pt x="1822" y="3559"/>
                    <a:pt x="1817" y="3547"/>
                  </a:cubicBezTo>
                  <a:cubicBezTo>
                    <a:pt x="1813" y="3535"/>
                    <a:pt x="1801" y="3531"/>
                    <a:pt x="1786" y="3531"/>
                  </a:cubicBezTo>
                  <a:cubicBezTo>
                    <a:pt x="1771" y="3531"/>
                    <a:pt x="1716" y="3525"/>
                    <a:pt x="1704" y="3515"/>
                  </a:cubicBezTo>
                  <a:cubicBezTo>
                    <a:pt x="1691" y="3505"/>
                    <a:pt x="1682" y="3506"/>
                    <a:pt x="1696" y="3486"/>
                  </a:cubicBezTo>
                  <a:cubicBezTo>
                    <a:pt x="1710" y="3467"/>
                    <a:pt x="1708" y="3465"/>
                    <a:pt x="1720" y="3442"/>
                  </a:cubicBezTo>
                  <a:cubicBezTo>
                    <a:pt x="1731" y="3420"/>
                    <a:pt x="1735" y="3400"/>
                    <a:pt x="1747" y="3387"/>
                  </a:cubicBezTo>
                  <a:cubicBezTo>
                    <a:pt x="1760" y="3373"/>
                    <a:pt x="1781" y="3346"/>
                    <a:pt x="1763" y="3330"/>
                  </a:cubicBezTo>
                  <a:cubicBezTo>
                    <a:pt x="1745" y="3313"/>
                    <a:pt x="1743" y="3315"/>
                    <a:pt x="1743" y="3300"/>
                  </a:cubicBezTo>
                  <a:cubicBezTo>
                    <a:pt x="1743" y="3285"/>
                    <a:pt x="1735" y="3276"/>
                    <a:pt x="1715" y="3269"/>
                  </a:cubicBezTo>
                  <a:cubicBezTo>
                    <a:pt x="1694" y="3263"/>
                    <a:pt x="1701" y="3273"/>
                    <a:pt x="1680" y="3283"/>
                  </a:cubicBezTo>
                  <a:cubicBezTo>
                    <a:pt x="1659" y="3293"/>
                    <a:pt x="1663" y="3291"/>
                    <a:pt x="1651" y="3294"/>
                  </a:cubicBezTo>
                  <a:cubicBezTo>
                    <a:pt x="1639" y="3297"/>
                    <a:pt x="1637" y="3300"/>
                    <a:pt x="1633" y="3313"/>
                  </a:cubicBezTo>
                  <a:cubicBezTo>
                    <a:pt x="1628" y="3327"/>
                    <a:pt x="1638" y="3328"/>
                    <a:pt x="1622" y="3325"/>
                  </a:cubicBezTo>
                  <a:cubicBezTo>
                    <a:pt x="1606" y="3321"/>
                    <a:pt x="1594" y="3330"/>
                    <a:pt x="1598" y="3342"/>
                  </a:cubicBezTo>
                  <a:cubicBezTo>
                    <a:pt x="1603" y="3355"/>
                    <a:pt x="1612" y="3348"/>
                    <a:pt x="1601" y="3368"/>
                  </a:cubicBezTo>
                  <a:cubicBezTo>
                    <a:pt x="1590" y="3389"/>
                    <a:pt x="1575" y="3398"/>
                    <a:pt x="1573" y="3409"/>
                  </a:cubicBezTo>
                  <a:cubicBezTo>
                    <a:pt x="1571" y="3420"/>
                    <a:pt x="1565" y="3430"/>
                    <a:pt x="1562" y="3445"/>
                  </a:cubicBezTo>
                  <a:cubicBezTo>
                    <a:pt x="1558" y="3461"/>
                    <a:pt x="1562" y="3485"/>
                    <a:pt x="1564" y="3501"/>
                  </a:cubicBezTo>
                  <a:cubicBezTo>
                    <a:pt x="1566" y="3517"/>
                    <a:pt x="1560" y="3528"/>
                    <a:pt x="1567" y="3558"/>
                  </a:cubicBezTo>
                  <a:cubicBezTo>
                    <a:pt x="1574" y="3587"/>
                    <a:pt x="1579" y="3602"/>
                    <a:pt x="1568" y="3614"/>
                  </a:cubicBezTo>
                  <a:cubicBezTo>
                    <a:pt x="1558" y="3626"/>
                    <a:pt x="1560" y="3638"/>
                    <a:pt x="1542" y="3636"/>
                  </a:cubicBezTo>
                  <a:cubicBezTo>
                    <a:pt x="1525" y="3633"/>
                    <a:pt x="1507" y="3612"/>
                    <a:pt x="1494" y="3623"/>
                  </a:cubicBezTo>
                  <a:cubicBezTo>
                    <a:pt x="1481" y="3633"/>
                    <a:pt x="1467" y="3635"/>
                    <a:pt x="1450" y="3653"/>
                  </a:cubicBezTo>
                  <a:cubicBezTo>
                    <a:pt x="1432" y="3671"/>
                    <a:pt x="1424" y="3678"/>
                    <a:pt x="1409" y="3675"/>
                  </a:cubicBezTo>
                  <a:cubicBezTo>
                    <a:pt x="1394" y="3672"/>
                    <a:pt x="1398" y="3680"/>
                    <a:pt x="1385" y="3682"/>
                  </a:cubicBezTo>
                  <a:cubicBezTo>
                    <a:pt x="1372" y="3685"/>
                    <a:pt x="1368" y="3682"/>
                    <a:pt x="1362" y="3674"/>
                  </a:cubicBezTo>
                  <a:cubicBezTo>
                    <a:pt x="1356" y="3666"/>
                    <a:pt x="1335" y="3676"/>
                    <a:pt x="1326" y="3683"/>
                  </a:cubicBezTo>
                  <a:cubicBezTo>
                    <a:pt x="1316" y="3690"/>
                    <a:pt x="1305" y="3704"/>
                    <a:pt x="1294" y="3723"/>
                  </a:cubicBezTo>
                  <a:cubicBezTo>
                    <a:pt x="1284" y="3743"/>
                    <a:pt x="934" y="3556"/>
                    <a:pt x="934" y="3556"/>
                  </a:cubicBezTo>
                  <a:cubicBezTo>
                    <a:pt x="480" y="3211"/>
                    <a:pt x="480" y="3211"/>
                    <a:pt x="480" y="3211"/>
                  </a:cubicBezTo>
                  <a:cubicBezTo>
                    <a:pt x="0" y="2851"/>
                    <a:pt x="0" y="2851"/>
                    <a:pt x="0" y="2851"/>
                  </a:cubicBezTo>
                  <a:cubicBezTo>
                    <a:pt x="92" y="2633"/>
                    <a:pt x="92" y="2633"/>
                    <a:pt x="92" y="2633"/>
                  </a:cubicBezTo>
                  <a:cubicBezTo>
                    <a:pt x="200" y="2550"/>
                    <a:pt x="200" y="2550"/>
                    <a:pt x="200" y="2550"/>
                  </a:cubicBezTo>
                  <a:cubicBezTo>
                    <a:pt x="211" y="2532"/>
                    <a:pt x="211" y="2532"/>
                    <a:pt x="211" y="2532"/>
                  </a:cubicBezTo>
                  <a:lnTo>
                    <a:pt x="215" y="2531"/>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78" name="Freeform 28">
              <a:extLst>
                <a:ext uri="{FF2B5EF4-FFF2-40B4-BE49-F238E27FC236}">
                  <a16:creationId xmlns:a16="http://schemas.microsoft.com/office/drawing/2014/main" id="{FDF9E4F0-83CD-464A-873C-6ED4676CD005}"/>
                </a:ext>
              </a:extLst>
            </p:cNvPr>
            <p:cNvSpPr>
              <a:spLocks noChangeArrowheads="1"/>
            </p:cNvSpPr>
            <p:nvPr/>
          </p:nvSpPr>
          <p:spPr bwMode="auto">
            <a:xfrm>
              <a:off x="2190750" y="3090863"/>
              <a:ext cx="965200" cy="1001712"/>
            </a:xfrm>
            <a:custGeom>
              <a:avLst/>
              <a:gdLst>
                <a:gd name="T0" fmla="*/ 2147483646 w 1725"/>
                <a:gd name="T1" fmla="*/ 2147483646 h 1790"/>
                <a:gd name="T2" fmla="*/ 2147483646 w 1725"/>
                <a:gd name="T3" fmla="*/ 2147483646 h 1790"/>
                <a:gd name="T4" fmla="*/ 2147483646 w 1725"/>
                <a:gd name="T5" fmla="*/ 2147483646 h 1790"/>
                <a:gd name="T6" fmla="*/ 2147483646 w 1725"/>
                <a:gd name="T7" fmla="*/ 2147483646 h 1790"/>
                <a:gd name="T8" fmla="*/ 2147483646 w 1725"/>
                <a:gd name="T9" fmla="*/ 2147483646 h 1790"/>
                <a:gd name="T10" fmla="*/ 2147483646 w 1725"/>
                <a:gd name="T11" fmla="*/ 2147483646 h 1790"/>
                <a:gd name="T12" fmla="*/ 2147483646 w 1725"/>
                <a:gd name="T13" fmla="*/ 2147483646 h 1790"/>
                <a:gd name="T14" fmla="*/ 2147483646 w 1725"/>
                <a:gd name="T15" fmla="*/ 2147483646 h 1790"/>
                <a:gd name="T16" fmla="*/ 2147483646 w 1725"/>
                <a:gd name="T17" fmla="*/ 2147483646 h 1790"/>
                <a:gd name="T18" fmla="*/ 2147483646 w 1725"/>
                <a:gd name="T19" fmla="*/ 2147483646 h 1790"/>
                <a:gd name="T20" fmla="*/ 2147483646 w 1725"/>
                <a:gd name="T21" fmla="*/ 2147483646 h 1790"/>
                <a:gd name="T22" fmla="*/ 2147483646 w 1725"/>
                <a:gd name="T23" fmla="*/ 2147483646 h 1790"/>
                <a:gd name="T24" fmla="*/ 2147483646 w 1725"/>
                <a:gd name="T25" fmla="*/ 2147483646 h 1790"/>
                <a:gd name="T26" fmla="*/ 2147483646 w 1725"/>
                <a:gd name="T27" fmla="*/ 2147483646 h 1790"/>
                <a:gd name="T28" fmla="*/ 2147483646 w 1725"/>
                <a:gd name="T29" fmla="*/ 2147483646 h 1790"/>
                <a:gd name="T30" fmla="*/ 2147483646 w 1725"/>
                <a:gd name="T31" fmla="*/ 2147483646 h 1790"/>
                <a:gd name="T32" fmla="*/ 2147483646 w 1725"/>
                <a:gd name="T33" fmla="*/ 2147483646 h 1790"/>
                <a:gd name="T34" fmla="*/ 2147483646 w 1725"/>
                <a:gd name="T35" fmla="*/ 2147483646 h 1790"/>
                <a:gd name="T36" fmla="*/ 2147483646 w 1725"/>
                <a:gd name="T37" fmla="*/ 2147483646 h 1790"/>
                <a:gd name="T38" fmla="*/ 2147483646 w 1725"/>
                <a:gd name="T39" fmla="*/ 2147483646 h 1790"/>
                <a:gd name="T40" fmla="*/ 2147483646 w 1725"/>
                <a:gd name="T41" fmla="*/ 2147483646 h 1790"/>
                <a:gd name="T42" fmla="*/ 2147483646 w 1725"/>
                <a:gd name="T43" fmla="*/ 2147483646 h 1790"/>
                <a:gd name="T44" fmla="*/ 2147483646 w 1725"/>
                <a:gd name="T45" fmla="*/ 2147483646 h 1790"/>
                <a:gd name="T46" fmla="*/ 2147483646 w 1725"/>
                <a:gd name="T47" fmla="*/ 2147483646 h 1790"/>
                <a:gd name="T48" fmla="*/ 2147483646 w 1725"/>
                <a:gd name="T49" fmla="*/ 2147483646 h 1790"/>
                <a:gd name="T50" fmla="*/ 2147483646 w 1725"/>
                <a:gd name="T51" fmla="*/ 2147483646 h 1790"/>
                <a:gd name="T52" fmla="*/ 2147483646 w 1725"/>
                <a:gd name="T53" fmla="*/ 2147483646 h 1790"/>
                <a:gd name="T54" fmla="*/ 2147483646 w 1725"/>
                <a:gd name="T55" fmla="*/ 2147483646 h 1790"/>
                <a:gd name="T56" fmla="*/ 2147483646 w 1725"/>
                <a:gd name="T57" fmla="*/ 2147483646 h 1790"/>
                <a:gd name="T58" fmla="*/ 2147483646 w 1725"/>
                <a:gd name="T59" fmla="*/ 2147483646 h 1790"/>
                <a:gd name="T60" fmla="*/ 2147483646 w 1725"/>
                <a:gd name="T61" fmla="*/ 2147483646 h 1790"/>
                <a:gd name="T62" fmla="*/ 2147483646 w 1725"/>
                <a:gd name="T63" fmla="*/ 2147483646 h 1790"/>
                <a:gd name="T64" fmla="*/ 2147483646 w 1725"/>
                <a:gd name="T65" fmla="*/ 2147483646 h 1790"/>
                <a:gd name="T66" fmla="*/ 2147483646 w 1725"/>
                <a:gd name="T67" fmla="*/ 2147483646 h 1790"/>
                <a:gd name="T68" fmla="*/ 2147483646 w 1725"/>
                <a:gd name="T69" fmla="*/ 2147483646 h 1790"/>
                <a:gd name="T70" fmla="*/ 2147483646 w 1725"/>
                <a:gd name="T71" fmla="*/ 2147483646 h 1790"/>
                <a:gd name="T72" fmla="*/ 2147483646 w 1725"/>
                <a:gd name="T73" fmla="*/ 2147483646 h 1790"/>
                <a:gd name="T74" fmla="*/ 2147483646 w 1725"/>
                <a:gd name="T75" fmla="*/ 2147483646 h 1790"/>
                <a:gd name="T76" fmla="*/ 2147483646 w 1725"/>
                <a:gd name="T77" fmla="*/ 2147483646 h 1790"/>
                <a:gd name="T78" fmla="*/ 2147483646 w 1725"/>
                <a:gd name="T79" fmla="*/ 2147483646 h 1790"/>
                <a:gd name="T80" fmla="*/ 2147483646 w 1725"/>
                <a:gd name="T81" fmla="*/ 2147483646 h 1790"/>
                <a:gd name="T82" fmla="*/ 2147483646 w 1725"/>
                <a:gd name="T83" fmla="*/ 2147483646 h 1790"/>
                <a:gd name="T84" fmla="*/ 2147483646 w 1725"/>
                <a:gd name="T85" fmla="*/ 2147483646 h 1790"/>
                <a:gd name="T86" fmla="*/ 2147483646 w 1725"/>
                <a:gd name="T87" fmla="*/ 2147483646 h 1790"/>
                <a:gd name="T88" fmla="*/ 2147483646 w 1725"/>
                <a:gd name="T89" fmla="*/ 2147483646 h 1790"/>
                <a:gd name="T90" fmla="*/ 2147483646 w 1725"/>
                <a:gd name="T91" fmla="*/ 2147483646 h 1790"/>
                <a:gd name="T92" fmla="*/ 2147483646 w 1725"/>
                <a:gd name="T93" fmla="*/ 2147483646 h 1790"/>
                <a:gd name="T94" fmla="*/ 2147483646 w 1725"/>
                <a:gd name="T95" fmla="*/ 2147483646 h 1790"/>
                <a:gd name="T96" fmla="*/ 2147483646 w 1725"/>
                <a:gd name="T97" fmla="*/ 2147483646 h 1790"/>
                <a:gd name="T98" fmla="*/ 2147483646 w 1725"/>
                <a:gd name="T99" fmla="*/ 2147483646 h 1790"/>
                <a:gd name="T100" fmla="*/ 2147483646 w 1725"/>
                <a:gd name="T101" fmla="*/ 2147483646 h 1790"/>
                <a:gd name="T102" fmla="*/ 2147483646 w 1725"/>
                <a:gd name="T103" fmla="*/ 2147483646 h 1790"/>
                <a:gd name="T104" fmla="*/ 2147483646 w 1725"/>
                <a:gd name="T105" fmla="*/ 2147483646 h 1790"/>
                <a:gd name="T106" fmla="*/ 2147483646 w 1725"/>
                <a:gd name="T107" fmla="*/ 2147483646 h 1790"/>
                <a:gd name="T108" fmla="*/ 2147483646 w 1725"/>
                <a:gd name="T109" fmla="*/ 2147483646 h 1790"/>
                <a:gd name="T110" fmla="*/ 2147483646 w 1725"/>
                <a:gd name="T111" fmla="*/ 0 h 1790"/>
                <a:gd name="T112" fmla="*/ 2147483646 w 1725"/>
                <a:gd name="T113" fmla="*/ 2147483646 h 17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5"/>
                <a:gd name="T172" fmla="*/ 0 h 1790"/>
                <a:gd name="T173" fmla="*/ 1725 w 1725"/>
                <a:gd name="T174" fmla="*/ 1790 h 17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5" h="1790">
                  <a:moveTo>
                    <a:pt x="154" y="279"/>
                  </a:moveTo>
                  <a:cubicBezTo>
                    <a:pt x="155" y="296"/>
                    <a:pt x="157" y="312"/>
                    <a:pt x="170" y="335"/>
                  </a:cubicBezTo>
                  <a:cubicBezTo>
                    <a:pt x="183" y="358"/>
                    <a:pt x="174" y="385"/>
                    <a:pt x="203" y="370"/>
                  </a:cubicBezTo>
                  <a:cubicBezTo>
                    <a:pt x="233" y="355"/>
                    <a:pt x="251" y="377"/>
                    <a:pt x="257" y="398"/>
                  </a:cubicBezTo>
                  <a:cubicBezTo>
                    <a:pt x="262" y="419"/>
                    <a:pt x="266" y="464"/>
                    <a:pt x="267" y="481"/>
                  </a:cubicBezTo>
                  <a:cubicBezTo>
                    <a:pt x="267" y="497"/>
                    <a:pt x="254" y="628"/>
                    <a:pt x="254" y="645"/>
                  </a:cubicBezTo>
                  <a:cubicBezTo>
                    <a:pt x="254" y="662"/>
                    <a:pt x="247" y="702"/>
                    <a:pt x="244" y="719"/>
                  </a:cubicBezTo>
                  <a:cubicBezTo>
                    <a:pt x="240" y="736"/>
                    <a:pt x="230" y="764"/>
                    <a:pt x="207" y="773"/>
                  </a:cubicBezTo>
                  <a:cubicBezTo>
                    <a:pt x="183" y="783"/>
                    <a:pt x="190" y="795"/>
                    <a:pt x="173" y="809"/>
                  </a:cubicBezTo>
                  <a:cubicBezTo>
                    <a:pt x="155" y="824"/>
                    <a:pt x="140" y="804"/>
                    <a:pt x="132" y="828"/>
                  </a:cubicBezTo>
                  <a:cubicBezTo>
                    <a:pt x="123" y="852"/>
                    <a:pt x="111" y="870"/>
                    <a:pt x="89" y="878"/>
                  </a:cubicBezTo>
                  <a:cubicBezTo>
                    <a:pt x="67" y="885"/>
                    <a:pt x="28" y="901"/>
                    <a:pt x="34" y="929"/>
                  </a:cubicBezTo>
                  <a:cubicBezTo>
                    <a:pt x="40" y="957"/>
                    <a:pt x="46" y="973"/>
                    <a:pt x="23" y="984"/>
                  </a:cubicBezTo>
                  <a:cubicBezTo>
                    <a:pt x="0" y="995"/>
                    <a:pt x="8" y="1016"/>
                    <a:pt x="22" y="1042"/>
                  </a:cubicBezTo>
                  <a:cubicBezTo>
                    <a:pt x="35" y="1068"/>
                    <a:pt x="38" y="1083"/>
                    <a:pt x="28" y="1101"/>
                  </a:cubicBezTo>
                  <a:cubicBezTo>
                    <a:pt x="19" y="1119"/>
                    <a:pt x="19" y="1149"/>
                    <a:pt x="44" y="1139"/>
                  </a:cubicBezTo>
                  <a:cubicBezTo>
                    <a:pt x="69" y="1130"/>
                    <a:pt x="69" y="1119"/>
                    <a:pt x="98" y="1107"/>
                  </a:cubicBezTo>
                  <a:cubicBezTo>
                    <a:pt x="127" y="1096"/>
                    <a:pt x="135" y="1100"/>
                    <a:pt x="182" y="1108"/>
                  </a:cubicBezTo>
                  <a:cubicBezTo>
                    <a:pt x="229" y="1115"/>
                    <a:pt x="196" y="1110"/>
                    <a:pt x="227" y="1098"/>
                  </a:cubicBezTo>
                  <a:cubicBezTo>
                    <a:pt x="259" y="1087"/>
                    <a:pt x="281" y="1093"/>
                    <a:pt x="267" y="1117"/>
                  </a:cubicBezTo>
                  <a:cubicBezTo>
                    <a:pt x="253" y="1141"/>
                    <a:pt x="234" y="1159"/>
                    <a:pt x="242" y="1177"/>
                  </a:cubicBezTo>
                  <a:cubicBezTo>
                    <a:pt x="250" y="1195"/>
                    <a:pt x="255" y="1226"/>
                    <a:pt x="255" y="1241"/>
                  </a:cubicBezTo>
                  <a:cubicBezTo>
                    <a:pt x="255" y="1256"/>
                    <a:pt x="231" y="1294"/>
                    <a:pt x="261" y="1308"/>
                  </a:cubicBezTo>
                  <a:cubicBezTo>
                    <a:pt x="291" y="1322"/>
                    <a:pt x="309" y="1326"/>
                    <a:pt x="333" y="1327"/>
                  </a:cubicBezTo>
                  <a:cubicBezTo>
                    <a:pt x="357" y="1328"/>
                    <a:pt x="366" y="1332"/>
                    <a:pt x="373" y="1354"/>
                  </a:cubicBezTo>
                  <a:cubicBezTo>
                    <a:pt x="380" y="1376"/>
                    <a:pt x="368" y="1380"/>
                    <a:pt x="356" y="1405"/>
                  </a:cubicBezTo>
                  <a:cubicBezTo>
                    <a:pt x="343" y="1430"/>
                    <a:pt x="336" y="1444"/>
                    <a:pt x="341" y="1467"/>
                  </a:cubicBezTo>
                  <a:cubicBezTo>
                    <a:pt x="346" y="1490"/>
                    <a:pt x="347" y="1521"/>
                    <a:pt x="332" y="1535"/>
                  </a:cubicBezTo>
                  <a:cubicBezTo>
                    <a:pt x="316" y="1548"/>
                    <a:pt x="319" y="1553"/>
                    <a:pt x="348" y="1557"/>
                  </a:cubicBezTo>
                  <a:cubicBezTo>
                    <a:pt x="377" y="1561"/>
                    <a:pt x="401" y="1549"/>
                    <a:pt x="436" y="1559"/>
                  </a:cubicBezTo>
                  <a:cubicBezTo>
                    <a:pt x="470" y="1570"/>
                    <a:pt x="454" y="1574"/>
                    <a:pt x="459" y="1596"/>
                  </a:cubicBezTo>
                  <a:cubicBezTo>
                    <a:pt x="464" y="1619"/>
                    <a:pt x="474" y="1659"/>
                    <a:pt x="496" y="1670"/>
                  </a:cubicBezTo>
                  <a:cubicBezTo>
                    <a:pt x="519" y="1681"/>
                    <a:pt x="534" y="1673"/>
                    <a:pt x="556" y="1682"/>
                  </a:cubicBezTo>
                  <a:cubicBezTo>
                    <a:pt x="578" y="1692"/>
                    <a:pt x="579" y="1706"/>
                    <a:pt x="603" y="1682"/>
                  </a:cubicBezTo>
                  <a:cubicBezTo>
                    <a:pt x="627" y="1659"/>
                    <a:pt x="647" y="1630"/>
                    <a:pt x="673" y="1650"/>
                  </a:cubicBezTo>
                  <a:cubicBezTo>
                    <a:pt x="700" y="1670"/>
                    <a:pt x="709" y="1703"/>
                    <a:pt x="717" y="1725"/>
                  </a:cubicBezTo>
                  <a:cubicBezTo>
                    <a:pt x="725" y="1747"/>
                    <a:pt x="745" y="1768"/>
                    <a:pt x="761" y="1760"/>
                  </a:cubicBezTo>
                  <a:cubicBezTo>
                    <a:pt x="778" y="1751"/>
                    <a:pt x="781" y="1755"/>
                    <a:pt x="800" y="1773"/>
                  </a:cubicBezTo>
                  <a:cubicBezTo>
                    <a:pt x="820" y="1790"/>
                    <a:pt x="834" y="1781"/>
                    <a:pt x="828" y="1747"/>
                  </a:cubicBezTo>
                  <a:cubicBezTo>
                    <a:pt x="822" y="1712"/>
                    <a:pt x="815" y="1678"/>
                    <a:pt x="819" y="1651"/>
                  </a:cubicBezTo>
                  <a:cubicBezTo>
                    <a:pt x="822" y="1624"/>
                    <a:pt x="821" y="1626"/>
                    <a:pt x="800" y="1588"/>
                  </a:cubicBezTo>
                  <a:cubicBezTo>
                    <a:pt x="780" y="1551"/>
                    <a:pt x="797" y="1525"/>
                    <a:pt x="812" y="1513"/>
                  </a:cubicBezTo>
                  <a:cubicBezTo>
                    <a:pt x="827" y="1501"/>
                    <a:pt x="857" y="1492"/>
                    <a:pt x="873" y="1490"/>
                  </a:cubicBezTo>
                  <a:cubicBezTo>
                    <a:pt x="888" y="1488"/>
                    <a:pt x="904" y="1510"/>
                    <a:pt x="915" y="1517"/>
                  </a:cubicBezTo>
                  <a:cubicBezTo>
                    <a:pt x="926" y="1524"/>
                    <a:pt x="936" y="1540"/>
                    <a:pt x="945" y="1514"/>
                  </a:cubicBezTo>
                  <a:cubicBezTo>
                    <a:pt x="954" y="1488"/>
                    <a:pt x="962" y="1455"/>
                    <a:pt x="984" y="1462"/>
                  </a:cubicBezTo>
                  <a:cubicBezTo>
                    <a:pt x="1007" y="1470"/>
                    <a:pt x="1034" y="1462"/>
                    <a:pt x="1046" y="1480"/>
                  </a:cubicBezTo>
                  <a:cubicBezTo>
                    <a:pt x="1059" y="1498"/>
                    <a:pt x="1058" y="1528"/>
                    <a:pt x="1080" y="1533"/>
                  </a:cubicBezTo>
                  <a:cubicBezTo>
                    <a:pt x="1103" y="1538"/>
                    <a:pt x="1111" y="1531"/>
                    <a:pt x="1115" y="1508"/>
                  </a:cubicBezTo>
                  <a:cubicBezTo>
                    <a:pt x="1119" y="1485"/>
                    <a:pt x="1160" y="1456"/>
                    <a:pt x="1166" y="1484"/>
                  </a:cubicBezTo>
                  <a:cubicBezTo>
                    <a:pt x="1173" y="1511"/>
                    <a:pt x="1190" y="1530"/>
                    <a:pt x="1196" y="1503"/>
                  </a:cubicBezTo>
                  <a:cubicBezTo>
                    <a:pt x="1201" y="1475"/>
                    <a:pt x="1225" y="1479"/>
                    <a:pt x="1237" y="1501"/>
                  </a:cubicBezTo>
                  <a:cubicBezTo>
                    <a:pt x="1249" y="1524"/>
                    <a:pt x="1274" y="1524"/>
                    <a:pt x="1280" y="1497"/>
                  </a:cubicBezTo>
                  <a:cubicBezTo>
                    <a:pt x="1286" y="1471"/>
                    <a:pt x="1315" y="1445"/>
                    <a:pt x="1334" y="1453"/>
                  </a:cubicBezTo>
                  <a:cubicBezTo>
                    <a:pt x="1352" y="1462"/>
                    <a:pt x="1356" y="1490"/>
                    <a:pt x="1378" y="1461"/>
                  </a:cubicBezTo>
                  <a:cubicBezTo>
                    <a:pt x="1401" y="1432"/>
                    <a:pt x="1406" y="1445"/>
                    <a:pt x="1419" y="1444"/>
                  </a:cubicBezTo>
                  <a:cubicBezTo>
                    <a:pt x="1432" y="1443"/>
                    <a:pt x="1446" y="1433"/>
                    <a:pt x="1447" y="1408"/>
                  </a:cubicBezTo>
                  <a:cubicBezTo>
                    <a:pt x="1447" y="1384"/>
                    <a:pt x="1458" y="1374"/>
                    <a:pt x="1494" y="1356"/>
                  </a:cubicBezTo>
                  <a:cubicBezTo>
                    <a:pt x="1531" y="1339"/>
                    <a:pt x="1565" y="1332"/>
                    <a:pt x="1576" y="1351"/>
                  </a:cubicBezTo>
                  <a:cubicBezTo>
                    <a:pt x="1579" y="1356"/>
                    <a:pt x="1583" y="1361"/>
                    <a:pt x="1588" y="1366"/>
                  </a:cubicBezTo>
                  <a:cubicBezTo>
                    <a:pt x="1588" y="1366"/>
                    <a:pt x="1605" y="1358"/>
                    <a:pt x="1615" y="1346"/>
                  </a:cubicBezTo>
                  <a:cubicBezTo>
                    <a:pt x="1626" y="1333"/>
                    <a:pt x="1637" y="1307"/>
                    <a:pt x="1662" y="1309"/>
                  </a:cubicBezTo>
                  <a:cubicBezTo>
                    <a:pt x="1687" y="1311"/>
                    <a:pt x="1705" y="1309"/>
                    <a:pt x="1710" y="1291"/>
                  </a:cubicBezTo>
                  <a:cubicBezTo>
                    <a:pt x="1714" y="1274"/>
                    <a:pt x="1706" y="1239"/>
                    <a:pt x="1716" y="1233"/>
                  </a:cubicBezTo>
                  <a:cubicBezTo>
                    <a:pt x="1725" y="1226"/>
                    <a:pt x="1717" y="1222"/>
                    <a:pt x="1711" y="1203"/>
                  </a:cubicBezTo>
                  <a:cubicBezTo>
                    <a:pt x="1705" y="1183"/>
                    <a:pt x="1698" y="1165"/>
                    <a:pt x="1693" y="1166"/>
                  </a:cubicBezTo>
                  <a:cubicBezTo>
                    <a:pt x="1687" y="1166"/>
                    <a:pt x="1667" y="1168"/>
                    <a:pt x="1659" y="1180"/>
                  </a:cubicBezTo>
                  <a:cubicBezTo>
                    <a:pt x="1652" y="1192"/>
                    <a:pt x="1644" y="1195"/>
                    <a:pt x="1628" y="1181"/>
                  </a:cubicBezTo>
                  <a:cubicBezTo>
                    <a:pt x="1612" y="1168"/>
                    <a:pt x="1603" y="1143"/>
                    <a:pt x="1590" y="1166"/>
                  </a:cubicBezTo>
                  <a:cubicBezTo>
                    <a:pt x="1577" y="1188"/>
                    <a:pt x="1568" y="1187"/>
                    <a:pt x="1558" y="1179"/>
                  </a:cubicBezTo>
                  <a:cubicBezTo>
                    <a:pt x="1549" y="1170"/>
                    <a:pt x="1539" y="1167"/>
                    <a:pt x="1533" y="1171"/>
                  </a:cubicBezTo>
                  <a:cubicBezTo>
                    <a:pt x="1527" y="1174"/>
                    <a:pt x="1520" y="1165"/>
                    <a:pt x="1524" y="1148"/>
                  </a:cubicBezTo>
                  <a:cubicBezTo>
                    <a:pt x="1527" y="1131"/>
                    <a:pt x="1520" y="1115"/>
                    <a:pt x="1507" y="1102"/>
                  </a:cubicBezTo>
                  <a:cubicBezTo>
                    <a:pt x="1494" y="1089"/>
                    <a:pt x="1486" y="1096"/>
                    <a:pt x="1477" y="1102"/>
                  </a:cubicBezTo>
                  <a:cubicBezTo>
                    <a:pt x="1468" y="1108"/>
                    <a:pt x="1463" y="1094"/>
                    <a:pt x="1450" y="1095"/>
                  </a:cubicBezTo>
                  <a:cubicBezTo>
                    <a:pt x="1438" y="1096"/>
                    <a:pt x="1430" y="1091"/>
                    <a:pt x="1430" y="1104"/>
                  </a:cubicBezTo>
                  <a:cubicBezTo>
                    <a:pt x="1430" y="1117"/>
                    <a:pt x="1421" y="1123"/>
                    <a:pt x="1411" y="1107"/>
                  </a:cubicBezTo>
                  <a:cubicBezTo>
                    <a:pt x="1402" y="1091"/>
                    <a:pt x="1391" y="1068"/>
                    <a:pt x="1386" y="1057"/>
                  </a:cubicBezTo>
                  <a:cubicBezTo>
                    <a:pt x="1382" y="1046"/>
                    <a:pt x="1368" y="1025"/>
                    <a:pt x="1383" y="1023"/>
                  </a:cubicBezTo>
                  <a:cubicBezTo>
                    <a:pt x="1399" y="1021"/>
                    <a:pt x="1403" y="1006"/>
                    <a:pt x="1414" y="998"/>
                  </a:cubicBezTo>
                  <a:cubicBezTo>
                    <a:pt x="1426" y="990"/>
                    <a:pt x="1417" y="978"/>
                    <a:pt x="1414" y="967"/>
                  </a:cubicBezTo>
                  <a:cubicBezTo>
                    <a:pt x="1412" y="956"/>
                    <a:pt x="1407" y="956"/>
                    <a:pt x="1421" y="945"/>
                  </a:cubicBezTo>
                  <a:cubicBezTo>
                    <a:pt x="1434" y="934"/>
                    <a:pt x="1444" y="929"/>
                    <a:pt x="1414" y="910"/>
                  </a:cubicBezTo>
                  <a:cubicBezTo>
                    <a:pt x="1384" y="891"/>
                    <a:pt x="1347" y="872"/>
                    <a:pt x="1344" y="858"/>
                  </a:cubicBezTo>
                  <a:cubicBezTo>
                    <a:pt x="1341" y="844"/>
                    <a:pt x="1347" y="822"/>
                    <a:pt x="1350" y="810"/>
                  </a:cubicBezTo>
                  <a:cubicBezTo>
                    <a:pt x="1354" y="799"/>
                    <a:pt x="1366" y="773"/>
                    <a:pt x="1368" y="757"/>
                  </a:cubicBezTo>
                  <a:cubicBezTo>
                    <a:pt x="1370" y="741"/>
                    <a:pt x="1363" y="720"/>
                    <a:pt x="1375" y="710"/>
                  </a:cubicBezTo>
                  <a:cubicBezTo>
                    <a:pt x="1387" y="701"/>
                    <a:pt x="1374" y="695"/>
                    <a:pt x="1370" y="683"/>
                  </a:cubicBezTo>
                  <a:cubicBezTo>
                    <a:pt x="1366" y="670"/>
                    <a:pt x="1363" y="660"/>
                    <a:pt x="1360" y="640"/>
                  </a:cubicBezTo>
                  <a:cubicBezTo>
                    <a:pt x="1356" y="620"/>
                    <a:pt x="1341" y="611"/>
                    <a:pt x="1335" y="621"/>
                  </a:cubicBezTo>
                  <a:cubicBezTo>
                    <a:pt x="1328" y="632"/>
                    <a:pt x="1315" y="627"/>
                    <a:pt x="1308" y="620"/>
                  </a:cubicBezTo>
                  <a:cubicBezTo>
                    <a:pt x="1302" y="613"/>
                    <a:pt x="1294" y="617"/>
                    <a:pt x="1286" y="627"/>
                  </a:cubicBezTo>
                  <a:cubicBezTo>
                    <a:pt x="1278" y="637"/>
                    <a:pt x="1268" y="652"/>
                    <a:pt x="1253" y="636"/>
                  </a:cubicBezTo>
                  <a:cubicBezTo>
                    <a:pt x="1237" y="620"/>
                    <a:pt x="1212" y="594"/>
                    <a:pt x="1223" y="576"/>
                  </a:cubicBezTo>
                  <a:cubicBezTo>
                    <a:pt x="1234" y="558"/>
                    <a:pt x="1230" y="551"/>
                    <a:pt x="1223" y="537"/>
                  </a:cubicBezTo>
                  <a:cubicBezTo>
                    <a:pt x="1217" y="523"/>
                    <a:pt x="1212" y="517"/>
                    <a:pt x="1228" y="507"/>
                  </a:cubicBezTo>
                  <a:cubicBezTo>
                    <a:pt x="1244" y="497"/>
                    <a:pt x="1239" y="489"/>
                    <a:pt x="1248" y="480"/>
                  </a:cubicBezTo>
                  <a:cubicBezTo>
                    <a:pt x="1257" y="471"/>
                    <a:pt x="1264" y="453"/>
                    <a:pt x="1283" y="456"/>
                  </a:cubicBezTo>
                  <a:cubicBezTo>
                    <a:pt x="1303" y="459"/>
                    <a:pt x="1296" y="461"/>
                    <a:pt x="1314" y="469"/>
                  </a:cubicBezTo>
                  <a:cubicBezTo>
                    <a:pt x="1331" y="477"/>
                    <a:pt x="1343" y="482"/>
                    <a:pt x="1344" y="465"/>
                  </a:cubicBezTo>
                  <a:cubicBezTo>
                    <a:pt x="1345" y="448"/>
                    <a:pt x="1365" y="443"/>
                    <a:pt x="1379" y="458"/>
                  </a:cubicBezTo>
                  <a:cubicBezTo>
                    <a:pt x="1392" y="472"/>
                    <a:pt x="1397" y="472"/>
                    <a:pt x="1409" y="472"/>
                  </a:cubicBezTo>
                  <a:cubicBezTo>
                    <a:pt x="1421" y="471"/>
                    <a:pt x="1427" y="487"/>
                    <a:pt x="1448" y="489"/>
                  </a:cubicBezTo>
                  <a:cubicBezTo>
                    <a:pt x="1468" y="490"/>
                    <a:pt x="1466" y="485"/>
                    <a:pt x="1471" y="468"/>
                  </a:cubicBezTo>
                  <a:cubicBezTo>
                    <a:pt x="1477" y="450"/>
                    <a:pt x="1492" y="448"/>
                    <a:pt x="1508" y="452"/>
                  </a:cubicBezTo>
                  <a:cubicBezTo>
                    <a:pt x="1524" y="455"/>
                    <a:pt x="1532" y="449"/>
                    <a:pt x="1536" y="435"/>
                  </a:cubicBezTo>
                  <a:cubicBezTo>
                    <a:pt x="1540" y="420"/>
                    <a:pt x="1530" y="370"/>
                    <a:pt x="1555" y="349"/>
                  </a:cubicBezTo>
                  <a:cubicBezTo>
                    <a:pt x="1581" y="327"/>
                    <a:pt x="1518" y="240"/>
                    <a:pt x="1518" y="240"/>
                  </a:cubicBezTo>
                  <a:cubicBezTo>
                    <a:pt x="1333" y="119"/>
                    <a:pt x="1333" y="119"/>
                    <a:pt x="1333" y="119"/>
                  </a:cubicBezTo>
                  <a:cubicBezTo>
                    <a:pt x="1132" y="190"/>
                    <a:pt x="1132" y="190"/>
                    <a:pt x="1132" y="190"/>
                  </a:cubicBezTo>
                  <a:cubicBezTo>
                    <a:pt x="1132" y="190"/>
                    <a:pt x="565" y="31"/>
                    <a:pt x="554" y="31"/>
                  </a:cubicBezTo>
                  <a:cubicBezTo>
                    <a:pt x="543" y="31"/>
                    <a:pt x="191" y="0"/>
                    <a:pt x="191" y="0"/>
                  </a:cubicBezTo>
                  <a:cubicBezTo>
                    <a:pt x="153" y="216"/>
                    <a:pt x="153" y="216"/>
                    <a:pt x="153" y="216"/>
                  </a:cubicBezTo>
                  <a:cubicBezTo>
                    <a:pt x="153" y="274"/>
                    <a:pt x="153" y="274"/>
                    <a:pt x="153" y="274"/>
                  </a:cubicBezTo>
                  <a:lnTo>
                    <a:pt x="154" y="279"/>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79" name="Freeform 29">
              <a:extLst>
                <a:ext uri="{FF2B5EF4-FFF2-40B4-BE49-F238E27FC236}">
                  <a16:creationId xmlns:a16="http://schemas.microsoft.com/office/drawing/2014/main" id="{E409900C-426A-49C4-88A5-283B876C4C5C}"/>
                </a:ext>
              </a:extLst>
            </p:cNvPr>
            <p:cNvSpPr>
              <a:spLocks noChangeArrowheads="1"/>
            </p:cNvSpPr>
            <p:nvPr/>
          </p:nvSpPr>
          <p:spPr bwMode="auto">
            <a:xfrm>
              <a:off x="2163761" y="2466975"/>
              <a:ext cx="1212850" cy="1041400"/>
            </a:xfrm>
            <a:custGeom>
              <a:avLst/>
              <a:gdLst>
                <a:gd name="T0" fmla="*/ 2147483646 w 2169"/>
                <a:gd name="T1" fmla="*/ 2147483646 h 1862"/>
                <a:gd name="T2" fmla="*/ 2147483646 w 2169"/>
                <a:gd name="T3" fmla="*/ 2147483646 h 1862"/>
                <a:gd name="T4" fmla="*/ 2147483646 w 2169"/>
                <a:gd name="T5" fmla="*/ 2147483646 h 1862"/>
                <a:gd name="T6" fmla="*/ 2147483646 w 2169"/>
                <a:gd name="T7" fmla="*/ 2147483646 h 1862"/>
                <a:gd name="T8" fmla="*/ 2147483646 w 2169"/>
                <a:gd name="T9" fmla="*/ 2147483646 h 1862"/>
                <a:gd name="T10" fmla="*/ 2147483646 w 2169"/>
                <a:gd name="T11" fmla="*/ 2147483646 h 1862"/>
                <a:gd name="T12" fmla="*/ 2147483646 w 2169"/>
                <a:gd name="T13" fmla="*/ 2147483646 h 1862"/>
                <a:gd name="T14" fmla="*/ 2147483646 w 2169"/>
                <a:gd name="T15" fmla="*/ 2147483646 h 1862"/>
                <a:gd name="T16" fmla="*/ 2147483646 w 2169"/>
                <a:gd name="T17" fmla="*/ 2147483646 h 1862"/>
                <a:gd name="T18" fmla="*/ 2147483646 w 2169"/>
                <a:gd name="T19" fmla="*/ 2147483646 h 1862"/>
                <a:gd name="T20" fmla="*/ 2147483646 w 2169"/>
                <a:gd name="T21" fmla="*/ 2147483646 h 1862"/>
                <a:gd name="T22" fmla="*/ 2147483646 w 2169"/>
                <a:gd name="T23" fmla="*/ 2147483646 h 1862"/>
                <a:gd name="T24" fmla="*/ 2147483646 w 2169"/>
                <a:gd name="T25" fmla="*/ 2147483646 h 1862"/>
                <a:gd name="T26" fmla="*/ 2147483646 w 2169"/>
                <a:gd name="T27" fmla="*/ 2147483646 h 1862"/>
                <a:gd name="T28" fmla="*/ 2147483646 w 2169"/>
                <a:gd name="T29" fmla="*/ 2147483646 h 1862"/>
                <a:gd name="T30" fmla="*/ 2147483646 w 2169"/>
                <a:gd name="T31" fmla="*/ 2147483646 h 1862"/>
                <a:gd name="T32" fmla="*/ 2147483646 w 2169"/>
                <a:gd name="T33" fmla="*/ 2147483646 h 1862"/>
                <a:gd name="T34" fmla="*/ 2147483646 w 2169"/>
                <a:gd name="T35" fmla="*/ 2147483646 h 1862"/>
                <a:gd name="T36" fmla="*/ 2147483646 w 2169"/>
                <a:gd name="T37" fmla="*/ 2147483646 h 1862"/>
                <a:gd name="T38" fmla="*/ 2147483646 w 2169"/>
                <a:gd name="T39" fmla="*/ 2147483646 h 1862"/>
                <a:gd name="T40" fmla="*/ 2147483646 w 2169"/>
                <a:gd name="T41" fmla="*/ 2147483646 h 1862"/>
                <a:gd name="T42" fmla="*/ 2147483646 w 2169"/>
                <a:gd name="T43" fmla="*/ 2147483646 h 1862"/>
                <a:gd name="T44" fmla="*/ 2147483646 w 2169"/>
                <a:gd name="T45" fmla="*/ 2147483646 h 1862"/>
                <a:gd name="T46" fmla="*/ 2147483646 w 2169"/>
                <a:gd name="T47" fmla="*/ 2147483646 h 1862"/>
                <a:gd name="T48" fmla="*/ 2147483646 w 2169"/>
                <a:gd name="T49" fmla="*/ 2147483646 h 1862"/>
                <a:gd name="T50" fmla="*/ 2147483646 w 2169"/>
                <a:gd name="T51" fmla="*/ 2147483646 h 1862"/>
                <a:gd name="T52" fmla="*/ 2147483646 w 2169"/>
                <a:gd name="T53" fmla="*/ 2147483646 h 1862"/>
                <a:gd name="T54" fmla="*/ 2147483646 w 2169"/>
                <a:gd name="T55" fmla="*/ 2147483646 h 1862"/>
                <a:gd name="T56" fmla="*/ 2147483646 w 2169"/>
                <a:gd name="T57" fmla="*/ 2147483646 h 1862"/>
                <a:gd name="T58" fmla="*/ 2147483646 w 2169"/>
                <a:gd name="T59" fmla="*/ 2147483646 h 1862"/>
                <a:gd name="T60" fmla="*/ 2147483646 w 2169"/>
                <a:gd name="T61" fmla="*/ 2147483646 h 1862"/>
                <a:gd name="T62" fmla="*/ 2147483646 w 2169"/>
                <a:gd name="T63" fmla="*/ 2147483646 h 1862"/>
                <a:gd name="T64" fmla="*/ 2147483646 w 2169"/>
                <a:gd name="T65" fmla="*/ 2147483646 h 1862"/>
                <a:gd name="T66" fmla="*/ 2147483646 w 2169"/>
                <a:gd name="T67" fmla="*/ 2147483646 h 1862"/>
                <a:gd name="T68" fmla="*/ 2147483646 w 2169"/>
                <a:gd name="T69" fmla="*/ 2147483646 h 1862"/>
                <a:gd name="T70" fmla="*/ 2147483646 w 2169"/>
                <a:gd name="T71" fmla="*/ 2147483646 h 1862"/>
                <a:gd name="T72" fmla="*/ 2147483646 w 2169"/>
                <a:gd name="T73" fmla="*/ 2147483646 h 1862"/>
                <a:gd name="T74" fmla="*/ 2147483646 w 2169"/>
                <a:gd name="T75" fmla="*/ 2147483646 h 1862"/>
                <a:gd name="T76" fmla="*/ 2147483646 w 2169"/>
                <a:gd name="T77" fmla="*/ 2147483646 h 1862"/>
                <a:gd name="T78" fmla="*/ 2147483646 w 2169"/>
                <a:gd name="T79" fmla="*/ 2147483646 h 1862"/>
                <a:gd name="T80" fmla="*/ 2147483646 w 2169"/>
                <a:gd name="T81" fmla="*/ 2147483646 h 1862"/>
                <a:gd name="T82" fmla="*/ 2147483646 w 2169"/>
                <a:gd name="T83" fmla="*/ 2147483646 h 1862"/>
                <a:gd name="T84" fmla="*/ 2147483646 w 2169"/>
                <a:gd name="T85" fmla="*/ 2147483646 h 1862"/>
                <a:gd name="T86" fmla="*/ 2147483646 w 2169"/>
                <a:gd name="T87" fmla="*/ 2147483646 h 1862"/>
                <a:gd name="T88" fmla="*/ 2147483646 w 2169"/>
                <a:gd name="T89" fmla="*/ 2147483646 h 1862"/>
                <a:gd name="T90" fmla="*/ 2147483646 w 2169"/>
                <a:gd name="T91" fmla="*/ 2147483646 h 1862"/>
                <a:gd name="T92" fmla="*/ 2147483646 w 2169"/>
                <a:gd name="T93" fmla="*/ 2147483646 h 1862"/>
                <a:gd name="T94" fmla="*/ 2147483646 w 2169"/>
                <a:gd name="T95" fmla="*/ 2147483646 h 18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9"/>
                <a:gd name="T145" fmla="*/ 0 h 1862"/>
                <a:gd name="T146" fmla="*/ 2169 w 2169"/>
                <a:gd name="T147" fmla="*/ 1862 h 18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9" h="1862">
                  <a:moveTo>
                    <a:pt x="397" y="1154"/>
                  </a:moveTo>
                  <a:cubicBezTo>
                    <a:pt x="397" y="1154"/>
                    <a:pt x="400" y="1183"/>
                    <a:pt x="397" y="1194"/>
                  </a:cubicBezTo>
                  <a:cubicBezTo>
                    <a:pt x="394" y="1205"/>
                    <a:pt x="399" y="1249"/>
                    <a:pt x="398" y="1258"/>
                  </a:cubicBezTo>
                  <a:cubicBezTo>
                    <a:pt x="398" y="1267"/>
                    <a:pt x="388" y="1303"/>
                    <a:pt x="402" y="1329"/>
                  </a:cubicBezTo>
                  <a:cubicBezTo>
                    <a:pt x="415" y="1354"/>
                    <a:pt x="436" y="1365"/>
                    <a:pt x="442" y="1374"/>
                  </a:cubicBezTo>
                  <a:cubicBezTo>
                    <a:pt x="448" y="1382"/>
                    <a:pt x="463" y="1409"/>
                    <a:pt x="468" y="1396"/>
                  </a:cubicBezTo>
                  <a:cubicBezTo>
                    <a:pt x="474" y="1382"/>
                    <a:pt x="482" y="1382"/>
                    <a:pt x="491" y="1380"/>
                  </a:cubicBezTo>
                  <a:cubicBezTo>
                    <a:pt x="501" y="1379"/>
                    <a:pt x="522" y="1372"/>
                    <a:pt x="528" y="1365"/>
                  </a:cubicBezTo>
                  <a:cubicBezTo>
                    <a:pt x="534" y="1359"/>
                    <a:pt x="538" y="1363"/>
                    <a:pt x="534" y="1345"/>
                  </a:cubicBezTo>
                  <a:cubicBezTo>
                    <a:pt x="531" y="1327"/>
                    <a:pt x="536" y="1320"/>
                    <a:pt x="547" y="1310"/>
                  </a:cubicBezTo>
                  <a:cubicBezTo>
                    <a:pt x="558" y="1300"/>
                    <a:pt x="566" y="1296"/>
                    <a:pt x="578" y="1299"/>
                  </a:cubicBezTo>
                  <a:cubicBezTo>
                    <a:pt x="590" y="1303"/>
                    <a:pt x="596" y="1305"/>
                    <a:pt x="600" y="1317"/>
                  </a:cubicBezTo>
                  <a:cubicBezTo>
                    <a:pt x="604" y="1328"/>
                    <a:pt x="609" y="1334"/>
                    <a:pt x="613" y="1341"/>
                  </a:cubicBezTo>
                  <a:cubicBezTo>
                    <a:pt x="618" y="1348"/>
                    <a:pt x="617" y="1356"/>
                    <a:pt x="611" y="1357"/>
                  </a:cubicBezTo>
                  <a:cubicBezTo>
                    <a:pt x="604" y="1358"/>
                    <a:pt x="579" y="1354"/>
                    <a:pt x="578" y="1366"/>
                  </a:cubicBezTo>
                  <a:cubicBezTo>
                    <a:pt x="577" y="1379"/>
                    <a:pt x="588" y="1385"/>
                    <a:pt x="592" y="1394"/>
                  </a:cubicBezTo>
                  <a:cubicBezTo>
                    <a:pt x="597" y="1404"/>
                    <a:pt x="602" y="1419"/>
                    <a:pt x="609" y="1435"/>
                  </a:cubicBezTo>
                  <a:cubicBezTo>
                    <a:pt x="617" y="1450"/>
                    <a:pt x="619" y="1465"/>
                    <a:pt x="634" y="1469"/>
                  </a:cubicBezTo>
                  <a:cubicBezTo>
                    <a:pt x="650" y="1472"/>
                    <a:pt x="653" y="1471"/>
                    <a:pt x="668" y="1469"/>
                  </a:cubicBezTo>
                  <a:cubicBezTo>
                    <a:pt x="683" y="1466"/>
                    <a:pt x="708" y="1467"/>
                    <a:pt x="714" y="1481"/>
                  </a:cubicBezTo>
                  <a:cubicBezTo>
                    <a:pt x="721" y="1494"/>
                    <a:pt x="729" y="1502"/>
                    <a:pt x="732" y="1515"/>
                  </a:cubicBezTo>
                  <a:cubicBezTo>
                    <a:pt x="736" y="1529"/>
                    <a:pt x="742" y="1536"/>
                    <a:pt x="745" y="1548"/>
                  </a:cubicBezTo>
                  <a:cubicBezTo>
                    <a:pt x="749" y="1560"/>
                    <a:pt x="756" y="1576"/>
                    <a:pt x="768" y="1580"/>
                  </a:cubicBezTo>
                  <a:cubicBezTo>
                    <a:pt x="780" y="1585"/>
                    <a:pt x="784" y="1597"/>
                    <a:pt x="790" y="1604"/>
                  </a:cubicBezTo>
                  <a:cubicBezTo>
                    <a:pt x="796" y="1611"/>
                    <a:pt x="800" y="1616"/>
                    <a:pt x="799" y="1630"/>
                  </a:cubicBezTo>
                  <a:cubicBezTo>
                    <a:pt x="797" y="1644"/>
                    <a:pt x="794" y="1652"/>
                    <a:pt x="806" y="1666"/>
                  </a:cubicBezTo>
                  <a:cubicBezTo>
                    <a:pt x="818" y="1679"/>
                    <a:pt x="825" y="1682"/>
                    <a:pt x="826" y="1693"/>
                  </a:cubicBezTo>
                  <a:cubicBezTo>
                    <a:pt x="827" y="1704"/>
                    <a:pt x="834" y="1711"/>
                    <a:pt x="839" y="1709"/>
                  </a:cubicBezTo>
                  <a:cubicBezTo>
                    <a:pt x="844" y="1707"/>
                    <a:pt x="839" y="1715"/>
                    <a:pt x="839" y="1725"/>
                  </a:cubicBezTo>
                  <a:cubicBezTo>
                    <a:pt x="838" y="1736"/>
                    <a:pt x="833" y="1747"/>
                    <a:pt x="841" y="1761"/>
                  </a:cubicBezTo>
                  <a:cubicBezTo>
                    <a:pt x="849" y="1775"/>
                    <a:pt x="856" y="1786"/>
                    <a:pt x="859" y="1800"/>
                  </a:cubicBezTo>
                  <a:cubicBezTo>
                    <a:pt x="861" y="1814"/>
                    <a:pt x="863" y="1822"/>
                    <a:pt x="873" y="1821"/>
                  </a:cubicBezTo>
                  <a:cubicBezTo>
                    <a:pt x="882" y="1821"/>
                    <a:pt x="901" y="1813"/>
                    <a:pt x="915" y="1830"/>
                  </a:cubicBezTo>
                  <a:cubicBezTo>
                    <a:pt x="928" y="1846"/>
                    <a:pt x="910" y="1855"/>
                    <a:pt x="936" y="1859"/>
                  </a:cubicBezTo>
                  <a:cubicBezTo>
                    <a:pt x="962" y="1862"/>
                    <a:pt x="966" y="1858"/>
                    <a:pt x="971" y="1850"/>
                  </a:cubicBezTo>
                  <a:cubicBezTo>
                    <a:pt x="976" y="1843"/>
                    <a:pt x="994" y="1828"/>
                    <a:pt x="1006" y="1827"/>
                  </a:cubicBezTo>
                  <a:cubicBezTo>
                    <a:pt x="1018" y="1826"/>
                    <a:pt x="1022" y="1820"/>
                    <a:pt x="1025" y="1815"/>
                  </a:cubicBezTo>
                  <a:cubicBezTo>
                    <a:pt x="1028" y="1810"/>
                    <a:pt x="1044" y="1803"/>
                    <a:pt x="1049" y="1800"/>
                  </a:cubicBezTo>
                  <a:cubicBezTo>
                    <a:pt x="1054" y="1798"/>
                    <a:pt x="1064" y="1797"/>
                    <a:pt x="1063" y="1810"/>
                  </a:cubicBezTo>
                  <a:cubicBezTo>
                    <a:pt x="1062" y="1823"/>
                    <a:pt x="1065" y="1831"/>
                    <a:pt x="1074" y="1829"/>
                  </a:cubicBezTo>
                  <a:cubicBezTo>
                    <a:pt x="1082" y="1827"/>
                    <a:pt x="1093" y="1816"/>
                    <a:pt x="1099" y="1806"/>
                  </a:cubicBezTo>
                  <a:cubicBezTo>
                    <a:pt x="1104" y="1797"/>
                    <a:pt x="1131" y="1771"/>
                    <a:pt x="1131" y="1757"/>
                  </a:cubicBezTo>
                  <a:cubicBezTo>
                    <a:pt x="1131" y="1743"/>
                    <a:pt x="1139" y="1734"/>
                    <a:pt x="1139" y="1724"/>
                  </a:cubicBezTo>
                  <a:cubicBezTo>
                    <a:pt x="1139" y="1714"/>
                    <a:pt x="1145" y="1690"/>
                    <a:pt x="1128" y="1681"/>
                  </a:cubicBezTo>
                  <a:cubicBezTo>
                    <a:pt x="1112" y="1673"/>
                    <a:pt x="1110" y="1665"/>
                    <a:pt x="1112" y="1652"/>
                  </a:cubicBezTo>
                  <a:cubicBezTo>
                    <a:pt x="1114" y="1640"/>
                    <a:pt x="1118" y="1632"/>
                    <a:pt x="1117" y="1621"/>
                  </a:cubicBezTo>
                  <a:cubicBezTo>
                    <a:pt x="1117" y="1611"/>
                    <a:pt x="1109" y="1604"/>
                    <a:pt x="1119" y="1594"/>
                  </a:cubicBezTo>
                  <a:cubicBezTo>
                    <a:pt x="1130" y="1583"/>
                    <a:pt x="1127" y="1581"/>
                    <a:pt x="1132" y="1572"/>
                  </a:cubicBezTo>
                  <a:cubicBezTo>
                    <a:pt x="1138" y="1564"/>
                    <a:pt x="1157" y="1556"/>
                    <a:pt x="1169" y="1552"/>
                  </a:cubicBezTo>
                  <a:cubicBezTo>
                    <a:pt x="1182" y="1548"/>
                    <a:pt x="1187" y="1541"/>
                    <a:pt x="1195" y="1535"/>
                  </a:cubicBezTo>
                  <a:cubicBezTo>
                    <a:pt x="1202" y="1529"/>
                    <a:pt x="1208" y="1523"/>
                    <a:pt x="1209" y="1511"/>
                  </a:cubicBezTo>
                  <a:cubicBezTo>
                    <a:pt x="1211" y="1499"/>
                    <a:pt x="1213" y="1500"/>
                    <a:pt x="1223" y="1489"/>
                  </a:cubicBezTo>
                  <a:cubicBezTo>
                    <a:pt x="1234" y="1479"/>
                    <a:pt x="1236" y="1472"/>
                    <a:pt x="1238" y="1462"/>
                  </a:cubicBezTo>
                  <a:cubicBezTo>
                    <a:pt x="1239" y="1452"/>
                    <a:pt x="1249" y="1438"/>
                    <a:pt x="1236" y="1435"/>
                  </a:cubicBezTo>
                  <a:cubicBezTo>
                    <a:pt x="1223" y="1433"/>
                    <a:pt x="1209" y="1426"/>
                    <a:pt x="1219" y="1414"/>
                  </a:cubicBezTo>
                  <a:cubicBezTo>
                    <a:pt x="1229" y="1402"/>
                    <a:pt x="1231" y="1396"/>
                    <a:pt x="1243" y="1395"/>
                  </a:cubicBezTo>
                  <a:cubicBezTo>
                    <a:pt x="1254" y="1394"/>
                    <a:pt x="1254" y="1395"/>
                    <a:pt x="1260" y="1384"/>
                  </a:cubicBezTo>
                  <a:cubicBezTo>
                    <a:pt x="1265" y="1372"/>
                    <a:pt x="1264" y="1376"/>
                    <a:pt x="1280" y="1380"/>
                  </a:cubicBezTo>
                  <a:cubicBezTo>
                    <a:pt x="1296" y="1384"/>
                    <a:pt x="1303" y="1382"/>
                    <a:pt x="1311" y="1372"/>
                  </a:cubicBezTo>
                  <a:cubicBezTo>
                    <a:pt x="1320" y="1362"/>
                    <a:pt x="1326" y="1350"/>
                    <a:pt x="1331" y="1337"/>
                  </a:cubicBezTo>
                  <a:cubicBezTo>
                    <a:pt x="1335" y="1323"/>
                    <a:pt x="1337" y="1316"/>
                    <a:pt x="1348" y="1310"/>
                  </a:cubicBezTo>
                  <a:cubicBezTo>
                    <a:pt x="1359" y="1305"/>
                    <a:pt x="1366" y="1301"/>
                    <a:pt x="1374" y="1305"/>
                  </a:cubicBezTo>
                  <a:cubicBezTo>
                    <a:pt x="1383" y="1309"/>
                    <a:pt x="1406" y="1314"/>
                    <a:pt x="1388" y="1321"/>
                  </a:cubicBezTo>
                  <a:cubicBezTo>
                    <a:pt x="1370" y="1327"/>
                    <a:pt x="1374" y="1333"/>
                    <a:pt x="1372" y="1344"/>
                  </a:cubicBezTo>
                  <a:cubicBezTo>
                    <a:pt x="1369" y="1355"/>
                    <a:pt x="1372" y="1372"/>
                    <a:pt x="1383" y="1372"/>
                  </a:cubicBezTo>
                  <a:cubicBezTo>
                    <a:pt x="1394" y="1372"/>
                    <a:pt x="1413" y="1370"/>
                    <a:pt x="1400" y="1388"/>
                  </a:cubicBezTo>
                  <a:cubicBezTo>
                    <a:pt x="1386" y="1405"/>
                    <a:pt x="1375" y="1414"/>
                    <a:pt x="1380" y="1428"/>
                  </a:cubicBezTo>
                  <a:cubicBezTo>
                    <a:pt x="1385" y="1443"/>
                    <a:pt x="1395" y="1458"/>
                    <a:pt x="1404" y="1462"/>
                  </a:cubicBezTo>
                  <a:cubicBezTo>
                    <a:pt x="1414" y="1466"/>
                    <a:pt x="1438" y="1480"/>
                    <a:pt x="1453" y="1477"/>
                  </a:cubicBezTo>
                  <a:cubicBezTo>
                    <a:pt x="1468" y="1473"/>
                    <a:pt x="1488" y="1467"/>
                    <a:pt x="1501" y="1464"/>
                  </a:cubicBezTo>
                  <a:cubicBezTo>
                    <a:pt x="1514" y="1461"/>
                    <a:pt x="1513" y="1459"/>
                    <a:pt x="1520" y="1444"/>
                  </a:cubicBezTo>
                  <a:cubicBezTo>
                    <a:pt x="1527" y="1430"/>
                    <a:pt x="1520" y="1413"/>
                    <a:pt x="1544" y="1424"/>
                  </a:cubicBezTo>
                  <a:cubicBezTo>
                    <a:pt x="1568" y="1434"/>
                    <a:pt x="1575" y="1434"/>
                    <a:pt x="1575" y="1445"/>
                  </a:cubicBezTo>
                  <a:cubicBezTo>
                    <a:pt x="1576" y="1455"/>
                    <a:pt x="1569" y="1459"/>
                    <a:pt x="1575" y="1472"/>
                  </a:cubicBezTo>
                  <a:cubicBezTo>
                    <a:pt x="1582" y="1485"/>
                    <a:pt x="1579" y="1490"/>
                    <a:pt x="1597" y="1489"/>
                  </a:cubicBezTo>
                  <a:cubicBezTo>
                    <a:pt x="1615" y="1488"/>
                    <a:pt x="1611" y="1491"/>
                    <a:pt x="1625" y="1484"/>
                  </a:cubicBezTo>
                  <a:cubicBezTo>
                    <a:pt x="1638" y="1478"/>
                    <a:pt x="1654" y="1483"/>
                    <a:pt x="1668" y="1493"/>
                  </a:cubicBezTo>
                  <a:cubicBezTo>
                    <a:pt x="1682" y="1503"/>
                    <a:pt x="1685" y="1523"/>
                    <a:pt x="1697" y="1507"/>
                  </a:cubicBezTo>
                  <a:cubicBezTo>
                    <a:pt x="1709" y="1491"/>
                    <a:pt x="1715" y="1496"/>
                    <a:pt x="1722" y="1498"/>
                  </a:cubicBezTo>
                  <a:cubicBezTo>
                    <a:pt x="1730" y="1501"/>
                    <a:pt x="1733" y="1496"/>
                    <a:pt x="1742" y="1484"/>
                  </a:cubicBezTo>
                  <a:cubicBezTo>
                    <a:pt x="1751" y="1472"/>
                    <a:pt x="1751" y="1461"/>
                    <a:pt x="1761" y="1455"/>
                  </a:cubicBezTo>
                  <a:cubicBezTo>
                    <a:pt x="1771" y="1449"/>
                    <a:pt x="1775" y="1442"/>
                    <a:pt x="1768" y="1432"/>
                  </a:cubicBezTo>
                  <a:cubicBezTo>
                    <a:pt x="1761" y="1422"/>
                    <a:pt x="1739" y="1422"/>
                    <a:pt x="1732" y="1411"/>
                  </a:cubicBezTo>
                  <a:cubicBezTo>
                    <a:pt x="1726" y="1401"/>
                    <a:pt x="1719" y="1403"/>
                    <a:pt x="1710" y="1402"/>
                  </a:cubicBezTo>
                  <a:cubicBezTo>
                    <a:pt x="1702" y="1402"/>
                    <a:pt x="1704" y="1393"/>
                    <a:pt x="1697" y="1380"/>
                  </a:cubicBezTo>
                  <a:cubicBezTo>
                    <a:pt x="1690" y="1366"/>
                    <a:pt x="1680" y="1359"/>
                    <a:pt x="1664" y="1357"/>
                  </a:cubicBezTo>
                  <a:cubicBezTo>
                    <a:pt x="1647" y="1355"/>
                    <a:pt x="1641" y="1342"/>
                    <a:pt x="1644" y="1332"/>
                  </a:cubicBezTo>
                  <a:cubicBezTo>
                    <a:pt x="1646" y="1322"/>
                    <a:pt x="1649" y="1309"/>
                    <a:pt x="1666" y="1306"/>
                  </a:cubicBezTo>
                  <a:cubicBezTo>
                    <a:pt x="1683" y="1303"/>
                    <a:pt x="1701" y="1304"/>
                    <a:pt x="1702" y="1295"/>
                  </a:cubicBezTo>
                  <a:cubicBezTo>
                    <a:pt x="1703" y="1285"/>
                    <a:pt x="1708" y="1267"/>
                    <a:pt x="1719" y="1275"/>
                  </a:cubicBezTo>
                  <a:cubicBezTo>
                    <a:pt x="1731" y="1282"/>
                    <a:pt x="1752" y="1303"/>
                    <a:pt x="1758" y="1311"/>
                  </a:cubicBezTo>
                  <a:cubicBezTo>
                    <a:pt x="1764" y="1319"/>
                    <a:pt x="1775" y="1340"/>
                    <a:pt x="1780" y="1332"/>
                  </a:cubicBezTo>
                  <a:cubicBezTo>
                    <a:pt x="1785" y="1325"/>
                    <a:pt x="1795" y="1319"/>
                    <a:pt x="1786" y="1303"/>
                  </a:cubicBezTo>
                  <a:cubicBezTo>
                    <a:pt x="1776" y="1286"/>
                    <a:pt x="1755" y="1262"/>
                    <a:pt x="1751" y="1252"/>
                  </a:cubicBezTo>
                  <a:cubicBezTo>
                    <a:pt x="1747" y="1242"/>
                    <a:pt x="1726" y="1226"/>
                    <a:pt x="1712" y="1230"/>
                  </a:cubicBezTo>
                  <a:cubicBezTo>
                    <a:pt x="1698" y="1234"/>
                    <a:pt x="1677" y="1241"/>
                    <a:pt x="1675" y="1221"/>
                  </a:cubicBezTo>
                  <a:cubicBezTo>
                    <a:pt x="1672" y="1202"/>
                    <a:pt x="1678" y="1164"/>
                    <a:pt x="1646" y="1163"/>
                  </a:cubicBezTo>
                  <a:cubicBezTo>
                    <a:pt x="1614" y="1161"/>
                    <a:pt x="1613" y="1158"/>
                    <a:pt x="1612" y="1144"/>
                  </a:cubicBezTo>
                  <a:cubicBezTo>
                    <a:pt x="1612" y="1131"/>
                    <a:pt x="1613" y="1110"/>
                    <a:pt x="1609" y="1098"/>
                  </a:cubicBezTo>
                  <a:cubicBezTo>
                    <a:pt x="1606" y="1085"/>
                    <a:pt x="1603" y="1071"/>
                    <a:pt x="1616" y="1068"/>
                  </a:cubicBezTo>
                  <a:cubicBezTo>
                    <a:pt x="1629" y="1064"/>
                    <a:pt x="1649" y="1064"/>
                    <a:pt x="1661" y="1050"/>
                  </a:cubicBezTo>
                  <a:cubicBezTo>
                    <a:pt x="1673" y="1035"/>
                    <a:pt x="1676" y="1026"/>
                    <a:pt x="1673" y="1011"/>
                  </a:cubicBezTo>
                  <a:cubicBezTo>
                    <a:pt x="1669" y="997"/>
                    <a:pt x="1658" y="968"/>
                    <a:pt x="1652" y="957"/>
                  </a:cubicBezTo>
                  <a:cubicBezTo>
                    <a:pt x="1646" y="945"/>
                    <a:pt x="1642" y="924"/>
                    <a:pt x="1649" y="914"/>
                  </a:cubicBezTo>
                  <a:cubicBezTo>
                    <a:pt x="1655" y="904"/>
                    <a:pt x="1667" y="893"/>
                    <a:pt x="1675" y="890"/>
                  </a:cubicBezTo>
                  <a:cubicBezTo>
                    <a:pt x="1683" y="887"/>
                    <a:pt x="1692" y="886"/>
                    <a:pt x="1709" y="893"/>
                  </a:cubicBezTo>
                  <a:cubicBezTo>
                    <a:pt x="1727" y="899"/>
                    <a:pt x="1734" y="917"/>
                    <a:pt x="1743" y="932"/>
                  </a:cubicBezTo>
                  <a:cubicBezTo>
                    <a:pt x="1751" y="946"/>
                    <a:pt x="1747" y="955"/>
                    <a:pt x="1762" y="947"/>
                  </a:cubicBezTo>
                  <a:cubicBezTo>
                    <a:pt x="1777" y="939"/>
                    <a:pt x="1778" y="938"/>
                    <a:pt x="1793" y="935"/>
                  </a:cubicBezTo>
                  <a:cubicBezTo>
                    <a:pt x="1807" y="932"/>
                    <a:pt x="1818" y="933"/>
                    <a:pt x="1830" y="951"/>
                  </a:cubicBezTo>
                  <a:cubicBezTo>
                    <a:pt x="1842" y="969"/>
                    <a:pt x="1838" y="967"/>
                    <a:pt x="1852" y="977"/>
                  </a:cubicBezTo>
                  <a:cubicBezTo>
                    <a:pt x="1867" y="988"/>
                    <a:pt x="1885" y="988"/>
                    <a:pt x="1898" y="986"/>
                  </a:cubicBezTo>
                  <a:cubicBezTo>
                    <a:pt x="1911" y="984"/>
                    <a:pt x="1937" y="980"/>
                    <a:pt x="1942" y="965"/>
                  </a:cubicBezTo>
                  <a:cubicBezTo>
                    <a:pt x="1947" y="951"/>
                    <a:pt x="1966" y="925"/>
                    <a:pt x="1969" y="913"/>
                  </a:cubicBezTo>
                  <a:cubicBezTo>
                    <a:pt x="1973" y="900"/>
                    <a:pt x="1975" y="885"/>
                    <a:pt x="1983" y="872"/>
                  </a:cubicBezTo>
                  <a:cubicBezTo>
                    <a:pt x="1991" y="860"/>
                    <a:pt x="1996" y="847"/>
                    <a:pt x="1992" y="837"/>
                  </a:cubicBezTo>
                  <a:cubicBezTo>
                    <a:pt x="1987" y="826"/>
                    <a:pt x="1985" y="820"/>
                    <a:pt x="1999" y="816"/>
                  </a:cubicBezTo>
                  <a:cubicBezTo>
                    <a:pt x="2014" y="811"/>
                    <a:pt x="2032" y="808"/>
                    <a:pt x="2052" y="805"/>
                  </a:cubicBezTo>
                  <a:cubicBezTo>
                    <a:pt x="2071" y="801"/>
                    <a:pt x="2089" y="786"/>
                    <a:pt x="2095" y="777"/>
                  </a:cubicBezTo>
                  <a:cubicBezTo>
                    <a:pt x="2101" y="768"/>
                    <a:pt x="2125" y="725"/>
                    <a:pt x="2126" y="714"/>
                  </a:cubicBezTo>
                  <a:cubicBezTo>
                    <a:pt x="2128" y="702"/>
                    <a:pt x="2136" y="671"/>
                    <a:pt x="2140" y="659"/>
                  </a:cubicBezTo>
                  <a:cubicBezTo>
                    <a:pt x="2144" y="647"/>
                    <a:pt x="2150" y="631"/>
                    <a:pt x="2157" y="620"/>
                  </a:cubicBezTo>
                  <a:cubicBezTo>
                    <a:pt x="2164" y="610"/>
                    <a:pt x="2169" y="597"/>
                    <a:pt x="2160" y="586"/>
                  </a:cubicBezTo>
                  <a:cubicBezTo>
                    <a:pt x="2151" y="575"/>
                    <a:pt x="2137" y="561"/>
                    <a:pt x="2147" y="550"/>
                  </a:cubicBezTo>
                  <a:cubicBezTo>
                    <a:pt x="2157" y="540"/>
                    <a:pt x="2168" y="530"/>
                    <a:pt x="2168" y="518"/>
                  </a:cubicBezTo>
                  <a:cubicBezTo>
                    <a:pt x="2168" y="506"/>
                    <a:pt x="2145" y="486"/>
                    <a:pt x="2119" y="499"/>
                  </a:cubicBezTo>
                  <a:cubicBezTo>
                    <a:pt x="2094" y="512"/>
                    <a:pt x="2064" y="526"/>
                    <a:pt x="2050" y="518"/>
                  </a:cubicBezTo>
                  <a:cubicBezTo>
                    <a:pt x="2035" y="511"/>
                    <a:pt x="2018" y="493"/>
                    <a:pt x="2012" y="482"/>
                  </a:cubicBezTo>
                  <a:cubicBezTo>
                    <a:pt x="2006" y="471"/>
                    <a:pt x="1989" y="465"/>
                    <a:pt x="1974" y="473"/>
                  </a:cubicBezTo>
                  <a:cubicBezTo>
                    <a:pt x="1959" y="481"/>
                    <a:pt x="1961" y="479"/>
                    <a:pt x="1958" y="456"/>
                  </a:cubicBezTo>
                  <a:cubicBezTo>
                    <a:pt x="1955" y="434"/>
                    <a:pt x="1942" y="445"/>
                    <a:pt x="1933" y="453"/>
                  </a:cubicBezTo>
                  <a:cubicBezTo>
                    <a:pt x="1925" y="461"/>
                    <a:pt x="1899" y="455"/>
                    <a:pt x="1893" y="449"/>
                  </a:cubicBezTo>
                  <a:cubicBezTo>
                    <a:pt x="1887" y="443"/>
                    <a:pt x="1900" y="436"/>
                    <a:pt x="1897" y="419"/>
                  </a:cubicBezTo>
                  <a:cubicBezTo>
                    <a:pt x="1895" y="401"/>
                    <a:pt x="1865" y="393"/>
                    <a:pt x="1839" y="402"/>
                  </a:cubicBezTo>
                  <a:cubicBezTo>
                    <a:pt x="1813" y="412"/>
                    <a:pt x="1779" y="430"/>
                    <a:pt x="1759" y="434"/>
                  </a:cubicBezTo>
                  <a:cubicBezTo>
                    <a:pt x="1738" y="438"/>
                    <a:pt x="1710" y="424"/>
                    <a:pt x="1713" y="407"/>
                  </a:cubicBezTo>
                  <a:cubicBezTo>
                    <a:pt x="1716" y="390"/>
                    <a:pt x="1713" y="388"/>
                    <a:pt x="1695" y="386"/>
                  </a:cubicBezTo>
                  <a:cubicBezTo>
                    <a:pt x="1677" y="384"/>
                    <a:pt x="1655" y="395"/>
                    <a:pt x="1632" y="345"/>
                  </a:cubicBezTo>
                  <a:cubicBezTo>
                    <a:pt x="1609" y="295"/>
                    <a:pt x="1295" y="100"/>
                    <a:pt x="1295" y="100"/>
                  </a:cubicBezTo>
                  <a:cubicBezTo>
                    <a:pt x="1041" y="0"/>
                    <a:pt x="1041" y="0"/>
                    <a:pt x="1041" y="0"/>
                  </a:cubicBezTo>
                  <a:cubicBezTo>
                    <a:pt x="676" y="141"/>
                    <a:pt x="676" y="141"/>
                    <a:pt x="676" y="141"/>
                  </a:cubicBezTo>
                  <a:cubicBezTo>
                    <a:pt x="252" y="164"/>
                    <a:pt x="252" y="164"/>
                    <a:pt x="252" y="164"/>
                  </a:cubicBezTo>
                  <a:cubicBezTo>
                    <a:pt x="0" y="303"/>
                    <a:pt x="0" y="303"/>
                    <a:pt x="0" y="303"/>
                  </a:cubicBezTo>
                  <a:cubicBezTo>
                    <a:pt x="119" y="623"/>
                    <a:pt x="119" y="623"/>
                    <a:pt x="119" y="623"/>
                  </a:cubicBezTo>
                  <a:cubicBezTo>
                    <a:pt x="297" y="1121"/>
                    <a:pt x="297" y="1121"/>
                    <a:pt x="297" y="1121"/>
                  </a:cubicBezTo>
                  <a:lnTo>
                    <a:pt x="397" y="1154"/>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80" name="Freeform 30">
              <a:extLst>
                <a:ext uri="{FF2B5EF4-FFF2-40B4-BE49-F238E27FC236}">
                  <a16:creationId xmlns:a16="http://schemas.microsoft.com/office/drawing/2014/main" id="{45C87CB7-499E-485A-9F9A-30780A3C9DDB}"/>
                </a:ext>
              </a:extLst>
            </p:cNvPr>
            <p:cNvSpPr>
              <a:spLocks noChangeArrowheads="1"/>
            </p:cNvSpPr>
            <p:nvPr/>
          </p:nvSpPr>
          <p:spPr bwMode="auto">
            <a:xfrm>
              <a:off x="1884362" y="1438275"/>
              <a:ext cx="1492250" cy="1277937"/>
            </a:xfrm>
            <a:custGeom>
              <a:avLst/>
              <a:gdLst>
                <a:gd name="T0" fmla="*/ 2147483646 w 2667"/>
                <a:gd name="T1" fmla="*/ 2147483646 h 2283"/>
                <a:gd name="T2" fmla="*/ 2147483646 w 2667"/>
                <a:gd name="T3" fmla="*/ 2147483646 h 2283"/>
                <a:gd name="T4" fmla="*/ 2147483646 w 2667"/>
                <a:gd name="T5" fmla="*/ 2147483646 h 2283"/>
                <a:gd name="T6" fmla="*/ 2147483646 w 2667"/>
                <a:gd name="T7" fmla="*/ 2147483646 h 2283"/>
                <a:gd name="T8" fmla="*/ 2147483646 w 2667"/>
                <a:gd name="T9" fmla="*/ 2147483646 h 2283"/>
                <a:gd name="T10" fmla="*/ 2147483646 w 2667"/>
                <a:gd name="T11" fmla="*/ 2147483646 h 2283"/>
                <a:gd name="T12" fmla="*/ 2147483646 w 2667"/>
                <a:gd name="T13" fmla="*/ 2147483646 h 2283"/>
                <a:gd name="T14" fmla="*/ 2147483646 w 2667"/>
                <a:gd name="T15" fmla="*/ 2147483646 h 2283"/>
                <a:gd name="T16" fmla="*/ 2147483646 w 2667"/>
                <a:gd name="T17" fmla="*/ 2147483646 h 2283"/>
                <a:gd name="T18" fmla="*/ 2147483646 w 2667"/>
                <a:gd name="T19" fmla="*/ 2147483646 h 2283"/>
                <a:gd name="T20" fmla="*/ 2147483646 w 2667"/>
                <a:gd name="T21" fmla="*/ 2147483646 h 2283"/>
                <a:gd name="T22" fmla="*/ 2147483646 w 2667"/>
                <a:gd name="T23" fmla="*/ 2147483646 h 2283"/>
                <a:gd name="T24" fmla="*/ 2147483646 w 2667"/>
                <a:gd name="T25" fmla="*/ 2147483646 h 2283"/>
                <a:gd name="T26" fmla="*/ 2147483646 w 2667"/>
                <a:gd name="T27" fmla="*/ 2147483646 h 2283"/>
                <a:gd name="T28" fmla="*/ 2147483646 w 2667"/>
                <a:gd name="T29" fmla="*/ 2147483646 h 2283"/>
                <a:gd name="T30" fmla="*/ 2147483646 w 2667"/>
                <a:gd name="T31" fmla="*/ 2147483646 h 2283"/>
                <a:gd name="T32" fmla="*/ 2147483646 w 2667"/>
                <a:gd name="T33" fmla="*/ 2147483646 h 2283"/>
                <a:gd name="T34" fmla="*/ 2147483646 w 2667"/>
                <a:gd name="T35" fmla="*/ 2147483646 h 2283"/>
                <a:gd name="T36" fmla="*/ 2147483646 w 2667"/>
                <a:gd name="T37" fmla="*/ 2147483646 h 2283"/>
                <a:gd name="T38" fmla="*/ 2147483646 w 2667"/>
                <a:gd name="T39" fmla="*/ 2147483646 h 2283"/>
                <a:gd name="T40" fmla="*/ 2147483646 w 2667"/>
                <a:gd name="T41" fmla="*/ 2147483646 h 2283"/>
                <a:gd name="T42" fmla="*/ 2147483646 w 2667"/>
                <a:gd name="T43" fmla="*/ 2147483646 h 2283"/>
                <a:gd name="T44" fmla="*/ 2147483646 w 2667"/>
                <a:gd name="T45" fmla="*/ 2147483646 h 2283"/>
                <a:gd name="T46" fmla="*/ 2147483646 w 2667"/>
                <a:gd name="T47" fmla="*/ 2147483646 h 2283"/>
                <a:gd name="T48" fmla="*/ 2147483646 w 2667"/>
                <a:gd name="T49" fmla="*/ 2147483646 h 2283"/>
                <a:gd name="T50" fmla="*/ 2147483646 w 2667"/>
                <a:gd name="T51" fmla="*/ 2147483646 h 2283"/>
                <a:gd name="T52" fmla="*/ 2147483646 w 2667"/>
                <a:gd name="T53" fmla="*/ 2147483646 h 2283"/>
                <a:gd name="T54" fmla="*/ 2147483646 w 2667"/>
                <a:gd name="T55" fmla="*/ 2147483646 h 2283"/>
                <a:gd name="T56" fmla="*/ 2147483646 w 2667"/>
                <a:gd name="T57" fmla="*/ 2147483646 h 2283"/>
                <a:gd name="T58" fmla="*/ 2147483646 w 2667"/>
                <a:gd name="T59" fmla="*/ 2147483646 h 2283"/>
                <a:gd name="T60" fmla="*/ 2147483646 w 2667"/>
                <a:gd name="T61" fmla="*/ 2147483646 h 2283"/>
                <a:gd name="T62" fmla="*/ 2147483646 w 2667"/>
                <a:gd name="T63" fmla="*/ 2147483646 h 2283"/>
                <a:gd name="T64" fmla="*/ 2147483646 w 2667"/>
                <a:gd name="T65" fmla="*/ 2147483646 h 2283"/>
                <a:gd name="T66" fmla="*/ 2147483646 w 2667"/>
                <a:gd name="T67" fmla="*/ 2147483646 h 2283"/>
                <a:gd name="T68" fmla="*/ 2147483646 w 2667"/>
                <a:gd name="T69" fmla="*/ 2147483646 h 2283"/>
                <a:gd name="T70" fmla="*/ 2147483646 w 2667"/>
                <a:gd name="T71" fmla="*/ 2147483646 h 2283"/>
                <a:gd name="T72" fmla="*/ 2147483646 w 2667"/>
                <a:gd name="T73" fmla="*/ 2147483646 h 2283"/>
                <a:gd name="T74" fmla="*/ 2147483646 w 2667"/>
                <a:gd name="T75" fmla="*/ 2147483646 h 2283"/>
                <a:gd name="T76" fmla="*/ 2147483646 w 2667"/>
                <a:gd name="T77" fmla="*/ 2147483646 h 2283"/>
                <a:gd name="T78" fmla="*/ 2147483646 w 2667"/>
                <a:gd name="T79" fmla="*/ 2147483646 h 2283"/>
                <a:gd name="T80" fmla="*/ 2147483646 w 2667"/>
                <a:gd name="T81" fmla="*/ 2147483646 h 2283"/>
                <a:gd name="T82" fmla="*/ 2147483646 w 2667"/>
                <a:gd name="T83" fmla="*/ 2147483646 h 2283"/>
                <a:gd name="T84" fmla="*/ 2147483646 w 2667"/>
                <a:gd name="T85" fmla="*/ 2147483646 h 2283"/>
                <a:gd name="T86" fmla="*/ 2147483646 w 2667"/>
                <a:gd name="T87" fmla="*/ 2147483646 h 2283"/>
                <a:gd name="T88" fmla="*/ 2147483646 w 2667"/>
                <a:gd name="T89" fmla="*/ 2147483646 h 2283"/>
                <a:gd name="T90" fmla="*/ 2147483646 w 2667"/>
                <a:gd name="T91" fmla="*/ 2147483646 h 2283"/>
                <a:gd name="T92" fmla="*/ 2147483646 w 2667"/>
                <a:gd name="T93" fmla="*/ 2147483646 h 2283"/>
                <a:gd name="T94" fmla="*/ 2147483646 w 2667"/>
                <a:gd name="T95" fmla="*/ 2147483646 h 2283"/>
                <a:gd name="T96" fmla="*/ 2147483646 w 2667"/>
                <a:gd name="T97" fmla="*/ 2147483646 h 2283"/>
                <a:gd name="T98" fmla="*/ 2147483646 w 2667"/>
                <a:gd name="T99" fmla="*/ 2147483646 h 2283"/>
                <a:gd name="T100" fmla="*/ 0 w 2667"/>
                <a:gd name="T101" fmla="*/ 2147483646 h 2283"/>
                <a:gd name="T102" fmla="*/ 2147483646 w 2667"/>
                <a:gd name="T103" fmla="*/ 0 h 22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67"/>
                <a:gd name="T157" fmla="*/ 0 h 2283"/>
                <a:gd name="T158" fmla="*/ 2667 w 2667"/>
                <a:gd name="T159" fmla="*/ 2283 h 22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67" h="2283">
                  <a:moveTo>
                    <a:pt x="622" y="23"/>
                  </a:moveTo>
                  <a:cubicBezTo>
                    <a:pt x="630" y="30"/>
                    <a:pt x="646" y="32"/>
                    <a:pt x="681" y="32"/>
                  </a:cubicBezTo>
                  <a:cubicBezTo>
                    <a:pt x="737" y="34"/>
                    <a:pt x="706" y="35"/>
                    <a:pt x="727" y="45"/>
                  </a:cubicBezTo>
                  <a:cubicBezTo>
                    <a:pt x="747" y="55"/>
                    <a:pt x="759" y="63"/>
                    <a:pt x="793" y="54"/>
                  </a:cubicBezTo>
                  <a:cubicBezTo>
                    <a:pt x="793" y="54"/>
                    <a:pt x="808" y="76"/>
                    <a:pt x="809" y="88"/>
                  </a:cubicBezTo>
                  <a:cubicBezTo>
                    <a:pt x="810" y="100"/>
                    <a:pt x="819" y="137"/>
                    <a:pt x="820" y="156"/>
                  </a:cubicBezTo>
                  <a:cubicBezTo>
                    <a:pt x="821" y="174"/>
                    <a:pt x="823" y="188"/>
                    <a:pt x="820" y="203"/>
                  </a:cubicBezTo>
                  <a:cubicBezTo>
                    <a:pt x="816" y="218"/>
                    <a:pt x="812" y="230"/>
                    <a:pt x="808" y="246"/>
                  </a:cubicBezTo>
                  <a:cubicBezTo>
                    <a:pt x="804" y="262"/>
                    <a:pt x="807" y="310"/>
                    <a:pt x="810" y="321"/>
                  </a:cubicBezTo>
                  <a:cubicBezTo>
                    <a:pt x="814" y="332"/>
                    <a:pt x="822" y="335"/>
                    <a:pt x="827" y="352"/>
                  </a:cubicBezTo>
                  <a:cubicBezTo>
                    <a:pt x="832" y="370"/>
                    <a:pt x="834" y="396"/>
                    <a:pt x="834" y="411"/>
                  </a:cubicBezTo>
                  <a:cubicBezTo>
                    <a:pt x="834" y="426"/>
                    <a:pt x="831" y="440"/>
                    <a:pt x="842" y="451"/>
                  </a:cubicBezTo>
                  <a:cubicBezTo>
                    <a:pt x="853" y="462"/>
                    <a:pt x="870" y="484"/>
                    <a:pt x="873" y="497"/>
                  </a:cubicBezTo>
                  <a:cubicBezTo>
                    <a:pt x="876" y="509"/>
                    <a:pt x="881" y="542"/>
                    <a:pt x="895" y="549"/>
                  </a:cubicBezTo>
                  <a:cubicBezTo>
                    <a:pt x="908" y="557"/>
                    <a:pt x="924" y="565"/>
                    <a:pt x="936" y="560"/>
                  </a:cubicBezTo>
                  <a:cubicBezTo>
                    <a:pt x="947" y="555"/>
                    <a:pt x="956" y="559"/>
                    <a:pt x="963" y="541"/>
                  </a:cubicBezTo>
                  <a:cubicBezTo>
                    <a:pt x="971" y="524"/>
                    <a:pt x="981" y="534"/>
                    <a:pt x="994" y="528"/>
                  </a:cubicBezTo>
                  <a:cubicBezTo>
                    <a:pt x="1007" y="523"/>
                    <a:pt x="1013" y="518"/>
                    <a:pt x="1018" y="508"/>
                  </a:cubicBezTo>
                  <a:cubicBezTo>
                    <a:pt x="1024" y="499"/>
                    <a:pt x="1049" y="486"/>
                    <a:pt x="1061" y="487"/>
                  </a:cubicBezTo>
                  <a:cubicBezTo>
                    <a:pt x="1072" y="487"/>
                    <a:pt x="1093" y="490"/>
                    <a:pt x="1116" y="496"/>
                  </a:cubicBezTo>
                  <a:cubicBezTo>
                    <a:pt x="1139" y="501"/>
                    <a:pt x="1165" y="491"/>
                    <a:pt x="1170" y="509"/>
                  </a:cubicBezTo>
                  <a:cubicBezTo>
                    <a:pt x="1174" y="527"/>
                    <a:pt x="1179" y="546"/>
                    <a:pt x="1170" y="566"/>
                  </a:cubicBezTo>
                  <a:cubicBezTo>
                    <a:pt x="1161" y="586"/>
                    <a:pt x="1162" y="593"/>
                    <a:pt x="1161" y="609"/>
                  </a:cubicBezTo>
                  <a:cubicBezTo>
                    <a:pt x="1159" y="624"/>
                    <a:pt x="1161" y="626"/>
                    <a:pt x="1146" y="626"/>
                  </a:cubicBezTo>
                  <a:cubicBezTo>
                    <a:pt x="1131" y="625"/>
                    <a:pt x="1122" y="639"/>
                    <a:pt x="1124" y="648"/>
                  </a:cubicBezTo>
                  <a:cubicBezTo>
                    <a:pt x="1126" y="657"/>
                    <a:pt x="1122" y="666"/>
                    <a:pt x="1146" y="674"/>
                  </a:cubicBezTo>
                  <a:cubicBezTo>
                    <a:pt x="1170" y="683"/>
                    <a:pt x="1196" y="707"/>
                    <a:pt x="1204" y="718"/>
                  </a:cubicBezTo>
                  <a:cubicBezTo>
                    <a:pt x="1212" y="730"/>
                    <a:pt x="1219" y="756"/>
                    <a:pt x="1237" y="755"/>
                  </a:cubicBezTo>
                  <a:cubicBezTo>
                    <a:pt x="1255" y="754"/>
                    <a:pt x="1270" y="752"/>
                    <a:pt x="1286" y="755"/>
                  </a:cubicBezTo>
                  <a:cubicBezTo>
                    <a:pt x="1302" y="757"/>
                    <a:pt x="1323" y="761"/>
                    <a:pt x="1318" y="779"/>
                  </a:cubicBezTo>
                  <a:cubicBezTo>
                    <a:pt x="1314" y="797"/>
                    <a:pt x="1309" y="805"/>
                    <a:pt x="1312" y="823"/>
                  </a:cubicBezTo>
                  <a:cubicBezTo>
                    <a:pt x="1316" y="842"/>
                    <a:pt x="1331" y="871"/>
                    <a:pt x="1351" y="878"/>
                  </a:cubicBezTo>
                  <a:cubicBezTo>
                    <a:pt x="1371" y="885"/>
                    <a:pt x="1397" y="885"/>
                    <a:pt x="1410" y="884"/>
                  </a:cubicBezTo>
                  <a:cubicBezTo>
                    <a:pt x="1422" y="884"/>
                    <a:pt x="1430" y="901"/>
                    <a:pt x="1449" y="900"/>
                  </a:cubicBezTo>
                  <a:cubicBezTo>
                    <a:pt x="1468" y="899"/>
                    <a:pt x="1479" y="897"/>
                    <a:pt x="1491" y="903"/>
                  </a:cubicBezTo>
                  <a:cubicBezTo>
                    <a:pt x="1503" y="909"/>
                    <a:pt x="1520" y="914"/>
                    <a:pt x="1528" y="909"/>
                  </a:cubicBezTo>
                  <a:cubicBezTo>
                    <a:pt x="1537" y="903"/>
                    <a:pt x="1560" y="888"/>
                    <a:pt x="1565" y="879"/>
                  </a:cubicBezTo>
                  <a:cubicBezTo>
                    <a:pt x="1570" y="871"/>
                    <a:pt x="1596" y="847"/>
                    <a:pt x="1601" y="839"/>
                  </a:cubicBezTo>
                  <a:cubicBezTo>
                    <a:pt x="1605" y="832"/>
                    <a:pt x="1616" y="825"/>
                    <a:pt x="1632" y="831"/>
                  </a:cubicBezTo>
                  <a:cubicBezTo>
                    <a:pt x="1648" y="837"/>
                    <a:pt x="1661" y="836"/>
                    <a:pt x="1670" y="819"/>
                  </a:cubicBezTo>
                  <a:cubicBezTo>
                    <a:pt x="1680" y="802"/>
                    <a:pt x="1692" y="794"/>
                    <a:pt x="1712" y="795"/>
                  </a:cubicBezTo>
                  <a:cubicBezTo>
                    <a:pt x="1731" y="797"/>
                    <a:pt x="1746" y="805"/>
                    <a:pt x="1762" y="805"/>
                  </a:cubicBezTo>
                  <a:cubicBezTo>
                    <a:pt x="1777" y="805"/>
                    <a:pt x="1814" y="806"/>
                    <a:pt x="1821" y="812"/>
                  </a:cubicBezTo>
                  <a:cubicBezTo>
                    <a:pt x="1828" y="817"/>
                    <a:pt x="1849" y="828"/>
                    <a:pt x="1858" y="834"/>
                  </a:cubicBezTo>
                  <a:cubicBezTo>
                    <a:pt x="1867" y="840"/>
                    <a:pt x="1880" y="856"/>
                    <a:pt x="1872" y="880"/>
                  </a:cubicBezTo>
                  <a:cubicBezTo>
                    <a:pt x="1863" y="904"/>
                    <a:pt x="1865" y="900"/>
                    <a:pt x="1855" y="905"/>
                  </a:cubicBezTo>
                  <a:cubicBezTo>
                    <a:pt x="1845" y="911"/>
                    <a:pt x="1840" y="911"/>
                    <a:pt x="1850" y="927"/>
                  </a:cubicBezTo>
                  <a:cubicBezTo>
                    <a:pt x="1859" y="943"/>
                    <a:pt x="1862" y="957"/>
                    <a:pt x="1858" y="969"/>
                  </a:cubicBezTo>
                  <a:cubicBezTo>
                    <a:pt x="1854" y="981"/>
                    <a:pt x="1856" y="997"/>
                    <a:pt x="1835" y="1004"/>
                  </a:cubicBezTo>
                  <a:cubicBezTo>
                    <a:pt x="1814" y="1011"/>
                    <a:pt x="1807" y="1013"/>
                    <a:pt x="1796" y="1016"/>
                  </a:cubicBezTo>
                  <a:cubicBezTo>
                    <a:pt x="1785" y="1020"/>
                    <a:pt x="1772" y="1023"/>
                    <a:pt x="1779" y="1034"/>
                  </a:cubicBezTo>
                  <a:cubicBezTo>
                    <a:pt x="1786" y="1044"/>
                    <a:pt x="1787" y="1054"/>
                    <a:pt x="1782" y="1066"/>
                  </a:cubicBezTo>
                  <a:cubicBezTo>
                    <a:pt x="1777" y="1079"/>
                    <a:pt x="1769" y="1084"/>
                    <a:pt x="1772" y="1108"/>
                  </a:cubicBezTo>
                  <a:cubicBezTo>
                    <a:pt x="1775" y="1132"/>
                    <a:pt x="1773" y="1141"/>
                    <a:pt x="1787" y="1149"/>
                  </a:cubicBezTo>
                  <a:cubicBezTo>
                    <a:pt x="1801" y="1158"/>
                    <a:pt x="1831" y="1158"/>
                    <a:pt x="1830" y="1180"/>
                  </a:cubicBezTo>
                  <a:cubicBezTo>
                    <a:pt x="1830" y="1203"/>
                    <a:pt x="1836" y="1198"/>
                    <a:pt x="1852" y="1205"/>
                  </a:cubicBezTo>
                  <a:cubicBezTo>
                    <a:pt x="1869" y="1212"/>
                    <a:pt x="1874" y="1224"/>
                    <a:pt x="1887" y="1224"/>
                  </a:cubicBezTo>
                  <a:cubicBezTo>
                    <a:pt x="1900" y="1225"/>
                    <a:pt x="1922" y="1229"/>
                    <a:pt x="1932" y="1230"/>
                  </a:cubicBezTo>
                  <a:cubicBezTo>
                    <a:pt x="1942" y="1231"/>
                    <a:pt x="1953" y="1235"/>
                    <a:pt x="1946" y="1247"/>
                  </a:cubicBezTo>
                  <a:cubicBezTo>
                    <a:pt x="1938" y="1259"/>
                    <a:pt x="1947" y="1267"/>
                    <a:pt x="1959" y="1270"/>
                  </a:cubicBezTo>
                  <a:cubicBezTo>
                    <a:pt x="1972" y="1273"/>
                    <a:pt x="1989" y="1273"/>
                    <a:pt x="1995" y="1291"/>
                  </a:cubicBezTo>
                  <a:cubicBezTo>
                    <a:pt x="2001" y="1309"/>
                    <a:pt x="2003" y="1314"/>
                    <a:pt x="2015" y="1323"/>
                  </a:cubicBezTo>
                  <a:cubicBezTo>
                    <a:pt x="2026" y="1332"/>
                    <a:pt x="2042" y="1336"/>
                    <a:pt x="2046" y="1350"/>
                  </a:cubicBezTo>
                  <a:cubicBezTo>
                    <a:pt x="2050" y="1365"/>
                    <a:pt x="2055" y="1376"/>
                    <a:pt x="2053" y="1388"/>
                  </a:cubicBezTo>
                  <a:cubicBezTo>
                    <a:pt x="2052" y="1400"/>
                    <a:pt x="2065" y="1411"/>
                    <a:pt x="2075" y="1425"/>
                  </a:cubicBezTo>
                  <a:cubicBezTo>
                    <a:pt x="2085" y="1439"/>
                    <a:pt x="2104" y="1455"/>
                    <a:pt x="2112" y="1471"/>
                  </a:cubicBezTo>
                  <a:cubicBezTo>
                    <a:pt x="2119" y="1486"/>
                    <a:pt x="2117" y="1486"/>
                    <a:pt x="2112" y="1498"/>
                  </a:cubicBezTo>
                  <a:cubicBezTo>
                    <a:pt x="2106" y="1509"/>
                    <a:pt x="2104" y="1530"/>
                    <a:pt x="2092" y="1536"/>
                  </a:cubicBezTo>
                  <a:cubicBezTo>
                    <a:pt x="2079" y="1542"/>
                    <a:pt x="2068" y="1545"/>
                    <a:pt x="2074" y="1560"/>
                  </a:cubicBezTo>
                  <a:cubicBezTo>
                    <a:pt x="2079" y="1575"/>
                    <a:pt x="2080" y="1582"/>
                    <a:pt x="2093" y="1589"/>
                  </a:cubicBezTo>
                  <a:cubicBezTo>
                    <a:pt x="2105" y="1596"/>
                    <a:pt x="2136" y="1597"/>
                    <a:pt x="2145" y="1614"/>
                  </a:cubicBezTo>
                  <a:cubicBezTo>
                    <a:pt x="2155" y="1630"/>
                    <a:pt x="2174" y="1641"/>
                    <a:pt x="2197" y="1654"/>
                  </a:cubicBezTo>
                  <a:cubicBezTo>
                    <a:pt x="2220" y="1668"/>
                    <a:pt x="2240" y="1682"/>
                    <a:pt x="2249" y="1677"/>
                  </a:cubicBezTo>
                  <a:cubicBezTo>
                    <a:pt x="2258" y="1671"/>
                    <a:pt x="2278" y="1669"/>
                    <a:pt x="2272" y="1646"/>
                  </a:cubicBezTo>
                  <a:cubicBezTo>
                    <a:pt x="2267" y="1623"/>
                    <a:pt x="2257" y="1614"/>
                    <a:pt x="2284" y="1607"/>
                  </a:cubicBezTo>
                  <a:cubicBezTo>
                    <a:pt x="2311" y="1600"/>
                    <a:pt x="2337" y="1598"/>
                    <a:pt x="2336" y="1575"/>
                  </a:cubicBezTo>
                  <a:cubicBezTo>
                    <a:pt x="2335" y="1552"/>
                    <a:pt x="2343" y="1545"/>
                    <a:pt x="2350" y="1534"/>
                  </a:cubicBezTo>
                  <a:cubicBezTo>
                    <a:pt x="2356" y="1522"/>
                    <a:pt x="2376" y="1512"/>
                    <a:pt x="2368" y="1501"/>
                  </a:cubicBezTo>
                  <a:cubicBezTo>
                    <a:pt x="2361" y="1490"/>
                    <a:pt x="2335" y="1488"/>
                    <a:pt x="2323" y="1480"/>
                  </a:cubicBezTo>
                  <a:cubicBezTo>
                    <a:pt x="2311" y="1472"/>
                    <a:pt x="2307" y="1479"/>
                    <a:pt x="2296" y="1475"/>
                  </a:cubicBezTo>
                  <a:cubicBezTo>
                    <a:pt x="2286" y="1471"/>
                    <a:pt x="2288" y="1466"/>
                    <a:pt x="2298" y="1453"/>
                  </a:cubicBezTo>
                  <a:cubicBezTo>
                    <a:pt x="2308" y="1440"/>
                    <a:pt x="2301" y="1433"/>
                    <a:pt x="2295" y="1428"/>
                  </a:cubicBezTo>
                  <a:cubicBezTo>
                    <a:pt x="2290" y="1422"/>
                    <a:pt x="2290" y="1420"/>
                    <a:pt x="2294" y="1408"/>
                  </a:cubicBezTo>
                  <a:cubicBezTo>
                    <a:pt x="2299" y="1396"/>
                    <a:pt x="2290" y="1379"/>
                    <a:pt x="2309" y="1372"/>
                  </a:cubicBezTo>
                  <a:cubicBezTo>
                    <a:pt x="2327" y="1366"/>
                    <a:pt x="2326" y="1363"/>
                    <a:pt x="2316" y="1346"/>
                  </a:cubicBezTo>
                  <a:cubicBezTo>
                    <a:pt x="2306" y="1328"/>
                    <a:pt x="2311" y="1314"/>
                    <a:pt x="2313" y="1301"/>
                  </a:cubicBezTo>
                  <a:cubicBezTo>
                    <a:pt x="2314" y="1288"/>
                    <a:pt x="2322" y="1276"/>
                    <a:pt x="2339" y="1282"/>
                  </a:cubicBezTo>
                  <a:cubicBezTo>
                    <a:pt x="2356" y="1287"/>
                    <a:pt x="2362" y="1291"/>
                    <a:pt x="2373" y="1284"/>
                  </a:cubicBezTo>
                  <a:cubicBezTo>
                    <a:pt x="2385" y="1277"/>
                    <a:pt x="2392" y="1282"/>
                    <a:pt x="2400" y="1292"/>
                  </a:cubicBezTo>
                  <a:cubicBezTo>
                    <a:pt x="2409" y="1303"/>
                    <a:pt x="2398" y="1306"/>
                    <a:pt x="2405" y="1315"/>
                  </a:cubicBezTo>
                  <a:cubicBezTo>
                    <a:pt x="2412" y="1325"/>
                    <a:pt x="2422" y="1335"/>
                    <a:pt x="2445" y="1341"/>
                  </a:cubicBezTo>
                  <a:cubicBezTo>
                    <a:pt x="2467" y="1347"/>
                    <a:pt x="2473" y="1338"/>
                    <a:pt x="2495" y="1351"/>
                  </a:cubicBezTo>
                  <a:cubicBezTo>
                    <a:pt x="2516" y="1363"/>
                    <a:pt x="2536" y="1380"/>
                    <a:pt x="2551" y="1390"/>
                  </a:cubicBezTo>
                  <a:cubicBezTo>
                    <a:pt x="2566" y="1400"/>
                    <a:pt x="2566" y="1407"/>
                    <a:pt x="2580" y="1402"/>
                  </a:cubicBezTo>
                  <a:cubicBezTo>
                    <a:pt x="2594" y="1398"/>
                    <a:pt x="2599" y="1401"/>
                    <a:pt x="2608" y="1412"/>
                  </a:cubicBezTo>
                  <a:cubicBezTo>
                    <a:pt x="2617" y="1423"/>
                    <a:pt x="2619" y="1424"/>
                    <a:pt x="2634" y="1427"/>
                  </a:cubicBezTo>
                  <a:cubicBezTo>
                    <a:pt x="2649" y="1430"/>
                    <a:pt x="2667" y="1432"/>
                    <a:pt x="2660" y="1465"/>
                  </a:cubicBezTo>
                  <a:cubicBezTo>
                    <a:pt x="2652" y="1499"/>
                    <a:pt x="2663" y="1495"/>
                    <a:pt x="2659" y="1507"/>
                  </a:cubicBezTo>
                  <a:cubicBezTo>
                    <a:pt x="2655" y="1520"/>
                    <a:pt x="2645" y="1531"/>
                    <a:pt x="2637" y="1538"/>
                  </a:cubicBezTo>
                  <a:cubicBezTo>
                    <a:pt x="2630" y="1545"/>
                    <a:pt x="2631" y="1558"/>
                    <a:pt x="2634" y="1568"/>
                  </a:cubicBezTo>
                  <a:cubicBezTo>
                    <a:pt x="2636" y="1578"/>
                    <a:pt x="2631" y="1578"/>
                    <a:pt x="2636" y="1592"/>
                  </a:cubicBezTo>
                  <a:cubicBezTo>
                    <a:pt x="2642" y="1606"/>
                    <a:pt x="2646" y="1595"/>
                    <a:pt x="2649" y="1622"/>
                  </a:cubicBezTo>
                  <a:cubicBezTo>
                    <a:pt x="2653" y="1648"/>
                    <a:pt x="2653" y="1662"/>
                    <a:pt x="2640" y="1667"/>
                  </a:cubicBezTo>
                  <a:cubicBezTo>
                    <a:pt x="2628" y="1672"/>
                    <a:pt x="2610" y="1669"/>
                    <a:pt x="2595" y="1668"/>
                  </a:cubicBezTo>
                  <a:cubicBezTo>
                    <a:pt x="2579" y="1667"/>
                    <a:pt x="2557" y="1671"/>
                    <a:pt x="2547" y="1687"/>
                  </a:cubicBezTo>
                  <a:cubicBezTo>
                    <a:pt x="2536" y="1702"/>
                    <a:pt x="2515" y="1683"/>
                    <a:pt x="2506" y="1680"/>
                  </a:cubicBezTo>
                  <a:cubicBezTo>
                    <a:pt x="2496" y="1676"/>
                    <a:pt x="2489" y="1679"/>
                    <a:pt x="2500" y="1697"/>
                  </a:cubicBezTo>
                  <a:cubicBezTo>
                    <a:pt x="2512" y="1714"/>
                    <a:pt x="2523" y="1741"/>
                    <a:pt x="2514" y="1747"/>
                  </a:cubicBezTo>
                  <a:cubicBezTo>
                    <a:pt x="2504" y="1754"/>
                    <a:pt x="2489" y="1755"/>
                    <a:pt x="2475" y="1759"/>
                  </a:cubicBezTo>
                  <a:cubicBezTo>
                    <a:pt x="2460" y="1762"/>
                    <a:pt x="2443" y="1752"/>
                    <a:pt x="2426" y="1763"/>
                  </a:cubicBezTo>
                  <a:cubicBezTo>
                    <a:pt x="2409" y="1774"/>
                    <a:pt x="2391" y="1766"/>
                    <a:pt x="2387" y="1756"/>
                  </a:cubicBezTo>
                  <a:cubicBezTo>
                    <a:pt x="2383" y="1746"/>
                    <a:pt x="2373" y="1724"/>
                    <a:pt x="2356" y="1726"/>
                  </a:cubicBezTo>
                  <a:cubicBezTo>
                    <a:pt x="2339" y="1729"/>
                    <a:pt x="2312" y="1718"/>
                    <a:pt x="2302" y="1742"/>
                  </a:cubicBezTo>
                  <a:cubicBezTo>
                    <a:pt x="2292" y="1766"/>
                    <a:pt x="2299" y="1764"/>
                    <a:pt x="2289" y="1781"/>
                  </a:cubicBezTo>
                  <a:cubicBezTo>
                    <a:pt x="2280" y="1798"/>
                    <a:pt x="2282" y="1809"/>
                    <a:pt x="2273" y="1820"/>
                  </a:cubicBezTo>
                  <a:cubicBezTo>
                    <a:pt x="2265" y="1832"/>
                    <a:pt x="2256" y="1833"/>
                    <a:pt x="2254" y="1847"/>
                  </a:cubicBezTo>
                  <a:cubicBezTo>
                    <a:pt x="2253" y="1860"/>
                    <a:pt x="2247" y="1868"/>
                    <a:pt x="2264" y="1873"/>
                  </a:cubicBezTo>
                  <a:cubicBezTo>
                    <a:pt x="2281" y="1878"/>
                    <a:pt x="2304" y="1872"/>
                    <a:pt x="2307" y="1885"/>
                  </a:cubicBezTo>
                  <a:cubicBezTo>
                    <a:pt x="2311" y="1897"/>
                    <a:pt x="2297" y="1910"/>
                    <a:pt x="2288" y="1920"/>
                  </a:cubicBezTo>
                  <a:cubicBezTo>
                    <a:pt x="2280" y="1930"/>
                    <a:pt x="2283" y="1948"/>
                    <a:pt x="2280" y="1957"/>
                  </a:cubicBezTo>
                  <a:cubicBezTo>
                    <a:pt x="2276" y="1967"/>
                    <a:pt x="2279" y="1985"/>
                    <a:pt x="2283" y="2002"/>
                  </a:cubicBezTo>
                  <a:cubicBezTo>
                    <a:pt x="2287" y="2020"/>
                    <a:pt x="2294" y="2031"/>
                    <a:pt x="2295" y="2044"/>
                  </a:cubicBezTo>
                  <a:cubicBezTo>
                    <a:pt x="2296" y="2058"/>
                    <a:pt x="2293" y="2079"/>
                    <a:pt x="2283" y="2062"/>
                  </a:cubicBezTo>
                  <a:cubicBezTo>
                    <a:pt x="2273" y="2044"/>
                    <a:pt x="2271" y="2046"/>
                    <a:pt x="2263" y="2052"/>
                  </a:cubicBezTo>
                  <a:cubicBezTo>
                    <a:pt x="2255" y="2057"/>
                    <a:pt x="2225" y="2059"/>
                    <a:pt x="2220" y="2045"/>
                  </a:cubicBezTo>
                  <a:cubicBezTo>
                    <a:pt x="2215" y="2031"/>
                    <a:pt x="2195" y="2034"/>
                    <a:pt x="2192" y="2055"/>
                  </a:cubicBezTo>
                  <a:cubicBezTo>
                    <a:pt x="2189" y="2076"/>
                    <a:pt x="2182" y="2091"/>
                    <a:pt x="2178" y="2113"/>
                  </a:cubicBezTo>
                  <a:cubicBezTo>
                    <a:pt x="2173" y="2136"/>
                    <a:pt x="2174" y="2148"/>
                    <a:pt x="2168" y="2172"/>
                  </a:cubicBezTo>
                  <a:cubicBezTo>
                    <a:pt x="2163" y="2196"/>
                    <a:pt x="2165" y="2207"/>
                    <a:pt x="2152" y="2211"/>
                  </a:cubicBezTo>
                  <a:cubicBezTo>
                    <a:pt x="2139" y="2216"/>
                    <a:pt x="2119" y="2199"/>
                    <a:pt x="2110" y="2214"/>
                  </a:cubicBezTo>
                  <a:cubicBezTo>
                    <a:pt x="2101" y="2229"/>
                    <a:pt x="2112" y="2229"/>
                    <a:pt x="2099" y="2248"/>
                  </a:cubicBezTo>
                  <a:cubicBezTo>
                    <a:pt x="2085" y="2267"/>
                    <a:pt x="2066" y="2276"/>
                    <a:pt x="2050" y="2280"/>
                  </a:cubicBezTo>
                  <a:cubicBezTo>
                    <a:pt x="2033" y="2283"/>
                    <a:pt x="1996" y="2272"/>
                    <a:pt x="1977" y="2265"/>
                  </a:cubicBezTo>
                  <a:cubicBezTo>
                    <a:pt x="1958" y="2258"/>
                    <a:pt x="1925" y="2242"/>
                    <a:pt x="1917" y="2220"/>
                  </a:cubicBezTo>
                  <a:cubicBezTo>
                    <a:pt x="1909" y="2199"/>
                    <a:pt x="1920" y="2183"/>
                    <a:pt x="1906" y="2158"/>
                  </a:cubicBezTo>
                  <a:cubicBezTo>
                    <a:pt x="1891" y="2133"/>
                    <a:pt x="1887" y="2096"/>
                    <a:pt x="1868" y="2105"/>
                  </a:cubicBezTo>
                  <a:cubicBezTo>
                    <a:pt x="1850" y="2115"/>
                    <a:pt x="1843" y="2125"/>
                    <a:pt x="1818" y="2121"/>
                  </a:cubicBezTo>
                  <a:cubicBezTo>
                    <a:pt x="1793" y="2118"/>
                    <a:pt x="1778" y="2112"/>
                    <a:pt x="1766" y="2094"/>
                  </a:cubicBezTo>
                  <a:cubicBezTo>
                    <a:pt x="1753" y="2076"/>
                    <a:pt x="1740" y="2049"/>
                    <a:pt x="1714" y="2035"/>
                  </a:cubicBezTo>
                  <a:cubicBezTo>
                    <a:pt x="1688" y="2021"/>
                    <a:pt x="1674" y="2008"/>
                    <a:pt x="1683" y="1990"/>
                  </a:cubicBezTo>
                  <a:cubicBezTo>
                    <a:pt x="1692" y="1971"/>
                    <a:pt x="1689" y="1929"/>
                    <a:pt x="1679" y="1922"/>
                  </a:cubicBezTo>
                  <a:cubicBezTo>
                    <a:pt x="1669" y="1915"/>
                    <a:pt x="1642" y="1877"/>
                    <a:pt x="1618" y="1903"/>
                  </a:cubicBezTo>
                  <a:cubicBezTo>
                    <a:pt x="1594" y="1930"/>
                    <a:pt x="1602" y="1938"/>
                    <a:pt x="1573" y="1947"/>
                  </a:cubicBezTo>
                  <a:cubicBezTo>
                    <a:pt x="1544" y="1956"/>
                    <a:pt x="1521" y="1957"/>
                    <a:pt x="1520" y="1977"/>
                  </a:cubicBezTo>
                  <a:cubicBezTo>
                    <a:pt x="1519" y="1997"/>
                    <a:pt x="1528" y="2003"/>
                    <a:pt x="1528" y="2017"/>
                  </a:cubicBezTo>
                  <a:cubicBezTo>
                    <a:pt x="1529" y="2031"/>
                    <a:pt x="1540" y="2035"/>
                    <a:pt x="1533" y="2054"/>
                  </a:cubicBezTo>
                  <a:cubicBezTo>
                    <a:pt x="1525" y="2073"/>
                    <a:pt x="1416" y="2049"/>
                    <a:pt x="1416" y="2049"/>
                  </a:cubicBezTo>
                  <a:cubicBezTo>
                    <a:pt x="1236" y="1955"/>
                    <a:pt x="1236" y="1955"/>
                    <a:pt x="1236" y="1955"/>
                  </a:cubicBezTo>
                  <a:cubicBezTo>
                    <a:pt x="1314" y="1496"/>
                    <a:pt x="1314" y="1496"/>
                    <a:pt x="1314" y="1496"/>
                  </a:cubicBezTo>
                  <a:cubicBezTo>
                    <a:pt x="617" y="1016"/>
                    <a:pt x="617" y="1016"/>
                    <a:pt x="617" y="1016"/>
                  </a:cubicBezTo>
                  <a:cubicBezTo>
                    <a:pt x="287" y="897"/>
                    <a:pt x="287" y="897"/>
                    <a:pt x="287" y="897"/>
                  </a:cubicBezTo>
                  <a:cubicBezTo>
                    <a:pt x="66" y="801"/>
                    <a:pt x="66" y="801"/>
                    <a:pt x="66" y="801"/>
                  </a:cubicBezTo>
                  <a:cubicBezTo>
                    <a:pt x="0" y="590"/>
                    <a:pt x="0" y="590"/>
                    <a:pt x="0" y="590"/>
                  </a:cubicBezTo>
                  <a:cubicBezTo>
                    <a:pt x="148" y="133"/>
                    <a:pt x="148" y="133"/>
                    <a:pt x="148" y="133"/>
                  </a:cubicBezTo>
                  <a:cubicBezTo>
                    <a:pt x="385" y="77"/>
                    <a:pt x="385" y="77"/>
                    <a:pt x="385" y="77"/>
                  </a:cubicBezTo>
                  <a:cubicBezTo>
                    <a:pt x="539" y="0"/>
                    <a:pt x="539" y="0"/>
                    <a:pt x="539" y="0"/>
                  </a:cubicBezTo>
                  <a:cubicBezTo>
                    <a:pt x="616" y="18"/>
                    <a:pt x="616" y="18"/>
                    <a:pt x="616" y="18"/>
                  </a:cubicBezTo>
                  <a:lnTo>
                    <a:pt x="622" y="23"/>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81" name="Freeform 31">
              <a:extLst>
                <a:ext uri="{FF2B5EF4-FFF2-40B4-BE49-F238E27FC236}">
                  <a16:creationId xmlns:a16="http://schemas.microsoft.com/office/drawing/2014/main" id="{7C1FF5B3-DE58-46AB-ADAB-DDA00B4784BD}"/>
                </a:ext>
              </a:extLst>
            </p:cNvPr>
            <p:cNvSpPr>
              <a:spLocks noChangeArrowheads="1"/>
            </p:cNvSpPr>
            <p:nvPr/>
          </p:nvSpPr>
          <p:spPr bwMode="auto">
            <a:xfrm>
              <a:off x="1408112" y="1824038"/>
              <a:ext cx="1409700" cy="1016000"/>
            </a:xfrm>
            <a:custGeom>
              <a:avLst/>
              <a:gdLst>
                <a:gd name="T0" fmla="*/ 2147483646 w 2519"/>
                <a:gd name="T1" fmla="*/ 2147483646 h 1814"/>
                <a:gd name="T2" fmla="*/ 2147483646 w 2519"/>
                <a:gd name="T3" fmla="*/ 2147483646 h 1814"/>
                <a:gd name="T4" fmla="*/ 2147483646 w 2519"/>
                <a:gd name="T5" fmla="*/ 2147483646 h 1814"/>
                <a:gd name="T6" fmla="*/ 2147483646 w 2519"/>
                <a:gd name="T7" fmla="*/ 2147483646 h 1814"/>
                <a:gd name="T8" fmla="*/ 2147483646 w 2519"/>
                <a:gd name="T9" fmla="*/ 2147483646 h 1814"/>
                <a:gd name="T10" fmla="*/ 2147483646 w 2519"/>
                <a:gd name="T11" fmla="*/ 2147483646 h 1814"/>
                <a:gd name="T12" fmla="*/ 2147483646 w 2519"/>
                <a:gd name="T13" fmla="*/ 2147483646 h 1814"/>
                <a:gd name="T14" fmla="*/ 2147483646 w 2519"/>
                <a:gd name="T15" fmla="*/ 2147483646 h 1814"/>
                <a:gd name="T16" fmla="*/ 2147483646 w 2519"/>
                <a:gd name="T17" fmla="*/ 2147483646 h 1814"/>
                <a:gd name="T18" fmla="*/ 2147483646 w 2519"/>
                <a:gd name="T19" fmla="*/ 2147483646 h 1814"/>
                <a:gd name="T20" fmla="*/ 2147483646 w 2519"/>
                <a:gd name="T21" fmla="*/ 2147483646 h 1814"/>
                <a:gd name="T22" fmla="*/ 2147483646 w 2519"/>
                <a:gd name="T23" fmla="*/ 2147483646 h 1814"/>
                <a:gd name="T24" fmla="*/ 2147483646 w 2519"/>
                <a:gd name="T25" fmla="*/ 2147483646 h 1814"/>
                <a:gd name="T26" fmla="*/ 2147483646 w 2519"/>
                <a:gd name="T27" fmla="*/ 2147483646 h 1814"/>
                <a:gd name="T28" fmla="*/ 2147483646 w 2519"/>
                <a:gd name="T29" fmla="*/ 2147483646 h 1814"/>
                <a:gd name="T30" fmla="*/ 2147483646 w 2519"/>
                <a:gd name="T31" fmla="*/ 2147483646 h 1814"/>
                <a:gd name="T32" fmla="*/ 2147483646 w 2519"/>
                <a:gd name="T33" fmla="*/ 2147483646 h 1814"/>
                <a:gd name="T34" fmla="*/ 2147483646 w 2519"/>
                <a:gd name="T35" fmla="*/ 2147483646 h 1814"/>
                <a:gd name="T36" fmla="*/ 2147483646 w 2519"/>
                <a:gd name="T37" fmla="*/ 2147483646 h 1814"/>
                <a:gd name="T38" fmla="*/ 2147483646 w 2519"/>
                <a:gd name="T39" fmla="*/ 2147483646 h 1814"/>
                <a:gd name="T40" fmla="*/ 2147483646 w 2519"/>
                <a:gd name="T41" fmla="*/ 2147483646 h 1814"/>
                <a:gd name="T42" fmla="*/ 2147483646 w 2519"/>
                <a:gd name="T43" fmla="*/ 2147483646 h 1814"/>
                <a:gd name="T44" fmla="*/ 2147483646 w 2519"/>
                <a:gd name="T45" fmla="*/ 2147483646 h 1814"/>
                <a:gd name="T46" fmla="*/ 2147483646 w 2519"/>
                <a:gd name="T47" fmla="*/ 2147483646 h 1814"/>
                <a:gd name="T48" fmla="*/ 2147483646 w 2519"/>
                <a:gd name="T49" fmla="*/ 2147483646 h 1814"/>
                <a:gd name="T50" fmla="*/ 2147483646 w 2519"/>
                <a:gd name="T51" fmla="*/ 2147483646 h 1814"/>
                <a:gd name="T52" fmla="*/ 2147483646 w 2519"/>
                <a:gd name="T53" fmla="*/ 2147483646 h 1814"/>
                <a:gd name="T54" fmla="*/ 2147483646 w 2519"/>
                <a:gd name="T55" fmla="*/ 2147483646 h 1814"/>
                <a:gd name="T56" fmla="*/ 2147483646 w 2519"/>
                <a:gd name="T57" fmla="*/ 2147483646 h 1814"/>
                <a:gd name="T58" fmla="*/ 2147483646 w 2519"/>
                <a:gd name="T59" fmla="*/ 2147483646 h 1814"/>
                <a:gd name="T60" fmla="*/ 2147483646 w 2519"/>
                <a:gd name="T61" fmla="*/ 2147483646 h 1814"/>
                <a:gd name="T62" fmla="*/ 2147483646 w 2519"/>
                <a:gd name="T63" fmla="*/ 2147483646 h 1814"/>
                <a:gd name="T64" fmla="*/ 2147483646 w 2519"/>
                <a:gd name="T65" fmla="*/ 2147483646 h 1814"/>
                <a:gd name="T66" fmla="*/ 2147483646 w 2519"/>
                <a:gd name="T67" fmla="*/ 2147483646 h 1814"/>
                <a:gd name="T68" fmla="*/ 2147483646 w 2519"/>
                <a:gd name="T69" fmla="*/ 2147483646 h 1814"/>
                <a:gd name="T70" fmla="*/ 2147483646 w 2519"/>
                <a:gd name="T71" fmla="*/ 2147483646 h 1814"/>
                <a:gd name="T72" fmla="*/ 2147483646 w 2519"/>
                <a:gd name="T73" fmla="*/ 2147483646 h 1814"/>
                <a:gd name="T74" fmla="*/ 2147483646 w 2519"/>
                <a:gd name="T75" fmla="*/ 2147483646 h 1814"/>
                <a:gd name="T76" fmla="*/ 2147483646 w 2519"/>
                <a:gd name="T77" fmla="*/ 2147483646 h 1814"/>
                <a:gd name="T78" fmla="*/ 2147483646 w 2519"/>
                <a:gd name="T79" fmla="*/ 2147483646 h 1814"/>
                <a:gd name="T80" fmla="*/ 2147483646 w 2519"/>
                <a:gd name="T81" fmla="*/ 2147483646 h 1814"/>
                <a:gd name="T82" fmla="*/ 2147483646 w 2519"/>
                <a:gd name="T83" fmla="*/ 351342770 h 1814"/>
                <a:gd name="T84" fmla="*/ 2147483646 w 2519"/>
                <a:gd name="T85" fmla="*/ 2147483646 h 1814"/>
                <a:gd name="T86" fmla="*/ 2147483646 w 2519"/>
                <a:gd name="T87" fmla="*/ 2147483646 h 1814"/>
                <a:gd name="T88" fmla="*/ 2147483646 w 2519"/>
                <a:gd name="T89" fmla="*/ 2147483646 h 1814"/>
                <a:gd name="T90" fmla="*/ 2147483646 w 2519"/>
                <a:gd name="T91" fmla="*/ 2147483646 h 1814"/>
                <a:gd name="T92" fmla="*/ 2147483646 w 2519"/>
                <a:gd name="T93" fmla="*/ 2147483646 h 1814"/>
                <a:gd name="T94" fmla="*/ 2147483646 w 2519"/>
                <a:gd name="T95" fmla="*/ 2147483646 h 1814"/>
                <a:gd name="T96" fmla="*/ 2147483646 w 2519"/>
                <a:gd name="T97" fmla="*/ 2147483646 h 18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19"/>
                <a:gd name="T148" fmla="*/ 0 h 1814"/>
                <a:gd name="T149" fmla="*/ 2519 w 2519"/>
                <a:gd name="T150" fmla="*/ 1814 h 18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19" h="1814">
                  <a:moveTo>
                    <a:pt x="1526" y="1506"/>
                  </a:moveTo>
                  <a:cubicBezTo>
                    <a:pt x="1526" y="1506"/>
                    <a:pt x="1537" y="1487"/>
                    <a:pt x="1526" y="1470"/>
                  </a:cubicBezTo>
                  <a:cubicBezTo>
                    <a:pt x="1514" y="1453"/>
                    <a:pt x="1508" y="1425"/>
                    <a:pt x="1528" y="1418"/>
                  </a:cubicBezTo>
                  <a:cubicBezTo>
                    <a:pt x="1548" y="1411"/>
                    <a:pt x="1560" y="1415"/>
                    <a:pt x="1566" y="1407"/>
                  </a:cubicBezTo>
                  <a:cubicBezTo>
                    <a:pt x="1572" y="1398"/>
                    <a:pt x="1601" y="1389"/>
                    <a:pt x="1618" y="1402"/>
                  </a:cubicBezTo>
                  <a:cubicBezTo>
                    <a:pt x="1636" y="1415"/>
                    <a:pt x="1657" y="1404"/>
                    <a:pt x="1677" y="1399"/>
                  </a:cubicBezTo>
                  <a:cubicBezTo>
                    <a:pt x="1697" y="1394"/>
                    <a:pt x="1706" y="1410"/>
                    <a:pt x="1725" y="1404"/>
                  </a:cubicBezTo>
                  <a:cubicBezTo>
                    <a:pt x="1743" y="1397"/>
                    <a:pt x="1765" y="1396"/>
                    <a:pt x="1782" y="1413"/>
                  </a:cubicBezTo>
                  <a:cubicBezTo>
                    <a:pt x="1798" y="1429"/>
                    <a:pt x="1829" y="1433"/>
                    <a:pt x="1841" y="1446"/>
                  </a:cubicBezTo>
                  <a:cubicBezTo>
                    <a:pt x="1852" y="1459"/>
                    <a:pt x="1871" y="1457"/>
                    <a:pt x="1876" y="1446"/>
                  </a:cubicBezTo>
                  <a:cubicBezTo>
                    <a:pt x="1881" y="1434"/>
                    <a:pt x="1887" y="1416"/>
                    <a:pt x="1914" y="1416"/>
                  </a:cubicBezTo>
                  <a:cubicBezTo>
                    <a:pt x="1942" y="1416"/>
                    <a:pt x="1941" y="1417"/>
                    <a:pt x="1943" y="1437"/>
                  </a:cubicBezTo>
                  <a:cubicBezTo>
                    <a:pt x="1946" y="1457"/>
                    <a:pt x="1963" y="1466"/>
                    <a:pt x="1971" y="1486"/>
                  </a:cubicBezTo>
                  <a:cubicBezTo>
                    <a:pt x="1978" y="1505"/>
                    <a:pt x="2004" y="1518"/>
                    <a:pt x="2016" y="1532"/>
                  </a:cubicBezTo>
                  <a:cubicBezTo>
                    <a:pt x="2029" y="1545"/>
                    <a:pt x="2027" y="1567"/>
                    <a:pt x="2045" y="1571"/>
                  </a:cubicBezTo>
                  <a:cubicBezTo>
                    <a:pt x="2063" y="1574"/>
                    <a:pt x="2080" y="1562"/>
                    <a:pt x="2098" y="1568"/>
                  </a:cubicBezTo>
                  <a:cubicBezTo>
                    <a:pt x="2115" y="1574"/>
                    <a:pt x="2136" y="1568"/>
                    <a:pt x="2141" y="1554"/>
                  </a:cubicBezTo>
                  <a:cubicBezTo>
                    <a:pt x="2145" y="1539"/>
                    <a:pt x="2147" y="1523"/>
                    <a:pt x="2141" y="1514"/>
                  </a:cubicBezTo>
                  <a:cubicBezTo>
                    <a:pt x="2134" y="1504"/>
                    <a:pt x="2144" y="1485"/>
                    <a:pt x="2152" y="1471"/>
                  </a:cubicBezTo>
                  <a:cubicBezTo>
                    <a:pt x="2160" y="1458"/>
                    <a:pt x="2179" y="1445"/>
                    <a:pt x="2190" y="1432"/>
                  </a:cubicBezTo>
                  <a:cubicBezTo>
                    <a:pt x="2201" y="1418"/>
                    <a:pt x="2204" y="1416"/>
                    <a:pt x="2217" y="1429"/>
                  </a:cubicBezTo>
                  <a:cubicBezTo>
                    <a:pt x="2229" y="1441"/>
                    <a:pt x="2234" y="1454"/>
                    <a:pt x="2261" y="1471"/>
                  </a:cubicBezTo>
                  <a:cubicBezTo>
                    <a:pt x="2287" y="1487"/>
                    <a:pt x="2302" y="1485"/>
                    <a:pt x="2308" y="1468"/>
                  </a:cubicBezTo>
                  <a:cubicBezTo>
                    <a:pt x="2314" y="1451"/>
                    <a:pt x="2333" y="1449"/>
                    <a:pt x="2347" y="1454"/>
                  </a:cubicBezTo>
                  <a:cubicBezTo>
                    <a:pt x="2360" y="1459"/>
                    <a:pt x="2388" y="1479"/>
                    <a:pt x="2391" y="1455"/>
                  </a:cubicBezTo>
                  <a:cubicBezTo>
                    <a:pt x="2393" y="1430"/>
                    <a:pt x="2411" y="1413"/>
                    <a:pt x="2413" y="1398"/>
                  </a:cubicBezTo>
                  <a:cubicBezTo>
                    <a:pt x="2416" y="1383"/>
                    <a:pt x="2429" y="1361"/>
                    <a:pt x="2399" y="1350"/>
                  </a:cubicBezTo>
                  <a:cubicBezTo>
                    <a:pt x="2369" y="1339"/>
                    <a:pt x="2322" y="1348"/>
                    <a:pt x="2311" y="1318"/>
                  </a:cubicBezTo>
                  <a:cubicBezTo>
                    <a:pt x="2301" y="1288"/>
                    <a:pt x="2286" y="1283"/>
                    <a:pt x="2273" y="1276"/>
                  </a:cubicBezTo>
                  <a:cubicBezTo>
                    <a:pt x="2261" y="1270"/>
                    <a:pt x="2271" y="1268"/>
                    <a:pt x="2226" y="1263"/>
                  </a:cubicBezTo>
                  <a:cubicBezTo>
                    <a:pt x="2181" y="1258"/>
                    <a:pt x="2164" y="1251"/>
                    <a:pt x="2165" y="1229"/>
                  </a:cubicBezTo>
                  <a:cubicBezTo>
                    <a:pt x="2165" y="1207"/>
                    <a:pt x="2154" y="1162"/>
                    <a:pt x="2172" y="1178"/>
                  </a:cubicBezTo>
                  <a:cubicBezTo>
                    <a:pt x="2190" y="1193"/>
                    <a:pt x="2192" y="1207"/>
                    <a:pt x="2216" y="1216"/>
                  </a:cubicBezTo>
                  <a:cubicBezTo>
                    <a:pt x="2239" y="1224"/>
                    <a:pt x="2273" y="1232"/>
                    <a:pt x="2289" y="1229"/>
                  </a:cubicBezTo>
                  <a:cubicBezTo>
                    <a:pt x="2305" y="1226"/>
                    <a:pt x="2324" y="1211"/>
                    <a:pt x="2325" y="1200"/>
                  </a:cubicBezTo>
                  <a:cubicBezTo>
                    <a:pt x="2327" y="1189"/>
                    <a:pt x="2329" y="1176"/>
                    <a:pt x="2318" y="1159"/>
                  </a:cubicBezTo>
                  <a:cubicBezTo>
                    <a:pt x="2307" y="1142"/>
                    <a:pt x="2306" y="1120"/>
                    <a:pt x="2312" y="1103"/>
                  </a:cubicBezTo>
                  <a:cubicBezTo>
                    <a:pt x="2318" y="1087"/>
                    <a:pt x="2317" y="1076"/>
                    <a:pt x="2338" y="1076"/>
                  </a:cubicBezTo>
                  <a:cubicBezTo>
                    <a:pt x="2359" y="1077"/>
                    <a:pt x="2368" y="1065"/>
                    <a:pt x="2381" y="1055"/>
                  </a:cubicBezTo>
                  <a:cubicBezTo>
                    <a:pt x="2393" y="1045"/>
                    <a:pt x="2410" y="1031"/>
                    <a:pt x="2399" y="1010"/>
                  </a:cubicBezTo>
                  <a:cubicBezTo>
                    <a:pt x="2388" y="990"/>
                    <a:pt x="2390" y="987"/>
                    <a:pt x="2397" y="970"/>
                  </a:cubicBezTo>
                  <a:cubicBezTo>
                    <a:pt x="2405" y="953"/>
                    <a:pt x="2414" y="965"/>
                    <a:pt x="2422" y="970"/>
                  </a:cubicBezTo>
                  <a:cubicBezTo>
                    <a:pt x="2429" y="975"/>
                    <a:pt x="2441" y="968"/>
                    <a:pt x="2435" y="956"/>
                  </a:cubicBezTo>
                  <a:cubicBezTo>
                    <a:pt x="2430" y="943"/>
                    <a:pt x="2422" y="929"/>
                    <a:pt x="2437" y="923"/>
                  </a:cubicBezTo>
                  <a:cubicBezTo>
                    <a:pt x="2452" y="917"/>
                    <a:pt x="2450" y="929"/>
                    <a:pt x="2463" y="940"/>
                  </a:cubicBezTo>
                  <a:cubicBezTo>
                    <a:pt x="2476" y="951"/>
                    <a:pt x="2475" y="941"/>
                    <a:pt x="2475" y="928"/>
                  </a:cubicBezTo>
                  <a:cubicBezTo>
                    <a:pt x="2475" y="915"/>
                    <a:pt x="2486" y="912"/>
                    <a:pt x="2494" y="894"/>
                  </a:cubicBezTo>
                  <a:cubicBezTo>
                    <a:pt x="2502" y="875"/>
                    <a:pt x="2508" y="854"/>
                    <a:pt x="2511" y="842"/>
                  </a:cubicBezTo>
                  <a:cubicBezTo>
                    <a:pt x="2515" y="829"/>
                    <a:pt x="2519" y="796"/>
                    <a:pt x="2511" y="773"/>
                  </a:cubicBezTo>
                  <a:cubicBezTo>
                    <a:pt x="2503" y="751"/>
                    <a:pt x="2496" y="749"/>
                    <a:pt x="2484" y="748"/>
                  </a:cubicBezTo>
                  <a:cubicBezTo>
                    <a:pt x="2471" y="748"/>
                    <a:pt x="2469" y="732"/>
                    <a:pt x="2469" y="716"/>
                  </a:cubicBezTo>
                  <a:cubicBezTo>
                    <a:pt x="2469" y="700"/>
                    <a:pt x="2469" y="680"/>
                    <a:pt x="2453" y="666"/>
                  </a:cubicBezTo>
                  <a:cubicBezTo>
                    <a:pt x="2438" y="653"/>
                    <a:pt x="2423" y="634"/>
                    <a:pt x="2424" y="618"/>
                  </a:cubicBezTo>
                  <a:cubicBezTo>
                    <a:pt x="2425" y="601"/>
                    <a:pt x="2430" y="594"/>
                    <a:pt x="2415" y="578"/>
                  </a:cubicBezTo>
                  <a:cubicBezTo>
                    <a:pt x="2401" y="562"/>
                    <a:pt x="2397" y="549"/>
                    <a:pt x="2394" y="535"/>
                  </a:cubicBezTo>
                  <a:cubicBezTo>
                    <a:pt x="2390" y="520"/>
                    <a:pt x="2387" y="509"/>
                    <a:pt x="2371" y="504"/>
                  </a:cubicBezTo>
                  <a:cubicBezTo>
                    <a:pt x="2355" y="499"/>
                    <a:pt x="2351" y="491"/>
                    <a:pt x="2351" y="475"/>
                  </a:cubicBezTo>
                  <a:cubicBezTo>
                    <a:pt x="2352" y="458"/>
                    <a:pt x="2339" y="448"/>
                    <a:pt x="2326" y="441"/>
                  </a:cubicBezTo>
                  <a:cubicBezTo>
                    <a:pt x="2312" y="435"/>
                    <a:pt x="2288" y="417"/>
                    <a:pt x="2269" y="441"/>
                  </a:cubicBezTo>
                  <a:cubicBezTo>
                    <a:pt x="2250" y="465"/>
                    <a:pt x="2251" y="471"/>
                    <a:pt x="2237" y="456"/>
                  </a:cubicBezTo>
                  <a:cubicBezTo>
                    <a:pt x="2222" y="442"/>
                    <a:pt x="2171" y="410"/>
                    <a:pt x="2164" y="390"/>
                  </a:cubicBezTo>
                  <a:cubicBezTo>
                    <a:pt x="2158" y="370"/>
                    <a:pt x="2159" y="371"/>
                    <a:pt x="2136" y="360"/>
                  </a:cubicBezTo>
                  <a:cubicBezTo>
                    <a:pt x="2112" y="350"/>
                    <a:pt x="2064" y="334"/>
                    <a:pt x="2047" y="316"/>
                  </a:cubicBezTo>
                  <a:cubicBezTo>
                    <a:pt x="2030" y="298"/>
                    <a:pt x="2016" y="283"/>
                    <a:pt x="2011" y="261"/>
                  </a:cubicBezTo>
                  <a:cubicBezTo>
                    <a:pt x="2006" y="239"/>
                    <a:pt x="2009" y="217"/>
                    <a:pt x="2002" y="201"/>
                  </a:cubicBezTo>
                  <a:cubicBezTo>
                    <a:pt x="1996" y="185"/>
                    <a:pt x="1993" y="181"/>
                    <a:pt x="1977" y="197"/>
                  </a:cubicBezTo>
                  <a:cubicBezTo>
                    <a:pt x="1962" y="213"/>
                    <a:pt x="1949" y="228"/>
                    <a:pt x="1934" y="228"/>
                  </a:cubicBezTo>
                  <a:cubicBezTo>
                    <a:pt x="1920" y="227"/>
                    <a:pt x="1893" y="214"/>
                    <a:pt x="1880" y="202"/>
                  </a:cubicBezTo>
                  <a:cubicBezTo>
                    <a:pt x="1867" y="190"/>
                    <a:pt x="1836" y="178"/>
                    <a:pt x="1817" y="165"/>
                  </a:cubicBezTo>
                  <a:cubicBezTo>
                    <a:pt x="1797" y="152"/>
                    <a:pt x="1779" y="139"/>
                    <a:pt x="1765" y="131"/>
                  </a:cubicBezTo>
                  <a:cubicBezTo>
                    <a:pt x="1752" y="123"/>
                    <a:pt x="1730" y="114"/>
                    <a:pt x="1702" y="122"/>
                  </a:cubicBezTo>
                  <a:cubicBezTo>
                    <a:pt x="1673" y="130"/>
                    <a:pt x="1673" y="146"/>
                    <a:pt x="1653" y="151"/>
                  </a:cubicBezTo>
                  <a:cubicBezTo>
                    <a:pt x="1633" y="157"/>
                    <a:pt x="1608" y="151"/>
                    <a:pt x="1594" y="148"/>
                  </a:cubicBezTo>
                  <a:cubicBezTo>
                    <a:pt x="1579" y="146"/>
                    <a:pt x="1541" y="123"/>
                    <a:pt x="1505" y="137"/>
                  </a:cubicBezTo>
                  <a:cubicBezTo>
                    <a:pt x="1470" y="151"/>
                    <a:pt x="1461" y="169"/>
                    <a:pt x="1441" y="175"/>
                  </a:cubicBezTo>
                  <a:cubicBezTo>
                    <a:pt x="1421" y="182"/>
                    <a:pt x="1408" y="199"/>
                    <a:pt x="1386" y="201"/>
                  </a:cubicBezTo>
                  <a:cubicBezTo>
                    <a:pt x="1364" y="203"/>
                    <a:pt x="1355" y="204"/>
                    <a:pt x="1321" y="186"/>
                  </a:cubicBezTo>
                  <a:cubicBezTo>
                    <a:pt x="1288" y="169"/>
                    <a:pt x="1275" y="143"/>
                    <a:pt x="1269" y="129"/>
                  </a:cubicBezTo>
                  <a:cubicBezTo>
                    <a:pt x="1263" y="115"/>
                    <a:pt x="1251" y="114"/>
                    <a:pt x="1226" y="110"/>
                  </a:cubicBezTo>
                  <a:cubicBezTo>
                    <a:pt x="1201" y="107"/>
                    <a:pt x="1160" y="97"/>
                    <a:pt x="1147" y="83"/>
                  </a:cubicBezTo>
                  <a:cubicBezTo>
                    <a:pt x="1134" y="68"/>
                    <a:pt x="1115" y="66"/>
                    <a:pt x="1094" y="60"/>
                  </a:cubicBezTo>
                  <a:cubicBezTo>
                    <a:pt x="1072" y="53"/>
                    <a:pt x="1032" y="52"/>
                    <a:pt x="1017" y="52"/>
                  </a:cubicBezTo>
                  <a:cubicBezTo>
                    <a:pt x="1002" y="51"/>
                    <a:pt x="957" y="54"/>
                    <a:pt x="957" y="54"/>
                  </a:cubicBezTo>
                  <a:cubicBezTo>
                    <a:pt x="957" y="54"/>
                    <a:pt x="931" y="3"/>
                    <a:pt x="930" y="2"/>
                  </a:cubicBezTo>
                  <a:cubicBezTo>
                    <a:pt x="929" y="0"/>
                    <a:pt x="797" y="18"/>
                    <a:pt x="797" y="18"/>
                  </a:cubicBezTo>
                  <a:cubicBezTo>
                    <a:pt x="442" y="67"/>
                    <a:pt x="442" y="67"/>
                    <a:pt x="442" y="67"/>
                  </a:cubicBezTo>
                  <a:cubicBezTo>
                    <a:pt x="277" y="127"/>
                    <a:pt x="277" y="127"/>
                    <a:pt x="277" y="127"/>
                  </a:cubicBezTo>
                  <a:cubicBezTo>
                    <a:pt x="218" y="279"/>
                    <a:pt x="218" y="279"/>
                    <a:pt x="218" y="279"/>
                  </a:cubicBezTo>
                  <a:cubicBezTo>
                    <a:pt x="162" y="604"/>
                    <a:pt x="162" y="604"/>
                    <a:pt x="162" y="604"/>
                  </a:cubicBezTo>
                  <a:cubicBezTo>
                    <a:pt x="31" y="807"/>
                    <a:pt x="31" y="807"/>
                    <a:pt x="31" y="807"/>
                  </a:cubicBezTo>
                  <a:cubicBezTo>
                    <a:pt x="0" y="1107"/>
                    <a:pt x="0" y="1107"/>
                    <a:pt x="0" y="1107"/>
                  </a:cubicBezTo>
                  <a:cubicBezTo>
                    <a:pt x="213" y="1385"/>
                    <a:pt x="213" y="1385"/>
                    <a:pt x="213" y="1385"/>
                  </a:cubicBezTo>
                  <a:cubicBezTo>
                    <a:pt x="597" y="1529"/>
                    <a:pt x="597" y="1529"/>
                    <a:pt x="597" y="1529"/>
                  </a:cubicBezTo>
                  <a:cubicBezTo>
                    <a:pt x="1002" y="1657"/>
                    <a:pt x="1002" y="1657"/>
                    <a:pt x="1002" y="1657"/>
                  </a:cubicBezTo>
                  <a:cubicBezTo>
                    <a:pt x="1298" y="1814"/>
                    <a:pt x="1298" y="1814"/>
                    <a:pt x="1298" y="1814"/>
                  </a:cubicBezTo>
                  <a:cubicBezTo>
                    <a:pt x="1509" y="1665"/>
                    <a:pt x="1509" y="1665"/>
                    <a:pt x="1509" y="1665"/>
                  </a:cubicBezTo>
                  <a:cubicBezTo>
                    <a:pt x="1505" y="1534"/>
                    <a:pt x="1505" y="1534"/>
                    <a:pt x="1505" y="1534"/>
                  </a:cubicBezTo>
                  <a:lnTo>
                    <a:pt x="1526" y="1506"/>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82" name="Freeform 32">
              <a:extLst>
                <a:ext uri="{FF2B5EF4-FFF2-40B4-BE49-F238E27FC236}">
                  <a16:creationId xmlns:a16="http://schemas.microsoft.com/office/drawing/2014/main" id="{F2CB081D-81BE-4928-9990-1675A00E5E50}"/>
                </a:ext>
              </a:extLst>
            </p:cNvPr>
            <p:cNvSpPr>
              <a:spLocks noChangeArrowheads="1"/>
            </p:cNvSpPr>
            <p:nvPr/>
          </p:nvSpPr>
          <p:spPr bwMode="auto">
            <a:xfrm>
              <a:off x="303212" y="1992313"/>
              <a:ext cx="2089150" cy="1258887"/>
            </a:xfrm>
            <a:custGeom>
              <a:avLst/>
              <a:gdLst>
                <a:gd name="T0" fmla="*/ 2147483646 w 3735"/>
                <a:gd name="T1" fmla="*/ 2147483646 h 2250"/>
                <a:gd name="T2" fmla="*/ 2147483646 w 3735"/>
                <a:gd name="T3" fmla="*/ 2147483646 h 2250"/>
                <a:gd name="T4" fmla="*/ 2147483646 w 3735"/>
                <a:gd name="T5" fmla="*/ 2147483646 h 2250"/>
                <a:gd name="T6" fmla="*/ 1049977704 w 3735"/>
                <a:gd name="T7" fmla="*/ 2147483646 h 2250"/>
                <a:gd name="T8" fmla="*/ 2147483646 w 3735"/>
                <a:gd name="T9" fmla="*/ 2147483646 h 2250"/>
                <a:gd name="T10" fmla="*/ 2147483646 w 3735"/>
                <a:gd name="T11" fmla="*/ 2147483646 h 2250"/>
                <a:gd name="T12" fmla="*/ 2147483646 w 3735"/>
                <a:gd name="T13" fmla="*/ 2147483646 h 2250"/>
                <a:gd name="T14" fmla="*/ 2147483646 w 3735"/>
                <a:gd name="T15" fmla="*/ 2147483646 h 2250"/>
                <a:gd name="T16" fmla="*/ 2147483646 w 3735"/>
                <a:gd name="T17" fmla="*/ 2147483646 h 2250"/>
                <a:gd name="T18" fmla="*/ 2147483646 w 3735"/>
                <a:gd name="T19" fmla="*/ 2147483646 h 2250"/>
                <a:gd name="T20" fmla="*/ 2147483646 w 3735"/>
                <a:gd name="T21" fmla="*/ 2147483646 h 2250"/>
                <a:gd name="T22" fmla="*/ 2147483646 w 3735"/>
                <a:gd name="T23" fmla="*/ 2147483646 h 2250"/>
                <a:gd name="T24" fmla="*/ 2147483646 w 3735"/>
                <a:gd name="T25" fmla="*/ 2147483646 h 2250"/>
                <a:gd name="T26" fmla="*/ 2147483646 w 3735"/>
                <a:gd name="T27" fmla="*/ 2147483646 h 2250"/>
                <a:gd name="T28" fmla="*/ 2147483646 w 3735"/>
                <a:gd name="T29" fmla="*/ 2147483646 h 2250"/>
                <a:gd name="T30" fmla="*/ 2147483646 w 3735"/>
                <a:gd name="T31" fmla="*/ 2147483646 h 2250"/>
                <a:gd name="T32" fmla="*/ 2147483646 w 3735"/>
                <a:gd name="T33" fmla="*/ 2147483646 h 2250"/>
                <a:gd name="T34" fmla="*/ 2147483646 w 3735"/>
                <a:gd name="T35" fmla="*/ 2147483646 h 2250"/>
                <a:gd name="T36" fmla="*/ 2147483646 w 3735"/>
                <a:gd name="T37" fmla="*/ 2147483646 h 2250"/>
                <a:gd name="T38" fmla="*/ 2147483646 w 3735"/>
                <a:gd name="T39" fmla="*/ 2147483646 h 2250"/>
                <a:gd name="T40" fmla="*/ 2147483646 w 3735"/>
                <a:gd name="T41" fmla="*/ 2147483646 h 2250"/>
                <a:gd name="T42" fmla="*/ 2147483646 w 3735"/>
                <a:gd name="T43" fmla="*/ 2147483646 h 2250"/>
                <a:gd name="T44" fmla="*/ 2147483646 w 3735"/>
                <a:gd name="T45" fmla="*/ 2147483646 h 2250"/>
                <a:gd name="T46" fmla="*/ 2147483646 w 3735"/>
                <a:gd name="T47" fmla="*/ 2147483646 h 2250"/>
                <a:gd name="T48" fmla="*/ 2147483646 w 3735"/>
                <a:gd name="T49" fmla="*/ 2147483646 h 2250"/>
                <a:gd name="T50" fmla="*/ 2147483646 w 3735"/>
                <a:gd name="T51" fmla="*/ 2147483646 h 2250"/>
                <a:gd name="T52" fmla="*/ 2147483646 w 3735"/>
                <a:gd name="T53" fmla="*/ 2147483646 h 2250"/>
                <a:gd name="T54" fmla="*/ 2147483646 w 3735"/>
                <a:gd name="T55" fmla="*/ 2147483646 h 2250"/>
                <a:gd name="T56" fmla="*/ 2147483646 w 3735"/>
                <a:gd name="T57" fmla="*/ 2147483646 h 2250"/>
                <a:gd name="T58" fmla="*/ 2147483646 w 3735"/>
                <a:gd name="T59" fmla="*/ 2147483646 h 2250"/>
                <a:gd name="T60" fmla="*/ 2147483646 w 3735"/>
                <a:gd name="T61" fmla="*/ 2147483646 h 2250"/>
                <a:gd name="T62" fmla="*/ 2147483646 w 3735"/>
                <a:gd name="T63" fmla="*/ 2147483646 h 2250"/>
                <a:gd name="T64" fmla="*/ 2147483646 w 3735"/>
                <a:gd name="T65" fmla="*/ 2147483646 h 2250"/>
                <a:gd name="T66" fmla="*/ 2147483646 w 3735"/>
                <a:gd name="T67" fmla="*/ 2147483646 h 2250"/>
                <a:gd name="T68" fmla="*/ 2147483646 w 3735"/>
                <a:gd name="T69" fmla="*/ 2147483646 h 2250"/>
                <a:gd name="T70" fmla="*/ 2147483646 w 3735"/>
                <a:gd name="T71" fmla="*/ 2147483646 h 2250"/>
                <a:gd name="T72" fmla="*/ 2147483646 w 3735"/>
                <a:gd name="T73" fmla="*/ 2147483646 h 2250"/>
                <a:gd name="T74" fmla="*/ 2147483646 w 3735"/>
                <a:gd name="T75" fmla="*/ 2147483646 h 2250"/>
                <a:gd name="T76" fmla="*/ 2147483646 w 3735"/>
                <a:gd name="T77" fmla="*/ 2147483646 h 2250"/>
                <a:gd name="T78" fmla="*/ 2147483646 w 3735"/>
                <a:gd name="T79" fmla="*/ 2147483646 h 2250"/>
                <a:gd name="T80" fmla="*/ 2147483646 w 3735"/>
                <a:gd name="T81" fmla="*/ 2147483646 h 2250"/>
                <a:gd name="T82" fmla="*/ 2147483646 w 3735"/>
                <a:gd name="T83" fmla="*/ 2147483646 h 2250"/>
                <a:gd name="T84" fmla="*/ 2147483646 w 3735"/>
                <a:gd name="T85" fmla="*/ 2147483646 h 2250"/>
                <a:gd name="T86" fmla="*/ 2147483646 w 3735"/>
                <a:gd name="T87" fmla="*/ 2147483646 h 2250"/>
                <a:gd name="T88" fmla="*/ 2147483646 w 3735"/>
                <a:gd name="T89" fmla="*/ 2147483646 h 2250"/>
                <a:gd name="T90" fmla="*/ 2147483646 w 3735"/>
                <a:gd name="T91" fmla="*/ 2147483646 h 2250"/>
                <a:gd name="T92" fmla="*/ 2147483646 w 3735"/>
                <a:gd name="T93" fmla="*/ 2147483646 h 2250"/>
                <a:gd name="T94" fmla="*/ 2147483646 w 3735"/>
                <a:gd name="T95" fmla="*/ 2147483646 h 2250"/>
                <a:gd name="T96" fmla="*/ 2147483646 w 3735"/>
                <a:gd name="T97" fmla="*/ 0 h 2250"/>
                <a:gd name="T98" fmla="*/ 2147483646 w 3735"/>
                <a:gd name="T99" fmla="*/ 2147483646 h 22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5"/>
                <a:gd name="T151" fmla="*/ 0 h 2250"/>
                <a:gd name="T152" fmla="*/ 3735 w 3735"/>
                <a:gd name="T153" fmla="*/ 2250 h 22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5" h="2250">
                  <a:moveTo>
                    <a:pt x="44" y="150"/>
                  </a:moveTo>
                  <a:cubicBezTo>
                    <a:pt x="47" y="155"/>
                    <a:pt x="47" y="162"/>
                    <a:pt x="42" y="173"/>
                  </a:cubicBezTo>
                  <a:cubicBezTo>
                    <a:pt x="20" y="215"/>
                    <a:pt x="61" y="225"/>
                    <a:pt x="64" y="263"/>
                  </a:cubicBezTo>
                  <a:cubicBezTo>
                    <a:pt x="67" y="301"/>
                    <a:pt x="80" y="317"/>
                    <a:pt x="119" y="341"/>
                  </a:cubicBezTo>
                  <a:cubicBezTo>
                    <a:pt x="157" y="364"/>
                    <a:pt x="213" y="390"/>
                    <a:pt x="172" y="435"/>
                  </a:cubicBezTo>
                  <a:cubicBezTo>
                    <a:pt x="131" y="480"/>
                    <a:pt x="136" y="480"/>
                    <a:pt x="157" y="524"/>
                  </a:cubicBezTo>
                  <a:cubicBezTo>
                    <a:pt x="177" y="567"/>
                    <a:pt x="143" y="562"/>
                    <a:pt x="124" y="574"/>
                  </a:cubicBezTo>
                  <a:cubicBezTo>
                    <a:pt x="105" y="587"/>
                    <a:pt x="120" y="617"/>
                    <a:pt x="138" y="634"/>
                  </a:cubicBezTo>
                  <a:cubicBezTo>
                    <a:pt x="155" y="652"/>
                    <a:pt x="177" y="686"/>
                    <a:pt x="186" y="740"/>
                  </a:cubicBezTo>
                  <a:cubicBezTo>
                    <a:pt x="195" y="793"/>
                    <a:pt x="217" y="807"/>
                    <a:pt x="176" y="816"/>
                  </a:cubicBezTo>
                  <a:cubicBezTo>
                    <a:pt x="135" y="826"/>
                    <a:pt x="113" y="865"/>
                    <a:pt x="68" y="816"/>
                  </a:cubicBezTo>
                  <a:cubicBezTo>
                    <a:pt x="23" y="767"/>
                    <a:pt x="9" y="764"/>
                    <a:pt x="6" y="808"/>
                  </a:cubicBezTo>
                  <a:cubicBezTo>
                    <a:pt x="4" y="852"/>
                    <a:pt x="0" y="843"/>
                    <a:pt x="17" y="878"/>
                  </a:cubicBezTo>
                  <a:cubicBezTo>
                    <a:pt x="35" y="912"/>
                    <a:pt x="39" y="913"/>
                    <a:pt x="30" y="955"/>
                  </a:cubicBezTo>
                  <a:cubicBezTo>
                    <a:pt x="20" y="998"/>
                    <a:pt x="23" y="1002"/>
                    <a:pt x="28" y="1031"/>
                  </a:cubicBezTo>
                  <a:cubicBezTo>
                    <a:pt x="34" y="1059"/>
                    <a:pt x="41" y="1074"/>
                    <a:pt x="56" y="1059"/>
                  </a:cubicBezTo>
                  <a:cubicBezTo>
                    <a:pt x="71" y="1044"/>
                    <a:pt x="78" y="1057"/>
                    <a:pt x="93" y="1085"/>
                  </a:cubicBezTo>
                  <a:cubicBezTo>
                    <a:pt x="108" y="1114"/>
                    <a:pt x="132" y="1165"/>
                    <a:pt x="170" y="1169"/>
                  </a:cubicBezTo>
                  <a:cubicBezTo>
                    <a:pt x="209" y="1173"/>
                    <a:pt x="221" y="1195"/>
                    <a:pt x="237" y="1222"/>
                  </a:cubicBezTo>
                  <a:cubicBezTo>
                    <a:pt x="254" y="1249"/>
                    <a:pt x="222" y="1262"/>
                    <a:pt x="258" y="1275"/>
                  </a:cubicBezTo>
                  <a:cubicBezTo>
                    <a:pt x="293" y="1289"/>
                    <a:pt x="313" y="1287"/>
                    <a:pt x="352" y="1342"/>
                  </a:cubicBezTo>
                  <a:cubicBezTo>
                    <a:pt x="392" y="1397"/>
                    <a:pt x="410" y="1421"/>
                    <a:pt x="426" y="1398"/>
                  </a:cubicBezTo>
                  <a:cubicBezTo>
                    <a:pt x="442" y="1375"/>
                    <a:pt x="456" y="1328"/>
                    <a:pt x="517" y="1361"/>
                  </a:cubicBezTo>
                  <a:cubicBezTo>
                    <a:pt x="579" y="1394"/>
                    <a:pt x="583" y="1391"/>
                    <a:pt x="591" y="1423"/>
                  </a:cubicBezTo>
                  <a:cubicBezTo>
                    <a:pt x="599" y="1454"/>
                    <a:pt x="645" y="1469"/>
                    <a:pt x="666" y="1502"/>
                  </a:cubicBezTo>
                  <a:cubicBezTo>
                    <a:pt x="688" y="1535"/>
                    <a:pt x="691" y="1548"/>
                    <a:pt x="726" y="1565"/>
                  </a:cubicBezTo>
                  <a:cubicBezTo>
                    <a:pt x="762" y="1581"/>
                    <a:pt x="765" y="1579"/>
                    <a:pt x="785" y="1619"/>
                  </a:cubicBezTo>
                  <a:cubicBezTo>
                    <a:pt x="806" y="1660"/>
                    <a:pt x="813" y="1680"/>
                    <a:pt x="833" y="1658"/>
                  </a:cubicBezTo>
                  <a:cubicBezTo>
                    <a:pt x="854" y="1636"/>
                    <a:pt x="921" y="1655"/>
                    <a:pt x="919" y="1691"/>
                  </a:cubicBezTo>
                  <a:cubicBezTo>
                    <a:pt x="918" y="1726"/>
                    <a:pt x="923" y="1751"/>
                    <a:pt x="953" y="1777"/>
                  </a:cubicBezTo>
                  <a:cubicBezTo>
                    <a:pt x="983" y="1803"/>
                    <a:pt x="982" y="1797"/>
                    <a:pt x="1007" y="1826"/>
                  </a:cubicBezTo>
                  <a:cubicBezTo>
                    <a:pt x="1031" y="1854"/>
                    <a:pt x="1034" y="1831"/>
                    <a:pt x="1048" y="1826"/>
                  </a:cubicBezTo>
                  <a:cubicBezTo>
                    <a:pt x="1061" y="1820"/>
                    <a:pt x="1072" y="1842"/>
                    <a:pt x="1065" y="1856"/>
                  </a:cubicBezTo>
                  <a:cubicBezTo>
                    <a:pt x="1059" y="1870"/>
                    <a:pt x="1054" y="1890"/>
                    <a:pt x="1089" y="1905"/>
                  </a:cubicBezTo>
                  <a:cubicBezTo>
                    <a:pt x="1123" y="1920"/>
                    <a:pt x="1150" y="1894"/>
                    <a:pt x="1164" y="1921"/>
                  </a:cubicBezTo>
                  <a:cubicBezTo>
                    <a:pt x="1177" y="1949"/>
                    <a:pt x="1187" y="1950"/>
                    <a:pt x="1192" y="1972"/>
                  </a:cubicBezTo>
                  <a:cubicBezTo>
                    <a:pt x="1198" y="1994"/>
                    <a:pt x="1216" y="2024"/>
                    <a:pt x="1225" y="1990"/>
                  </a:cubicBezTo>
                  <a:cubicBezTo>
                    <a:pt x="1235" y="1956"/>
                    <a:pt x="1242" y="1984"/>
                    <a:pt x="1259" y="2005"/>
                  </a:cubicBezTo>
                  <a:cubicBezTo>
                    <a:pt x="1277" y="2027"/>
                    <a:pt x="1313" y="2027"/>
                    <a:pt x="1319" y="2005"/>
                  </a:cubicBezTo>
                  <a:cubicBezTo>
                    <a:pt x="1326" y="1983"/>
                    <a:pt x="1360" y="1992"/>
                    <a:pt x="1386" y="2022"/>
                  </a:cubicBezTo>
                  <a:cubicBezTo>
                    <a:pt x="1412" y="2051"/>
                    <a:pt x="1414" y="2061"/>
                    <a:pt x="1486" y="2072"/>
                  </a:cubicBezTo>
                  <a:cubicBezTo>
                    <a:pt x="1559" y="2083"/>
                    <a:pt x="1552" y="2070"/>
                    <a:pt x="1594" y="2072"/>
                  </a:cubicBezTo>
                  <a:cubicBezTo>
                    <a:pt x="1636" y="2073"/>
                    <a:pt x="1668" y="2054"/>
                    <a:pt x="1695" y="2061"/>
                  </a:cubicBezTo>
                  <a:cubicBezTo>
                    <a:pt x="1723" y="2068"/>
                    <a:pt x="1755" y="2055"/>
                    <a:pt x="1753" y="2096"/>
                  </a:cubicBezTo>
                  <a:cubicBezTo>
                    <a:pt x="1750" y="2137"/>
                    <a:pt x="1748" y="2165"/>
                    <a:pt x="1739" y="2182"/>
                  </a:cubicBezTo>
                  <a:cubicBezTo>
                    <a:pt x="1729" y="2200"/>
                    <a:pt x="1726" y="2230"/>
                    <a:pt x="1753" y="2210"/>
                  </a:cubicBezTo>
                  <a:cubicBezTo>
                    <a:pt x="1780" y="2189"/>
                    <a:pt x="1825" y="2144"/>
                    <a:pt x="1839" y="2124"/>
                  </a:cubicBezTo>
                  <a:cubicBezTo>
                    <a:pt x="1852" y="2103"/>
                    <a:pt x="1874" y="2085"/>
                    <a:pt x="1921" y="2076"/>
                  </a:cubicBezTo>
                  <a:cubicBezTo>
                    <a:pt x="1967" y="2066"/>
                    <a:pt x="2000" y="2040"/>
                    <a:pt x="2037" y="2069"/>
                  </a:cubicBezTo>
                  <a:cubicBezTo>
                    <a:pt x="2074" y="2098"/>
                    <a:pt x="2046" y="2109"/>
                    <a:pt x="2091" y="2125"/>
                  </a:cubicBezTo>
                  <a:cubicBezTo>
                    <a:pt x="2136" y="2141"/>
                    <a:pt x="2157" y="2154"/>
                    <a:pt x="2187" y="2150"/>
                  </a:cubicBezTo>
                  <a:cubicBezTo>
                    <a:pt x="2217" y="2146"/>
                    <a:pt x="2225" y="2159"/>
                    <a:pt x="2247" y="2177"/>
                  </a:cubicBezTo>
                  <a:cubicBezTo>
                    <a:pt x="2269" y="2195"/>
                    <a:pt x="2283" y="2223"/>
                    <a:pt x="2313" y="2225"/>
                  </a:cubicBezTo>
                  <a:cubicBezTo>
                    <a:pt x="2343" y="2226"/>
                    <a:pt x="2356" y="2200"/>
                    <a:pt x="2391" y="2214"/>
                  </a:cubicBezTo>
                  <a:cubicBezTo>
                    <a:pt x="2425" y="2227"/>
                    <a:pt x="2451" y="2232"/>
                    <a:pt x="2463" y="2196"/>
                  </a:cubicBezTo>
                  <a:cubicBezTo>
                    <a:pt x="2475" y="2161"/>
                    <a:pt x="2500" y="2162"/>
                    <a:pt x="2533" y="2155"/>
                  </a:cubicBezTo>
                  <a:cubicBezTo>
                    <a:pt x="2565" y="2148"/>
                    <a:pt x="2572" y="2147"/>
                    <a:pt x="2579" y="2122"/>
                  </a:cubicBezTo>
                  <a:cubicBezTo>
                    <a:pt x="2586" y="2096"/>
                    <a:pt x="2581" y="2061"/>
                    <a:pt x="2647" y="2076"/>
                  </a:cubicBezTo>
                  <a:cubicBezTo>
                    <a:pt x="2714" y="2091"/>
                    <a:pt x="2700" y="2085"/>
                    <a:pt x="2723" y="2064"/>
                  </a:cubicBezTo>
                  <a:cubicBezTo>
                    <a:pt x="2747" y="2042"/>
                    <a:pt x="2777" y="2024"/>
                    <a:pt x="2796" y="1996"/>
                  </a:cubicBezTo>
                  <a:cubicBezTo>
                    <a:pt x="2815" y="1968"/>
                    <a:pt x="2861" y="1954"/>
                    <a:pt x="2885" y="1964"/>
                  </a:cubicBezTo>
                  <a:cubicBezTo>
                    <a:pt x="2908" y="1973"/>
                    <a:pt x="2896" y="1992"/>
                    <a:pt x="2934" y="2007"/>
                  </a:cubicBezTo>
                  <a:cubicBezTo>
                    <a:pt x="2973" y="2021"/>
                    <a:pt x="2992" y="2047"/>
                    <a:pt x="3016" y="2033"/>
                  </a:cubicBezTo>
                  <a:cubicBezTo>
                    <a:pt x="3040" y="2018"/>
                    <a:pt x="3037" y="2011"/>
                    <a:pt x="3070" y="1993"/>
                  </a:cubicBezTo>
                  <a:cubicBezTo>
                    <a:pt x="3104" y="1975"/>
                    <a:pt x="3106" y="1967"/>
                    <a:pt x="3141" y="1978"/>
                  </a:cubicBezTo>
                  <a:cubicBezTo>
                    <a:pt x="3176" y="1989"/>
                    <a:pt x="3176" y="1984"/>
                    <a:pt x="3177" y="2001"/>
                  </a:cubicBezTo>
                  <a:cubicBezTo>
                    <a:pt x="3178" y="2018"/>
                    <a:pt x="3162" y="2029"/>
                    <a:pt x="3151" y="2042"/>
                  </a:cubicBezTo>
                  <a:cubicBezTo>
                    <a:pt x="3140" y="2055"/>
                    <a:pt x="3122" y="2081"/>
                    <a:pt x="3153" y="2083"/>
                  </a:cubicBezTo>
                  <a:cubicBezTo>
                    <a:pt x="3184" y="2084"/>
                    <a:pt x="3184" y="2055"/>
                    <a:pt x="3202" y="2068"/>
                  </a:cubicBezTo>
                  <a:cubicBezTo>
                    <a:pt x="3221" y="2081"/>
                    <a:pt x="3229" y="2105"/>
                    <a:pt x="3218" y="2120"/>
                  </a:cubicBezTo>
                  <a:cubicBezTo>
                    <a:pt x="3207" y="2135"/>
                    <a:pt x="3182" y="2146"/>
                    <a:pt x="3177" y="2165"/>
                  </a:cubicBezTo>
                  <a:cubicBezTo>
                    <a:pt x="3172" y="2184"/>
                    <a:pt x="3161" y="2211"/>
                    <a:pt x="3192" y="2201"/>
                  </a:cubicBezTo>
                  <a:cubicBezTo>
                    <a:pt x="3223" y="2191"/>
                    <a:pt x="3247" y="2202"/>
                    <a:pt x="3264" y="2208"/>
                  </a:cubicBezTo>
                  <a:cubicBezTo>
                    <a:pt x="3281" y="2214"/>
                    <a:pt x="3331" y="2213"/>
                    <a:pt x="3343" y="2230"/>
                  </a:cubicBezTo>
                  <a:cubicBezTo>
                    <a:pt x="3355" y="2246"/>
                    <a:pt x="3364" y="2250"/>
                    <a:pt x="3376" y="2223"/>
                  </a:cubicBezTo>
                  <a:cubicBezTo>
                    <a:pt x="3387" y="2195"/>
                    <a:pt x="3383" y="2174"/>
                    <a:pt x="3414" y="2166"/>
                  </a:cubicBezTo>
                  <a:cubicBezTo>
                    <a:pt x="3445" y="2158"/>
                    <a:pt x="3471" y="2167"/>
                    <a:pt x="3487" y="2178"/>
                  </a:cubicBezTo>
                  <a:cubicBezTo>
                    <a:pt x="3503" y="2188"/>
                    <a:pt x="3527" y="2217"/>
                    <a:pt x="3529" y="2235"/>
                  </a:cubicBezTo>
                  <a:cubicBezTo>
                    <a:pt x="3529" y="2236"/>
                    <a:pt x="3529" y="2237"/>
                    <a:pt x="3529" y="2238"/>
                  </a:cubicBezTo>
                  <a:cubicBezTo>
                    <a:pt x="3529" y="2238"/>
                    <a:pt x="3545" y="2230"/>
                    <a:pt x="3551" y="2221"/>
                  </a:cubicBezTo>
                  <a:cubicBezTo>
                    <a:pt x="3556" y="2212"/>
                    <a:pt x="3566" y="2189"/>
                    <a:pt x="3595" y="2205"/>
                  </a:cubicBezTo>
                  <a:cubicBezTo>
                    <a:pt x="3623" y="2222"/>
                    <a:pt x="3633" y="2208"/>
                    <a:pt x="3637" y="2189"/>
                  </a:cubicBezTo>
                  <a:cubicBezTo>
                    <a:pt x="3642" y="2171"/>
                    <a:pt x="3635" y="2156"/>
                    <a:pt x="3629" y="2137"/>
                  </a:cubicBezTo>
                  <a:cubicBezTo>
                    <a:pt x="3624" y="2119"/>
                    <a:pt x="3635" y="2089"/>
                    <a:pt x="3636" y="2080"/>
                  </a:cubicBezTo>
                  <a:cubicBezTo>
                    <a:pt x="3638" y="2070"/>
                    <a:pt x="3642" y="2058"/>
                    <a:pt x="3656" y="2068"/>
                  </a:cubicBezTo>
                  <a:cubicBezTo>
                    <a:pt x="3669" y="2078"/>
                    <a:pt x="3675" y="2070"/>
                    <a:pt x="3675" y="2051"/>
                  </a:cubicBezTo>
                  <a:cubicBezTo>
                    <a:pt x="3675" y="2031"/>
                    <a:pt x="3665" y="2013"/>
                    <a:pt x="3692" y="2008"/>
                  </a:cubicBezTo>
                  <a:cubicBezTo>
                    <a:pt x="3719" y="2004"/>
                    <a:pt x="3728" y="2008"/>
                    <a:pt x="3727" y="1985"/>
                  </a:cubicBezTo>
                  <a:cubicBezTo>
                    <a:pt x="3726" y="1962"/>
                    <a:pt x="3712" y="1936"/>
                    <a:pt x="3715" y="1918"/>
                  </a:cubicBezTo>
                  <a:cubicBezTo>
                    <a:pt x="3717" y="1901"/>
                    <a:pt x="3715" y="1847"/>
                    <a:pt x="3719" y="1830"/>
                  </a:cubicBezTo>
                  <a:cubicBezTo>
                    <a:pt x="3724" y="1812"/>
                    <a:pt x="3720" y="1800"/>
                    <a:pt x="3718" y="1760"/>
                  </a:cubicBezTo>
                  <a:cubicBezTo>
                    <a:pt x="3716" y="1721"/>
                    <a:pt x="3715" y="1689"/>
                    <a:pt x="3709" y="1670"/>
                  </a:cubicBezTo>
                  <a:cubicBezTo>
                    <a:pt x="3704" y="1651"/>
                    <a:pt x="3694" y="1622"/>
                    <a:pt x="3686" y="1600"/>
                  </a:cubicBezTo>
                  <a:cubicBezTo>
                    <a:pt x="3678" y="1577"/>
                    <a:pt x="3664" y="1570"/>
                    <a:pt x="3683" y="1560"/>
                  </a:cubicBezTo>
                  <a:cubicBezTo>
                    <a:pt x="3702" y="1550"/>
                    <a:pt x="3735" y="1538"/>
                    <a:pt x="3727" y="1520"/>
                  </a:cubicBezTo>
                  <a:cubicBezTo>
                    <a:pt x="3720" y="1502"/>
                    <a:pt x="3689" y="1471"/>
                    <a:pt x="3681" y="1453"/>
                  </a:cubicBezTo>
                  <a:cubicBezTo>
                    <a:pt x="3674" y="1436"/>
                    <a:pt x="3656" y="1421"/>
                    <a:pt x="3633" y="1420"/>
                  </a:cubicBezTo>
                  <a:cubicBezTo>
                    <a:pt x="3611" y="1418"/>
                    <a:pt x="3596" y="1414"/>
                    <a:pt x="3590" y="1398"/>
                  </a:cubicBezTo>
                  <a:cubicBezTo>
                    <a:pt x="3583" y="1382"/>
                    <a:pt x="3591" y="1384"/>
                    <a:pt x="3608" y="1369"/>
                  </a:cubicBezTo>
                  <a:cubicBezTo>
                    <a:pt x="3626" y="1354"/>
                    <a:pt x="3615" y="1351"/>
                    <a:pt x="3609" y="1331"/>
                  </a:cubicBezTo>
                  <a:cubicBezTo>
                    <a:pt x="3604" y="1312"/>
                    <a:pt x="3593" y="1302"/>
                    <a:pt x="3574" y="1282"/>
                  </a:cubicBezTo>
                  <a:cubicBezTo>
                    <a:pt x="3555" y="1261"/>
                    <a:pt x="3535" y="1243"/>
                    <a:pt x="3523" y="1229"/>
                  </a:cubicBezTo>
                  <a:cubicBezTo>
                    <a:pt x="3511" y="1214"/>
                    <a:pt x="3502" y="1193"/>
                    <a:pt x="3476" y="1207"/>
                  </a:cubicBezTo>
                  <a:cubicBezTo>
                    <a:pt x="3450" y="1220"/>
                    <a:pt x="3434" y="1211"/>
                    <a:pt x="3428" y="1214"/>
                  </a:cubicBezTo>
                  <a:cubicBezTo>
                    <a:pt x="3422" y="1217"/>
                    <a:pt x="3405" y="1230"/>
                    <a:pt x="3414" y="1239"/>
                  </a:cubicBezTo>
                  <a:cubicBezTo>
                    <a:pt x="3424" y="1248"/>
                    <a:pt x="3439" y="1269"/>
                    <a:pt x="3427" y="1286"/>
                  </a:cubicBezTo>
                  <a:cubicBezTo>
                    <a:pt x="3414" y="1304"/>
                    <a:pt x="3403" y="1314"/>
                    <a:pt x="3400" y="1341"/>
                  </a:cubicBezTo>
                  <a:cubicBezTo>
                    <a:pt x="3398" y="1368"/>
                    <a:pt x="3373" y="1382"/>
                    <a:pt x="3357" y="1393"/>
                  </a:cubicBezTo>
                  <a:cubicBezTo>
                    <a:pt x="3342" y="1404"/>
                    <a:pt x="3351" y="1430"/>
                    <a:pt x="3336" y="1438"/>
                  </a:cubicBezTo>
                  <a:cubicBezTo>
                    <a:pt x="3322" y="1446"/>
                    <a:pt x="3332" y="1451"/>
                    <a:pt x="3304" y="1442"/>
                  </a:cubicBezTo>
                  <a:cubicBezTo>
                    <a:pt x="3276" y="1432"/>
                    <a:pt x="3255" y="1416"/>
                    <a:pt x="3235" y="1428"/>
                  </a:cubicBezTo>
                  <a:cubicBezTo>
                    <a:pt x="3216" y="1440"/>
                    <a:pt x="3194" y="1460"/>
                    <a:pt x="3167" y="1443"/>
                  </a:cubicBezTo>
                  <a:cubicBezTo>
                    <a:pt x="3141" y="1425"/>
                    <a:pt x="3121" y="1416"/>
                    <a:pt x="3108" y="1413"/>
                  </a:cubicBezTo>
                  <a:cubicBezTo>
                    <a:pt x="3096" y="1409"/>
                    <a:pt x="3089" y="1402"/>
                    <a:pt x="3094" y="1384"/>
                  </a:cubicBezTo>
                  <a:cubicBezTo>
                    <a:pt x="3099" y="1365"/>
                    <a:pt x="3105" y="1356"/>
                    <a:pt x="3083" y="1344"/>
                  </a:cubicBezTo>
                  <a:cubicBezTo>
                    <a:pt x="3061" y="1333"/>
                    <a:pt x="3040" y="1314"/>
                    <a:pt x="3014" y="1293"/>
                  </a:cubicBezTo>
                  <a:cubicBezTo>
                    <a:pt x="2989" y="1273"/>
                    <a:pt x="3002" y="1275"/>
                    <a:pt x="2990" y="1258"/>
                  </a:cubicBezTo>
                  <a:cubicBezTo>
                    <a:pt x="2978" y="1241"/>
                    <a:pt x="2962" y="1234"/>
                    <a:pt x="2942" y="1230"/>
                  </a:cubicBezTo>
                  <a:cubicBezTo>
                    <a:pt x="2922" y="1225"/>
                    <a:pt x="2903" y="1223"/>
                    <a:pt x="2882" y="1230"/>
                  </a:cubicBezTo>
                  <a:cubicBezTo>
                    <a:pt x="2860" y="1236"/>
                    <a:pt x="2857" y="1225"/>
                    <a:pt x="2848" y="1219"/>
                  </a:cubicBezTo>
                  <a:cubicBezTo>
                    <a:pt x="2839" y="1213"/>
                    <a:pt x="2818" y="1215"/>
                    <a:pt x="2803" y="1214"/>
                  </a:cubicBezTo>
                  <a:cubicBezTo>
                    <a:pt x="2788" y="1214"/>
                    <a:pt x="2732" y="1220"/>
                    <a:pt x="2714" y="1207"/>
                  </a:cubicBezTo>
                  <a:cubicBezTo>
                    <a:pt x="2695" y="1193"/>
                    <a:pt x="2683" y="1192"/>
                    <a:pt x="2659" y="1192"/>
                  </a:cubicBezTo>
                  <a:cubicBezTo>
                    <a:pt x="2636" y="1192"/>
                    <a:pt x="2627" y="1194"/>
                    <a:pt x="2620" y="1177"/>
                  </a:cubicBezTo>
                  <a:cubicBezTo>
                    <a:pt x="2612" y="1160"/>
                    <a:pt x="2598" y="1156"/>
                    <a:pt x="2582" y="1166"/>
                  </a:cubicBezTo>
                  <a:cubicBezTo>
                    <a:pt x="2565" y="1176"/>
                    <a:pt x="2530" y="1174"/>
                    <a:pt x="2514" y="1155"/>
                  </a:cubicBezTo>
                  <a:cubicBezTo>
                    <a:pt x="2498" y="1136"/>
                    <a:pt x="2452" y="1104"/>
                    <a:pt x="2426" y="1094"/>
                  </a:cubicBezTo>
                  <a:cubicBezTo>
                    <a:pt x="2401" y="1084"/>
                    <a:pt x="2351" y="1065"/>
                    <a:pt x="2324" y="1056"/>
                  </a:cubicBezTo>
                  <a:cubicBezTo>
                    <a:pt x="2297" y="1048"/>
                    <a:pt x="2292" y="1034"/>
                    <a:pt x="2251" y="1041"/>
                  </a:cubicBezTo>
                  <a:cubicBezTo>
                    <a:pt x="2211" y="1048"/>
                    <a:pt x="2203" y="1048"/>
                    <a:pt x="2195" y="1029"/>
                  </a:cubicBezTo>
                  <a:cubicBezTo>
                    <a:pt x="2187" y="1010"/>
                    <a:pt x="2174" y="964"/>
                    <a:pt x="2164" y="946"/>
                  </a:cubicBezTo>
                  <a:cubicBezTo>
                    <a:pt x="2153" y="927"/>
                    <a:pt x="2130" y="900"/>
                    <a:pt x="2126" y="876"/>
                  </a:cubicBezTo>
                  <a:cubicBezTo>
                    <a:pt x="2123" y="852"/>
                    <a:pt x="2115" y="828"/>
                    <a:pt x="2096" y="812"/>
                  </a:cubicBezTo>
                  <a:cubicBezTo>
                    <a:pt x="2076" y="796"/>
                    <a:pt x="2068" y="785"/>
                    <a:pt x="2068" y="759"/>
                  </a:cubicBezTo>
                  <a:cubicBezTo>
                    <a:pt x="2067" y="734"/>
                    <a:pt x="2076" y="722"/>
                    <a:pt x="2067" y="701"/>
                  </a:cubicBezTo>
                  <a:cubicBezTo>
                    <a:pt x="2059" y="680"/>
                    <a:pt x="2059" y="658"/>
                    <a:pt x="2071" y="662"/>
                  </a:cubicBezTo>
                  <a:cubicBezTo>
                    <a:pt x="2084" y="667"/>
                    <a:pt x="2122" y="669"/>
                    <a:pt x="2125" y="647"/>
                  </a:cubicBezTo>
                  <a:cubicBezTo>
                    <a:pt x="2129" y="624"/>
                    <a:pt x="2124" y="612"/>
                    <a:pt x="2121" y="594"/>
                  </a:cubicBezTo>
                  <a:cubicBezTo>
                    <a:pt x="2118" y="576"/>
                    <a:pt x="2122" y="569"/>
                    <a:pt x="2135" y="537"/>
                  </a:cubicBezTo>
                  <a:cubicBezTo>
                    <a:pt x="2148" y="505"/>
                    <a:pt x="2168" y="485"/>
                    <a:pt x="2175" y="471"/>
                  </a:cubicBezTo>
                  <a:cubicBezTo>
                    <a:pt x="2183" y="458"/>
                    <a:pt x="2187" y="451"/>
                    <a:pt x="2170" y="434"/>
                  </a:cubicBezTo>
                  <a:cubicBezTo>
                    <a:pt x="2153" y="417"/>
                    <a:pt x="2116" y="415"/>
                    <a:pt x="2121" y="396"/>
                  </a:cubicBezTo>
                  <a:cubicBezTo>
                    <a:pt x="2126" y="377"/>
                    <a:pt x="2138" y="380"/>
                    <a:pt x="2155" y="374"/>
                  </a:cubicBezTo>
                  <a:cubicBezTo>
                    <a:pt x="2173" y="368"/>
                    <a:pt x="2192" y="333"/>
                    <a:pt x="2169" y="312"/>
                  </a:cubicBezTo>
                  <a:cubicBezTo>
                    <a:pt x="2145" y="290"/>
                    <a:pt x="1743" y="150"/>
                    <a:pt x="1743" y="150"/>
                  </a:cubicBezTo>
                  <a:cubicBezTo>
                    <a:pt x="1169" y="228"/>
                    <a:pt x="1169" y="228"/>
                    <a:pt x="1169" y="228"/>
                  </a:cubicBezTo>
                  <a:cubicBezTo>
                    <a:pt x="460" y="0"/>
                    <a:pt x="460" y="0"/>
                    <a:pt x="460" y="0"/>
                  </a:cubicBezTo>
                  <a:cubicBezTo>
                    <a:pt x="75" y="78"/>
                    <a:pt x="75" y="78"/>
                    <a:pt x="75" y="78"/>
                  </a:cubicBezTo>
                  <a:cubicBezTo>
                    <a:pt x="34" y="144"/>
                    <a:pt x="34" y="144"/>
                    <a:pt x="34" y="144"/>
                  </a:cubicBezTo>
                  <a:lnTo>
                    <a:pt x="44" y="150"/>
                  </a:ln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83" name="Freeform 33">
              <a:extLst>
                <a:ext uri="{FF2B5EF4-FFF2-40B4-BE49-F238E27FC236}">
                  <a16:creationId xmlns:a16="http://schemas.microsoft.com/office/drawing/2014/main" id="{A2BEDD91-7AEE-4263-8C9F-1D01C820B8AD}"/>
                </a:ext>
              </a:extLst>
            </p:cNvPr>
            <p:cNvSpPr>
              <a:spLocks noChangeArrowheads="1"/>
            </p:cNvSpPr>
            <p:nvPr/>
          </p:nvSpPr>
          <p:spPr bwMode="auto">
            <a:xfrm>
              <a:off x="0" y="573088"/>
              <a:ext cx="2230438" cy="1635125"/>
            </a:xfrm>
            <a:custGeom>
              <a:avLst/>
              <a:gdLst>
                <a:gd name="T0" fmla="*/ 2147483646 w 3988"/>
                <a:gd name="T1" fmla="*/ 2147483646 h 2922"/>
                <a:gd name="T2" fmla="*/ 2147483646 w 3988"/>
                <a:gd name="T3" fmla="*/ 2147483646 h 2922"/>
                <a:gd name="T4" fmla="*/ 2147483646 w 3988"/>
                <a:gd name="T5" fmla="*/ 2147483646 h 2922"/>
                <a:gd name="T6" fmla="*/ 2147483646 w 3988"/>
                <a:gd name="T7" fmla="*/ 2147483646 h 2922"/>
                <a:gd name="T8" fmla="*/ 2147483646 w 3988"/>
                <a:gd name="T9" fmla="*/ 2147483646 h 2922"/>
                <a:gd name="T10" fmla="*/ 2147483646 w 3988"/>
                <a:gd name="T11" fmla="*/ 2147483646 h 2922"/>
                <a:gd name="T12" fmla="*/ 2147483646 w 3988"/>
                <a:gd name="T13" fmla="*/ 2147483646 h 2922"/>
                <a:gd name="T14" fmla="*/ 2147483646 w 3988"/>
                <a:gd name="T15" fmla="*/ 2147483646 h 2922"/>
                <a:gd name="T16" fmla="*/ 2147483646 w 3988"/>
                <a:gd name="T17" fmla="*/ 2147483646 h 2922"/>
                <a:gd name="T18" fmla="*/ 2147483646 w 3988"/>
                <a:gd name="T19" fmla="*/ 2147483646 h 2922"/>
                <a:gd name="T20" fmla="*/ 2147483646 w 3988"/>
                <a:gd name="T21" fmla="*/ 2147483646 h 2922"/>
                <a:gd name="T22" fmla="*/ 2147483646 w 3988"/>
                <a:gd name="T23" fmla="*/ 2147483646 h 2922"/>
                <a:gd name="T24" fmla="*/ 2147483646 w 3988"/>
                <a:gd name="T25" fmla="*/ 2147483646 h 2922"/>
                <a:gd name="T26" fmla="*/ 2147483646 w 3988"/>
                <a:gd name="T27" fmla="*/ 2147483646 h 2922"/>
                <a:gd name="T28" fmla="*/ 2147483646 w 3988"/>
                <a:gd name="T29" fmla="*/ 2147483646 h 2922"/>
                <a:gd name="T30" fmla="*/ 2147483646 w 3988"/>
                <a:gd name="T31" fmla="*/ 2147483646 h 2922"/>
                <a:gd name="T32" fmla="*/ 2147483646 w 3988"/>
                <a:gd name="T33" fmla="*/ 2147483646 h 2922"/>
                <a:gd name="T34" fmla="*/ 2147483646 w 3988"/>
                <a:gd name="T35" fmla="*/ 2147483646 h 2922"/>
                <a:gd name="T36" fmla="*/ 2147483646 w 3988"/>
                <a:gd name="T37" fmla="*/ 2147483646 h 2922"/>
                <a:gd name="T38" fmla="*/ 2147483646 w 3988"/>
                <a:gd name="T39" fmla="*/ 2147483646 h 2922"/>
                <a:gd name="T40" fmla="*/ 2147483646 w 3988"/>
                <a:gd name="T41" fmla="*/ 2147483646 h 2922"/>
                <a:gd name="T42" fmla="*/ 2147483646 w 3988"/>
                <a:gd name="T43" fmla="*/ 2147483646 h 2922"/>
                <a:gd name="T44" fmla="*/ 2147483646 w 3988"/>
                <a:gd name="T45" fmla="*/ 2147483646 h 2922"/>
                <a:gd name="T46" fmla="*/ 2147483646 w 3988"/>
                <a:gd name="T47" fmla="*/ 2147483646 h 2922"/>
                <a:gd name="T48" fmla="*/ 699738960 w 3988"/>
                <a:gd name="T49" fmla="*/ 2147483646 h 2922"/>
                <a:gd name="T50" fmla="*/ 2147483646 w 3988"/>
                <a:gd name="T51" fmla="*/ 2147483646 h 2922"/>
                <a:gd name="T52" fmla="*/ 2147483646 w 3988"/>
                <a:gd name="T53" fmla="*/ 2147483646 h 2922"/>
                <a:gd name="T54" fmla="*/ 2147483646 w 3988"/>
                <a:gd name="T55" fmla="*/ 2147483646 h 2922"/>
                <a:gd name="T56" fmla="*/ 2147483646 w 3988"/>
                <a:gd name="T57" fmla="*/ 2147483646 h 2922"/>
                <a:gd name="T58" fmla="*/ 2147483646 w 3988"/>
                <a:gd name="T59" fmla="*/ 2147483646 h 2922"/>
                <a:gd name="T60" fmla="*/ 2147483646 w 3988"/>
                <a:gd name="T61" fmla="*/ 2147483646 h 2922"/>
                <a:gd name="T62" fmla="*/ 2147483646 w 3988"/>
                <a:gd name="T63" fmla="*/ 2147483646 h 2922"/>
                <a:gd name="T64" fmla="*/ 2147483646 w 3988"/>
                <a:gd name="T65" fmla="*/ 2147483646 h 2922"/>
                <a:gd name="T66" fmla="*/ 2147483646 w 3988"/>
                <a:gd name="T67" fmla="*/ 2147483646 h 2922"/>
                <a:gd name="T68" fmla="*/ 2147483646 w 3988"/>
                <a:gd name="T69" fmla="*/ 2147483646 h 2922"/>
                <a:gd name="T70" fmla="*/ 2147483646 w 3988"/>
                <a:gd name="T71" fmla="*/ 2147483646 h 2922"/>
                <a:gd name="T72" fmla="*/ 2147483646 w 3988"/>
                <a:gd name="T73" fmla="*/ 2147483646 h 2922"/>
                <a:gd name="T74" fmla="*/ 2147483646 w 3988"/>
                <a:gd name="T75" fmla="*/ 2147483646 h 2922"/>
                <a:gd name="T76" fmla="*/ 2147483646 w 3988"/>
                <a:gd name="T77" fmla="*/ 2147483646 h 2922"/>
                <a:gd name="T78" fmla="*/ 2147483646 w 3988"/>
                <a:gd name="T79" fmla="*/ 2147483646 h 2922"/>
                <a:gd name="T80" fmla="*/ 2147483646 w 3988"/>
                <a:gd name="T81" fmla="*/ 2147483646 h 2922"/>
                <a:gd name="T82" fmla="*/ 2147483646 w 3988"/>
                <a:gd name="T83" fmla="*/ 2147483646 h 2922"/>
                <a:gd name="T84" fmla="*/ 2147483646 w 3988"/>
                <a:gd name="T85" fmla="*/ 2147483646 h 2922"/>
                <a:gd name="T86" fmla="*/ 2147483646 w 3988"/>
                <a:gd name="T87" fmla="*/ 2147483646 h 2922"/>
                <a:gd name="T88" fmla="*/ 2147483646 w 3988"/>
                <a:gd name="T89" fmla="*/ 2147483646 h 2922"/>
                <a:gd name="T90" fmla="*/ 2147483646 w 3988"/>
                <a:gd name="T91" fmla="*/ 2147483646 h 2922"/>
                <a:gd name="T92" fmla="*/ 2147483646 w 3988"/>
                <a:gd name="T93" fmla="*/ 2147483646 h 2922"/>
                <a:gd name="T94" fmla="*/ 2147483646 w 3988"/>
                <a:gd name="T95" fmla="*/ 2147483646 h 29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88"/>
                <a:gd name="T145" fmla="*/ 0 h 2922"/>
                <a:gd name="T146" fmla="*/ 3988 w 3988"/>
                <a:gd name="T147" fmla="*/ 2922 h 29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88" h="2922">
                  <a:moveTo>
                    <a:pt x="3985" y="1564"/>
                  </a:moveTo>
                  <a:cubicBezTo>
                    <a:pt x="3981" y="1558"/>
                    <a:pt x="3983" y="1557"/>
                    <a:pt x="3981" y="1546"/>
                  </a:cubicBezTo>
                  <a:cubicBezTo>
                    <a:pt x="3975" y="1516"/>
                    <a:pt x="3943" y="1471"/>
                    <a:pt x="3929" y="1460"/>
                  </a:cubicBezTo>
                  <a:cubicBezTo>
                    <a:pt x="3916" y="1448"/>
                    <a:pt x="3908" y="1414"/>
                    <a:pt x="3901" y="1398"/>
                  </a:cubicBezTo>
                  <a:cubicBezTo>
                    <a:pt x="3894" y="1382"/>
                    <a:pt x="3890" y="1357"/>
                    <a:pt x="3881" y="1327"/>
                  </a:cubicBezTo>
                  <a:cubicBezTo>
                    <a:pt x="3872" y="1298"/>
                    <a:pt x="3884" y="1293"/>
                    <a:pt x="3850" y="1274"/>
                  </a:cubicBezTo>
                  <a:cubicBezTo>
                    <a:pt x="3816" y="1255"/>
                    <a:pt x="3832" y="1257"/>
                    <a:pt x="3843" y="1239"/>
                  </a:cubicBezTo>
                  <a:cubicBezTo>
                    <a:pt x="3854" y="1221"/>
                    <a:pt x="3847" y="1213"/>
                    <a:pt x="3821" y="1213"/>
                  </a:cubicBezTo>
                  <a:cubicBezTo>
                    <a:pt x="3795" y="1213"/>
                    <a:pt x="3754" y="1212"/>
                    <a:pt x="3725" y="1178"/>
                  </a:cubicBezTo>
                  <a:cubicBezTo>
                    <a:pt x="3695" y="1144"/>
                    <a:pt x="3687" y="1150"/>
                    <a:pt x="3670" y="1134"/>
                  </a:cubicBezTo>
                  <a:cubicBezTo>
                    <a:pt x="3654" y="1117"/>
                    <a:pt x="3626" y="1118"/>
                    <a:pt x="3609" y="1091"/>
                  </a:cubicBezTo>
                  <a:cubicBezTo>
                    <a:pt x="3591" y="1064"/>
                    <a:pt x="3588" y="1051"/>
                    <a:pt x="3559" y="1048"/>
                  </a:cubicBezTo>
                  <a:cubicBezTo>
                    <a:pt x="3530" y="1044"/>
                    <a:pt x="3444" y="1026"/>
                    <a:pt x="3419" y="1019"/>
                  </a:cubicBezTo>
                  <a:cubicBezTo>
                    <a:pt x="3393" y="1012"/>
                    <a:pt x="3338" y="1010"/>
                    <a:pt x="3306" y="1001"/>
                  </a:cubicBezTo>
                  <a:cubicBezTo>
                    <a:pt x="3273" y="993"/>
                    <a:pt x="3253" y="979"/>
                    <a:pt x="3239" y="969"/>
                  </a:cubicBezTo>
                  <a:cubicBezTo>
                    <a:pt x="3225" y="958"/>
                    <a:pt x="3192" y="955"/>
                    <a:pt x="3173" y="949"/>
                  </a:cubicBezTo>
                  <a:cubicBezTo>
                    <a:pt x="3154" y="943"/>
                    <a:pt x="3128" y="919"/>
                    <a:pt x="3124" y="896"/>
                  </a:cubicBezTo>
                  <a:cubicBezTo>
                    <a:pt x="3120" y="873"/>
                    <a:pt x="3136" y="851"/>
                    <a:pt x="3145" y="834"/>
                  </a:cubicBezTo>
                  <a:cubicBezTo>
                    <a:pt x="3154" y="817"/>
                    <a:pt x="3178" y="794"/>
                    <a:pt x="3184" y="785"/>
                  </a:cubicBezTo>
                  <a:cubicBezTo>
                    <a:pt x="3189" y="777"/>
                    <a:pt x="3206" y="770"/>
                    <a:pt x="3196" y="744"/>
                  </a:cubicBezTo>
                  <a:cubicBezTo>
                    <a:pt x="3187" y="719"/>
                    <a:pt x="3173" y="697"/>
                    <a:pt x="3190" y="684"/>
                  </a:cubicBezTo>
                  <a:cubicBezTo>
                    <a:pt x="3207" y="672"/>
                    <a:pt x="3223" y="650"/>
                    <a:pt x="3215" y="625"/>
                  </a:cubicBezTo>
                  <a:cubicBezTo>
                    <a:pt x="3208" y="599"/>
                    <a:pt x="3202" y="582"/>
                    <a:pt x="3187" y="563"/>
                  </a:cubicBezTo>
                  <a:cubicBezTo>
                    <a:pt x="3172" y="544"/>
                    <a:pt x="3168" y="531"/>
                    <a:pt x="3158" y="505"/>
                  </a:cubicBezTo>
                  <a:cubicBezTo>
                    <a:pt x="3148" y="478"/>
                    <a:pt x="3151" y="453"/>
                    <a:pt x="3148" y="440"/>
                  </a:cubicBezTo>
                  <a:cubicBezTo>
                    <a:pt x="3146" y="426"/>
                    <a:pt x="3120" y="384"/>
                    <a:pt x="3107" y="369"/>
                  </a:cubicBezTo>
                  <a:cubicBezTo>
                    <a:pt x="3093" y="353"/>
                    <a:pt x="3096" y="342"/>
                    <a:pt x="3079" y="356"/>
                  </a:cubicBezTo>
                  <a:cubicBezTo>
                    <a:pt x="3063" y="369"/>
                    <a:pt x="3056" y="362"/>
                    <a:pt x="3043" y="340"/>
                  </a:cubicBezTo>
                  <a:cubicBezTo>
                    <a:pt x="3029" y="317"/>
                    <a:pt x="3008" y="298"/>
                    <a:pt x="2982" y="309"/>
                  </a:cubicBezTo>
                  <a:cubicBezTo>
                    <a:pt x="2956" y="321"/>
                    <a:pt x="2918" y="322"/>
                    <a:pt x="2898" y="290"/>
                  </a:cubicBezTo>
                  <a:cubicBezTo>
                    <a:pt x="2879" y="258"/>
                    <a:pt x="2872" y="239"/>
                    <a:pt x="2867" y="210"/>
                  </a:cubicBezTo>
                  <a:cubicBezTo>
                    <a:pt x="2862" y="181"/>
                    <a:pt x="2821" y="163"/>
                    <a:pt x="2813" y="146"/>
                  </a:cubicBezTo>
                  <a:cubicBezTo>
                    <a:pt x="2806" y="129"/>
                    <a:pt x="2781" y="86"/>
                    <a:pt x="2786" y="76"/>
                  </a:cubicBezTo>
                  <a:cubicBezTo>
                    <a:pt x="2791" y="66"/>
                    <a:pt x="2792" y="50"/>
                    <a:pt x="2782" y="41"/>
                  </a:cubicBezTo>
                  <a:cubicBezTo>
                    <a:pt x="2771" y="32"/>
                    <a:pt x="2755" y="33"/>
                    <a:pt x="2730" y="35"/>
                  </a:cubicBezTo>
                  <a:cubicBezTo>
                    <a:pt x="2706" y="37"/>
                    <a:pt x="2702" y="37"/>
                    <a:pt x="2691" y="18"/>
                  </a:cubicBezTo>
                  <a:cubicBezTo>
                    <a:pt x="2681" y="0"/>
                    <a:pt x="2669" y="4"/>
                    <a:pt x="2648" y="12"/>
                  </a:cubicBezTo>
                  <a:cubicBezTo>
                    <a:pt x="2628" y="20"/>
                    <a:pt x="2618" y="28"/>
                    <a:pt x="2619" y="50"/>
                  </a:cubicBezTo>
                  <a:cubicBezTo>
                    <a:pt x="2620" y="71"/>
                    <a:pt x="2625" y="106"/>
                    <a:pt x="2584" y="126"/>
                  </a:cubicBezTo>
                  <a:cubicBezTo>
                    <a:pt x="2543" y="146"/>
                    <a:pt x="2523" y="144"/>
                    <a:pt x="2496" y="143"/>
                  </a:cubicBezTo>
                  <a:cubicBezTo>
                    <a:pt x="2469" y="142"/>
                    <a:pt x="2450" y="166"/>
                    <a:pt x="2437" y="188"/>
                  </a:cubicBezTo>
                  <a:cubicBezTo>
                    <a:pt x="2425" y="209"/>
                    <a:pt x="2420" y="248"/>
                    <a:pt x="2420" y="277"/>
                  </a:cubicBezTo>
                  <a:cubicBezTo>
                    <a:pt x="2420" y="306"/>
                    <a:pt x="2417" y="343"/>
                    <a:pt x="2421" y="358"/>
                  </a:cubicBezTo>
                  <a:cubicBezTo>
                    <a:pt x="2425" y="374"/>
                    <a:pt x="2420" y="399"/>
                    <a:pt x="2411" y="408"/>
                  </a:cubicBezTo>
                  <a:cubicBezTo>
                    <a:pt x="2401" y="416"/>
                    <a:pt x="2375" y="427"/>
                    <a:pt x="2358" y="431"/>
                  </a:cubicBezTo>
                  <a:cubicBezTo>
                    <a:pt x="2341" y="434"/>
                    <a:pt x="2329" y="439"/>
                    <a:pt x="2316" y="446"/>
                  </a:cubicBezTo>
                  <a:cubicBezTo>
                    <a:pt x="2303" y="453"/>
                    <a:pt x="2282" y="444"/>
                    <a:pt x="2276" y="424"/>
                  </a:cubicBezTo>
                  <a:cubicBezTo>
                    <a:pt x="2270" y="404"/>
                    <a:pt x="2268" y="408"/>
                    <a:pt x="2236" y="409"/>
                  </a:cubicBezTo>
                  <a:cubicBezTo>
                    <a:pt x="2204" y="410"/>
                    <a:pt x="2163" y="401"/>
                    <a:pt x="2138" y="380"/>
                  </a:cubicBezTo>
                  <a:cubicBezTo>
                    <a:pt x="2114" y="358"/>
                    <a:pt x="2084" y="349"/>
                    <a:pt x="2068" y="336"/>
                  </a:cubicBezTo>
                  <a:cubicBezTo>
                    <a:pt x="2053" y="322"/>
                    <a:pt x="2032" y="326"/>
                    <a:pt x="2027" y="354"/>
                  </a:cubicBezTo>
                  <a:cubicBezTo>
                    <a:pt x="2022" y="383"/>
                    <a:pt x="2023" y="385"/>
                    <a:pt x="1991" y="423"/>
                  </a:cubicBezTo>
                  <a:cubicBezTo>
                    <a:pt x="1959" y="461"/>
                    <a:pt x="1941" y="498"/>
                    <a:pt x="1935" y="516"/>
                  </a:cubicBezTo>
                  <a:cubicBezTo>
                    <a:pt x="1928" y="534"/>
                    <a:pt x="1915" y="547"/>
                    <a:pt x="1916" y="576"/>
                  </a:cubicBezTo>
                  <a:cubicBezTo>
                    <a:pt x="1917" y="604"/>
                    <a:pt x="1912" y="602"/>
                    <a:pt x="1894" y="626"/>
                  </a:cubicBezTo>
                  <a:cubicBezTo>
                    <a:pt x="1875" y="650"/>
                    <a:pt x="1866" y="668"/>
                    <a:pt x="1892" y="684"/>
                  </a:cubicBezTo>
                  <a:cubicBezTo>
                    <a:pt x="1919" y="699"/>
                    <a:pt x="1916" y="703"/>
                    <a:pt x="1906" y="724"/>
                  </a:cubicBezTo>
                  <a:cubicBezTo>
                    <a:pt x="1896" y="746"/>
                    <a:pt x="1897" y="762"/>
                    <a:pt x="1870" y="748"/>
                  </a:cubicBezTo>
                  <a:cubicBezTo>
                    <a:pt x="1844" y="735"/>
                    <a:pt x="1813" y="740"/>
                    <a:pt x="1801" y="714"/>
                  </a:cubicBezTo>
                  <a:cubicBezTo>
                    <a:pt x="1790" y="689"/>
                    <a:pt x="1769" y="696"/>
                    <a:pt x="1745" y="704"/>
                  </a:cubicBezTo>
                  <a:cubicBezTo>
                    <a:pt x="1722" y="712"/>
                    <a:pt x="1693" y="714"/>
                    <a:pt x="1671" y="714"/>
                  </a:cubicBezTo>
                  <a:cubicBezTo>
                    <a:pt x="1649" y="713"/>
                    <a:pt x="1620" y="703"/>
                    <a:pt x="1588" y="706"/>
                  </a:cubicBezTo>
                  <a:cubicBezTo>
                    <a:pt x="1557" y="709"/>
                    <a:pt x="1542" y="718"/>
                    <a:pt x="1522" y="715"/>
                  </a:cubicBezTo>
                  <a:cubicBezTo>
                    <a:pt x="1502" y="712"/>
                    <a:pt x="1475" y="716"/>
                    <a:pt x="1483" y="737"/>
                  </a:cubicBezTo>
                  <a:cubicBezTo>
                    <a:pt x="1491" y="757"/>
                    <a:pt x="1483" y="762"/>
                    <a:pt x="1511" y="760"/>
                  </a:cubicBezTo>
                  <a:cubicBezTo>
                    <a:pt x="1539" y="758"/>
                    <a:pt x="1555" y="768"/>
                    <a:pt x="1551" y="780"/>
                  </a:cubicBezTo>
                  <a:cubicBezTo>
                    <a:pt x="1547" y="791"/>
                    <a:pt x="1538" y="813"/>
                    <a:pt x="1534" y="836"/>
                  </a:cubicBezTo>
                  <a:cubicBezTo>
                    <a:pt x="1529" y="859"/>
                    <a:pt x="1523" y="896"/>
                    <a:pt x="1525" y="925"/>
                  </a:cubicBezTo>
                  <a:cubicBezTo>
                    <a:pt x="1528" y="955"/>
                    <a:pt x="1539" y="991"/>
                    <a:pt x="1547" y="1010"/>
                  </a:cubicBezTo>
                  <a:cubicBezTo>
                    <a:pt x="1555" y="1029"/>
                    <a:pt x="1565" y="1089"/>
                    <a:pt x="1553" y="1099"/>
                  </a:cubicBezTo>
                  <a:cubicBezTo>
                    <a:pt x="1540" y="1109"/>
                    <a:pt x="1511" y="1112"/>
                    <a:pt x="1504" y="1128"/>
                  </a:cubicBezTo>
                  <a:cubicBezTo>
                    <a:pt x="1497" y="1145"/>
                    <a:pt x="1514" y="1156"/>
                    <a:pt x="1488" y="1163"/>
                  </a:cubicBezTo>
                  <a:cubicBezTo>
                    <a:pt x="1463" y="1171"/>
                    <a:pt x="1448" y="1183"/>
                    <a:pt x="1447" y="1208"/>
                  </a:cubicBezTo>
                  <a:cubicBezTo>
                    <a:pt x="1447" y="1233"/>
                    <a:pt x="1449" y="1268"/>
                    <a:pt x="1443" y="1288"/>
                  </a:cubicBezTo>
                  <a:cubicBezTo>
                    <a:pt x="1437" y="1308"/>
                    <a:pt x="1441" y="1317"/>
                    <a:pt x="1419" y="1317"/>
                  </a:cubicBezTo>
                  <a:cubicBezTo>
                    <a:pt x="1398" y="1317"/>
                    <a:pt x="1378" y="1304"/>
                    <a:pt x="1354" y="1330"/>
                  </a:cubicBezTo>
                  <a:cubicBezTo>
                    <a:pt x="1330" y="1357"/>
                    <a:pt x="1321" y="1363"/>
                    <a:pt x="1290" y="1355"/>
                  </a:cubicBezTo>
                  <a:cubicBezTo>
                    <a:pt x="1260" y="1347"/>
                    <a:pt x="1253" y="1343"/>
                    <a:pt x="1213" y="1360"/>
                  </a:cubicBezTo>
                  <a:cubicBezTo>
                    <a:pt x="1174" y="1377"/>
                    <a:pt x="1127" y="1399"/>
                    <a:pt x="1108" y="1404"/>
                  </a:cubicBezTo>
                  <a:cubicBezTo>
                    <a:pt x="1089" y="1410"/>
                    <a:pt x="1087" y="1414"/>
                    <a:pt x="1068" y="1438"/>
                  </a:cubicBezTo>
                  <a:cubicBezTo>
                    <a:pt x="1049" y="1463"/>
                    <a:pt x="1042" y="1469"/>
                    <a:pt x="1005" y="1468"/>
                  </a:cubicBezTo>
                  <a:cubicBezTo>
                    <a:pt x="969" y="1468"/>
                    <a:pt x="908" y="1460"/>
                    <a:pt x="874" y="1458"/>
                  </a:cubicBezTo>
                  <a:cubicBezTo>
                    <a:pt x="840" y="1457"/>
                    <a:pt x="775" y="1437"/>
                    <a:pt x="756" y="1459"/>
                  </a:cubicBezTo>
                  <a:cubicBezTo>
                    <a:pt x="737" y="1481"/>
                    <a:pt x="728" y="1479"/>
                    <a:pt x="725" y="1500"/>
                  </a:cubicBezTo>
                  <a:cubicBezTo>
                    <a:pt x="723" y="1520"/>
                    <a:pt x="731" y="1533"/>
                    <a:pt x="706" y="1548"/>
                  </a:cubicBezTo>
                  <a:cubicBezTo>
                    <a:pt x="680" y="1562"/>
                    <a:pt x="643" y="1565"/>
                    <a:pt x="617" y="1565"/>
                  </a:cubicBezTo>
                  <a:cubicBezTo>
                    <a:pt x="590" y="1564"/>
                    <a:pt x="551" y="1569"/>
                    <a:pt x="539" y="1547"/>
                  </a:cubicBezTo>
                  <a:cubicBezTo>
                    <a:pt x="527" y="1525"/>
                    <a:pt x="532" y="1488"/>
                    <a:pt x="510" y="1488"/>
                  </a:cubicBezTo>
                  <a:cubicBezTo>
                    <a:pt x="487" y="1487"/>
                    <a:pt x="482" y="1508"/>
                    <a:pt x="454" y="1516"/>
                  </a:cubicBezTo>
                  <a:cubicBezTo>
                    <a:pt x="426" y="1523"/>
                    <a:pt x="400" y="1526"/>
                    <a:pt x="387" y="1511"/>
                  </a:cubicBezTo>
                  <a:cubicBezTo>
                    <a:pt x="373" y="1496"/>
                    <a:pt x="365" y="1508"/>
                    <a:pt x="371" y="1522"/>
                  </a:cubicBezTo>
                  <a:cubicBezTo>
                    <a:pt x="377" y="1535"/>
                    <a:pt x="364" y="1543"/>
                    <a:pt x="350" y="1540"/>
                  </a:cubicBezTo>
                  <a:cubicBezTo>
                    <a:pt x="335" y="1537"/>
                    <a:pt x="297" y="1539"/>
                    <a:pt x="279" y="1555"/>
                  </a:cubicBezTo>
                  <a:cubicBezTo>
                    <a:pt x="262" y="1572"/>
                    <a:pt x="229" y="1572"/>
                    <a:pt x="211" y="1564"/>
                  </a:cubicBezTo>
                  <a:cubicBezTo>
                    <a:pt x="193" y="1556"/>
                    <a:pt x="169" y="1549"/>
                    <a:pt x="150" y="1573"/>
                  </a:cubicBezTo>
                  <a:cubicBezTo>
                    <a:pt x="131" y="1597"/>
                    <a:pt x="133" y="1610"/>
                    <a:pt x="114" y="1607"/>
                  </a:cubicBezTo>
                  <a:cubicBezTo>
                    <a:pt x="95" y="1604"/>
                    <a:pt x="87" y="1617"/>
                    <a:pt x="87" y="1634"/>
                  </a:cubicBezTo>
                  <a:cubicBezTo>
                    <a:pt x="87" y="1651"/>
                    <a:pt x="92" y="1670"/>
                    <a:pt x="69" y="1677"/>
                  </a:cubicBezTo>
                  <a:cubicBezTo>
                    <a:pt x="46" y="1684"/>
                    <a:pt x="22" y="1671"/>
                    <a:pt x="12" y="1678"/>
                  </a:cubicBezTo>
                  <a:cubicBezTo>
                    <a:pt x="1" y="1685"/>
                    <a:pt x="4" y="1688"/>
                    <a:pt x="4" y="1693"/>
                  </a:cubicBezTo>
                  <a:cubicBezTo>
                    <a:pt x="4" y="1693"/>
                    <a:pt x="4" y="1722"/>
                    <a:pt x="11" y="1737"/>
                  </a:cubicBezTo>
                  <a:cubicBezTo>
                    <a:pt x="18" y="1753"/>
                    <a:pt x="22" y="1782"/>
                    <a:pt x="11" y="1799"/>
                  </a:cubicBezTo>
                  <a:cubicBezTo>
                    <a:pt x="0" y="1815"/>
                    <a:pt x="15" y="1872"/>
                    <a:pt x="29" y="1882"/>
                  </a:cubicBezTo>
                  <a:cubicBezTo>
                    <a:pt x="42" y="1891"/>
                    <a:pt x="76" y="1884"/>
                    <a:pt x="76" y="1877"/>
                  </a:cubicBezTo>
                  <a:cubicBezTo>
                    <a:pt x="76" y="1869"/>
                    <a:pt x="116" y="1877"/>
                    <a:pt x="128" y="1886"/>
                  </a:cubicBezTo>
                  <a:cubicBezTo>
                    <a:pt x="140" y="1895"/>
                    <a:pt x="184" y="1913"/>
                    <a:pt x="177" y="1942"/>
                  </a:cubicBezTo>
                  <a:cubicBezTo>
                    <a:pt x="170" y="1971"/>
                    <a:pt x="166" y="1983"/>
                    <a:pt x="171" y="2018"/>
                  </a:cubicBezTo>
                  <a:cubicBezTo>
                    <a:pt x="176" y="2053"/>
                    <a:pt x="182" y="2078"/>
                    <a:pt x="171" y="2086"/>
                  </a:cubicBezTo>
                  <a:cubicBezTo>
                    <a:pt x="160" y="2093"/>
                    <a:pt x="145" y="2109"/>
                    <a:pt x="165" y="2133"/>
                  </a:cubicBezTo>
                  <a:cubicBezTo>
                    <a:pt x="184" y="2156"/>
                    <a:pt x="186" y="2181"/>
                    <a:pt x="159" y="2184"/>
                  </a:cubicBezTo>
                  <a:cubicBezTo>
                    <a:pt x="131" y="2187"/>
                    <a:pt x="70" y="2170"/>
                    <a:pt x="76" y="2200"/>
                  </a:cubicBezTo>
                  <a:cubicBezTo>
                    <a:pt x="82" y="2231"/>
                    <a:pt x="98" y="2243"/>
                    <a:pt x="130" y="2251"/>
                  </a:cubicBezTo>
                  <a:cubicBezTo>
                    <a:pt x="162" y="2258"/>
                    <a:pt x="198" y="2261"/>
                    <a:pt x="210" y="2293"/>
                  </a:cubicBezTo>
                  <a:cubicBezTo>
                    <a:pt x="222" y="2324"/>
                    <a:pt x="219" y="2318"/>
                    <a:pt x="236" y="2334"/>
                  </a:cubicBezTo>
                  <a:cubicBezTo>
                    <a:pt x="252" y="2349"/>
                    <a:pt x="254" y="2357"/>
                    <a:pt x="264" y="2379"/>
                  </a:cubicBezTo>
                  <a:cubicBezTo>
                    <a:pt x="275" y="2400"/>
                    <a:pt x="272" y="2425"/>
                    <a:pt x="279" y="2457"/>
                  </a:cubicBezTo>
                  <a:cubicBezTo>
                    <a:pt x="285" y="2488"/>
                    <a:pt x="266" y="2532"/>
                    <a:pt x="310" y="2551"/>
                  </a:cubicBezTo>
                  <a:cubicBezTo>
                    <a:pt x="354" y="2569"/>
                    <a:pt x="358" y="2573"/>
                    <a:pt x="382" y="2601"/>
                  </a:cubicBezTo>
                  <a:cubicBezTo>
                    <a:pt x="407" y="2629"/>
                    <a:pt x="463" y="2652"/>
                    <a:pt x="501" y="2666"/>
                  </a:cubicBezTo>
                  <a:cubicBezTo>
                    <a:pt x="529" y="2676"/>
                    <a:pt x="565" y="2664"/>
                    <a:pt x="576" y="2679"/>
                  </a:cubicBezTo>
                  <a:cubicBezTo>
                    <a:pt x="576" y="2679"/>
                    <a:pt x="592" y="2691"/>
                    <a:pt x="622" y="2671"/>
                  </a:cubicBezTo>
                  <a:cubicBezTo>
                    <a:pt x="653" y="2651"/>
                    <a:pt x="704" y="2630"/>
                    <a:pt x="731" y="2626"/>
                  </a:cubicBezTo>
                  <a:cubicBezTo>
                    <a:pt x="758" y="2622"/>
                    <a:pt x="838" y="2603"/>
                    <a:pt x="872" y="2641"/>
                  </a:cubicBezTo>
                  <a:cubicBezTo>
                    <a:pt x="906" y="2678"/>
                    <a:pt x="920" y="2678"/>
                    <a:pt x="945" y="2675"/>
                  </a:cubicBezTo>
                  <a:cubicBezTo>
                    <a:pt x="970" y="2673"/>
                    <a:pt x="980" y="2686"/>
                    <a:pt x="996" y="2707"/>
                  </a:cubicBezTo>
                  <a:cubicBezTo>
                    <a:pt x="1012" y="2727"/>
                    <a:pt x="1027" y="2765"/>
                    <a:pt x="1056" y="2779"/>
                  </a:cubicBezTo>
                  <a:cubicBezTo>
                    <a:pt x="1085" y="2794"/>
                    <a:pt x="1119" y="2821"/>
                    <a:pt x="1146" y="2814"/>
                  </a:cubicBezTo>
                  <a:cubicBezTo>
                    <a:pt x="1173" y="2807"/>
                    <a:pt x="1183" y="2814"/>
                    <a:pt x="1219" y="2835"/>
                  </a:cubicBezTo>
                  <a:cubicBezTo>
                    <a:pt x="1254" y="2855"/>
                    <a:pt x="1271" y="2871"/>
                    <a:pt x="1293" y="2859"/>
                  </a:cubicBezTo>
                  <a:cubicBezTo>
                    <a:pt x="1315" y="2848"/>
                    <a:pt x="1313" y="2822"/>
                    <a:pt x="1355" y="2811"/>
                  </a:cubicBezTo>
                  <a:cubicBezTo>
                    <a:pt x="1397" y="2799"/>
                    <a:pt x="1409" y="2785"/>
                    <a:pt x="1428" y="2805"/>
                  </a:cubicBezTo>
                  <a:cubicBezTo>
                    <a:pt x="1448" y="2824"/>
                    <a:pt x="1438" y="2809"/>
                    <a:pt x="1471" y="2807"/>
                  </a:cubicBezTo>
                  <a:cubicBezTo>
                    <a:pt x="1504" y="2805"/>
                    <a:pt x="1501" y="2807"/>
                    <a:pt x="1531" y="2820"/>
                  </a:cubicBezTo>
                  <a:cubicBezTo>
                    <a:pt x="1561" y="2833"/>
                    <a:pt x="1589" y="2831"/>
                    <a:pt x="1601" y="2852"/>
                  </a:cubicBezTo>
                  <a:cubicBezTo>
                    <a:pt x="1612" y="2874"/>
                    <a:pt x="1608" y="2892"/>
                    <a:pt x="1648" y="2889"/>
                  </a:cubicBezTo>
                  <a:cubicBezTo>
                    <a:pt x="1689" y="2886"/>
                    <a:pt x="1703" y="2902"/>
                    <a:pt x="1713" y="2912"/>
                  </a:cubicBezTo>
                  <a:cubicBezTo>
                    <a:pt x="1722" y="2922"/>
                    <a:pt x="1728" y="2920"/>
                    <a:pt x="1741" y="2909"/>
                  </a:cubicBezTo>
                  <a:cubicBezTo>
                    <a:pt x="1755" y="2898"/>
                    <a:pt x="1777" y="2901"/>
                    <a:pt x="1793" y="2897"/>
                  </a:cubicBezTo>
                  <a:cubicBezTo>
                    <a:pt x="1810" y="2893"/>
                    <a:pt x="1821" y="2885"/>
                    <a:pt x="1844" y="2881"/>
                  </a:cubicBezTo>
                  <a:cubicBezTo>
                    <a:pt x="1867" y="2878"/>
                    <a:pt x="1847" y="2871"/>
                    <a:pt x="1876" y="2866"/>
                  </a:cubicBezTo>
                  <a:cubicBezTo>
                    <a:pt x="1904" y="2862"/>
                    <a:pt x="1910" y="2863"/>
                    <a:pt x="1947" y="2872"/>
                  </a:cubicBezTo>
                  <a:cubicBezTo>
                    <a:pt x="1985" y="2881"/>
                    <a:pt x="1979" y="2876"/>
                    <a:pt x="1994" y="2862"/>
                  </a:cubicBezTo>
                  <a:cubicBezTo>
                    <a:pt x="2009" y="2848"/>
                    <a:pt x="2039" y="2826"/>
                    <a:pt x="2064" y="2817"/>
                  </a:cubicBezTo>
                  <a:cubicBezTo>
                    <a:pt x="2089" y="2808"/>
                    <a:pt x="2123" y="2800"/>
                    <a:pt x="2154" y="2799"/>
                  </a:cubicBezTo>
                  <a:cubicBezTo>
                    <a:pt x="2186" y="2799"/>
                    <a:pt x="2213" y="2809"/>
                    <a:pt x="2233" y="2805"/>
                  </a:cubicBezTo>
                  <a:cubicBezTo>
                    <a:pt x="2253" y="2801"/>
                    <a:pt x="2272" y="2802"/>
                    <a:pt x="2287" y="2785"/>
                  </a:cubicBezTo>
                  <a:cubicBezTo>
                    <a:pt x="2302" y="2769"/>
                    <a:pt x="2322" y="2775"/>
                    <a:pt x="2352" y="2777"/>
                  </a:cubicBezTo>
                  <a:cubicBezTo>
                    <a:pt x="2382" y="2779"/>
                    <a:pt x="2462" y="2780"/>
                    <a:pt x="2494" y="2799"/>
                  </a:cubicBezTo>
                  <a:cubicBezTo>
                    <a:pt x="2525" y="2819"/>
                    <a:pt x="2561" y="2836"/>
                    <a:pt x="2581" y="2851"/>
                  </a:cubicBezTo>
                  <a:cubicBezTo>
                    <a:pt x="2600" y="2865"/>
                    <a:pt x="2622" y="2873"/>
                    <a:pt x="2636" y="2871"/>
                  </a:cubicBezTo>
                  <a:cubicBezTo>
                    <a:pt x="2651" y="2868"/>
                    <a:pt x="2710" y="2878"/>
                    <a:pt x="2717" y="2869"/>
                  </a:cubicBezTo>
                  <a:cubicBezTo>
                    <a:pt x="2724" y="2860"/>
                    <a:pt x="2737" y="2853"/>
                    <a:pt x="2756" y="2874"/>
                  </a:cubicBezTo>
                  <a:cubicBezTo>
                    <a:pt x="2776" y="2895"/>
                    <a:pt x="2789" y="2899"/>
                    <a:pt x="2818" y="2897"/>
                  </a:cubicBezTo>
                  <a:cubicBezTo>
                    <a:pt x="2848" y="2894"/>
                    <a:pt x="2852" y="2887"/>
                    <a:pt x="2875" y="2879"/>
                  </a:cubicBezTo>
                  <a:cubicBezTo>
                    <a:pt x="2899" y="2872"/>
                    <a:pt x="2919" y="2875"/>
                    <a:pt x="2927" y="2869"/>
                  </a:cubicBezTo>
                  <a:cubicBezTo>
                    <a:pt x="2936" y="2863"/>
                    <a:pt x="2955" y="2851"/>
                    <a:pt x="2937" y="2845"/>
                  </a:cubicBezTo>
                  <a:cubicBezTo>
                    <a:pt x="2918" y="2840"/>
                    <a:pt x="2875" y="2841"/>
                    <a:pt x="2876" y="2819"/>
                  </a:cubicBezTo>
                  <a:cubicBezTo>
                    <a:pt x="2877" y="2798"/>
                    <a:pt x="2869" y="2781"/>
                    <a:pt x="2892" y="2763"/>
                  </a:cubicBezTo>
                  <a:cubicBezTo>
                    <a:pt x="2916" y="2745"/>
                    <a:pt x="2950" y="2747"/>
                    <a:pt x="2955" y="2723"/>
                  </a:cubicBezTo>
                  <a:cubicBezTo>
                    <a:pt x="2961" y="2699"/>
                    <a:pt x="2962" y="2678"/>
                    <a:pt x="2972" y="2668"/>
                  </a:cubicBezTo>
                  <a:cubicBezTo>
                    <a:pt x="2981" y="2657"/>
                    <a:pt x="2994" y="2646"/>
                    <a:pt x="2967" y="2637"/>
                  </a:cubicBezTo>
                  <a:cubicBezTo>
                    <a:pt x="2941" y="2628"/>
                    <a:pt x="2927" y="2623"/>
                    <a:pt x="2914" y="2608"/>
                  </a:cubicBezTo>
                  <a:cubicBezTo>
                    <a:pt x="2901" y="2592"/>
                    <a:pt x="2885" y="2575"/>
                    <a:pt x="2865" y="2559"/>
                  </a:cubicBezTo>
                  <a:cubicBezTo>
                    <a:pt x="2846" y="2543"/>
                    <a:pt x="2842" y="2541"/>
                    <a:pt x="2842" y="2518"/>
                  </a:cubicBezTo>
                  <a:cubicBezTo>
                    <a:pt x="2843" y="2494"/>
                    <a:pt x="2856" y="2474"/>
                    <a:pt x="2843" y="2451"/>
                  </a:cubicBezTo>
                  <a:cubicBezTo>
                    <a:pt x="2831" y="2428"/>
                    <a:pt x="2820" y="2407"/>
                    <a:pt x="2835" y="2395"/>
                  </a:cubicBezTo>
                  <a:cubicBezTo>
                    <a:pt x="2849" y="2383"/>
                    <a:pt x="2876" y="2393"/>
                    <a:pt x="2894" y="2381"/>
                  </a:cubicBezTo>
                  <a:cubicBezTo>
                    <a:pt x="2913" y="2370"/>
                    <a:pt x="2923" y="2359"/>
                    <a:pt x="2941" y="2354"/>
                  </a:cubicBezTo>
                  <a:cubicBezTo>
                    <a:pt x="2959" y="2348"/>
                    <a:pt x="2985" y="2350"/>
                    <a:pt x="3003" y="2358"/>
                  </a:cubicBezTo>
                  <a:cubicBezTo>
                    <a:pt x="3022" y="2366"/>
                    <a:pt x="3040" y="2366"/>
                    <a:pt x="3059" y="2360"/>
                  </a:cubicBezTo>
                  <a:cubicBezTo>
                    <a:pt x="3078" y="2354"/>
                    <a:pt x="3099" y="2350"/>
                    <a:pt x="3124" y="2347"/>
                  </a:cubicBezTo>
                  <a:cubicBezTo>
                    <a:pt x="3150" y="2345"/>
                    <a:pt x="3183" y="2337"/>
                    <a:pt x="3212" y="2328"/>
                  </a:cubicBezTo>
                  <a:cubicBezTo>
                    <a:pt x="3242" y="2319"/>
                    <a:pt x="3274" y="2304"/>
                    <a:pt x="3302" y="2302"/>
                  </a:cubicBezTo>
                  <a:cubicBezTo>
                    <a:pt x="3330" y="2300"/>
                    <a:pt x="3366" y="2293"/>
                    <a:pt x="3382" y="2299"/>
                  </a:cubicBezTo>
                  <a:cubicBezTo>
                    <a:pt x="3399" y="2304"/>
                    <a:pt x="3412" y="2305"/>
                    <a:pt x="3411" y="2291"/>
                  </a:cubicBezTo>
                  <a:cubicBezTo>
                    <a:pt x="3409" y="2276"/>
                    <a:pt x="3433" y="2268"/>
                    <a:pt x="3447" y="2274"/>
                  </a:cubicBezTo>
                  <a:cubicBezTo>
                    <a:pt x="3460" y="2280"/>
                    <a:pt x="3460" y="2294"/>
                    <a:pt x="3476" y="2289"/>
                  </a:cubicBezTo>
                  <a:cubicBezTo>
                    <a:pt x="3492" y="2283"/>
                    <a:pt x="3502" y="2286"/>
                    <a:pt x="3490" y="2272"/>
                  </a:cubicBezTo>
                  <a:cubicBezTo>
                    <a:pt x="3478" y="2257"/>
                    <a:pt x="3460" y="2255"/>
                    <a:pt x="3476" y="2237"/>
                  </a:cubicBezTo>
                  <a:cubicBezTo>
                    <a:pt x="3491" y="2219"/>
                    <a:pt x="3504" y="2192"/>
                    <a:pt x="3499" y="2164"/>
                  </a:cubicBezTo>
                  <a:cubicBezTo>
                    <a:pt x="3493" y="2136"/>
                    <a:pt x="3493" y="2113"/>
                    <a:pt x="3480" y="2090"/>
                  </a:cubicBezTo>
                  <a:cubicBezTo>
                    <a:pt x="3468" y="2067"/>
                    <a:pt x="3470" y="2035"/>
                    <a:pt x="3469" y="2023"/>
                  </a:cubicBezTo>
                  <a:cubicBezTo>
                    <a:pt x="3468" y="2010"/>
                    <a:pt x="3460" y="1955"/>
                    <a:pt x="3479" y="1941"/>
                  </a:cubicBezTo>
                  <a:cubicBezTo>
                    <a:pt x="3497" y="1927"/>
                    <a:pt x="3523" y="1918"/>
                    <a:pt x="3540" y="1915"/>
                  </a:cubicBezTo>
                  <a:cubicBezTo>
                    <a:pt x="3557" y="1912"/>
                    <a:pt x="3579" y="1913"/>
                    <a:pt x="3588" y="1891"/>
                  </a:cubicBezTo>
                  <a:cubicBezTo>
                    <a:pt x="3598" y="1868"/>
                    <a:pt x="3624" y="1845"/>
                    <a:pt x="3639" y="1830"/>
                  </a:cubicBezTo>
                  <a:cubicBezTo>
                    <a:pt x="3655" y="1815"/>
                    <a:pt x="3702" y="1791"/>
                    <a:pt x="3720" y="1781"/>
                  </a:cubicBezTo>
                  <a:cubicBezTo>
                    <a:pt x="3737" y="1772"/>
                    <a:pt x="3791" y="1750"/>
                    <a:pt x="3819" y="1741"/>
                  </a:cubicBezTo>
                  <a:cubicBezTo>
                    <a:pt x="3847" y="1733"/>
                    <a:pt x="3855" y="1728"/>
                    <a:pt x="3887" y="1731"/>
                  </a:cubicBezTo>
                  <a:cubicBezTo>
                    <a:pt x="3919" y="1733"/>
                    <a:pt x="3939" y="1716"/>
                    <a:pt x="3947" y="1700"/>
                  </a:cubicBezTo>
                  <a:cubicBezTo>
                    <a:pt x="3955" y="1683"/>
                    <a:pt x="3962" y="1660"/>
                    <a:pt x="3957" y="1640"/>
                  </a:cubicBezTo>
                  <a:cubicBezTo>
                    <a:pt x="3952" y="1620"/>
                    <a:pt x="3963" y="1601"/>
                    <a:pt x="3971" y="1587"/>
                  </a:cubicBezTo>
                  <a:cubicBezTo>
                    <a:pt x="3979" y="1572"/>
                    <a:pt x="3988" y="1569"/>
                    <a:pt x="3985" y="1564"/>
                  </a:cubicBez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84" name="Freeform 34">
              <a:extLst>
                <a:ext uri="{FF2B5EF4-FFF2-40B4-BE49-F238E27FC236}">
                  <a16:creationId xmlns:a16="http://schemas.microsoft.com/office/drawing/2014/main" id="{1BCC75E4-5DDA-4640-8605-101CC5943FCB}"/>
                </a:ext>
              </a:extLst>
            </p:cNvPr>
            <p:cNvSpPr>
              <a:spLocks noChangeArrowheads="1"/>
            </p:cNvSpPr>
            <p:nvPr/>
          </p:nvSpPr>
          <p:spPr bwMode="auto">
            <a:xfrm>
              <a:off x="4694237" y="3448050"/>
              <a:ext cx="206375" cy="430212"/>
            </a:xfrm>
            <a:custGeom>
              <a:avLst/>
              <a:gdLst>
                <a:gd name="T0" fmla="*/ 2147483646 w 368"/>
                <a:gd name="T1" fmla="*/ 2147483646 h 770"/>
                <a:gd name="T2" fmla="*/ 2147483646 w 368"/>
                <a:gd name="T3" fmla="*/ 2147483646 h 770"/>
                <a:gd name="T4" fmla="*/ 2147483646 w 368"/>
                <a:gd name="T5" fmla="*/ 2147483646 h 770"/>
                <a:gd name="T6" fmla="*/ 2147483646 w 368"/>
                <a:gd name="T7" fmla="*/ 2147483646 h 770"/>
                <a:gd name="T8" fmla="*/ 2147483646 w 368"/>
                <a:gd name="T9" fmla="*/ 2147483646 h 770"/>
                <a:gd name="T10" fmla="*/ 2147483646 w 368"/>
                <a:gd name="T11" fmla="*/ 2147483646 h 770"/>
                <a:gd name="T12" fmla="*/ 2147483646 w 368"/>
                <a:gd name="T13" fmla="*/ 2147483646 h 770"/>
                <a:gd name="T14" fmla="*/ 2147483646 w 368"/>
                <a:gd name="T15" fmla="*/ 2147483646 h 770"/>
                <a:gd name="T16" fmla="*/ 2147483646 w 368"/>
                <a:gd name="T17" fmla="*/ 2147483646 h 770"/>
                <a:gd name="T18" fmla="*/ 2147483646 w 368"/>
                <a:gd name="T19" fmla="*/ 2147483646 h 770"/>
                <a:gd name="T20" fmla="*/ 2147483646 w 368"/>
                <a:gd name="T21" fmla="*/ 2147483646 h 770"/>
                <a:gd name="T22" fmla="*/ 2147483646 w 368"/>
                <a:gd name="T23" fmla="*/ 2147483646 h 770"/>
                <a:gd name="T24" fmla="*/ 2147483646 w 368"/>
                <a:gd name="T25" fmla="*/ 2147483646 h 770"/>
                <a:gd name="T26" fmla="*/ 2147483646 w 368"/>
                <a:gd name="T27" fmla="*/ 2147483646 h 770"/>
                <a:gd name="T28" fmla="*/ 2147483646 w 368"/>
                <a:gd name="T29" fmla="*/ 2147483646 h 770"/>
                <a:gd name="T30" fmla="*/ 2147483646 w 368"/>
                <a:gd name="T31" fmla="*/ 2147483646 h 770"/>
                <a:gd name="T32" fmla="*/ 2147483646 w 368"/>
                <a:gd name="T33" fmla="*/ 2147483646 h 770"/>
                <a:gd name="T34" fmla="*/ 2147483646 w 368"/>
                <a:gd name="T35" fmla="*/ 2147483646 h 770"/>
                <a:gd name="T36" fmla="*/ 2147483646 w 368"/>
                <a:gd name="T37" fmla="*/ 2147483646 h 770"/>
                <a:gd name="T38" fmla="*/ 2147483646 w 368"/>
                <a:gd name="T39" fmla="*/ 2147483646 h 770"/>
                <a:gd name="T40" fmla="*/ 2147483646 w 368"/>
                <a:gd name="T41" fmla="*/ 2147483646 h 770"/>
                <a:gd name="T42" fmla="*/ 2147483646 w 368"/>
                <a:gd name="T43" fmla="*/ 2147483646 h 770"/>
                <a:gd name="T44" fmla="*/ 2147483646 w 368"/>
                <a:gd name="T45" fmla="*/ 2147483646 h 770"/>
                <a:gd name="T46" fmla="*/ 2147483646 w 368"/>
                <a:gd name="T47" fmla="*/ 2147483646 h 770"/>
                <a:gd name="T48" fmla="*/ 2147483646 w 368"/>
                <a:gd name="T49" fmla="*/ 2147483646 h 770"/>
                <a:gd name="T50" fmla="*/ 2147483646 w 368"/>
                <a:gd name="T51" fmla="*/ 2147483646 h 770"/>
                <a:gd name="T52" fmla="*/ 2147483646 w 368"/>
                <a:gd name="T53" fmla="*/ 2147483646 h 770"/>
                <a:gd name="T54" fmla="*/ 2147483646 w 368"/>
                <a:gd name="T55" fmla="*/ 2147483646 h 770"/>
                <a:gd name="T56" fmla="*/ 2147483646 w 368"/>
                <a:gd name="T57" fmla="*/ 2147483646 h 770"/>
                <a:gd name="T58" fmla="*/ 2147483646 w 368"/>
                <a:gd name="T59" fmla="*/ 2147483646 h 7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8"/>
                <a:gd name="T91" fmla="*/ 0 h 770"/>
                <a:gd name="T92" fmla="*/ 368 w 368"/>
                <a:gd name="T93" fmla="*/ 770 h 7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8" h="770">
                  <a:moveTo>
                    <a:pt x="45" y="355"/>
                  </a:moveTo>
                  <a:cubicBezTo>
                    <a:pt x="45" y="355"/>
                    <a:pt x="73" y="273"/>
                    <a:pt x="84" y="247"/>
                  </a:cubicBezTo>
                  <a:cubicBezTo>
                    <a:pt x="95" y="221"/>
                    <a:pt x="113" y="185"/>
                    <a:pt x="125" y="173"/>
                  </a:cubicBezTo>
                  <a:cubicBezTo>
                    <a:pt x="138" y="162"/>
                    <a:pt x="145" y="155"/>
                    <a:pt x="145" y="128"/>
                  </a:cubicBezTo>
                  <a:cubicBezTo>
                    <a:pt x="145" y="102"/>
                    <a:pt x="158" y="88"/>
                    <a:pt x="176" y="76"/>
                  </a:cubicBezTo>
                  <a:cubicBezTo>
                    <a:pt x="195" y="64"/>
                    <a:pt x="229" y="51"/>
                    <a:pt x="239" y="26"/>
                  </a:cubicBezTo>
                  <a:cubicBezTo>
                    <a:pt x="249" y="0"/>
                    <a:pt x="275" y="2"/>
                    <a:pt x="279" y="18"/>
                  </a:cubicBezTo>
                  <a:cubicBezTo>
                    <a:pt x="283" y="33"/>
                    <a:pt x="294" y="27"/>
                    <a:pt x="317" y="30"/>
                  </a:cubicBezTo>
                  <a:cubicBezTo>
                    <a:pt x="339" y="33"/>
                    <a:pt x="368" y="41"/>
                    <a:pt x="349" y="60"/>
                  </a:cubicBezTo>
                  <a:cubicBezTo>
                    <a:pt x="329" y="78"/>
                    <a:pt x="322" y="78"/>
                    <a:pt x="329" y="105"/>
                  </a:cubicBezTo>
                  <a:cubicBezTo>
                    <a:pt x="336" y="131"/>
                    <a:pt x="366" y="154"/>
                    <a:pt x="355" y="171"/>
                  </a:cubicBezTo>
                  <a:cubicBezTo>
                    <a:pt x="344" y="189"/>
                    <a:pt x="334" y="237"/>
                    <a:pt x="319" y="254"/>
                  </a:cubicBezTo>
                  <a:cubicBezTo>
                    <a:pt x="304" y="272"/>
                    <a:pt x="312" y="277"/>
                    <a:pt x="310" y="305"/>
                  </a:cubicBezTo>
                  <a:cubicBezTo>
                    <a:pt x="308" y="334"/>
                    <a:pt x="299" y="383"/>
                    <a:pt x="305" y="405"/>
                  </a:cubicBezTo>
                  <a:cubicBezTo>
                    <a:pt x="310" y="426"/>
                    <a:pt x="298" y="439"/>
                    <a:pt x="296" y="463"/>
                  </a:cubicBezTo>
                  <a:cubicBezTo>
                    <a:pt x="294" y="488"/>
                    <a:pt x="283" y="515"/>
                    <a:pt x="273" y="533"/>
                  </a:cubicBezTo>
                  <a:cubicBezTo>
                    <a:pt x="263" y="551"/>
                    <a:pt x="269" y="571"/>
                    <a:pt x="246" y="592"/>
                  </a:cubicBezTo>
                  <a:cubicBezTo>
                    <a:pt x="224" y="614"/>
                    <a:pt x="219" y="641"/>
                    <a:pt x="225" y="660"/>
                  </a:cubicBezTo>
                  <a:cubicBezTo>
                    <a:pt x="230" y="680"/>
                    <a:pt x="237" y="714"/>
                    <a:pt x="234" y="738"/>
                  </a:cubicBezTo>
                  <a:cubicBezTo>
                    <a:pt x="231" y="761"/>
                    <a:pt x="245" y="770"/>
                    <a:pt x="221" y="769"/>
                  </a:cubicBezTo>
                  <a:cubicBezTo>
                    <a:pt x="196" y="768"/>
                    <a:pt x="187" y="754"/>
                    <a:pt x="185" y="725"/>
                  </a:cubicBezTo>
                  <a:cubicBezTo>
                    <a:pt x="183" y="695"/>
                    <a:pt x="155" y="676"/>
                    <a:pt x="135" y="667"/>
                  </a:cubicBezTo>
                  <a:cubicBezTo>
                    <a:pt x="116" y="658"/>
                    <a:pt x="123" y="651"/>
                    <a:pt x="127" y="628"/>
                  </a:cubicBezTo>
                  <a:cubicBezTo>
                    <a:pt x="131" y="606"/>
                    <a:pt x="119" y="612"/>
                    <a:pt x="115" y="628"/>
                  </a:cubicBezTo>
                  <a:cubicBezTo>
                    <a:pt x="111" y="645"/>
                    <a:pt x="101" y="654"/>
                    <a:pt x="83" y="627"/>
                  </a:cubicBezTo>
                  <a:cubicBezTo>
                    <a:pt x="66" y="601"/>
                    <a:pt x="60" y="552"/>
                    <a:pt x="30" y="546"/>
                  </a:cubicBezTo>
                  <a:cubicBezTo>
                    <a:pt x="0" y="540"/>
                    <a:pt x="14" y="516"/>
                    <a:pt x="24" y="500"/>
                  </a:cubicBezTo>
                  <a:cubicBezTo>
                    <a:pt x="34" y="485"/>
                    <a:pt x="31" y="447"/>
                    <a:pt x="25" y="435"/>
                  </a:cubicBezTo>
                  <a:cubicBezTo>
                    <a:pt x="19" y="422"/>
                    <a:pt x="20" y="397"/>
                    <a:pt x="26" y="387"/>
                  </a:cubicBezTo>
                  <a:cubicBezTo>
                    <a:pt x="32" y="378"/>
                    <a:pt x="45" y="355"/>
                    <a:pt x="45" y="355"/>
                  </a:cubicBez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85" name="Freeform 35">
              <a:extLst>
                <a:ext uri="{FF2B5EF4-FFF2-40B4-BE49-F238E27FC236}">
                  <a16:creationId xmlns:a16="http://schemas.microsoft.com/office/drawing/2014/main" id="{F274C3FE-D5BA-4DC1-AEF3-29EBB37ADB61}"/>
                </a:ext>
              </a:extLst>
            </p:cNvPr>
            <p:cNvSpPr>
              <a:spLocks noChangeArrowheads="1"/>
            </p:cNvSpPr>
            <p:nvPr/>
          </p:nvSpPr>
          <p:spPr bwMode="auto">
            <a:xfrm>
              <a:off x="3986212" y="1612900"/>
              <a:ext cx="187325" cy="192087"/>
            </a:xfrm>
            <a:custGeom>
              <a:avLst/>
              <a:gdLst>
                <a:gd name="T0" fmla="*/ 2147483646 w 333"/>
                <a:gd name="T1" fmla="*/ 2147483646 h 343"/>
                <a:gd name="T2" fmla="*/ 2147483646 w 333"/>
                <a:gd name="T3" fmla="*/ 2147483646 h 343"/>
                <a:gd name="T4" fmla="*/ 2147483646 w 333"/>
                <a:gd name="T5" fmla="*/ 2147483646 h 343"/>
                <a:gd name="T6" fmla="*/ 2147483646 w 333"/>
                <a:gd name="T7" fmla="*/ 2147483646 h 343"/>
                <a:gd name="T8" fmla="*/ 2147483646 w 333"/>
                <a:gd name="T9" fmla="*/ 2147483646 h 343"/>
                <a:gd name="T10" fmla="*/ 2147483646 w 333"/>
                <a:gd name="T11" fmla="*/ 2147483646 h 343"/>
                <a:gd name="T12" fmla="*/ 2147483646 w 333"/>
                <a:gd name="T13" fmla="*/ 2147483646 h 343"/>
                <a:gd name="T14" fmla="*/ 2147483646 w 333"/>
                <a:gd name="T15" fmla="*/ 2147483646 h 343"/>
                <a:gd name="T16" fmla="*/ 2147483646 w 333"/>
                <a:gd name="T17" fmla="*/ 2147483646 h 343"/>
                <a:gd name="T18" fmla="*/ 712008824 w 333"/>
                <a:gd name="T19" fmla="*/ 2147483646 h 343"/>
                <a:gd name="T20" fmla="*/ 2147483646 w 333"/>
                <a:gd name="T21" fmla="*/ 2147483646 h 343"/>
                <a:gd name="T22" fmla="*/ 2147483646 w 333"/>
                <a:gd name="T23" fmla="*/ 2147483646 h 343"/>
                <a:gd name="T24" fmla="*/ 2147483646 w 333"/>
                <a:gd name="T25" fmla="*/ 2147483646 h 343"/>
                <a:gd name="T26" fmla="*/ 2147483646 w 333"/>
                <a:gd name="T27" fmla="*/ 2147483646 h 343"/>
                <a:gd name="T28" fmla="*/ 2147483646 w 333"/>
                <a:gd name="T29" fmla="*/ 2147483646 h 343"/>
                <a:gd name="T30" fmla="*/ 2147483646 w 333"/>
                <a:gd name="T31" fmla="*/ 2147483646 h 343"/>
                <a:gd name="T32" fmla="*/ 2147483646 w 333"/>
                <a:gd name="T33" fmla="*/ 2147483646 h 343"/>
                <a:gd name="T34" fmla="*/ 2147483646 w 333"/>
                <a:gd name="T35" fmla="*/ 2147483646 h 343"/>
                <a:gd name="T36" fmla="*/ 2147483646 w 333"/>
                <a:gd name="T37" fmla="*/ 2147483646 h 343"/>
                <a:gd name="T38" fmla="*/ 2147483646 w 333"/>
                <a:gd name="T39" fmla="*/ 2147483646 h 343"/>
                <a:gd name="T40" fmla="*/ 2147483646 w 333"/>
                <a:gd name="T41" fmla="*/ 2147483646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3"/>
                <a:gd name="T64" fmla="*/ 0 h 343"/>
                <a:gd name="T65" fmla="*/ 333 w 333"/>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3" h="343">
                  <a:moveTo>
                    <a:pt x="314" y="55"/>
                  </a:moveTo>
                  <a:cubicBezTo>
                    <a:pt x="314" y="55"/>
                    <a:pt x="208" y="51"/>
                    <a:pt x="188" y="26"/>
                  </a:cubicBezTo>
                  <a:cubicBezTo>
                    <a:pt x="169" y="0"/>
                    <a:pt x="125" y="20"/>
                    <a:pt x="132" y="41"/>
                  </a:cubicBezTo>
                  <a:cubicBezTo>
                    <a:pt x="139" y="62"/>
                    <a:pt x="149" y="72"/>
                    <a:pt x="131" y="69"/>
                  </a:cubicBezTo>
                  <a:cubicBezTo>
                    <a:pt x="113" y="66"/>
                    <a:pt x="96" y="79"/>
                    <a:pt x="95" y="99"/>
                  </a:cubicBezTo>
                  <a:cubicBezTo>
                    <a:pt x="94" y="118"/>
                    <a:pt x="83" y="125"/>
                    <a:pt x="103" y="150"/>
                  </a:cubicBezTo>
                  <a:cubicBezTo>
                    <a:pt x="124" y="174"/>
                    <a:pt x="123" y="183"/>
                    <a:pt x="96" y="163"/>
                  </a:cubicBezTo>
                  <a:cubicBezTo>
                    <a:pt x="69" y="144"/>
                    <a:pt x="63" y="136"/>
                    <a:pt x="65" y="157"/>
                  </a:cubicBezTo>
                  <a:cubicBezTo>
                    <a:pt x="67" y="178"/>
                    <a:pt x="47" y="195"/>
                    <a:pt x="38" y="203"/>
                  </a:cubicBezTo>
                  <a:cubicBezTo>
                    <a:pt x="28" y="211"/>
                    <a:pt x="0" y="223"/>
                    <a:pt x="4" y="261"/>
                  </a:cubicBezTo>
                  <a:cubicBezTo>
                    <a:pt x="8" y="300"/>
                    <a:pt x="3" y="331"/>
                    <a:pt x="30" y="332"/>
                  </a:cubicBezTo>
                  <a:cubicBezTo>
                    <a:pt x="58" y="333"/>
                    <a:pt x="83" y="343"/>
                    <a:pt x="92" y="332"/>
                  </a:cubicBezTo>
                  <a:cubicBezTo>
                    <a:pt x="101" y="321"/>
                    <a:pt x="127" y="285"/>
                    <a:pt x="134" y="302"/>
                  </a:cubicBezTo>
                  <a:cubicBezTo>
                    <a:pt x="141" y="320"/>
                    <a:pt x="134" y="338"/>
                    <a:pt x="159" y="326"/>
                  </a:cubicBezTo>
                  <a:cubicBezTo>
                    <a:pt x="184" y="315"/>
                    <a:pt x="183" y="299"/>
                    <a:pt x="201" y="302"/>
                  </a:cubicBezTo>
                  <a:cubicBezTo>
                    <a:pt x="218" y="306"/>
                    <a:pt x="251" y="301"/>
                    <a:pt x="251" y="284"/>
                  </a:cubicBezTo>
                  <a:cubicBezTo>
                    <a:pt x="251" y="267"/>
                    <a:pt x="251" y="250"/>
                    <a:pt x="236" y="241"/>
                  </a:cubicBezTo>
                  <a:cubicBezTo>
                    <a:pt x="222" y="232"/>
                    <a:pt x="217" y="215"/>
                    <a:pt x="244" y="206"/>
                  </a:cubicBezTo>
                  <a:cubicBezTo>
                    <a:pt x="270" y="197"/>
                    <a:pt x="299" y="187"/>
                    <a:pt x="301" y="168"/>
                  </a:cubicBezTo>
                  <a:cubicBezTo>
                    <a:pt x="303" y="150"/>
                    <a:pt x="273" y="120"/>
                    <a:pt x="286" y="104"/>
                  </a:cubicBezTo>
                  <a:cubicBezTo>
                    <a:pt x="298" y="87"/>
                    <a:pt x="333" y="70"/>
                    <a:pt x="314" y="55"/>
                  </a:cubicBezTo>
                  <a:close/>
                </a:path>
              </a:pathLst>
            </a:custGeom>
            <a:solidFill>
              <a:srgbClr val="FCD767"/>
            </a:solidFill>
            <a:ln w="6350" cap="flat" cmpd="sng">
              <a:solidFill>
                <a:srgbClr val="FCFCFC"/>
              </a:solidFill>
              <a:miter lim="800000"/>
              <a:headEnd/>
              <a:tailEnd/>
            </a:ln>
          </p:spPr>
          <p:txBody>
            <a:bodyPr/>
            <a:lstStyle/>
            <a:p>
              <a:endParaRPr lang="zh-CN" altLang="en-US"/>
            </a:p>
          </p:txBody>
        </p:sp>
        <p:sp>
          <p:nvSpPr>
            <p:cNvPr id="22586" name="Oval 36">
              <a:extLst>
                <a:ext uri="{FF2B5EF4-FFF2-40B4-BE49-F238E27FC236}">
                  <a16:creationId xmlns:a16="http://schemas.microsoft.com/office/drawing/2014/main" id="{EE12B48B-C1C5-4A3B-A453-22E2394DE469}"/>
                </a:ext>
              </a:extLst>
            </p:cNvPr>
            <p:cNvSpPr>
              <a:spLocks noChangeArrowheads="1"/>
            </p:cNvSpPr>
            <p:nvPr/>
          </p:nvSpPr>
          <p:spPr bwMode="auto">
            <a:xfrm>
              <a:off x="2884487" y="2273300"/>
              <a:ext cx="28575"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87" name="Oval 37">
              <a:extLst>
                <a:ext uri="{FF2B5EF4-FFF2-40B4-BE49-F238E27FC236}">
                  <a16:creationId xmlns:a16="http://schemas.microsoft.com/office/drawing/2014/main" id="{5F34B91A-2758-4F68-897B-E7F20ADE75A7}"/>
                </a:ext>
              </a:extLst>
            </p:cNvPr>
            <p:cNvSpPr>
              <a:spLocks noChangeArrowheads="1"/>
            </p:cNvSpPr>
            <p:nvPr/>
          </p:nvSpPr>
          <p:spPr bwMode="auto">
            <a:xfrm>
              <a:off x="1423987" y="1219200"/>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88" name="Oval 38">
              <a:extLst>
                <a:ext uri="{FF2B5EF4-FFF2-40B4-BE49-F238E27FC236}">
                  <a16:creationId xmlns:a16="http://schemas.microsoft.com/office/drawing/2014/main" id="{960A0E82-C670-483E-9756-8765BAE018C8}"/>
                </a:ext>
              </a:extLst>
            </p:cNvPr>
            <p:cNvSpPr>
              <a:spLocks noChangeArrowheads="1"/>
            </p:cNvSpPr>
            <p:nvPr/>
          </p:nvSpPr>
          <p:spPr bwMode="auto">
            <a:xfrm>
              <a:off x="1516062" y="2979738"/>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89" name="Oval 39">
              <a:extLst>
                <a:ext uri="{FF2B5EF4-FFF2-40B4-BE49-F238E27FC236}">
                  <a16:creationId xmlns:a16="http://schemas.microsoft.com/office/drawing/2014/main" id="{F7ABD31B-544B-4E99-81AD-5658DF72E129}"/>
                </a:ext>
              </a:extLst>
            </p:cNvPr>
            <p:cNvSpPr>
              <a:spLocks noChangeArrowheads="1"/>
            </p:cNvSpPr>
            <p:nvPr/>
          </p:nvSpPr>
          <p:spPr bwMode="auto">
            <a:xfrm>
              <a:off x="2690812" y="2206625"/>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90" name="Oval 40">
              <a:extLst>
                <a:ext uri="{FF2B5EF4-FFF2-40B4-BE49-F238E27FC236}">
                  <a16:creationId xmlns:a16="http://schemas.microsoft.com/office/drawing/2014/main" id="{ED615A62-6FC0-4DBB-A1F2-70BE19A408A7}"/>
                </a:ext>
              </a:extLst>
            </p:cNvPr>
            <p:cNvSpPr>
              <a:spLocks noChangeArrowheads="1"/>
            </p:cNvSpPr>
            <p:nvPr/>
          </p:nvSpPr>
          <p:spPr bwMode="auto">
            <a:xfrm>
              <a:off x="3611562" y="1674813"/>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91" name="Oval 41">
              <a:extLst>
                <a:ext uri="{FF2B5EF4-FFF2-40B4-BE49-F238E27FC236}">
                  <a16:creationId xmlns:a16="http://schemas.microsoft.com/office/drawing/2014/main" id="{7E334CA5-0AEA-4930-873C-4E1D7451E62C}"/>
                </a:ext>
              </a:extLst>
            </p:cNvPr>
            <p:cNvSpPr>
              <a:spLocks noChangeArrowheads="1"/>
            </p:cNvSpPr>
            <p:nvPr/>
          </p:nvSpPr>
          <p:spPr bwMode="auto">
            <a:xfrm>
              <a:off x="3390900" y="2474913"/>
              <a:ext cx="33338" cy="3333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92" name="Oval 42">
              <a:extLst>
                <a:ext uri="{FF2B5EF4-FFF2-40B4-BE49-F238E27FC236}">
                  <a16:creationId xmlns:a16="http://schemas.microsoft.com/office/drawing/2014/main" id="{DAC6F58E-91D9-4CFC-81B6-81D844198CD4}"/>
                </a:ext>
              </a:extLst>
            </p:cNvPr>
            <p:cNvSpPr>
              <a:spLocks noChangeArrowheads="1"/>
            </p:cNvSpPr>
            <p:nvPr/>
          </p:nvSpPr>
          <p:spPr bwMode="auto">
            <a:xfrm>
              <a:off x="2900362" y="2932113"/>
              <a:ext cx="39688" cy="381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93" name="Oval 43">
              <a:extLst>
                <a:ext uri="{FF2B5EF4-FFF2-40B4-BE49-F238E27FC236}">
                  <a16:creationId xmlns:a16="http://schemas.microsoft.com/office/drawing/2014/main" id="{CA4E78E0-3505-4E49-8E59-7AB7E27C10EF}"/>
                </a:ext>
              </a:extLst>
            </p:cNvPr>
            <p:cNvSpPr>
              <a:spLocks noChangeArrowheads="1"/>
            </p:cNvSpPr>
            <p:nvPr/>
          </p:nvSpPr>
          <p:spPr bwMode="auto">
            <a:xfrm>
              <a:off x="3149600" y="3046413"/>
              <a:ext cx="58738" cy="60325"/>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94" name="Oval 44">
              <a:extLst>
                <a:ext uri="{FF2B5EF4-FFF2-40B4-BE49-F238E27FC236}">
                  <a16:creationId xmlns:a16="http://schemas.microsoft.com/office/drawing/2014/main" id="{97C2A2B0-461F-40F9-8FB8-A826240F4B9A}"/>
                </a:ext>
              </a:extLst>
            </p:cNvPr>
            <p:cNvSpPr>
              <a:spLocks noChangeArrowheads="1"/>
            </p:cNvSpPr>
            <p:nvPr/>
          </p:nvSpPr>
          <p:spPr bwMode="auto">
            <a:xfrm>
              <a:off x="2751137" y="3609975"/>
              <a:ext cx="38100" cy="381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95" name="Oval 45">
              <a:extLst>
                <a:ext uri="{FF2B5EF4-FFF2-40B4-BE49-F238E27FC236}">
                  <a16:creationId xmlns:a16="http://schemas.microsoft.com/office/drawing/2014/main" id="{7E353368-211A-45A4-B9E4-2A8CBA9E2DC9}"/>
                </a:ext>
              </a:extLst>
            </p:cNvPr>
            <p:cNvSpPr>
              <a:spLocks noChangeArrowheads="1"/>
            </p:cNvSpPr>
            <p:nvPr/>
          </p:nvSpPr>
          <p:spPr bwMode="auto">
            <a:xfrm>
              <a:off x="3176587" y="3419475"/>
              <a:ext cx="38100" cy="381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96" name="Oval 46">
              <a:extLst>
                <a:ext uri="{FF2B5EF4-FFF2-40B4-BE49-F238E27FC236}">
                  <a16:creationId xmlns:a16="http://schemas.microsoft.com/office/drawing/2014/main" id="{7FF3F996-597B-41C3-A4C0-97DEF2215EC6}"/>
                </a:ext>
              </a:extLst>
            </p:cNvPr>
            <p:cNvSpPr>
              <a:spLocks noChangeArrowheads="1"/>
            </p:cNvSpPr>
            <p:nvPr/>
          </p:nvSpPr>
          <p:spPr bwMode="auto">
            <a:xfrm>
              <a:off x="3381375" y="3878263"/>
              <a:ext cx="28575" cy="28575"/>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97" name="Oval 47">
              <a:extLst>
                <a:ext uri="{FF2B5EF4-FFF2-40B4-BE49-F238E27FC236}">
                  <a16:creationId xmlns:a16="http://schemas.microsoft.com/office/drawing/2014/main" id="{A9046281-12A0-493A-9C1F-6526F240EA7F}"/>
                </a:ext>
              </a:extLst>
            </p:cNvPr>
            <p:cNvSpPr>
              <a:spLocks noChangeArrowheads="1"/>
            </p:cNvSpPr>
            <p:nvPr/>
          </p:nvSpPr>
          <p:spPr bwMode="auto">
            <a:xfrm>
              <a:off x="3932237" y="3802063"/>
              <a:ext cx="46038" cy="4603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98" name="Oval 48">
              <a:extLst>
                <a:ext uri="{FF2B5EF4-FFF2-40B4-BE49-F238E27FC236}">
                  <a16:creationId xmlns:a16="http://schemas.microsoft.com/office/drawing/2014/main" id="{01B564AA-3E09-4F4D-B6DA-2A3EBF44046D}"/>
                </a:ext>
              </a:extLst>
            </p:cNvPr>
            <p:cNvSpPr>
              <a:spLocks noChangeArrowheads="1"/>
            </p:cNvSpPr>
            <p:nvPr/>
          </p:nvSpPr>
          <p:spPr bwMode="auto">
            <a:xfrm>
              <a:off x="3859212" y="3203575"/>
              <a:ext cx="25400"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599" name="Oval 49">
              <a:extLst>
                <a:ext uri="{FF2B5EF4-FFF2-40B4-BE49-F238E27FC236}">
                  <a16:creationId xmlns:a16="http://schemas.microsoft.com/office/drawing/2014/main" id="{EAF2FA48-F9B0-452B-B18B-57F630293298}"/>
                </a:ext>
              </a:extLst>
            </p:cNvPr>
            <p:cNvSpPr>
              <a:spLocks noChangeArrowheads="1"/>
            </p:cNvSpPr>
            <p:nvPr/>
          </p:nvSpPr>
          <p:spPr bwMode="auto">
            <a:xfrm>
              <a:off x="4165600" y="3113088"/>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00" name="Oval 50">
              <a:extLst>
                <a:ext uri="{FF2B5EF4-FFF2-40B4-BE49-F238E27FC236}">
                  <a16:creationId xmlns:a16="http://schemas.microsoft.com/office/drawing/2014/main" id="{7AC6F68C-7312-4BB8-9AE8-651B499D4C8A}"/>
                </a:ext>
              </a:extLst>
            </p:cNvPr>
            <p:cNvSpPr>
              <a:spLocks noChangeArrowheads="1"/>
            </p:cNvSpPr>
            <p:nvPr/>
          </p:nvSpPr>
          <p:spPr bwMode="auto">
            <a:xfrm>
              <a:off x="3967162" y="2878138"/>
              <a:ext cx="41275" cy="41275"/>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01" name="Oval 51">
              <a:extLst>
                <a:ext uri="{FF2B5EF4-FFF2-40B4-BE49-F238E27FC236}">
                  <a16:creationId xmlns:a16="http://schemas.microsoft.com/office/drawing/2014/main" id="{48095D85-7CEF-49C8-B23F-04E5C0AE8FFA}"/>
                </a:ext>
              </a:extLst>
            </p:cNvPr>
            <p:cNvSpPr>
              <a:spLocks noChangeArrowheads="1"/>
            </p:cNvSpPr>
            <p:nvPr/>
          </p:nvSpPr>
          <p:spPr bwMode="auto">
            <a:xfrm>
              <a:off x="4567237" y="3378200"/>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02" name="Oval 52">
              <a:extLst>
                <a:ext uri="{FF2B5EF4-FFF2-40B4-BE49-F238E27FC236}">
                  <a16:creationId xmlns:a16="http://schemas.microsoft.com/office/drawing/2014/main" id="{51AEBBEC-587E-4A44-BE05-FF94A55F6316}"/>
                </a:ext>
              </a:extLst>
            </p:cNvPr>
            <p:cNvSpPr>
              <a:spLocks noChangeArrowheads="1"/>
            </p:cNvSpPr>
            <p:nvPr/>
          </p:nvSpPr>
          <p:spPr bwMode="auto">
            <a:xfrm>
              <a:off x="4818062" y="3468688"/>
              <a:ext cx="36513" cy="36512"/>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03" name="Oval 53">
              <a:extLst>
                <a:ext uri="{FF2B5EF4-FFF2-40B4-BE49-F238E27FC236}">
                  <a16:creationId xmlns:a16="http://schemas.microsoft.com/office/drawing/2014/main" id="{A93E6796-1676-4389-9A49-A4C074BD32B3}"/>
                </a:ext>
              </a:extLst>
            </p:cNvPr>
            <p:cNvSpPr>
              <a:spLocks noChangeArrowheads="1"/>
            </p:cNvSpPr>
            <p:nvPr/>
          </p:nvSpPr>
          <p:spPr bwMode="auto">
            <a:xfrm>
              <a:off x="4565650" y="2871788"/>
              <a:ext cx="23813" cy="23812"/>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04" name="Oval 54">
              <a:extLst>
                <a:ext uri="{FF2B5EF4-FFF2-40B4-BE49-F238E27FC236}">
                  <a16:creationId xmlns:a16="http://schemas.microsoft.com/office/drawing/2014/main" id="{9765CAEB-8F13-40DE-A99A-52CB3C1D2517}"/>
                </a:ext>
              </a:extLst>
            </p:cNvPr>
            <p:cNvSpPr>
              <a:spLocks noChangeArrowheads="1"/>
            </p:cNvSpPr>
            <p:nvPr/>
          </p:nvSpPr>
          <p:spPr bwMode="auto">
            <a:xfrm>
              <a:off x="4684712" y="2720975"/>
              <a:ext cx="57150" cy="5715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05" name="Oval 55">
              <a:extLst>
                <a:ext uri="{FF2B5EF4-FFF2-40B4-BE49-F238E27FC236}">
                  <a16:creationId xmlns:a16="http://schemas.microsoft.com/office/drawing/2014/main" id="{45FC7A6C-20E6-4763-B0AA-C6430B2987D1}"/>
                </a:ext>
              </a:extLst>
            </p:cNvPr>
            <p:cNvSpPr>
              <a:spLocks noChangeArrowheads="1"/>
            </p:cNvSpPr>
            <p:nvPr/>
          </p:nvSpPr>
          <p:spPr bwMode="auto">
            <a:xfrm>
              <a:off x="4265612" y="2706688"/>
              <a:ext cx="19050" cy="1905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06" name="Oval 56">
              <a:extLst>
                <a:ext uri="{FF2B5EF4-FFF2-40B4-BE49-F238E27FC236}">
                  <a16:creationId xmlns:a16="http://schemas.microsoft.com/office/drawing/2014/main" id="{88E9E522-88FE-46BF-BD66-B3093AA368F1}"/>
                </a:ext>
              </a:extLst>
            </p:cNvPr>
            <p:cNvSpPr>
              <a:spLocks noChangeArrowheads="1"/>
            </p:cNvSpPr>
            <p:nvPr/>
          </p:nvSpPr>
          <p:spPr bwMode="auto">
            <a:xfrm>
              <a:off x="4414837" y="2660650"/>
              <a:ext cx="26988" cy="254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07" name="Oval 57">
              <a:extLst>
                <a:ext uri="{FF2B5EF4-FFF2-40B4-BE49-F238E27FC236}">
                  <a16:creationId xmlns:a16="http://schemas.microsoft.com/office/drawing/2014/main" id="{EE17B7F6-D77C-474F-9281-802F4D887084}"/>
                </a:ext>
              </a:extLst>
            </p:cNvPr>
            <p:cNvSpPr>
              <a:spLocks noChangeArrowheads="1"/>
            </p:cNvSpPr>
            <p:nvPr/>
          </p:nvSpPr>
          <p:spPr bwMode="auto">
            <a:xfrm>
              <a:off x="3857625" y="2398713"/>
              <a:ext cx="26988" cy="254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08" name="Oval 58">
              <a:extLst>
                <a:ext uri="{FF2B5EF4-FFF2-40B4-BE49-F238E27FC236}">
                  <a16:creationId xmlns:a16="http://schemas.microsoft.com/office/drawing/2014/main" id="{F9A853C4-06E1-4080-B232-2552EA3CAAE4}"/>
                </a:ext>
              </a:extLst>
            </p:cNvPr>
            <p:cNvSpPr>
              <a:spLocks noChangeArrowheads="1"/>
            </p:cNvSpPr>
            <p:nvPr/>
          </p:nvSpPr>
          <p:spPr bwMode="auto">
            <a:xfrm>
              <a:off x="4167187" y="2124075"/>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09" name="Oval 59">
              <a:extLst>
                <a:ext uri="{FF2B5EF4-FFF2-40B4-BE49-F238E27FC236}">
                  <a16:creationId xmlns:a16="http://schemas.microsoft.com/office/drawing/2014/main" id="{340E2ABA-83F6-4DFF-96DA-027AB43F4208}"/>
                </a:ext>
              </a:extLst>
            </p:cNvPr>
            <p:cNvSpPr>
              <a:spLocks noChangeArrowheads="1"/>
            </p:cNvSpPr>
            <p:nvPr/>
          </p:nvSpPr>
          <p:spPr bwMode="auto">
            <a:xfrm>
              <a:off x="3724275" y="2017713"/>
              <a:ext cx="25400"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10" name="Oval 60">
              <a:extLst>
                <a:ext uri="{FF2B5EF4-FFF2-40B4-BE49-F238E27FC236}">
                  <a16:creationId xmlns:a16="http://schemas.microsoft.com/office/drawing/2014/main" id="{D448938E-DF0E-4379-802E-BE752649E506}"/>
                </a:ext>
              </a:extLst>
            </p:cNvPr>
            <p:cNvSpPr>
              <a:spLocks noChangeArrowheads="1"/>
            </p:cNvSpPr>
            <p:nvPr/>
          </p:nvSpPr>
          <p:spPr bwMode="auto">
            <a:xfrm>
              <a:off x="3903662" y="1992313"/>
              <a:ext cx="26988" cy="2540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11" name="Oval 61">
              <a:extLst>
                <a:ext uri="{FF2B5EF4-FFF2-40B4-BE49-F238E27FC236}">
                  <a16:creationId xmlns:a16="http://schemas.microsoft.com/office/drawing/2014/main" id="{C362F534-BDD8-4F9F-BF6A-42B769C8D0F8}"/>
                </a:ext>
              </a:extLst>
            </p:cNvPr>
            <p:cNvSpPr>
              <a:spLocks noChangeArrowheads="1"/>
            </p:cNvSpPr>
            <p:nvPr/>
          </p:nvSpPr>
          <p:spPr bwMode="auto">
            <a:xfrm>
              <a:off x="4144962" y="1812925"/>
              <a:ext cx="36513" cy="36512"/>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12" name="Oval 62">
              <a:extLst>
                <a:ext uri="{FF2B5EF4-FFF2-40B4-BE49-F238E27FC236}">
                  <a16:creationId xmlns:a16="http://schemas.microsoft.com/office/drawing/2014/main" id="{65965C6B-D1F9-4FC1-92AA-698FF4C36E01}"/>
                </a:ext>
              </a:extLst>
            </p:cNvPr>
            <p:cNvSpPr>
              <a:spLocks noChangeArrowheads="1"/>
            </p:cNvSpPr>
            <p:nvPr/>
          </p:nvSpPr>
          <p:spPr bwMode="auto">
            <a:xfrm>
              <a:off x="4681537" y="1403350"/>
              <a:ext cx="33338" cy="33337"/>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13" name="Oval 63">
              <a:extLst>
                <a:ext uri="{FF2B5EF4-FFF2-40B4-BE49-F238E27FC236}">
                  <a16:creationId xmlns:a16="http://schemas.microsoft.com/office/drawing/2014/main" id="{743250C3-B5E1-45B7-9E44-74A0A847DE7A}"/>
                </a:ext>
              </a:extLst>
            </p:cNvPr>
            <p:cNvSpPr>
              <a:spLocks noChangeArrowheads="1"/>
            </p:cNvSpPr>
            <p:nvPr/>
          </p:nvSpPr>
          <p:spPr bwMode="auto">
            <a:xfrm>
              <a:off x="4802187" y="1117600"/>
              <a:ext cx="30163" cy="3175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14" name="Oval 64">
              <a:extLst>
                <a:ext uri="{FF2B5EF4-FFF2-40B4-BE49-F238E27FC236}">
                  <a16:creationId xmlns:a16="http://schemas.microsoft.com/office/drawing/2014/main" id="{894D8AC7-6289-4E34-B4A4-41067EBD215B}"/>
                </a:ext>
              </a:extLst>
            </p:cNvPr>
            <p:cNvSpPr>
              <a:spLocks noChangeArrowheads="1"/>
            </p:cNvSpPr>
            <p:nvPr/>
          </p:nvSpPr>
          <p:spPr bwMode="auto">
            <a:xfrm>
              <a:off x="4872037" y="873125"/>
              <a:ext cx="31750" cy="31750"/>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15" name="Oval 65">
              <a:extLst>
                <a:ext uri="{FF2B5EF4-FFF2-40B4-BE49-F238E27FC236}">
                  <a16:creationId xmlns:a16="http://schemas.microsoft.com/office/drawing/2014/main" id="{B00400E9-D1E0-4B78-A8C3-0583E64B569A}"/>
                </a:ext>
              </a:extLst>
            </p:cNvPr>
            <p:cNvSpPr>
              <a:spLocks noChangeArrowheads="1"/>
            </p:cNvSpPr>
            <p:nvPr/>
          </p:nvSpPr>
          <p:spPr bwMode="auto">
            <a:xfrm>
              <a:off x="3128962" y="1984375"/>
              <a:ext cx="19050" cy="17462"/>
            </a:xfrm>
            <a:prstGeom prst="ellipse">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sp>
          <p:nvSpPr>
            <p:cNvPr id="22616" name="Rectangle 66">
              <a:extLst>
                <a:ext uri="{FF2B5EF4-FFF2-40B4-BE49-F238E27FC236}">
                  <a16:creationId xmlns:a16="http://schemas.microsoft.com/office/drawing/2014/main" id="{042D98C3-2798-4915-A54F-633DCD39BF30}"/>
                </a:ext>
              </a:extLst>
            </p:cNvPr>
            <p:cNvSpPr>
              <a:spLocks noChangeArrowheads="1"/>
            </p:cNvSpPr>
            <p:nvPr/>
          </p:nvSpPr>
          <p:spPr bwMode="auto">
            <a:xfrm>
              <a:off x="4043362" y="1709738"/>
              <a:ext cx="65088" cy="65087"/>
            </a:xfrm>
            <a:prstGeom prst="rect">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宋体" panose="02010600030101010101" pitchFamily="2" charset="-122"/>
              </a:endParaRPr>
            </a:p>
          </p:txBody>
        </p:sp>
      </p:grpSp>
      <p:sp>
        <p:nvSpPr>
          <p:cNvPr id="22535" name="椭圆 79">
            <a:extLst>
              <a:ext uri="{FF2B5EF4-FFF2-40B4-BE49-F238E27FC236}">
                <a16:creationId xmlns:a16="http://schemas.microsoft.com/office/drawing/2014/main" id="{60EAF54C-C65D-4E7E-81E3-CCA155C98E6C}"/>
              </a:ext>
            </a:extLst>
          </p:cNvPr>
          <p:cNvSpPr>
            <a:spLocks noChangeArrowheads="1"/>
          </p:cNvSpPr>
          <p:nvPr/>
        </p:nvSpPr>
        <p:spPr bwMode="auto">
          <a:xfrm>
            <a:off x="3546475" y="2019300"/>
            <a:ext cx="720725" cy="720725"/>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宋体" panose="02010600030101010101" pitchFamily="2" charset="-122"/>
            </a:endParaRPr>
          </a:p>
        </p:txBody>
      </p:sp>
      <p:sp>
        <p:nvSpPr>
          <p:cNvPr id="22536" name="椭圆 80">
            <a:extLst>
              <a:ext uri="{FF2B5EF4-FFF2-40B4-BE49-F238E27FC236}">
                <a16:creationId xmlns:a16="http://schemas.microsoft.com/office/drawing/2014/main" id="{3FB5E06F-8DD9-4F14-827D-5A62F17431F3}"/>
              </a:ext>
            </a:extLst>
          </p:cNvPr>
          <p:cNvSpPr>
            <a:spLocks noChangeArrowheads="1"/>
          </p:cNvSpPr>
          <p:nvPr/>
        </p:nvSpPr>
        <p:spPr bwMode="auto">
          <a:xfrm>
            <a:off x="4379913" y="2816225"/>
            <a:ext cx="719137" cy="719138"/>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宋体" panose="02010600030101010101" pitchFamily="2" charset="-122"/>
            </a:endParaRPr>
          </a:p>
        </p:txBody>
      </p:sp>
      <p:sp>
        <p:nvSpPr>
          <p:cNvPr id="22537" name="椭圆 81">
            <a:extLst>
              <a:ext uri="{FF2B5EF4-FFF2-40B4-BE49-F238E27FC236}">
                <a16:creationId xmlns:a16="http://schemas.microsoft.com/office/drawing/2014/main" id="{CD0B4D80-37C9-41A4-8C9F-850FC39257E8}"/>
              </a:ext>
            </a:extLst>
          </p:cNvPr>
          <p:cNvSpPr>
            <a:spLocks noChangeArrowheads="1"/>
          </p:cNvSpPr>
          <p:nvPr/>
        </p:nvSpPr>
        <p:spPr bwMode="auto">
          <a:xfrm>
            <a:off x="7635875" y="1641475"/>
            <a:ext cx="719138" cy="720725"/>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宋体" panose="02010600030101010101" pitchFamily="2" charset="-122"/>
            </a:endParaRPr>
          </a:p>
        </p:txBody>
      </p:sp>
      <p:sp>
        <p:nvSpPr>
          <p:cNvPr id="22538" name="椭圆 82">
            <a:extLst>
              <a:ext uri="{FF2B5EF4-FFF2-40B4-BE49-F238E27FC236}">
                <a16:creationId xmlns:a16="http://schemas.microsoft.com/office/drawing/2014/main" id="{2E4C1FF7-984E-4518-B532-E79DA6660156}"/>
              </a:ext>
            </a:extLst>
          </p:cNvPr>
          <p:cNvSpPr>
            <a:spLocks noChangeArrowheads="1"/>
          </p:cNvSpPr>
          <p:nvPr/>
        </p:nvSpPr>
        <p:spPr bwMode="auto">
          <a:xfrm>
            <a:off x="5964238" y="2039938"/>
            <a:ext cx="719137" cy="720725"/>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宋体" panose="02010600030101010101" pitchFamily="2" charset="-122"/>
            </a:endParaRPr>
          </a:p>
        </p:txBody>
      </p:sp>
      <p:sp>
        <p:nvSpPr>
          <p:cNvPr id="22539" name="椭圆 83">
            <a:extLst>
              <a:ext uri="{FF2B5EF4-FFF2-40B4-BE49-F238E27FC236}">
                <a16:creationId xmlns:a16="http://schemas.microsoft.com/office/drawing/2014/main" id="{F058C556-5A62-4A88-BCC9-3C2A462E1B61}"/>
              </a:ext>
            </a:extLst>
          </p:cNvPr>
          <p:cNvSpPr>
            <a:spLocks noChangeArrowheads="1"/>
          </p:cNvSpPr>
          <p:nvPr/>
        </p:nvSpPr>
        <p:spPr bwMode="auto">
          <a:xfrm>
            <a:off x="7196138" y="3509963"/>
            <a:ext cx="720725" cy="720725"/>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宋体" panose="02010600030101010101" pitchFamily="2" charset="-122"/>
            </a:endParaRPr>
          </a:p>
        </p:txBody>
      </p:sp>
      <p:grpSp>
        <p:nvGrpSpPr>
          <p:cNvPr id="22540" name="组合 84">
            <a:extLst>
              <a:ext uri="{FF2B5EF4-FFF2-40B4-BE49-F238E27FC236}">
                <a16:creationId xmlns:a16="http://schemas.microsoft.com/office/drawing/2014/main" id="{5025DE65-DBF9-4735-8C55-C40C41E6DDFE}"/>
              </a:ext>
            </a:extLst>
          </p:cNvPr>
          <p:cNvGrpSpPr>
            <a:grpSpLocks/>
          </p:cNvGrpSpPr>
          <p:nvPr/>
        </p:nvGrpSpPr>
        <p:grpSpPr bwMode="auto">
          <a:xfrm>
            <a:off x="666750" y="1203325"/>
            <a:ext cx="3332163" cy="1347788"/>
            <a:chOff x="0" y="0"/>
            <a:chExt cx="2323740" cy="1348336"/>
          </a:xfrm>
        </p:grpSpPr>
        <p:sp>
          <p:nvSpPr>
            <p:cNvPr id="22552" name="矩形 85">
              <a:extLst>
                <a:ext uri="{FF2B5EF4-FFF2-40B4-BE49-F238E27FC236}">
                  <a16:creationId xmlns:a16="http://schemas.microsoft.com/office/drawing/2014/main" id="{0B1F44F0-B4FF-44CC-AC89-0F4264D901F9}"/>
                </a:ext>
              </a:extLst>
            </p:cNvPr>
            <p:cNvSpPr>
              <a:spLocks noChangeArrowheads="1"/>
            </p:cNvSpPr>
            <p:nvPr/>
          </p:nvSpPr>
          <p:spPr bwMode="auto">
            <a:xfrm>
              <a:off x="0" y="609672"/>
              <a:ext cx="19661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400">
                  <a:solidFill>
                    <a:schemeClr val="bg1"/>
                  </a:solidFill>
                  <a:latin typeface="时尚中黑简体" pitchFamily="2" charset="-122"/>
                  <a:ea typeface="时尚中黑简体" pitchFamily="2" charset="-122"/>
                  <a:sym typeface="宋体" panose="02010600030101010101" pitchFamily="2" charset="-122"/>
                </a:rPr>
                <a:t>Type something here</a:t>
              </a:r>
              <a:endParaRPr kumimoji="0" lang="zh-CN" altLang="en-US" sz="1400">
                <a:solidFill>
                  <a:schemeClr val="bg1"/>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en-US" altLang="zh-CN" sz="1400">
                  <a:solidFill>
                    <a:schemeClr val="bg1"/>
                  </a:solidFill>
                  <a:latin typeface="时尚中黑简体" pitchFamily="2" charset="-122"/>
                  <a:ea typeface="时尚中黑简体" pitchFamily="2" charset="-122"/>
                  <a:sym typeface="宋体" panose="02010600030101010101" pitchFamily="2" charset="-122"/>
                </a:rPr>
                <a:t>Type something here</a:t>
              </a:r>
              <a:endParaRPr kumimoji="0" lang="zh-CN" altLang="en-US" sz="1400">
                <a:solidFill>
                  <a:schemeClr val="bg1"/>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en-US" altLang="zh-CN" sz="1400">
                  <a:solidFill>
                    <a:schemeClr val="bg1"/>
                  </a:solidFill>
                  <a:latin typeface="时尚中黑简体" pitchFamily="2" charset="-122"/>
                  <a:ea typeface="时尚中黑简体" pitchFamily="2" charset="-122"/>
                  <a:sym typeface="宋体" panose="02010600030101010101" pitchFamily="2" charset="-122"/>
                </a:rPr>
                <a:t>Type something here</a:t>
              </a:r>
            </a:p>
          </p:txBody>
        </p:sp>
        <p:sp>
          <p:nvSpPr>
            <p:cNvPr id="22553" name="TextBox 17">
              <a:extLst>
                <a:ext uri="{FF2B5EF4-FFF2-40B4-BE49-F238E27FC236}">
                  <a16:creationId xmlns:a16="http://schemas.microsoft.com/office/drawing/2014/main" id="{BCC94FFD-71DC-4FDC-911D-2AF13D0B5158}"/>
                </a:ext>
              </a:extLst>
            </p:cNvPr>
            <p:cNvSpPr>
              <a:spLocks noChangeArrowheads="1"/>
            </p:cNvSpPr>
            <p:nvPr/>
          </p:nvSpPr>
          <p:spPr bwMode="auto">
            <a:xfrm>
              <a:off x="4489" y="0"/>
              <a:ext cx="23192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宋体" panose="02010600030101010101" pitchFamily="2" charset="-122"/>
                </a:rPr>
                <a:t>Type here</a:t>
              </a:r>
              <a:endParaRPr kumimoji="0" lang="zh-CN" altLang="en-US" sz="1800">
                <a:latin typeface="Arial" panose="020B0604020202020204" pitchFamily="34" charset="0"/>
                <a:ea typeface="时尚中黑简体" pitchFamily="2" charset="-122"/>
              </a:endParaRPr>
            </a:p>
          </p:txBody>
        </p:sp>
        <p:sp>
          <p:nvSpPr>
            <p:cNvPr id="22554" name="矩形 87">
              <a:extLst>
                <a:ext uri="{FF2B5EF4-FFF2-40B4-BE49-F238E27FC236}">
                  <a16:creationId xmlns:a16="http://schemas.microsoft.com/office/drawing/2014/main" id="{4C0588E7-A237-488B-8519-29996946D81D}"/>
                </a:ext>
              </a:extLst>
            </p:cNvPr>
            <p:cNvSpPr>
              <a:spLocks noChangeArrowheads="1"/>
            </p:cNvSpPr>
            <p:nvPr/>
          </p:nvSpPr>
          <p:spPr bwMode="auto">
            <a:xfrm>
              <a:off x="81200" y="502266"/>
              <a:ext cx="1308920" cy="107406"/>
            </a:xfrm>
            <a:prstGeom prst="rect">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600">
                <a:solidFill>
                  <a:schemeClr val="bg1"/>
                </a:solidFill>
                <a:latin typeface="时尚中黑简体" pitchFamily="2" charset="-122"/>
                <a:ea typeface="时尚中黑简体" pitchFamily="2" charset="-122"/>
                <a:sym typeface="宋体" panose="02010600030101010101" pitchFamily="2" charset="-122"/>
              </a:endParaRPr>
            </a:p>
          </p:txBody>
        </p:sp>
      </p:grpSp>
      <p:sp>
        <p:nvSpPr>
          <p:cNvPr id="22541" name="矩形 88">
            <a:extLst>
              <a:ext uri="{FF2B5EF4-FFF2-40B4-BE49-F238E27FC236}">
                <a16:creationId xmlns:a16="http://schemas.microsoft.com/office/drawing/2014/main" id="{17AC08E2-C45C-4F7E-A968-B0DE6BAD5731}"/>
              </a:ext>
            </a:extLst>
          </p:cNvPr>
          <p:cNvSpPr>
            <a:spLocks noChangeArrowheads="1"/>
          </p:cNvSpPr>
          <p:nvPr/>
        </p:nvSpPr>
        <p:spPr bwMode="auto">
          <a:xfrm>
            <a:off x="3713163" y="2063750"/>
            <a:ext cx="387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600">
                <a:solidFill>
                  <a:srgbClr val="000000"/>
                </a:solidFill>
                <a:latin typeface="时尚中黑简体" pitchFamily="2" charset="-122"/>
                <a:ea typeface="时尚中黑简体" pitchFamily="2" charset="-122"/>
                <a:sym typeface="宋体" panose="02010600030101010101" pitchFamily="2" charset="-122"/>
              </a:rPr>
              <a:t>33</a:t>
            </a:r>
          </a:p>
        </p:txBody>
      </p:sp>
      <p:sp>
        <p:nvSpPr>
          <p:cNvPr id="22542" name="矩形 89">
            <a:extLst>
              <a:ext uri="{FF2B5EF4-FFF2-40B4-BE49-F238E27FC236}">
                <a16:creationId xmlns:a16="http://schemas.microsoft.com/office/drawing/2014/main" id="{5266631F-9347-49F8-8ACE-F94A52D57B72}"/>
              </a:ext>
            </a:extLst>
          </p:cNvPr>
          <p:cNvSpPr>
            <a:spLocks noChangeArrowheads="1"/>
          </p:cNvSpPr>
          <p:nvPr/>
        </p:nvSpPr>
        <p:spPr bwMode="auto">
          <a:xfrm>
            <a:off x="3513138" y="2298700"/>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000000"/>
                </a:solidFill>
                <a:latin typeface="时尚中黑简体" pitchFamily="2" charset="-122"/>
                <a:ea typeface="时尚中黑简体" pitchFamily="2" charset="-122"/>
                <a:sym typeface="宋体" panose="02010600030101010101" pitchFamily="2" charset="-122"/>
              </a:rPr>
              <a:t>Type here</a:t>
            </a:r>
            <a:endParaRPr kumimoji="0" lang="zh-CN" altLang="en-US" sz="900">
              <a:solidFill>
                <a:srgbClr val="000000"/>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en-US" altLang="zh-CN" sz="900">
                <a:solidFill>
                  <a:srgbClr val="000000"/>
                </a:solidFill>
                <a:latin typeface="时尚中黑简体" pitchFamily="2" charset="-122"/>
                <a:ea typeface="时尚中黑简体" pitchFamily="2" charset="-122"/>
                <a:sym typeface="宋体" panose="02010600030101010101" pitchFamily="2" charset="-122"/>
              </a:rPr>
              <a:t>Type here</a:t>
            </a:r>
            <a:endParaRPr kumimoji="0" lang="zh-CN" altLang="en-US" sz="1800">
              <a:latin typeface="Arial" panose="020B0604020202020204" pitchFamily="34" charset="0"/>
              <a:ea typeface="时尚中黑简体" pitchFamily="2" charset="-122"/>
            </a:endParaRPr>
          </a:p>
        </p:txBody>
      </p:sp>
      <p:sp>
        <p:nvSpPr>
          <p:cNvPr id="22543" name="矩形 90">
            <a:extLst>
              <a:ext uri="{FF2B5EF4-FFF2-40B4-BE49-F238E27FC236}">
                <a16:creationId xmlns:a16="http://schemas.microsoft.com/office/drawing/2014/main" id="{243CA556-0513-4B57-B03D-63724DD6C272}"/>
              </a:ext>
            </a:extLst>
          </p:cNvPr>
          <p:cNvSpPr>
            <a:spLocks noChangeArrowheads="1"/>
          </p:cNvSpPr>
          <p:nvPr/>
        </p:nvSpPr>
        <p:spPr bwMode="auto">
          <a:xfrm>
            <a:off x="4546600" y="2828925"/>
            <a:ext cx="38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600">
                <a:solidFill>
                  <a:srgbClr val="000000"/>
                </a:solidFill>
                <a:latin typeface="时尚中黑简体" pitchFamily="2" charset="-122"/>
                <a:ea typeface="时尚中黑简体" pitchFamily="2" charset="-122"/>
                <a:sym typeface="宋体" panose="02010600030101010101" pitchFamily="2" charset="-122"/>
              </a:rPr>
              <a:t>78</a:t>
            </a:r>
          </a:p>
        </p:txBody>
      </p:sp>
      <p:sp>
        <p:nvSpPr>
          <p:cNvPr id="22544" name="矩形 91">
            <a:extLst>
              <a:ext uri="{FF2B5EF4-FFF2-40B4-BE49-F238E27FC236}">
                <a16:creationId xmlns:a16="http://schemas.microsoft.com/office/drawing/2014/main" id="{71E01E9B-2475-4690-AFBB-92D88D81340E}"/>
              </a:ext>
            </a:extLst>
          </p:cNvPr>
          <p:cNvSpPr>
            <a:spLocks noChangeArrowheads="1"/>
          </p:cNvSpPr>
          <p:nvPr/>
        </p:nvSpPr>
        <p:spPr bwMode="auto">
          <a:xfrm>
            <a:off x="4346575" y="3063875"/>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000000"/>
                </a:solidFill>
                <a:latin typeface="时尚中黑简体" pitchFamily="2" charset="-122"/>
                <a:ea typeface="时尚中黑简体" pitchFamily="2" charset="-122"/>
                <a:sym typeface="宋体" panose="02010600030101010101" pitchFamily="2" charset="-122"/>
              </a:rPr>
              <a:t>Type here</a:t>
            </a:r>
            <a:endParaRPr kumimoji="0" lang="zh-CN" altLang="en-US" sz="900">
              <a:solidFill>
                <a:srgbClr val="000000"/>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en-US" altLang="zh-CN" sz="900">
                <a:solidFill>
                  <a:srgbClr val="000000"/>
                </a:solidFill>
                <a:latin typeface="时尚中黑简体" pitchFamily="2" charset="-122"/>
                <a:ea typeface="时尚中黑简体" pitchFamily="2" charset="-122"/>
                <a:sym typeface="宋体" panose="02010600030101010101" pitchFamily="2" charset="-122"/>
              </a:rPr>
              <a:t>Type here</a:t>
            </a:r>
            <a:endParaRPr kumimoji="0" lang="zh-CN" altLang="en-US" sz="1800">
              <a:latin typeface="Arial" panose="020B0604020202020204" pitchFamily="34" charset="0"/>
              <a:ea typeface="时尚中黑简体" pitchFamily="2" charset="-122"/>
            </a:endParaRPr>
          </a:p>
        </p:txBody>
      </p:sp>
      <p:sp>
        <p:nvSpPr>
          <p:cNvPr id="22545" name="矩形 92">
            <a:extLst>
              <a:ext uri="{FF2B5EF4-FFF2-40B4-BE49-F238E27FC236}">
                <a16:creationId xmlns:a16="http://schemas.microsoft.com/office/drawing/2014/main" id="{1B7D2704-B560-4CA5-9EED-53922A4DE684}"/>
              </a:ext>
            </a:extLst>
          </p:cNvPr>
          <p:cNvSpPr>
            <a:spLocks noChangeArrowheads="1"/>
          </p:cNvSpPr>
          <p:nvPr/>
        </p:nvSpPr>
        <p:spPr bwMode="auto">
          <a:xfrm>
            <a:off x="6142038" y="2082800"/>
            <a:ext cx="38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600">
                <a:solidFill>
                  <a:srgbClr val="000000"/>
                </a:solidFill>
                <a:latin typeface="时尚中黑简体" pitchFamily="2" charset="-122"/>
                <a:ea typeface="时尚中黑简体" pitchFamily="2" charset="-122"/>
                <a:sym typeface="宋体" panose="02010600030101010101" pitchFamily="2" charset="-122"/>
              </a:rPr>
              <a:t>42</a:t>
            </a:r>
          </a:p>
        </p:txBody>
      </p:sp>
      <p:sp>
        <p:nvSpPr>
          <p:cNvPr id="22546" name="矩形 93">
            <a:extLst>
              <a:ext uri="{FF2B5EF4-FFF2-40B4-BE49-F238E27FC236}">
                <a16:creationId xmlns:a16="http://schemas.microsoft.com/office/drawing/2014/main" id="{A8C8ABCD-C101-4A83-9F7E-5FD35148145F}"/>
              </a:ext>
            </a:extLst>
          </p:cNvPr>
          <p:cNvSpPr>
            <a:spLocks noChangeArrowheads="1"/>
          </p:cNvSpPr>
          <p:nvPr/>
        </p:nvSpPr>
        <p:spPr bwMode="auto">
          <a:xfrm>
            <a:off x="5942013" y="2317750"/>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000000"/>
                </a:solidFill>
                <a:latin typeface="时尚中黑简体" pitchFamily="2" charset="-122"/>
                <a:ea typeface="时尚中黑简体" pitchFamily="2" charset="-122"/>
                <a:sym typeface="宋体" panose="02010600030101010101" pitchFamily="2" charset="-122"/>
              </a:rPr>
              <a:t>Type here</a:t>
            </a:r>
            <a:endParaRPr kumimoji="0" lang="zh-CN" altLang="en-US" sz="900">
              <a:solidFill>
                <a:srgbClr val="000000"/>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en-US" altLang="zh-CN" sz="900">
                <a:solidFill>
                  <a:srgbClr val="000000"/>
                </a:solidFill>
                <a:latin typeface="时尚中黑简体" pitchFamily="2" charset="-122"/>
                <a:ea typeface="时尚中黑简体" pitchFamily="2" charset="-122"/>
                <a:sym typeface="宋体" panose="02010600030101010101" pitchFamily="2" charset="-122"/>
              </a:rPr>
              <a:t>Type here</a:t>
            </a:r>
            <a:endParaRPr kumimoji="0" lang="zh-CN" altLang="en-US" sz="1800">
              <a:latin typeface="Arial" panose="020B0604020202020204" pitchFamily="34" charset="0"/>
              <a:ea typeface="时尚中黑简体" pitchFamily="2" charset="-122"/>
            </a:endParaRPr>
          </a:p>
        </p:txBody>
      </p:sp>
      <p:sp>
        <p:nvSpPr>
          <p:cNvPr id="22547" name="矩形 94">
            <a:extLst>
              <a:ext uri="{FF2B5EF4-FFF2-40B4-BE49-F238E27FC236}">
                <a16:creationId xmlns:a16="http://schemas.microsoft.com/office/drawing/2014/main" id="{55C10CA8-626D-4C5F-A1E9-3E1ED9D79304}"/>
              </a:ext>
            </a:extLst>
          </p:cNvPr>
          <p:cNvSpPr>
            <a:spLocks noChangeArrowheads="1"/>
          </p:cNvSpPr>
          <p:nvPr/>
        </p:nvSpPr>
        <p:spPr bwMode="auto">
          <a:xfrm>
            <a:off x="7816850" y="1663700"/>
            <a:ext cx="38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600">
                <a:solidFill>
                  <a:srgbClr val="000000"/>
                </a:solidFill>
                <a:latin typeface="时尚中黑简体" pitchFamily="2" charset="-122"/>
                <a:ea typeface="时尚中黑简体" pitchFamily="2" charset="-122"/>
                <a:sym typeface="宋体" panose="02010600030101010101" pitchFamily="2" charset="-122"/>
              </a:rPr>
              <a:t>86</a:t>
            </a:r>
          </a:p>
        </p:txBody>
      </p:sp>
      <p:sp>
        <p:nvSpPr>
          <p:cNvPr id="22548" name="矩形 95">
            <a:extLst>
              <a:ext uri="{FF2B5EF4-FFF2-40B4-BE49-F238E27FC236}">
                <a16:creationId xmlns:a16="http://schemas.microsoft.com/office/drawing/2014/main" id="{A1BF93DD-A100-40A7-9485-266E969A1ACF}"/>
              </a:ext>
            </a:extLst>
          </p:cNvPr>
          <p:cNvSpPr>
            <a:spLocks noChangeArrowheads="1"/>
          </p:cNvSpPr>
          <p:nvPr/>
        </p:nvSpPr>
        <p:spPr bwMode="auto">
          <a:xfrm>
            <a:off x="7616825" y="1898650"/>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000000"/>
                </a:solidFill>
                <a:latin typeface="时尚中黑简体" pitchFamily="2" charset="-122"/>
                <a:ea typeface="时尚中黑简体" pitchFamily="2" charset="-122"/>
                <a:sym typeface="宋体" panose="02010600030101010101" pitchFamily="2" charset="-122"/>
              </a:rPr>
              <a:t>Type here</a:t>
            </a:r>
            <a:endParaRPr kumimoji="0" lang="zh-CN" altLang="en-US" sz="900">
              <a:solidFill>
                <a:srgbClr val="000000"/>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en-US" altLang="zh-CN" sz="900">
                <a:solidFill>
                  <a:srgbClr val="000000"/>
                </a:solidFill>
                <a:latin typeface="时尚中黑简体" pitchFamily="2" charset="-122"/>
                <a:ea typeface="时尚中黑简体" pitchFamily="2" charset="-122"/>
                <a:sym typeface="宋体" panose="02010600030101010101" pitchFamily="2" charset="-122"/>
              </a:rPr>
              <a:t>Type here</a:t>
            </a:r>
            <a:endParaRPr kumimoji="0" lang="zh-CN" altLang="en-US" sz="1800">
              <a:latin typeface="Arial" panose="020B0604020202020204" pitchFamily="34" charset="0"/>
              <a:ea typeface="时尚中黑简体" pitchFamily="2" charset="-122"/>
            </a:endParaRPr>
          </a:p>
        </p:txBody>
      </p:sp>
      <p:sp>
        <p:nvSpPr>
          <p:cNvPr id="22549" name="矩形 96">
            <a:extLst>
              <a:ext uri="{FF2B5EF4-FFF2-40B4-BE49-F238E27FC236}">
                <a16:creationId xmlns:a16="http://schemas.microsoft.com/office/drawing/2014/main" id="{4640B87F-E2FC-421D-BCEF-823182416FC1}"/>
              </a:ext>
            </a:extLst>
          </p:cNvPr>
          <p:cNvSpPr>
            <a:spLocks noChangeArrowheads="1"/>
          </p:cNvSpPr>
          <p:nvPr/>
        </p:nvSpPr>
        <p:spPr bwMode="auto">
          <a:xfrm>
            <a:off x="7373938" y="3551238"/>
            <a:ext cx="38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600">
                <a:solidFill>
                  <a:srgbClr val="000000"/>
                </a:solidFill>
                <a:latin typeface="时尚中黑简体" pitchFamily="2" charset="-122"/>
                <a:ea typeface="时尚中黑简体" pitchFamily="2" charset="-122"/>
                <a:sym typeface="宋体" panose="02010600030101010101" pitchFamily="2" charset="-122"/>
              </a:rPr>
              <a:t>13</a:t>
            </a:r>
          </a:p>
        </p:txBody>
      </p:sp>
      <p:sp>
        <p:nvSpPr>
          <p:cNvPr id="22550" name="矩形 97">
            <a:extLst>
              <a:ext uri="{FF2B5EF4-FFF2-40B4-BE49-F238E27FC236}">
                <a16:creationId xmlns:a16="http://schemas.microsoft.com/office/drawing/2014/main" id="{EE36A121-0327-428F-A94E-23D9EAFA461A}"/>
              </a:ext>
            </a:extLst>
          </p:cNvPr>
          <p:cNvSpPr>
            <a:spLocks noChangeArrowheads="1"/>
          </p:cNvSpPr>
          <p:nvPr/>
        </p:nvSpPr>
        <p:spPr bwMode="auto">
          <a:xfrm>
            <a:off x="7173913" y="3784600"/>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900">
                <a:solidFill>
                  <a:srgbClr val="000000"/>
                </a:solidFill>
                <a:latin typeface="时尚中黑简体" pitchFamily="2" charset="-122"/>
                <a:ea typeface="时尚中黑简体" pitchFamily="2" charset="-122"/>
                <a:sym typeface="宋体" panose="02010600030101010101" pitchFamily="2" charset="-122"/>
              </a:rPr>
              <a:t>Type here</a:t>
            </a:r>
            <a:endParaRPr kumimoji="0" lang="zh-CN" altLang="en-US" sz="900">
              <a:solidFill>
                <a:srgbClr val="000000"/>
              </a:solidFill>
              <a:latin typeface="时尚中黑简体" pitchFamily="2" charset="-122"/>
              <a:ea typeface="时尚中黑简体" pitchFamily="2" charset="-122"/>
              <a:sym typeface="宋体" panose="02010600030101010101" pitchFamily="2" charset="-122"/>
            </a:endParaRPr>
          </a:p>
          <a:p>
            <a:pPr eaLnBrk="1" hangingPunct="1">
              <a:spcBef>
                <a:spcPct val="0"/>
              </a:spcBef>
              <a:buFont typeface="Arial" panose="020B0604020202020204" pitchFamily="34" charset="0"/>
              <a:buNone/>
            </a:pPr>
            <a:r>
              <a:rPr kumimoji="0" lang="en-US" altLang="zh-CN" sz="900">
                <a:solidFill>
                  <a:srgbClr val="000000"/>
                </a:solidFill>
                <a:latin typeface="时尚中黑简体" pitchFamily="2" charset="-122"/>
                <a:ea typeface="时尚中黑简体" pitchFamily="2" charset="-122"/>
                <a:sym typeface="宋体" panose="02010600030101010101" pitchFamily="2" charset="-122"/>
              </a:rPr>
              <a:t>Type here</a:t>
            </a:r>
            <a:endParaRPr kumimoji="0" lang="zh-CN" altLang="en-US" sz="1800">
              <a:latin typeface="Arial" panose="020B0604020202020204" pitchFamily="34" charset="0"/>
              <a:ea typeface="时尚中黑简体" pitchFamily="2" charset="-122"/>
            </a:endParaRPr>
          </a:p>
        </p:txBody>
      </p:sp>
      <p:sp>
        <p:nvSpPr>
          <p:cNvPr id="22551" name="Lorem Ipsum">
            <a:extLst>
              <a:ext uri="{FF2B5EF4-FFF2-40B4-BE49-F238E27FC236}">
                <a16:creationId xmlns:a16="http://schemas.microsoft.com/office/drawing/2014/main" id="{796AC107-75B4-4ED6-9440-B5C26F6F11B6}"/>
              </a:ext>
            </a:extLst>
          </p:cNvPr>
          <p:cNvSpPr>
            <a:spLocks noChangeArrowheads="1"/>
          </p:cNvSpPr>
          <p:nvPr/>
        </p:nvSpPr>
        <p:spPr bwMode="auto">
          <a:xfrm>
            <a:off x="681038" y="2667000"/>
            <a:ext cx="2865437"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95E8A"/>
                </a:solidFill>
                <a:bevel/>
                <a:headEnd/>
                <a:tailEnd/>
              </a14:hiddenLine>
            </a:ext>
          </a:extLst>
        </p:spPr>
        <p:txBody>
          <a:bodyPr lIns="72000" tIns="32399" rIns="72000" bIns="3239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rPr>
              <a:t>Lorem ipsum dolor sit amet, consectetur adipisicing elit, sed do eiusmod tempor incididunt ut labore et dolore magna aliqu A.</a:t>
            </a:r>
            <a:r>
              <a:rPr kumimoji="0" lang="en-US" altLang="zh-CN" sz="1600">
                <a:solidFill>
                  <a:schemeClr val="bg1"/>
                </a:solidFill>
                <a:latin typeface="时尚中黑简体" pitchFamily="2" charset="-122"/>
                <a:ea typeface="时尚中黑简体" pitchFamily="2" charset="-122"/>
                <a:sym typeface="宋体" panose="02010600030101010101" pitchFamily="2" charset="-122"/>
              </a:rPr>
              <a:t> Lorem ipsum dolor sit amet.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23554" name="矩形 44">
            <a:extLst>
              <a:ext uri="{FF2B5EF4-FFF2-40B4-BE49-F238E27FC236}">
                <a16:creationId xmlns:a16="http://schemas.microsoft.com/office/drawing/2014/main" id="{A8236CD2-24D4-4D28-A58E-E324342DB2EF}"/>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时尚中黑简体" pitchFamily="2" charset="-122"/>
              </a:rPr>
              <a:t>LOGO</a:t>
            </a:r>
          </a:p>
        </p:txBody>
      </p:sp>
      <p:sp>
        <p:nvSpPr>
          <p:cNvPr id="23555" name="Freeform 5658">
            <a:extLst>
              <a:ext uri="{FF2B5EF4-FFF2-40B4-BE49-F238E27FC236}">
                <a16:creationId xmlns:a16="http://schemas.microsoft.com/office/drawing/2014/main" id="{D9E84282-1F6B-486E-AE4E-70B0811C3165}"/>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556" name="矩形 46">
            <a:extLst>
              <a:ext uri="{FF2B5EF4-FFF2-40B4-BE49-F238E27FC236}">
                <a16:creationId xmlns:a16="http://schemas.microsoft.com/office/drawing/2014/main" id="{15808D26-D02C-45F4-A8CD-AB0F225FC732}"/>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时尚中黑简体" pitchFamily="2" charset="-122"/>
              </a:rPr>
              <a:t>The coolest Design</a:t>
            </a:r>
          </a:p>
        </p:txBody>
      </p:sp>
      <p:sp>
        <p:nvSpPr>
          <p:cNvPr id="23557" name="矩形 47">
            <a:extLst>
              <a:ext uri="{FF2B5EF4-FFF2-40B4-BE49-F238E27FC236}">
                <a16:creationId xmlns:a16="http://schemas.microsoft.com/office/drawing/2014/main" id="{91C91C46-F4D1-4A9C-9385-8804CA0A322B}"/>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grpSp>
        <p:nvGrpSpPr>
          <p:cNvPr id="23558" name="组合 1">
            <a:extLst>
              <a:ext uri="{FF2B5EF4-FFF2-40B4-BE49-F238E27FC236}">
                <a16:creationId xmlns:a16="http://schemas.microsoft.com/office/drawing/2014/main" id="{C7A0E562-0FEF-4239-B926-1AC0A715BA45}"/>
              </a:ext>
            </a:extLst>
          </p:cNvPr>
          <p:cNvGrpSpPr>
            <a:grpSpLocks/>
          </p:cNvGrpSpPr>
          <p:nvPr/>
        </p:nvGrpSpPr>
        <p:grpSpPr bwMode="auto">
          <a:xfrm>
            <a:off x="-53975" y="1492250"/>
            <a:ext cx="5562600" cy="2879725"/>
            <a:chOff x="0" y="0"/>
            <a:chExt cx="5563512" cy="2880000"/>
          </a:xfrm>
        </p:grpSpPr>
        <p:sp>
          <p:nvSpPr>
            <p:cNvPr id="23575" name="矩形 3">
              <a:extLst>
                <a:ext uri="{FF2B5EF4-FFF2-40B4-BE49-F238E27FC236}">
                  <a16:creationId xmlns:a16="http://schemas.microsoft.com/office/drawing/2014/main" id="{C1467EE4-78C4-444A-A3A2-F91BB367174B}"/>
                </a:ext>
              </a:extLst>
            </p:cNvPr>
            <p:cNvSpPr>
              <a:spLocks noChangeArrowheads="1"/>
            </p:cNvSpPr>
            <p:nvPr/>
          </p:nvSpPr>
          <p:spPr bwMode="auto">
            <a:xfrm>
              <a:off x="0" y="0"/>
              <a:ext cx="5563512" cy="2880000"/>
            </a:xfrm>
            <a:prstGeom prst="rect">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pic>
          <p:nvPicPr>
            <p:cNvPr id="23576" name="Picture 2">
              <a:extLst>
                <a:ext uri="{FF2B5EF4-FFF2-40B4-BE49-F238E27FC236}">
                  <a16:creationId xmlns:a16="http://schemas.microsoft.com/office/drawing/2014/main" id="{6B40FDD7-EFD5-48EA-BE01-ED8619560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63" y="240030"/>
              <a:ext cx="5169793" cy="239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grpSp>
        <p:nvGrpSpPr>
          <p:cNvPr id="23559" name="组合 18">
            <a:extLst>
              <a:ext uri="{FF2B5EF4-FFF2-40B4-BE49-F238E27FC236}">
                <a16:creationId xmlns:a16="http://schemas.microsoft.com/office/drawing/2014/main" id="{826787DD-38E0-4F8B-8D7B-6CC2D2FDC705}"/>
              </a:ext>
            </a:extLst>
          </p:cNvPr>
          <p:cNvGrpSpPr>
            <a:grpSpLocks/>
          </p:cNvGrpSpPr>
          <p:nvPr/>
        </p:nvGrpSpPr>
        <p:grpSpPr bwMode="auto">
          <a:xfrm>
            <a:off x="5508625" y="2211388"/>
            <a:ext cx="3016250" cy="720725"/>
            <a:chOff x="0" y="0"/>
            <a:chExt cx="3016193" cy="720000"/>
          </a:xfrm>
        </p:grpSpPr>
        <p:sp>
          <p:nvSpPr>
            <p:cNvPr id="23572" name="矩形 5">
              <a:extLst>
                <a:ext uri="{FF2B5EF4-FFF2-40B4-BE49-F238E27FC236}">
                  <a16:creationId xmlns:a16="http://schemas.microsoft.com/office/drawing/2014/main" id="{F76AED44-2BC8-466E-B3EA-7EAFB874E4D6}"/>
                </a:ext>
              </a:extLst>
            </p:cNvPr>
            <p:cNvSpPr>
              <a:spLocks noChangeArrowheads="1"/>
            </p:cNvSpPr>
            <p:nvPr/>
          </p:nvSpPr>
          <p:spPr bwMode="auto">
            <a:xfrm>
              <a:off x="0" y="0"/>
              <a:ext cx="719220" cy="720000"/>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3573" name="矩形 10">
              <a:extLst>
                <a:ext uri="{FF2B5EF4-FFF2-40B4-BE49-F238E27FC236}">
                  <a16:creationId xmlns:a16="http://schemas.microsoft.com/office/drawing/2014/main" id="{5B11D171-4BAC-4D4B-B912-0671DC8275F7}"/>
                </a:ext>
              </a:extLst>
            </p:cNvPr>
            <p:cNvSpPr>
              <a:spLocks noChangeArrowheads="1"/>
            </p:cNvSpPr>
            <p:nvPr/>
          </p:nvSpPr>
          <p:spPr bwMode="auto">
            <a:xfrm>
              <a:off x="792253" y="176036"/>
              <a:ext cx="2223940" cy="3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宋体" panose="02010600030101010101" pitchFamily="2" charset="-122"/>
                </a:rPr>
                <a:t>Type something here</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3574" name="Freeform 5598">
              <a:extLst>
                <a:ext uri="{FF2B5EF4-FFF2-40B4-BE49-F238E27FC236}">
                  <a16:creationId xmlns:a16="http://schemas.microsoft.com/office/drawing/2014/main" id="{535E6E07-A943-4761-AA57-0605D03ED0B1}"/>
                </a:ext>
              </a:extLst>
            </p:cNvPr>
            <p:cNvSpPr>
              <a:spLocks noEditPoints="1" noChangeArrowheads="1"/>
            </p:cNvSpPr>
            <p:nvPr/>
          </p:nvSpPr>
          <p:spPr bwMode="auto">
            <a:xfrm>
              <a:off x="117488" y="152247"/>
              <a:ext cx="485830" cy="415507"/>
            </a:xfrm>
            <a:custGeom>
              <a:avLst/>
              <a:gdLst>
                <a:gd name="T0" fmla="*/ 2147483646 w 129"/>
                <a:gd name="T1" fmla="*/ 2147483646 h 103"/>
                <a:gd name="T2" fmla="*/ 2147483646 w 129"/>
                <a:gd name="T3" fmla="*/ 2147483646 h 103"/>
                <a:gd name="T4" fmla="*/ 2147483646 w 129"/>
                <a:gd name="T5" fmla="*/ 2147483646 h 103"/>
                <a:gd name="T6" fmla="*/ 2147483646 w 129"/>
                <a:gd name="T7" fmla="*/ 2147483646 h 103"/>
                <a:gd name="T8" fmla="*/ 2147483646 w 129"/>
                <a:gd name="T9" fmla="*/ 2147483646 h 103"/>
                <a:gd name="T10" fmla="*/ 2147483646 w 129"/>
                <a:gd name="T11" fmla="*/ 2147483646 h 103"/>
                <a:gd name="T12" fmla="*/ 2147483646 w 129"/>
                <a:gd name="T13" fmla="*/ 2147483646 h 103"/>
                <a:gd name="T14" fmla="*/ 2147483646 w 129"/>
                <a:gd name="T15" fmla="*/ 2147483646 h 103"/>
                <a:gd name="T16" fmla="*/ 2147483646 w 129"/>
                <a:gd name="T17" fmla="*/ 2147483646 h 103"/>
                <a:gd name="T18" fmla="*/ 2147483646 w 129"/>
                <a:gd name="T19" fmla="*/ 2147483646 h 103"/>
                <a:gd name="T20" fmla="*/ 0 w 129"/>
                <a:gd name="T21" fmla="*/ 2147483646 h 103"/>
                <a:gd name="T22" fmla="*/ 2147483646 w 129"/>
                <a:gd name="T23" fmla="*/ 2147483646 h 103"/>
                <a:gd name="T24" fmla="*/ 2147483646 w 129"/>
                <a:gd name="T25" fmla="*/ 2147483646 h 103"/>
                <a:gd name="T26" fmla="*/ 2147483646 w 129"/>
                <a:gd name="T27" fmla="*/ 2147483646 h 103"/>
                <a:gd name="T28" fmla="*/ 2147483646 w 129"/>
                <a:gd name="T29" fmla="*/ 2147483646 h 103"/>
                <a:gd name="T30" fmla="*/ 2147483646 w 129"/>
                <a:gd name="T31" fmla="*/ 2147483646 h 103"/>
                <a:gd name="T32" fmla="*/ 2147483646 w 129"/>
                <a:gd name="T33" fmla="*/ 2147483646 h 103"/>
                <a:gd name="T34" fmla="*/ 2147483646 w 129"/>
                <a:gd name="T35" fmla="*/ 2147483646 h 103"/>
                <a:gd name="T36" fmla="*/ 2147483646 w 129"/>
                <a:gd name="T37" fmla="*/ 2147483646 h 103"/>
                <a:gd name="T38" fmla="*/ 2147483646 w 129"/>
                <a:gd name="T39" fmla="*/ 2147483646 h 103"/>
                <a:gd name="T40" fmla="*/ 2147483646 w 129"/>
                <a:gd name="T41" fmla="*/ 2147483646 h 103"/>
                <a:gd name="T42" fmla="*/ 2147483646 w 129"/>
                <a:gd name="T43" fmla="*/ 2147483646 h 103"/>
                <a:gd name="T44" fmla="*/ 2147483646 w 129"/>
                <a:gd name="T45" fmla="*/ 2147483646 h 103"/>
                <a:gd name="T46" fmla="*/ 2147483646 w 129"/>
                <a:gd name="T47" fmla="*/ 2147483646 h 103"/>
                <a:gd name="T48" fmla="*/ 2147483646 w 129"/>
                <a:gd name="T49" fmla="*/ 0 h 103"/>
                <a:gd name="T50" fmla="*/ 2147483646 w 129"/>
                <a:gd name="T51" fmla="*/ 0 h 103"/>
                <a:gd name="T52" fmla="*/ 2147483646 w 129"/>
                <a:gd name="T53" fmla="*/ 2147483646 h 103"/>
                <a:gd name="T54" fmla="*/ 2147483646 w 129"/>
                <a:gd name="T55" fmla="*/ 2147483646 h 103"/>
                <a:gd name="T56" fmla="*/ 2147483646 w 129"/>
                <a:gd name="T57" fmla="*/ 2147483646 h 103"/>
                <a:gd name="T58" fmla="*/ 2147483646 w 129"/>
                <a:gd name="T59" fmla="*/ 2147483646 h 103"/>
                <a:gd name="T60" fmla="*/ 2147483646 w 129"/>
                <a:gd name="T61" fmla="*/ 2147483646 h 103"/>
                <a:gd name="T62" fmla="*/ 2147483646 w 129"/>
                <a:gd name="T63" fmla="*/ 2147483646 h 103"/>
                <a:gd name="T64" fmla="*/ 2147483646 w 129"/>
                <a:gd name="T65" fmla="*/ 0 h 103"/>
                <a:gd name="T66" fmla="*/ 2147483646 w 129"/>
                <a:gd name="T67" fmla="*/ 2147483646 h 103"/>
                <a:gd name="T68" fmla="*/ 2147483646 w 129"/>
                <a:gd name="T69" fmla="*/ 2147483646 h 103"/>
                <a:gd name="T70" fmla="*/ 2147483646 w 129"/>
                <a:gd name="T71" fmla="*/ 2147483646 h 103"/>
                <a:gd name="T72" fmla="*/ 2147483646 w 129"/>
                <a:gd name="T73" fmla="*/ 2147483646 h 103"/>
                <a:gd name="T74" fmla="*/ 2147483646 w 129"/>
                <a:gd name="T75" fmla="*/ 2147483646 h 103"/>
                <a:gd name="T76" fmla="*/ 2147483646 w 129"/>
                <a:gd name="T77" fmla="*/ 2147483646 h 103"/>
                <a:gd name="T78" fmla="*/ 2147483646 w 129"/>
                <a:gd name="T79" fmla="*/ 2147483646 h 103"/>
                <a:gd name="T80" fmla="*/ 2147483646 w 129"/>
                <a:gd name="T81" fmla="*/ 2147483646 h 103"/>
                <a:gd name="T82" fmla="*/ 2147483646 w 129"/>
                <a:gd name="T83" fmla="*/ 2147483646 h 103"/>
                <a:gd name="T84" fmla="*/ 2147483646 w 129"/>
                <a:gd name="T85" fmla="*/ 2147483646 h 103"/>
                <a:gd name="T86" fmla="*/ 2147483646 w 129"/>
                <a:gd name="T87" fmla="*/ 2147483646 h 103"/>
                <a:gd name="T88" fmla="*/ 2147483646 w 129"/>
                <a:gd name="T89" fmla="*/ 2147483646 h 103"/>
                <a:gd name="T90" fmla="*/ 2147483646 w 129"/>
                <a:gd name="T91" fmla="*/ 2147483646 h 103"/>
                <a:gd name="T92" fmla="*/ 2147483646 w 129"/>
                <a:gd name="T93" fmla="*/ 2147483646 h 103"/>
                <a:gd name="T94" fmla="*/ 2147483646 w 129"/>
                <a:gd name="T95" fmla="*/ 2147483646 h 103"/>
                <a:gd name="T96" fmla="*/ 2147483646 w 129"/>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103"/>
                <a:gd name="T149" fmla="*/ 129 w 129"/>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23560" name="组合 20">
            <a:extLst>
              <a:ext uri="{FF2B5EF4-FFF2-40B4-BE49-F238E27FC236}">
                <a16:creationId xmlns:a16="http://schemas.microsoft.com/office/drawing/2014/main" id="{1BE87286-18BF-411D-9216-51D93274C732}"/>
              </a:ext>
            </a:extLst>
          </p:cNvPr>
          <p:cNvGrpSpPr>
            <a:grpSpLocks/>
          </p:cNvGrpSpPr>
          <p:nvPr/>
        </p:nvGrpSpPr>
        <p:grpSpPr bwMode="auto">
          <a:xfrm>
            <a:off x="5508625" y="2932113"/>
            <a:ext cx="3016250" cy="720725"/>
            <a:chOff x="0" y="0"/>
            <a:chExt cx="3016193" cy="720000"/>
          </a:xfrm>
        </p:grpSpPr>
        <p:sp>
          <p:nvSpPr>
            <p:cNvPr id="23569" name="矩形 6">
              <a:extLst>
                <a:ext uri="{FF2B5EF4-FFF2-40B4-BE49-F238E27FC236}">
                  <a16:creationId xmlns:a16="http://schemas.microsoft.com/office/drawing/2014/main" id="{9799CDF9-3F48-4ED0-816C-3F41E4206D6E}"/>
                </a:ext>
              </a:extLst>
            </p:cNvPr>
            <p:cNvSpPr>
              <a:spLocks noChangeArrowheads="1"/>
            </p:cNvSpPr>
            <p:nvPr/>
          </p:nvSpPr>
          <p:spPr bwMode="auto">
            <a:xfrm>
              <a:off x="0" y="0"/>
              <a:ext cx="719220" cy="720000"/>
            </a:xfrm>
            <a:prstGeom prst="rect">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3570" name="矩形 11">
              <a:extLst>
                <a:ext uri="{FF2B5EF4-FFF2-40B4-BE49-F238E27FC236}">
                  <a16:creationId xmlns:a16="http://schemas.microsoft.com/office/drawing/2014/main" id="{B75DC16B-7816-4540-A64E-66AB14E487E2}"/>
                </a:ext>
              </a:extLst>
            </p:cNvPr>
            <p:cNvSpPr>
              <a:spLocks noChangeArrowheads="1"/>
            </p:cNvSpPr>
            <p:nvPr/>
          </p:nvSpPr>
          <p:spPr bwMode="auto">
            <a:xfrm>
              <a:off x="792253" y="176036"/>
              <a:ext cx="2223940" cy="3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宋体" panose="02010600030101010101" pitchFamily="2" charset="-122"/>
                </a:rPr>
                <a:t>Type something here</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3571" name="Freeform 5569">
              <a:extLst>
                <a:ext uri="{FF2B5EF4-FFF2-40B4-BE49-F238E27FC236}">
                  <a16:creationId xmlns:a16="http://schemas.microsoft.com/office/drawing/2014/main" id="{4E6E2A19-FCC8-45DF-AF46-C32BD23E72B9}"/>
                </a:ext>
              </a:extLst>
            </p:cNvPr>
            <p:cNvSpPr>
              <a:spLocks noEditPoints="1" noChangeArrowheads="1"/>
            </p:cNvSpPr>
            <p:nvPr/>
          </p:nvSpPr>
          <p:spPr bwMode="auto">
            <a:xfrm>
              <a:off x="211162" y="109428"/>
              <a:ext cx="298484" cy="469427"/>
            </a:xfrm>
            <a:custGeom>
              <a:avLst/>
              <a:gdLst>
                <a:gd name="T0" fmla="*/ 2147483646 w 84"/>
                <a:gd name="T1" fmla="*/ 2147483646 h 123"/>
                <a:gd name="T2" fmla="*/ 2147483646 w 84"/>
                <a:gd name="T3" fmla="*/ 2147483646 h 123"/>
                <a:gd name="T4" fmla="*/ 2147483646 w 84"/>
                <a:gd name="T5" fmla="*/ 2147483646 h 123"/>
                <a:gd name="T6" fmla="*/ 2147483646 w 84"/>
                <a:gd name="T7" fmla="*/ 2147483646 h 123"/>
                <a:gd name="T8" fmla="*/ 2147483646 w 84"/>
                <a:gd name="T9" fmla="*/ 2147483646 h 123"/>
                <a:gd name="T10" fmla="*/ 2147483646 w 84"/>
                <a:gd name="T11" fmla="*/ 2147483646 h 123"/>
                <a:gd name="T12" fmla="*/ 2147483646 w 84"/>
                <a:gd name="T13" fmla="*/ 2147483646 h 123"/>
                <a:gd name="T14" fmla="*/ 2147483646 w 84"/>
                <a:gd name="T15" fmla="*/ 2147483646 h 123"/>
                <a:gd name="T16" fmla="*/ 2147483646 w 84"/>
                <a:gd name="T17" fmla="*/ 2147483646 h 123"/>
                <a:gd name="T18" fmla="*/ 2147483646 w 84"/>
                <a:gd name="T19" fmla="*/ 2147483646 h 123"/>
                <a:gd name="T20" fmla="*/ 2147483646 w 84"/>
                <a:gd name="T21" fmla="*/ 2147483646 h 123"/>
                <a:gd name="T22" fmla="*/ 2147483646 w 84"/>
                <a:gd name="T23" fmla="*/ 2147483646 h 123"/>
                <a:gd name="T24" fmla="*/ 2147483646 w 84"/>
                <a:gd name="T25" fmla="*/ 2147483646 h 123"/>
                <a:gd name="T26" fmla="*/ 2147483646 w 84"/>
                <a:gd name="T27" fmla="*/ 2147483646 h 123"/>
                <a:gd name="T28" fmla="*/ 2147483646 w 84"/>
                <a:gd name="T29" fmla="*/ 2147483646 h 123"/>
                <a:gd name="T30" fmla="*/ 2147483646 w 84"/>
                <a:gd name="T31" fmla="*/ 2147483646 h 123"/>
                <a:gd name="T32" fmla="*/ 2147483646 w 84"/>
                <a:gd name="T33" fmla="*/ 2147483646 h 123"/>
                <a:gd name="T34" fmla="*/ 2147483646 w 84"/>
                <a:gd name="T35" fmla="*/ 2147483646 h 123"/>
                <a:gd name="T36" fmla="*/ 2147483646 w 84"/>
                <a:gd name="T37" fmla="*/ 2147483646 h 123"/>
                <a:gd name="T38" fmla="*/ 2147483646 w 84"/>
                <a:gd name="T39" fmla="*/ 2147483646 h 123"/>
                <a:gd name="T40" fmla="*/ 2147483646 w 84"/>
                <a:gd name="T41" fmla="*/ 2147483646 h 123"/>
                <a:gd name="T42" fmla="*/ 2147483646 w 84"/>
                <a:gd name="T43" fmla="*/ 2147483646 h 123"/>
                <a:gd name="T44" fmla="*/ 2147483646 w 84"/>
                <a:gd name="T45" fmla="*/ 2147483646 h 123"/>
                <a:gd name="T46" fmla="*/ 2147483646 w 84"/>
                <a:gd name="T47" fmla="*/ 2147483646 h 123"/>
                <a:gd name="T48" fmla="*/ 2147483646 w 84"/>
                <a:gd name="T49" fmla="*/ 2147483646 h 123"/>
                <a:gd name="T50" fmla="*/ 2147483646 w 84"/>
                <a:gd name="T51" fmla="*/ 2147483646 h 123"/>
                <a:gd name="T52" fmla="*/ 2147483646 w 84"/>
                <a:gd name="T53" fmla="*/ 2147483646 h 123"/>
                <a:gd name="T54" fmla="*/ 2147483646 w 84"/>
                <a:gd name="T55" fmla="*/ 2147483646 h 123"/>
                <a:gd name="T56" fmla="*/ 2147483646 w 84"/>
                <a:gd name="T57" fmla="*/ 2147483646 h 123"/>
                <a:gd name="T58" fmla="*/ 2147483646 w 84"/>
                <a:gd name="T59" fmla="*/ 2147483646 h 123"/>
                <a:gd name="T60" fmla="*/ 2147483646 w 84"/>
                <a:gd name="T61" fmla="*/ 2147483646 h 123"/>
                <a:gd name="T62" fmla="*/ 2147483646 w 84"/>
                <a:gd name="T63" fmla="*/ 2147483646 h 123"/>
                <a:gd name="T64" fmla="*/ 2147483646 w 84"/>
                <a:gd name="T65" fmla="*/ 2147483646 h 123"/>
                <a:gd name="T66" fmla="*/ 2147483646 w 84"/>
                <a:gd name="T67" fmla="*/ 2147483646 h 123"/>
                <a:gd name="T68" fmla="*/ 2147483646 w 84"/>
                <a:gd name="T69" fmla="*/ 0 h 123"/>
                <a:gd name="T70" fmla="*/ 2147483646 w 84"/>
                <a:gd name="T71" fmla="*/ 2147483646 h 123"/>
                <a:gd name="T72" fmla="*/ 2147483646 w 84"/>
                <a:gd name="T73" fmla="*/ 2147483646 h 123"/>
                <a:gd name="T74" fmla="*/ 0 w 84"/>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123"/>
                <a:gd name="T116" fmla="*/ 84 w 84"/>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123">
                  <a:moveTo>
                    <a:pt x="11" y="11"/>
                  </a:moveTo>
                  <a:cubicBezTo>
                    <a:pt x="11" y="103"/>
                    <a:pt x="11" y="103"/>
                    <a:pt x="11" y="103"/>
                  </a:cubicBezTo>
                  <a:cubicBezTo>
                    <a:pt x="73" y="103"/>
                    <a:pt x="73" y="103"/>
                    <a:pt x="73" y="103"/>
                  </a:cubicBezTo>
                  <a:cubicBezTo>
                    <a:pt x="73" y="11"/>
                    <a:pt x="73" y="11"/>
                    <a:pt x="73" y="11"/>
                  </a:cubicBezTo>
                  <a:cubicBezTo>
                    <a:pt x="11" y="11"/>
                    <a:pt x="11" y="11"/>
                    <a:pt x="11" y="11"/>
                  </a:cubicBezTo>
                  <a:close/>
                  <a:moveTo>
                    <a:pt x="34" y="111"/>
                  </a:moveTo>
                  <a:cubicBezTo>
                    <a:pt x="33" y="111"/>
                    <a:pt x="32" y="111"/>
                    <a:pt x="32" y="112"/>
                  </a:cubicBezTo>
                  <a:cubicBezTo>
                    <a:pt x="32" y="114"/>
                    <a:pt x="32" y="114"/>
                    <a:pt x="32" y="114"/>
                  </a:cubicBezTo>
                  <a:cubicBezTo>
                    <a:pt x="32" y="115"/>
                    <a:pt x="33" y="116"/>
                    <a:pt x="34" y="116"/>
                  </a:cubicBezTo>
                  <a:cubicBezTo>
                    <a:pt x="51" y="116"/>
                    <a:pt x="51" y="116"/>
                    <a:pt x="51" y="116"/>
                  </a:cubicBezTo>
                  <a:cubicBezTo>
                    <a:pt x="52" y="116"/>
                    <a:pt x="52" y="115"/>
                    <a:pt x="52" y="114"/>
                  </a:cubicBezTo>
                  <a:cubicBezTo>
                    <a:pt x="52" y="112"/>
                    <a:pt x="52" y="112"/>
                    <a:pt x="52" y="112"/>
                  </a:cubicBezTo>
                  <a:cubicBezTo>
                    <a:pt x="52" y="111"/>
                    <a:pt x="52" y="111"/>
                    <a:pt x="51" y="111"/>
                  </a:cubicBezTo>
                  <a:cubicBezTo>
                    <a:pt x="34" y="111"/>
                    <a:pt x="34" y="111"/>
                    <a:pt x="34" y="111"/>
                  </a:cubicBezTo>
                  <a:close/>
                  <a:moveTo>
                    <a:pt x="48" y="34"/>
                  </a:moveTo>
                  <a:cubicBezTo>
                    <a:pt x="48" y="34"/>
                    <a:pt x="48" y="34"/>
                    <a:pt x="48" y="34"/>
                  </a:cubicBezTo>
                  <a:cubicBezTo>
                    <a:pt x="49" y="34"/>
                    <a:pt x="50" y="34"/>
                    <a:pt x="51" y="35"/>
                  </a:cubicBezTo>
                  <a:cubicBezTo>
                    <a:pt x="56" y="37"/>
                    <a:pt x="61" y="41"/>
                    <a:pt x="64" y="46"/>
                  </a:cubicBezTo>
                  <a:cubicBezTo>
                    <a:pt x="67" y="51"/>
                    <a:pt x="68" y="57"/>
                    <a:pt x="66" y="64"/>
                  </a:cubicBezTo>
                  <a:cubicBezTo>
                    <a:pt x="66" y="66"/>
                    <a:pt x="66" y="67"/>
                    <a:pt x="65" y="68"/>
                  </a:cubicBezTo>
                  <a:cubicBezTo>
                    <a:pt x="61" y="67"/>
                    <a:pt x="61" y="67"/>
                    <a:pt x="61" y="67"/>
                  </a:cubicBezTo>
                  <a:cubicBezTo>
                    <a:pt x="61" y="66"/>
                    <a:pt x="62" y="64"/>
                    <a:pt x="62" y="63"/>
                  </a:cubicBezTo>
                  <a:cubicBezTo>
                    <a:pt x="63" y="57"/>
                    <a:pt x="62" y="52"/>
                    <a:pt x="60" y="48"/>
                  </a:cubicBezTo>
                  <a:cubicBezTo>
                    <a:pt x="57" y="44"/>
                    <a:pt x="54" y="41"/>
                    <a:pt x="49" y="39"/>
                  </a:cubicBezTo>
                  <a:cubicBezTo>
                    <a:pt x="48" y="39"/>
                    <a:pt x="47" y="38"/>
                    <a:pt x="47" y="38"/>
                  </a:cubicBezTo>
                  <a:cubicBezTo>
                    <a:pt x="48" y="34"/>
                    <a:pt x="48" y="34"/>
                    <a:pt x="48" y="34"/>
                  </a:cubicBezTo>
                  <a:close/>
                  <a:moveTo>
                    <a:pt x="44" y="54"/>
                  </a:moveTo>
                  <a:cubicBezTo>
                    <a:pt x="44" y="54"/>
                    <a:pt x="44" y="54"/>
                    <a:pt x="44" y="54"/>
                  </a:cubicBezTo>
                  <a:cubicBezTo>
                    <a:pt x="46" y="55"/>
                    <a:pt x="48" y="57"/>
                    <a:pt x="47" y="60"/>
                  </a:cubicBezTo>
                  <a:cubicBezTo>
                    <a:pt x="46" y="62"/>
                    <a:pt x="44" y="63"/>
                    <a:pt x="41" y="63"/>
                  </a:cubicBezTo>
                  <a:cubicBezTo>
                    <a:pt x="39" y="62"/>
                    <a:pt x="38" y="59"/>
                    <a:pt x="39" y="57"/>
                  </a:cubicBezTo>
                  <a:cubicBezTo>
                    <a:pt x="39" y="55"/>
                    <a:pt x="42" y="53"/>
                    <a:pt x="44" y="54"/>
                  </a:cubicBezTo>
                  <a:close/>
                  <a:moveTo>
                    <a:pt x="50" y="84"/>
                  </a:moveTo>
                  <a:cubicBezTo>
                    <a:pt x="47" y="86"/>
                    <a:pt x="47" y="86"/>
                    <a:pt x="47" y="86"/>
                  </a:cubicBezTo>
                  <a:cubicBezTo>
                    <a:pt x="46" y="87"/>
                    <a:pt x="46" y="87"/>
                    <a:pt x="46" y="87"/>
                  </a:cubicBezTo>
                  <a:cubicBezTo>
                    <a:pt x="41" y="89"/>
                    <a:pt x="38" y="89"/>
                    <a:pt x="35" y="86"/>
                  </a:cubicBezTo>
                  <a:cubicBezTo>
                    <a:pt x="25" y="75"/>
                    <a:pt x="19" y="63"/>
                    <a:pt x="16" y="47"/>
                  </a:cubicBezTo>
                  <a:cubicBezTo>
                    <a:pt x="16" y="47"/>
                    <a:pt x="16" y="47"/>
                    <a:pt x="16" y="47"/>
                  </a:cubicBezTo>
                  <a:cubicBezTo>
                    <a:pt x="16" y="47"/>
                    <a:pt x="16" y="47"/>
                    <a:pt x="16" y="47"/>
                  </a:cubicBezTo>
                  <a:cubicBezTo>
                    <a:pt x="16" y="44"/>
                    <a:pt x="18" y="41"/>
                    <a:pt x="22" y="39"/>
                  </a:cubicBezTo>
                  <a:cubicBezTo>
                    <a:pt x="23" y="38"/>
                    <a:pt x="23" y="38"/>
                    <a:pt x="23" y="38"/>
                  </a:cubicBezTo>
                  <a:cubicBezTo>
                    <a:pt x="24" y="38"/>
                    <a:pt x="24" y="38"/>
                    <a:pt x="24" y="38"/>
                  </a:cubicBezTo>
                  <a:cubicBezTo>
                    <a:pt x="26" y="37"/>
                    <a:pt x="26" y="37"/>
                    <a:pt x="26" y="37"/>
                  </a:cubicBezTo>
                  <a:cubicBezTo>
                    <a:pt x="28" y="35"/>
                    <a:pt x="28" y="35"/>
                    <a:pt x="28" y="35"/>
                  </a:cubicBezTo>
                  <a:cubicBezTo>
                    <a:pt x="32" y="38"/>
                    <a:pt x="36" y="49"/>
                    <a:pt x="35" y="52"/>
                  </a:cubicBezTo>
                  <a:cubicBezTo>
                    <a:pt x="34" y="52"/>
                    <a:pt x="34" y="52"/>
                    <a:pt x="34" y="52"/>
                  </a:cubicBezTo>
                  <a:cubicBezTo>
                    <a:pt x="30" y="54"/>
                    <a:pt x="30" y="54"/>
                    <a:pt x="30" y="54"/>
                  </a:cubicBezTo>
                  <a:cubicBezTo>
                    <a:pt x="27" y="56"/>
                    <a:pt x="27" y="56"/>
                    <a:pt x="27" y="56"/>
                  </a:cubicBezTo>
                  <a:cubicBezTo>
                    <a:pt x="30" y="63"/>
                    <a:pt x="31" y="66"/>
                    <a:pt x="35" y="72"/>
                  </a:cubicBezTo>
                  <a:cubicBezTo>
                    <a:pt x="38" y="71"/>
                    <a:pt x="38" y="71"/>
                    <a:pt x="38" y="71"/>
                  </a:cubicBezTo>
                  <a:cubicBezTo>
                    <a:pt x="39" y="71"/>
                    <a:pt x="39" y="71"/>
                    <a:pt x="39" y="71"/>
                  </a:cubicBezTo>
                  <a:cubicBezTo>
                    <a:pt x="41" y="70"/>
                    <a:pt x="41" y="70"/>
                    <a:pt x="41" y="70"/>
                  </a:cubicBezTo>
                  <a:cubicBezTo>
                    <a:pt x="42" y="69"/>
                    <a:pt x="42" y="69"/>
                    <a:pt x="42" y="69"/>
                  </a:cubicBezTo>
                  <a:cubicBezTo>
                    <a:pt x="44" y="68"/>
                    <a:pt x="44" y="68"/>
                    <a:pt x="44" y="68"/>
                  </a:cubicBezTo>
                  <a:cubicBezTo>
                    <a:pt x="45" y="68"/>
                    <a:pt x="51" y="76"/>
                    <a:pt x="53" y="83"/>
                  </a:cubicBezTo>
                  <a:cubicBezTo>
                    <a:pt x="50" y="84"/>
                    <a:pt x="50" y="84"/>
                    <a:pt x="50" y="84"/>
                  </a:cubicBezTo>
                  <a:close/>
                  <a:moveTo>
                    <a:pt x="45" y="43"/>
                  </a:moveTo>
                  <a:cubicBezTo>
                    <a:pt x="45" y="43"/>
                    <a:pt x="45" y="43"/>
                    <a:pt x="45" y="43"/>
                  </a:cubicBezTo>
                  <a:cubicBezTo>
                    <a:pt x="46" y="43"/>
                    <a:pt x="47" y="44"/>
                    <a:pt x="48" y="44"/>
                  </a:cubicBezTo>
                  <a:cubicBezTo>
                    <a:pt x="52" y="46"/>
                    <a:pt x="55" y="49"/>
                    <a:pt x="56" y="52"/>
                  </a:cubicBezTo>
                  <a:cubicBezTo>
                    <a:pt x="58" y="55"/>
                    <a:pt x="58" y="59"/>
                    <a:pt x="57" y="63"/>
                  </a:cubicBezTo>
                  <a:cubicBezTo>
                    <a:pt x="57" y="64"/>
                    <a:pt x="56" y="65"/>
                    <a:pt x="56" y="65"/>
                  </a:cubicBezTo>
                  <a:cubicBezTo>
                    <a:pt x="52" y="64"/>
                    <a:pt x="52" y="64"/>
                    <a:pt x="52" y="64"/>
                  </a:cubicBezTo>
                  <a:cubicBezTo>
                    <a:pt x="52" y="63"/>
                    <a:pt x="52" y="62"/>
                    <a:pt x="52" y="62"/>
                  </a:cubicBezTo>
                  <a:cubicBezTo>
                    <a:pt x="53" y="59"/>
                    <a:pt x="53" y="56"/>
                    <a:pt x="52" y="54"/>
                  </a:cubicBezTo>
                  <a:cubicBezTo>
                    <a:pt x="51" y="52"/>
                    <a:pt x="49" y="50"/>
                    <a:pt x="46" y="48"/>
                  </a:cubicBezTo>
                  <a:cubicBezTo>
                    <a:pt x="45" y="48"/>
                    <a:pt x="44" y="48"/>
                    <a:pt x="44" y="48"/>
                  </a:cubicBezTo>
                  <a:cubicBezTo>
                    <a:pt x="45" y="43"/>
                    <a:pt x="45" y="43"/>
                    <a:pt x="45" y="43"/>
                  </a:cubicBezTo>
                  <a:close/>
                  <a:moveTo>
                    <a:pt x="5" y="0"/>
                  </a:moveTo>
                  <a:cubicBezTo>
                    <a:pt x="79" y="0"/>
                    <a:pt x="79" y="0"/>
                    <a:pt x="79" y="0"/>
                  </a:cubicBezTo>
                  <a:cubicBezTo>
                    <a:pt x="82" y="0"/>
                    <a:pt x="84" y="2"/>
                    <a:pt x="84" y="5"/>
                  </a:cubicBezTo>
                  <a:cubicBezTo>
                    <a:pt x="84" y="118"/>
                    <a:pt x="84" y="118"/>
                    <a:pt x="84" y="118"/>
                  </a:cubicBezTo>
                  <a:cubicBezTo>
                    <a:pt x="84" y="121"/>
                    <a:pt x="82" y="123"/>
                    <a:pt x="79" y="123"/>
                  </a:cubicBezTo>
                  <a:cubicBezTo>
                    <a:pt x="5" y="123"/>
                    <a:pt x="5" y="123"/>
                    <a:pt x="5" y="123"/>
                  </a:cubicBezTo>
                  <a:cubicBezTo>
                    <a:pt x="2" y="123"/>
                    <a:pt x="0" y="121"/>
                    <a:pt x="0" y="118"/>
                  </a:cubicBezTo>
                  <a:cubicBezTo>
                    <a:pt x="0" y="5"/>
                    <a:pt x="0" y="5"/>
                    <a:pt x="0" y="5"/>
                  </a:cubicBezTo>
                  <a:cubicBezTo>
                    <a:pt x="0" y="2"/>
                    <a:pt x="2" y="0"/>
                    <a:pt x="5" y="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23561" name="组合 21">
            <a:extLst>
              <a:ext uri="{FF2B5EF4-FFF2-40B4-BE49-F238E27FC236}">
                <a16:creationId xmlns:a16="http://schemas.microsoft.com/office/drawing/2014/main" id="{8F6ABB80-F054-4213-BA70-9B1E03D1F01C}"/>
              </a:ext>
            </a:extLst>
          </p:cNvPr>
          <p:cNvGrpSpPr>
            <a:grpSpLocks/>
          </p:cNvGrpSpPr>
          <p:nvPr/>
        </p:nvGrpSpPr>
        <p:grpSpPr bwMode="auto">
          <a:xfrm>
            <a:off x="5508625" y="3652838"/>
            <a:ext cx="3016250" cy="719137"/>
            <a:chOff x="0" y="0"/>
            <a:chExt cx="3016193" cy="720000"/>
          </a:xfrm>
        </p:grpSpPr>
        <p:sp>
          <p:nvSpPr>
            <p:cNvPr id="23566" name="矩形 7">
              <a:extLst>
                <a:ext uri="{FF2B5EF4-FFF2-40B4-BE49-F238E27FC236}">
                  <a16:creationId xmlns:a16="http://schemas.microsoft.com/office/drawing/2014/main" id="{6D320C23-D454-4403-A6AF-222C5E1A38F5}"/>
                </a:ext>
              </a:extLst>
            </p:cNvPr>
            <p:cNvSpPr>
              <a:spLocks noChangeArrowheads="1"/>
            </p:cNvSpPr>
            <p:nvPr/>
          </p:nvSpPr>
          <p:spPr bwMode="auto">
            <a:xfrm>
              <a:off x="0" y="0"/>
              <a:ext cx="719220" cy="720000"/>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3567" name="矩形 12">
              <a:extLst>
                <a:ext uri="{FF2B5EF4-FFF2-40B4-BE49-F238E27FC236}">
                  <a16:creationId xmlns:a16="http://schemas.microsoft.com/office/drawing/2014/main" id="{DC555E28-990D-4CA9-892D-B3E4467D7B0D}"/>
                </a:ext>
              </a:extLst>
            </p:cNvPr>
            <p:cNvSpPr>
              <a:spLocks noChangeArrowheads="1"/>
            </p:cNvSpPr>
            <p:nvPr/>
          </p:nvSpPr>
          <p:spPr bwMode="auto">
            <a:xfrm>
              <a:off x="792253" y="174834"/>
              <a:ext cx="2223940" cy="33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宋体" panose="02010600030101010101" pitchFamily="2" charset="-122"/>
                </a:rPr>
                <a:t>Type something here</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3568" name="Freeform 5626">
              <a:extLst>
                <a:ext uri="{FF2B5EF4-FFF2-40B4-BE49-F238E27FC236}">
                  <a16:creationId xmlns:a16="http://schemas.microsoft.com/office/drawing/2014/main" id="{FF2C91A6-F124-45E2-BF0B-FCD36FE07AE0}"/>
                </a:ext>
              </a:extLst>
            </p:cNvPr>
            <p:cNvSpPr>
              <a:spLocks noEditPoints="1" noChangeArrowheads="1"/>
            </p:cNvSpPr>
            <p:nvPr/>
          </p:nvSpPr>
          <p:spPr bwMode="auto">
            <a:xfrm>
              <a:off x="185759" y="178013"/>
              <a:ext cx="347702" cy="371920"/>
            </a:xfrm>
            <a:custGeom>
              <a:avLst/>
              <a:gdLst>
                <a:gd name="T0" fmla="*/ 2147483646 w 107"/>
                <a:gd name="T1" fmla="*/ 2147483646 h 115"/>
                <a:gd name="T2" fmla="*/ 2147483646 w 107"/>
                <a:gd name="T3" fmla="*/ 2147483646 h 115"/>
                <a:gd name="T4" fmla="*/ 2147483646 w 107"/>
                <a:gd name="T5" fmla="*/ 2147483646 h 115"/>
                <a:gd name="T6" fmla="*/ 2147483646 w 107"/>
                <a:gd name="T7" fmla="*/ 0 h 115"/>
                <a:gd name="T8" fmla="*/ 2147483646 w 107"/>
                <a:gd name="T9" fmla="*/ 2147483646 h 115"/>
                <a:gd name="T10" fmla="*/ 2147483646 w 107"/>
                <a:gd name="T11" fmla="*/ 2147483646 h 115"/>
                <a:gd name="T12" fmla="*/ 2147483646 w 107"/>
                <a:gd name="T13" fmla="*/ 2147483646 h 115"/>
                <a:gd name="T14" fmla="*/ 2147483646 w 107"/>
                <a:gd name="T15" fmla="*/ 2147483646 h 115"/>
                <a:gd name="T16" fmla="*/ 2147483646 w 107"/>
                <a:gd name="T17" fmla="*/ 2147483646 h 115"/>
                <a:gd name="T18" fmla="*/ 2147483646 w 107"/>
                <a:gd name="T19" fmla="*/ 2147483646 h 115"/>
                <a:gd name="T20" fmla="*/ 2147483646 w 107"/>
                <a:gd name="T21" fmla="*/ 2147483646 h 115"/>
                <a:gd name="T22" fmla="*/ 2147483646 w 107"/>
                <a:gd name="T23" fmla="*/ 2147483646 h 115"/>
                <a:gd name="T24" fmla="*/ 2147483646 w 107"/>
                <a:gd name="T25" fmla="*/ 2147483646 h 115"/>
                <a:gd name="T26" fmla="*/ 2147483646 w 107"/>
                <a:gd name="T27" fmla="*/ 2147483646 h 115"/>
                <a:gd name="T28" fmla="*/ 2147483646 w 107"/>
                <a:gd name="T29" fmla="*/ 2147483646 h 115"/>
                <a:gd name="T30" fmla="*/ 0 w 107"/>
                <a:gd name="T31" fmla="*/ 2147483646 h 115"/>
                <a:gd name="T32" fmla="*/ 2147483646 w 107"/>
                <a:gd name="T33" fmla="*/ 2147483646 h 115"/>
                <a:gd name="T34" fmla="*/ 2147483646 w 107"/>
                <a:gd name="T35" fmla="*/ 2147483646 h 115"/>
                <a:gd name="T36" fmla="*/ 2147483646 w 107"/>
                <a:gd name="T37" fmla="*/ 2147483646 h 115"/>
                <a:gd name="T38" fmla="*/ 2147483646 w 107"/>
                <a:gd name="T39" fmla="*/ 2147483646 h 115"/>
                <a:gd name="T40" fmla="*/ 2147483646 w 107"/>
                <a:gd name="T41" fmla="*/ 2147483646 h 115"/>
                <a:gd name="T42" fmla="*/ 2147483646 w 107"/>
                <a:gd name="T43" fmla="*/ 2147483646 h 115"/>
                <a:gd name="T44" fmla="*/ 2147483646 w 107"/>
                <a:gd name="T45" fmla="*/ 2147483646 h 115"/>
                <a:gd name="T46" fmla="*/ 2147483646 w 107"/>
                <a:gd name="T47" fmla="*/ 2147483646 h 115"/>
                <a:gd name="T48" fmla="*/ 2147483646 w 107"/>
                <a:gd name="T49" fmla="*/ 2147483646 h 115"/>
                <a:gd name="T50" fmla="*/ 2147483646 w 107"/>
                <a:gd name="T51" fmla="*/ 2147483646 h 115"/>
                <a:gd name="T52" fmla="*/ 2147483646 w 107"/>
                <a:gd name="T53" fmla="*/ 2147483646 h 115"/>
                <a:gd name="T54" fmla="*/ 2147483646 w 107"/>
                <a:gd name="T55" fmla="*/ 2147483646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7"/>
                <a:gd name="T85" fmla="*/ 0 h 115"/>
                <a:gd name="T86" fmla="*/ 107 w 107"/>
                <a:gd name="T87" fmla="*/ 115 h 1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7" h="115">
                  <a:moveTo>
                    <a:pt x="8" y="7"/>
                  </a:moveTo>
                  <a:cubicBezTo>
                    <a:pt x="15" y="8"/>
                    <a:pt x="22" y="8"/>
                    <a:pt x="29" y="7"/>
                  </a:cubicBezTo>
                  <a:cubicBezTo>
                    <a:pt x="36" y="6"/>
                    <a:pt x="44" y="4"/>
                    <a:pt x="52" y="1"/>
                  </a:cubicBezTo>
                  <a:cubicBezTo>
                    <a:pt x="54" y="0"/>
                    <a:pt x="54" y="0"/>
                    <a:pt x="54" y="0"/>
                  </a:cubicBezTo>
                  <a:cubicBezTo>
                    <a:pt x="56" y="1"/>
                    <a:pt x="56" y="1"/>
                    <a:pt x="56" y="1"/>
                  </a:cubicBezTo>
                  <a:cubicBezTo>
                    <a:pt x="64" y="4"/>
                    <a:pt x="71" y="6"/>
                    <a:pt x="79" y="7"/>
                  </a:cubicBezTo>
                  <a:cubicBezTo>
                    <a:pt x="86" y="8"/>
                    <a:pt x="93" y="8"/>
                    <a:pt x="100" y="7"/>
                  </a:cubicBezTo>
                  <a:cubicBezTo>
                    <a:pt x="107" y="6"/>
                    <a:pt x="107" y="6"/>
                    <a:pt x="107" y="6"/>
                  </a:cubicBezTo>
                  <a:cubicBezTo>
                    <a:pt x="107" y="15"/>
                    <a:pt x="107" y="15"/>
                    <a:pt x="107" y="15"/>
                  </a:cubicBezTo>
                  <a:cubicBezTo>
                    <a:pt x="106" y="49"/>
                    <a:pt x="101" y="72"/>
                    <a:pt x="92" y="87"/>
                  </a:cubicBezTo>
                  <a:cubicBezTo>
                    <a:pt x="83" y="104"/>
                    <a:pt x="70" y="111"/>
                    <a:pt x="55" y="115"/>
                  </a:cubicBezTo>
                  <a:cubicBezTo>
                    <a:pt x="54" y="115"/>
                    <a:pt x="54" y="115"/>
                    <a:pt x="54" y="115"/>
                  </a:cubicBezTo>
                  <a:cubicBezTo>
                    <a:pt x="52" y="115"/>
                    <a:pt x="52" y="115"/>
                    <a:pt x="52" y="115"/>
                  </a:cubicBezTo>
                  <a:cubicBezTo>
                    <a:pt x="38" y="111"/>
                    <a:pt x="25" y="104"/>
                    <a:pt x="16" y="87"/>
                  </a:cubicBezTo>
                  <a:cubicBezTo>
                    <a:pt x="7" y="72"/>
                    <a:pt x="1" y="49"/>
                    <a:pt x="1" y="15"/>
                  </a:cubicBezTo>
                  <a:cubicBezTo>
                    <a:pt x="0" y="6"/>
                    <a:pt x="0" y="6"/>
                    <a:pt x="0" y="6"/>
                  </a:cubicBezTo>
                  <a:cubicBezTo>
                    <a:pt x="8" y="7"/>
                    <a:pt x="8" y="7"/>
                    <a:pt x="8" y="7"/>
                  </a:cubicBezTo>
                  <a:close/>
                  <a:moveTo>
                    <a:pt x="54" y="59"/>
                  </a:moveTo>
                  <a:cubicBezTo>
                    <a:pt x="89" y="59"/>
                    <a:pt x="89" y="59"/>
                    <a:pt x="89" y="59"/>
                  </a:cubicBezTo>
                  <a:cubicBezTo>
                    <a:pt x="92" y="49"/>
                    <a:pt x="93" y="37"/>
                    <a:pt x="94" y="22"/>
                  </a:cubicBezTo>
                  <a:cubicBezTo>
                    <a:pt x="88" y="22"/>
                    <a:pt x="83" y="22"/>
                    <a:pt x="77" y="21"/>
                  </a:cubicBezTo>
                  <a:cubicBezTo>
                    <a:pt x="69" y="20"/>
                    <a:pt x="62" y="18"/>
                    <a:pt x="54" y="15"/>
                  </a:cubicBezTo>
                  <a:cubicBezTo>
                    <a:pt x="54" y="59"/>
                    <a:pt x="54" y="59"/>
                    <a:pt x="54" y="59"/>
                  </a:cubicBezTo>
                  <a:close/>
                  <a:moveTo>
                    <a:pt x="54" y="101"/>
                  </a:moveTo>
                  <a:cubicBezTo>
                    <a:pt x="54" y="59"/>
                    <a:pt x="54" y="59"/>
                    <a:pt x="54" y="59"/>
                  </a:cubicBezTo>
                  <a:cubicBezTo>
                    <a:pt x="18" y="59"/>
                    <a:pt x="18" y="59"/>
                    <a:pt x="18" y="59"/>
                  </a:cubicBezTo>
                  <a:cubicBezTo>
                    <a:pt x="20" y="67"/>
                    <a:pt x="23" y="74"/>
                    <a:pt x="26" y="80"/>
                  </a:cubicBezTo>
                  <a:cubicBezTo>
                    <a:pt x="33" y="92"/>
                    <a:pt x="43" y="98"/>
                    <a:pt x="54" y="101"/>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23562" name="组合 17">
            <a:extLst>
              <a:ext uri="{FF2B5EF4-FFF2-40B4-BE49-F238E27FC236}">
                <a16:creationId xmlns:a16="http://schemas.microsoft.com/office/drawing/2014/main" id="{9D71D898-A38A-4EFB-8E00-F12DC8B4A6F3}"/>
              </a:ext>
            </a:extLst>
          </p:cNvPr>
          <p:cNvGrpSpPr>
            <a:grpSpLocks/>
          </p:cNvGrpSpPr>
          <p:nvPr/>
        </p:nvGrpSpPr>
        <p:grpSpPr bwMode="auto">
          <a:xfrm>
            <a:off x="5508625" y="1492250"/>
            <a:ext cx="3016250" cy="719138"/>
            <a:chOff x="0" y="0"/>
            <a:chExt cx="3016193" cy="720000"/>
          </a:xfrm>
        </p:grpSpPr>
        <p:sp>
          <p:nvSpPr>
            <p:cNvPr id="23563" name="矩形 4">
              <a:extLst>
                <a:ext uri="{FF2B5EF4-FFF2-40B4-BE49-F238E27FC236}">
                  <a16:creationId xmlns:a16="http://schemas.microsoft.com/office/drawing/2014/main" id="{FDF0F387-640F-49BE-8079-6E1D4CF74EAC}"/>
                </a:ext>
              </a:extLst>
            </p:cNvPr>
            <p:cNvSpPr>
              <a:spLocks noChangeArrowheads="1"/>
            </p:cNvSpPr>
            <p:nvPr/>
          </p:nvSpPr>
          <p:spPr bwMode="auto">
            <a:xfrm>
              <a:off x="0" y="0"/>
              <a:ext cx="719220" cy="720000"/>
            </a:xfrm>
            <a:prstGeom prst="rect">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3564" name="矩形 9">
              <a:extLst>
                <a:ext uri="{FF2B5EF4-FFF2-40B4-BE49-F238E27FC236}">
                  <a16:creationId xmlns:a16="http://schemas.microsoft.com/office/drawing/2014/main" id="{B29A8976-B7D9-4DB3-AA58-BB3651ECCFC1}"/>
                </a:ext>
              </a:extLst>
            </p:cNvPr>
            <p:cNvSpPr>
              <a:spLocks noChangeArrowheads="1"/>
            </p:cNvSpPr>
            <p:nvPr/>
          </p:nvSpPr>
          <p:spPr bwMode="auto">
            <a:xfrm>
              <a:off x="792253" y="174835"/>
              <a:ext cx="2223940" cy="33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宋体" panose="02010600030101010101" pitchFamily="2" charset="-122"/>
                </a:rPr>
                <a:t>Type something here</a:t>
              </a: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23565" name="Freeform 5607">
              <a:extLst>
                <a:ext uri="{FF2B5EF4-FFF2-40B4-BE49-F238E27FC236}">
                  <a16:creationId xmlns:a16="http://schemas.microsoft.com/office/drawing/2014/main" id="{E724BF26-9D05-43F8-9EC5-CB86E0B14413}"/>
                </a:ext>
              </a:extLst>
            </p:cNvPr>
            <p:cNvSpPr>
              <a:spLocks noEditPoints="1" noChangeArrowheads="1"/>
            </p:cNvSpPr>
            <p:nvPr/>
          </p:nvSpPr>
          <p:spPr bwMode="auto">
            <a:xfrm>
              <a:off x="211162" y="157351"/>
              <a:ext cx="342939" cy="432318"/>
            </a:xfrm>
            <a:custGeom>
              <a:avLst/>
              <a:gdLst>
                <a:gd name="T0" fmla="*/ 2147483646 w 99"/>
                <a:gd name="T1" fmla="*/ 2147483646 h 126"/>
                <a:gd name="T2" fmla="*/ 2147483646 w 99"/>
                <a:gd name="T3" fmla="*/ 2147483646 h 126"/>
                <a:gd name="T4" fmla="*/ 2147483646 w 99"/>
                <a:gd name="T5" fmla="*/ 2147483646 h 126"/>
                <a:gd name="T6" fmla="*/ 2147483646 w 99"/>
                <a:gd name="T7" fmla="*/ 2147483646 h 126"/>
                <a:gd name="T8" fmla="*/ 2147483646 w 99"/>
                <a:gd name="T9" fmla="*/ 2147483646 h 126"/>
                <a:gd name="T10" fmla="*/ 2147483646 w 99"/>
                <a:gd name="T11" fmla="*/ 2147483646 h 126"/>
                <a:gd name="T12" fmla="*/ 2147483646 w 99"/>
                <a:gd name="T13" fmla="*/ 2147483646 h 126"/>
                <a:gd name="T14" fmla="*/ 2147483646 w 99"/>
                <a:gd name="T15" fmla="*/ 2147483646 h 126"/>
                <a:gd name="T16" fmla="*/ 2147483646 w 99"/>
                <a:gd name="T17" fmla="*/ 2147483646 h 126"/>
                <a:gd name="T18" fmla="*/ 2147483646 w 99"/>
                <a:gd name="T19" fmla="*/ 2147483646 h 126"/>
                <a:gd name="T20" fmla="*/ 2147483646 w 99"/>
                <a:gd name="T21" fmla="*/ 2147483646 h 126"/>
                <a:gd name="T22" fmla="*/ 2147483646 w 99"/>
                <a:gd name="T23" fmla="*/ 2147483646 h 126"/>
                <a:gd name="T24" fmla="*/ 2147483646 w 99"/>
                <a:gd name="T25" fmla="*/ 2147483646 h 126"/>
                <a:gd name="T26" fmla="*/ 2147483646 w 99"/>
                <a:gd name="T27" fmla="*/ 2147483646 h 126"/>
                <a:gd name="T28" fmla="*/ 2147483646 w 99"/>
                <a:gd name="T29" fmla="*/ 2147483646 h 126"/>
                <a:gd name="T30" fmla="*/ 2147483646 w 99"/>
                <a:gd name="T31" fmla="*/ 2147483646 h 126"/>
                <a:gd name="T32" fmla="*/ 2147483646 w 99"/>
                <a:gd name="T33" fmla="*/ 2147483646 h 126"/>
                <a:gd name="T34" fmla="*/ 2147483646 w 99"/>
                <a:gd name="T35" fmla="*/ 2147483646 h 126"/>
                <a:gd name="T36" fmla="*/ 2147483646 w 99"/>
                <a:gd name="T37" fmla="*/ 2147483646 h 126"/>
                <a:gd name="T38" fmla="*/ 2147483646 w 99"/>
                <a:gd name="T39" fmla="*/ 2147483646 h 126"/>
                <a:gd name="T40" fmla="*/ 2147483646 w 99"/>
                <a:gd name="T41" fmla="*/ 2147483646 h 126"/>
                <a:gd name="T42" fmla="*/ 2147483646 w 99"/>
                <a:gd name="T43" fmla="*/ 2147483646 h 126"/>
                <a:gd name="T44" fmla="*/ 2147483646 w 99"/>
                <a:gd name="T45" fmla="*/ 2147483646 h 126"/>
                <a:gd name="T46" fmla="*/ 0 w 99"/>
                <a:gd name="T47" fmla="*/ 2147483646 h 126"/>
                <a:gd name="T48" fmla="*/ 2147483646 w 99"/>
                <a:gd name="T49" fmla="*/ 2147483646 h 126"/>
                <a:gd name="T50" fmla="*/ 2147483646 w 99"/>
                <a:gd name="T51" fmla="*/ 2147483646 h 126"/>
                <a:gd name="T52" fmla="*/ 2147483646 w 99"/>
                <a:gd name="T53" fmla="*/ 2147483646 h 126"/>
                <a:gd name="T54" fmla="*/ 2147483646 w 99"/>
                <a:gd name="T55" fmla="*/ 2147483646 h 126"/>
                <a:gd name="T56" fmla="*/ 2147483646 w 99"/>
                <a:gd name="T57" fmla="*/ 2147483646 h 126"/>
                <a:gd name="T58" fmla="*/ 2147483646 w 99"/>
                <a:gd name="T59" fmla="*/ 2147483646 h 126"/>
                <a:gd name="T60" fmla="*/ 2147483646 w 99"/>
                <a:gd name="T61" fmla="*/ 2147483646 h 126"/>
                <a:gd name="T62" fmla="*/ 2147483646 w 99"/>
                <a:gd name="T63" fmla="*/ 2147483646 h 126"/>
                <a:gd name="T64" fmla="*/ 2147483646 w 99"/>
                <a:gd name="T65" fmla="*/ 2147483646 h 126"/>
                <a:gd name="T66" fmla="*/ 2147483646 w 99"/>
                <a:gd name="T67" fmla="*/ 2147483646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126"/>
                <a:gd name="T104" fmla="*/ 99 w 99"/>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grpSp>
        <p:nvGrpSpPr>
          <p:cNvPr id="6146" name="组合 132">
            <a:extLst>
              <a:ext uri="{FF2B5EF4-FFF2-40B4-BE49-F238E27FC236}">
                <a16:creationId xmlns:a16="http://schemas.microsoft.com/office/drawing/2014/main" id="{E1F5549E-74E0-41C3-A2E2-C1BCB8BFF5F4}"/>
              </a:ext>
            </a:extLst>
          </p:cNvPr>
          <p:cNvGrpSpPr>
            <a:grpSpLocks/>
          </p:cNvGrpSpPr>
          <p:nvPr/>
        </p:nvGrpSpPr>
        <p:grpSpPr bwMode="auto">
          <a:xfrm>
            <a:off x="31750" y="2220913"/>
            <a:ext cx="4457700" cy="638175"/>
            <a:chOff x="0" y="0"/>
            <a:chExt cx="4457390" cy="638780"/>
          </a:xfrm>
        </p:grpSpPr>
        <p:sp>
          <p:nvSpPr>
            <p:cNvPr id="6177" name="矩形 133">
              <a:extLst>
                <a:ext uri="{FF2B5EF4-FFF2-40B4-BE49-F238E27FC236}">
                  <a16:creationId xmlns:a16="http://schemas.microsoft.com/office/drawing/2014/main" id="{14F1A065-53E9-4F0B-BBDF-6E5A2729D1F2}"/>
                </a:ext>
              </a:extLst>
            </p:cNvPr>
            <p:cNvSpPr>
              <a:spLocks noChangeArrowheads="1"/>
            </p:cNvSpPr>
            <p:nvPr/>
          </p:nvSpPr>
          <p:spPr bwMode="auto">
            <a:xfrm>
              <a:off x="0" y="0"/>
              <a:ext cx="4457390" cy="4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zh-CN" altLang="en-US" sz="2400">
                  <a:solidFill>
                    <a:schemeClr val="bg1"/>
                  </a:solidFill>
                </a:rPr>
                <a:t>Click to enter text content</a:t>
              </a:r>
              <a:endParaRPr kumimoji="0" lang="en-US" altLang="en-US" sz="2400">
                <a:solidFill>
                  <a:schemeClr val="bg1"/>
                </a:solidFill>
              </a:endParaRPr>
            </a:p>
          </p:txBody>
        </p:sp>
        <p:sp>
          <p:nvSpPr>
            <p:cNvPr id="6178" name="矩形 134">
              <a:extLst>
                <a:ext uri="{FF2B5EF4-FFF2-40B4-BE49-F238E27FC236}">
                  <a16:creationId xmlns:a16="http://schemas.microsoft.com/office/drawing/2014/main" id="{3E530BA3-07CA-473B-96E9-667B94F04C1A}"/>
                </a:ext>
              </a:extLst>
            </p:cNvPr>
            <p:cNvSpPr>
              <a:spLocks noChangeArrowheads="1"/>
            </p:cNvSpPr>
            <p:nvPr/>
          </p:nvSpPr>
          <p:spPr bwMode="auto">
            <a:xfrm>
              <a:off x="4763" y="362293"/>
              <a:ext cx="3343043" cy="2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1200">
                  <a:solidFill>
                    <a:schemeClr val="bg1"/>
                  </a:solidFill>
                </a:rPr>
                <a:t>Type something here type something here </a:t>
              </a:r>
              <a:endParaRPr kumimoji="0" lang="zh-CN" altLang="en-US" sz="1200">
                <a:solidFill>
                  <a:schemeClr val="bg1"/>
                </a:solidFill>
              </a:endParaRPr>
            </a:p>
          </p:txBody>
        </p:sp>
      </p:grpSp>
      <p:grpSp>
        <p:nvGrpSpPr>
          <p:cNvPr id="6147" name="组合 147">
            <a:extLst>
              <a:ext uri="{FF2B5EF4-FFF2-40B4-BE49-F238E27FC236}">
                <a16:creationId xmlns:a16="http://schemas.microsoft.com/office/drawing/2014/main" id="{A150E413-5231-4A31-A317-2D9B6EA91476}"/>
              </a:ext>
            </a:extLst>
          </p:cNvPr>
          <p:cNvGrpSpPr>
            <a:grpSpLocks/>
          </p:cNvGrpSpPr>
          <p:nvPr/>
        </p:nvGrpSpPr>
        <p:grpSpPr bwMode="auto">
          <a:xfrm>
            <a:off x="7526338" y="2317750"/>
            <a:ext cx="1430337" cy="5222875"/>
            <a:chOff x="0" y="0"/>
            <a:chExt cx="1430725" cy="5222586"/>
          </a:xfrm>
        </p:grpSpPr>
        <p:grpSp>
          <p:nvGrpSpPr>
            <p:cNvPr id="6171" name="组合 148">
              <a:extLst>
                <a:ext uri="{FF2B5EF4-FFF2-40B4-BE49-F238E27FC236}">
                  <a16:creationId xmlns:a16="http://schemas.microsoft.com/office/drawing/2014/main" id="{8ACCC6F4-1C68-4E3B-92FC-760D339A5467}"/>
                </a:ext>
              </a:extLst>
            </p:cNvPr>
            <p:cNvGrpSpPr>
              <a:grpSpLocks/>
            </p:cNvGrpSpPr>
            <p:nvPr/>
          </p:nvGrpSpPr>
          <p:grpSpPr bwMode="auto">
            <a:xfrm>
              <a:off x="0" y="0"/>
              <a:ext cx="1430725" cy="5222586"/>
              <a:chOff x="0" y="0"/>
              <a:chExt cx="556734" cy="2032249"/>
            </a:xfrm>
          </p:grpSpPr>
          <p:grpSp>
            <p:nvGrpSpPr>
              <p:cNvPr id="6173" name="组合 150">
                <a:extLst>
                  <a:ext uri="{FF2B5EF4-FFF2-40B4-BE49-F238E27FC236}">
                    <a16:creationId xmlns:a16="http://schemas.microsoft.com/office/drawing/2014/main" id="{3F872D97-2C98-4B95-8275-26D80BF22875}"/>
                  </a:ext>
                </a:extLst>
              </p:cNvPr>
              <p:cNvGrpSpPr>
                <a:grpSpLocks/>
              </p:cNvGrpSpPr>
              <p:nvPr/>
            </p:nvGrpSpPr>
            <p:grpSpPr bwMode="auto">
              <a:xfrm>
                <a:off x="0" y="0"/>
                <a:ext cx="556734" cy="556486"/>
                <a:chOff x="0" y="0"/>
                <a:chExt cx="4693188" cy="4691098"/>
              </a:xfrm>
            </p:grpSpPr>
            <p:sp>
              <p:nvSpPr>
                <p:cNvPr id="6175" name="椭圆 152">
                  <a:extLst>
                    <a:ext uri="{FF2B5EF4-FFF2-40B4-BE49-F238E27FC236}">
                      <a16:creationId xmlns:a16="http://schemas.microsoft.com/office/drawing/2014/main" id="{774CF69B-23EF-467E-BE36-4DAF1EF0292B}"/>
                    </a:ext>
                  </a:extLst>
                </p:cNvPr>
                <p:cNvSpPr>
                  <a:spLocks noChangeArrowheads="1"/>
                </p:cNvSpPr>
                <p:nvPr/>
              </p:nvSpPr>
              <p:spPr bwMode="auto">
                <a:xfrm>
                  <a:off x="0" y="0"/>
                  <a:ext cx="4693188" cy="4691656"/>
                </a:xfrm>
                <a:prstGeom prst="ellipse">
                  <a:avLst/>
                </a:prstGeom>
                <a:solidFill>
                  <a:srgbClr val="92BEA2"/>
                </a:solidFill>
                <a:ln w="25400">
                  <a:solidFill>
                    <a:srgbClr val="92BEA2"/>
                  </a:solidFill>
                  <a:bevel/>
                  <a:headEnd/>
                  <a:tailEnd/>
                </a:ln>
              </p:spPr>
              <p:txBody>
                <a:bodyPr tIns="252000" bIns="18000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endParaRPr kumimoji="0" lang="zh-CN" altLang="en-US" sz="1000"/>
                </a:p>
              </p:txBody>
            </p:sp>
            <p:sp>
              <p:nvSpPr>
                <p:cNvPr id="6176" name="椭圆 153">
                  <a:extLst>
                    <a:ext uri="{FF2B5EF4-FFF2-40B4-BE49-F238E27FC236}">
                      <a16:creationId xmlns:a16="http://schemas.microsoft.com/office/drawing/2014/main" id="{ED758C4E-CE5C-4063-9833-461DDA4E9DDA}"/>
                    </a:ext>
                  </a:extLst>
                </p:cNvPr>
                <p:cNvSpPr>
                  <a:spLocks noChangeArrowheads="1"/>
                </p:cNvSpPr>
                <p:nvPr/>
              </p:nvSpPr>
              <p:spPr bwMode="auto">
                <a:xfrm>
                  <a:off x="208355" y="171838"/>
                  <a:ext cx="4276479" cy="4347980"/>
                </a:xfrm>
                <a:prstGeom prst="ellipse">
                  <a:avLst/>
                </a:prstGeom>
                <a:solidFill>
                  <a:srgbClr val="FCD767"/>
                </a:solidFill>
                <a:ln w="25400">
                  <a:solidFill>
                    <a:schemeClr val="bg1"/>
                  </a:solidFill>
                  <a:bevel/>
                  <a:headEnd/>
                  <a:tailEnd/>
                </a:ln>
              </p:spPr>
              <p:txBody>
                <a:bodyPr tIns="252000" bIns="18000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endParaRPr kumimoji="0" lang="zh-CN" altLang="en-US" sz="2000"/>
                </a:p>
              </p:txBody>
            </p:sp>
          </p:grpSp>
          <p:sp>
            <p:nvSpPr>
              <p:cNvPr id="6174" name="直接连接符 151">
                <a:extLst>
                  <a:ext uri="{FF2B5EF4-FFF2-40B4-BE49-F238E27FC236}">
                    <a16:creationId xmlns:a16="http://schemas.microsoft.com/office/drawing/2014/main" id="{3487FC76-211A-4E92-AA8C-BACA2A27ACC8}"/>
                  </a:ext>
                </a:extLst>
              </p:cNvPr>
              <p:cNvSpPr>
                <a:spLocks noChangeShapeType="1"/>
              </p:cNvSpPr>
              <p:nvPr/>
            </p:nvSpPr>
            <p:spPr bwMode="auto">
              <a:xfrm>
                <a:off x="278676" y="536168"/>
                <a:ext cx="1" cy="1496081"/>
              </a:xfrm>
              <a:prstGeom prst="line">
                <a:avLst/>
              </a:prstGeom>
              <a:noFill/>
              <a:ln w="7620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172" name="矩形 149">
              <a:extLst>
                <a:ext uri="{FF2B5EF4-FFF2-40B4-BE49-F238E27FC236}">
                  <a16:creationId xmlns:a16="http://schemas.microsoft.com/office/drawing/2014/main" id="{7ECA8E57-CC1F-455B-9F09-105404273F2F}"/>
                </a:ext>
              </a:extLst>
            </p:cNvPr>
            <p:cNvSpPr>
              <a:spLocks noChangeArrowheads="1"/>
            </p:cNvSpPr>
            <p:nvPr/>
          </p:nvSpPr>
          <p:spPr bwMode="auto">
            <a:xfrm>
              <a:off x="63517" y="480896"/>
              <a:ext cx="1320528" cy="4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zh-CN" altLang="en-US" sz="2000" dirty="0">
                  <a:solidFill>
                    <a:srgbClr val="000000"/>
                  </a:solidFill>
                </a:rPr>
                <a:t>Directory</a:t>
              </a:r>
              <a:endParaRPr kumimoji="0" lang="zh-CN" altLang="en-US" sz="2000" dirty="0">
                <a:latin typeface="Arial" panose="020B0604020202020204" pitchFamily="34" charset="0"/>
                <a:ea typeface="宋体" panose="02010600030101010101" pitchFamily="2" charset="-122"/>
              </a:endParaRPr>
            </a:p>
          </p:txBody>
        </p:sp>
      </p:grpSp>
      <p:grpSp>
        <p:nvGrpSpPr>
          <p:cNvPr id="6148" name="组合 155">
            <a:extLst>
              <a:ext uri="{FF2B5EF4-FFF2-40B4-BE49-F238E27FC236}">
                <a16:creationId xmlns:a16="http://schemas.microsoft.com/office/drawing/2014/main" id="{8B1409A2-4960-4A7E-AC5A-EEA8A2006F7D}"/>
              </a:ext>
            </a:extLst>
          </p:cNvPr>
          <p:cNvGrpSpPr>
            <a:grpSpLocks/>
          </p:cNvGrpSpPr>
          <p:nvPr/>
        </p:nvGrpSpPr>
        <p:grpSpPr bwMode="auto">
          <a:xfrm>
            <a:off x="2339975" y="1708150"/>
            <a:ext cx="4608513" cy="638175"/>
            <a:chOff x="0" y="0"/>
            <a:chExt cx="4608512" cy="638780"/>
          </a:xfrm>
        </p:grpSpPr>
        <p:sp>
          <p:nvSpPr>
            <p:cNvPr id="6169" name="矩形 156">
              <a:extLst>
                <a:ext uri="{FF2B5EF4-FFF2-40B4-BE49-F238E27FC236}">
                  <a16:creationId xmlns:a16="http://schemas.microsoft.com/office/drawing/2014/main" id="{86B1927D-A2E9-45F2-B11D-B3E91F67CBAC}"/>
                </a:ext>
              </a:extLst>
            </p:cNvPr>
            <p:cNvSpPr>
              <a:spLocks noChangeArrowheads="1"/>
            </p:cNvSpPr>
            <p:nvPr/>
          </p:nvSpPr>
          <p:spPr bwMode="auto">
            <a:xfrm>
              <a:off x="150813" y="0"/>
              <a:ext cx="4457699" cy="4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zh-CN" altLang="en-US" sz="2400">
                  <a:solidFill>
                    <a:schemeClr val="bg1"/>
                  </a:solidFill>
                </a:rPr>
                <a:t>Click to enter text content</a:t>
              </a:r>
              <a:endParaRPr kumimoji="0" lang="en-US" altLang="en-US" sz="2400">
                <a:solidFill>
                  <a:schemeClr val="bg1"/>
                </a:solidFill>
              </a:endParaRPr>
            </a:p>
          </p:txBody>
        </p:sp>
        <p:sp>
          <p:nvSpPr>
            <p:cNvPr id="6170" name="矩形 157">
              <a:extLst>
                <a:ext uri="{FF2B5EF4-FFF2-40B4-BE49-F238E27FC236}">
                  <a16:creationId xmlns:a16="http://schemas.microsoft.com/office/drawing/2014/main" id="{C3DF4A71-F58D-4A3C-8147-1CF54A19808E}"/>
                </a:ext>
              </a:extLst>
            </p:cNvPr>
            <p:cNvSpPr>
              <a:spLocks noChangeArrowheads="1"/>
            </p:cNvSpPr>
            <p:nvPr/>
          </p:nvSpPr>
          <p:spPr bwMode="auto">
            <a:xfrm>
              <a:off x="0" y="362293"/>
              <a:ext cx="3343274" cy="2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1200">
                  <a:solidFill>
                    <a:schemeClr val="bg1"/>
                  </a:solidFill>
                </a:rPr>
                <a:t>Type something here type something here </a:t>
              </a:r>
              <a:endParaRPr kumimoji="0" lang="zh-CN" altLang="en-US" sz="1200">
                <a:solidFill>
                  <a:schemeClr val="bg1"/>
                </a:solidFill>
              </a:endParaRPr>
            </a:p>
          </p:txBody>
        </p:sp>
      </p:grpSp>
      <p:grpSp>
        <p:nvGrpSpPr>
          <p:cNvPr id="6149" name="组合 158">
            <a:extLst>
              <a:ext uri="{FF2B5EF4-FFF2-40B4-BE49-F238E27FC236}">
                <a16:creationId xmlns:a16="http://schemas.microsoft.com/office/drawing/2014/main" id="{B7AE8296-0180-44DB-830F-A2D2805FDC1E}"/>
              </a:ext>
            </a:extLst>
          </p:cNvPr>
          <p:cNvGrpSpPr>
            <a:grpSpLocks/>
          </p:cNvGrpSpPr>
          <p:nvPr/>
        </p:nvGrpSpPr>
        <p:grpSpPr bwMode="auto">
          <a:xfrm>
            <a:off x="4787900" y="1203325"/>
            <a:ext cx="4537075" cy="639763"/>
            <a:chOff x="0" y="0"/>
            <a:chExt cx="4536504" cy="638780"/>
          </a:xfrm>
        </p:grpSpPr>
        <p:sp>
          <p:nvSpPr>
            <p:cNvPr id="6167" name="矩形 159">
              <a:extLst>
                <a:ext uri="{FF2B5EF4-FFF2-40B4-BE49-F238E27FC236}">
                  <a16:creationId xmlns:a16="http://schemas.microsoft.com/office/drawing/2014/main" id="{6A22B97C-14E8-4350-9240-5C082EE29B13}"/>
                </a:ext>
              </a:extLst>
            </p:cNvPr>
            <p:cNvSpPr>
              <a:spLocks noChangeArrowheads="1"/>
            </p:cNvSpPr>
            <p:nvPr/>
          </p:nvSpPr>
          <p:spPr bwMode="auto">
            <a:xfrm>
              <a:off x="79365" y="0"/>
              <a:ext cx="4457139" cy="46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zh-CN" altLang="en-US" sz="2400">
                  <a:solidFill>
                    <a:schemeClr val="bg1"/>
                  </a:solidFill>
                </a:rPr>
                <a:t>Click to enter text content</a:t>
              </a:r>
              <a:endParaRPr kumimoji="0" lang="en-US" altLang="en-US" sz="2400">
                <a:solidFill>
                  <a:schemeClr val="bg1"/>
                </a:solidFill>
              </a:endParaRPr>
            </a:p>
          </p:txBody>
        </p:sp>
        <p:sp>
          <p:nvSpPr>
            <p:cNvPr id="6168" name="矩形 160">
              <a:extLst>
                <a:ext uri="{FF2B5EF4-FFF2-40B4-BE49-F238E27FC236}">
                  <a16:creationId xmlns:a16="http://schemas.microsoft.com/office/drawing/2014/main" id="{BD6A07BC-6667-41E0-9159-2E6429951F84}"/>
                </a:ext>
              </a:extLst>
            </p:cNvPr>
            <p:cNvSpPr>
              <a:spLocks noChangeArrowheads="1"/>
            </p:cNvSpPr>
            <p:nvPr/>
          </p:nvSpPr>
          <p:spPr bwMode="auto">
            <a:xfrm>
              <a:off x="0" y="361394"/>
              <a:ext cx="3342854" cy="27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1200">
                  <a:solidFill>
                    <a:schemeClr val="bg1"/>
                  </a:solidFill>
                </a:rPr>
                <a:t>Type something here type something here </a:t>
              </a:r>
              <a:endParaRPr kumimoji="0" lang="zh-CN" altLang="en-US" sz="1200">
                <a:solidFill>
                  <a:schemeClr val="bg1"/>
                </a:solidFill>
              </a:endParaRPr>
            </a:p>
          </p:txBody>
        </p:sp>
      </p:grpSp>
      <p:sp>
        <p:nvSpPr>
          <p:cNvPr id="6150" name="椭圆 131">
            <a:extLst>
              <a:ext uri="{FF2B5EF4-FFF2-40B4-BE49-F238E27FC236}">
                <a16:creationId xmlns:a16="http://schemas.microsoft.com/office/drawing/2014/main" id="{26CEC9CA-3BB2-4B04-8FC2-629E25C9C9DE}"/>
              </a:ext>
            </a:extLst>
          </p:cNvPr>
          <p:cNvSpPr>
            <a:spLocks noChangeArrowheads="1"/>
          </p:cNvSpPr>
          <p:nvPr/>
        </p:nvSpPr>
        <p:spPr bwMode="auto">
          <a:xfrm>
            <a:off x="-541338" y="4451350"/>
            <a:ext cx="10245726" cy="1914525"/>
          </a:xfrm>
          <a:prstGeom prst="ellipse">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endParaRPr kumimoji="0" lang="zh-CN" altLang="en-US" sz="1800">
              <a:solidFill>
                <a:srgbClr val="FFFFFF"/>
              </a:solidFill>
            </a:endParaRPr>
          </a:p>
        </p:txBody>
      </p:sp>
      <p:grpSp>
        <p:nvGrpSpPr>
          <p:cNvPr id="6151" name="组合 135">
            <a:extLst>
              <a:ext uri="{FF2B5EF4-FFF2-40B4-BE49-F238E27FC236}">
                <a16:creationId xmlns:a16="http://schemas.microsoft.com/office/drawing/2014/main" id="{9422201B-CCA0-4EE6-B49E-E966319DB0C9}"/>
              </a:ext>
            </a:extLst>
          </p:cNvPr>
          <p:cNvGrpSpPr>
            <a:grpSpLocks/>
          </p:cNvGrpSpPr>
          <p:nvPr/>
        </p:nvGrpSpPr>
        <p:grpSpPr bwMode="auto">
          <a:xfrm>
            <a:off x="261938" y="1925638"/>
            <a:ext cx="7200900" cy="3051175"/>
            <a:chOff x="0" y="0"/>
            <a:chExt cx="7200799" cy="3052455"/>
          </a:xfrm>
        </p:grpSpPr>
        <p:pic>
          <p:nvPicPr>
            <p:cNvPr id="6157" name="Picture 3" descr="C:\Users\asus\Desktop\封面\未标题-1.png">
              <a:extLst>
                <a:ext uri="{FF2B5EF4-FFF2-40B4-BE49-F238E27FC236}">
                  <a16:creationId xmlns:a16="http://schemas.microsoft.com/office/drawing/2014/main" id="{8663193C-3B46-4F4A-9E1E-FD7468357A2B}"/>
                </a:ext>
              </a:extLst>
            </p:cNvPr>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0"/>
              <a:ext cx="7200799" cy="305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nvGrpSpPr>
            <p:cNvPr id="6158" name="组合 137">
              <a:extLst>
                <a:ext uri="{FF2B5EF4-FFF2-40B4-BE49-F238E27FC236}">
                  <a16:creationId xmlns:a16="http://schemas.microsoft.com/office/drawing/2014/main" id="{58E3B263-23D9-4DB7-89B2-A0F460DDE4E5}"/>
                </a:ext>
              </a:extLst>
            </p:cNvPr>
            <p:cNvGrpSpPr>
              <a:grpSpLocks/>
            </p:cNvGrpSpPr>
            <p:nvPr/>
          </p:nvGrpSpPr>
          <p:grpSpPr bwMode="auto">
            <a:xfrm>
              <a:off x="1269982" y="1230828"/>
              <a:ext cx="977886" cy="978310"/>
              <a:chOff x="0" y="0"/>
              <a:chExt cx="4693145" cy="4694386"/>
            </a:xfrm>
          </p:grpSpPr>
          <p:sp>
            <p:nvSpPr>
              <p:cNvPr id="6165" name="椭圆 145">
                <a:extLst>
                  <a:ext uri="{FF2B5EF4-FFF2-40B4-BE49-F238E27FC236}">
                    <a16:creationId xmlns:a16="http://schemas.microsoft.com/office/drawing/2014/main" id="{549F557E-BCAB-49B2-AE53-C594F5FA4C3D}"/>
                  </a:ext>
                </a:extLst>
              </p:cNvPr>
              <p:cNvSpPr>
                <a:spLocks noChangeArrowheads="1"/>
              </p:cNvSpPr>
              <p:nvPr/>
            </p:nvSpPr>
            <p:spPr bwMode="auto">
              <a:xfrm>
                <a:off x="0" y="0"/>
                <a:ext cx="4693145" cy="4694386"/>
              </a:xfrm>
              <a:prstGeom prst="ellipse">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tIns="10800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endParaRPr kumimoji="0" lang="zh-CN" altLang="en-US" sz="6000"/>
              </a:p>
            </p:txBody>
          </p:sp>
          <p:sp>
            <p:nvSpPr>
              <p:cNvPr id="6166" name="椭圆 146">
                <a:extLst>
                  <a:ext uri="{FF2B5EF4-FFF2-40B4-BE49-F238E27FC236}">
                    <a16:creationId xmlns:a16="http://schemas.microsoft.com/office/drawing/2014/main" id="{847A074D-F07F-46FC-8EB5-628FF975108F}"/>
                  </a:ext>
                </a:extLst>
              </p:cNvPr>
              <p:cNvSpPr>
                <a:spLocks noChangeArrowheads="1"/>
              </p:cNvSpPr>
              <p:nvPr/>
            </p:nvSpPr>
            <p:spPr bwMode="auto">
              <a:xfrm>
                <a:off x="495216" y="495354"/>
                <a:ext cx="3702709" cy="370369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tIns="10800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en-US" altLang="zh-CN" sz="6000">
                    <a:solidFill>
                      <a:schemeClr val="bg1"/>
                    </a:solidFill>
                  </a:rPr>
                  <a:t>1</a:t>
                </a:r>
                <a:endParaRPr kumimoji="0" lang="zh-CN" altLang="en-US" sz="6000">
                  <a:solidFill>
                    <a:schemeClr val="bg1"/>
                  </a:solidFill>
                </a:endParaRPr>
              </a:p>
            </p:txBody>
          </p:sp>
        </p:grpSp>
        <p:grpSp>
          <p:nvGrpSpPr>
            <p:cNvPr id="6159" name="组合 138">
              <a:extLst>
                <a:ext uri="{FF2B5EF4-FFF2-40B4-BE49-F238E27FC236}">
                  <a16:creationId xmlns:a16="http://schemas.microsoft.com/office/drawing/2014/main" id="{1F0E944E-0D4E-4736-B9DF-65F334B3D63B}"/>
                </a:ext>
              </a:extLst>
            </p:cNvPr>
            <p:cNvGrpSpPr>
              <a:grpSpLocks/>
            </p:cNvGrpSpPr>
            <p:nvPr/>
          </p:nvGrpSpPr>
          <p:grpSpPr bwMode="auto">
            <a:xfrm>
              <a:off x="2880320" y="655209"/>
              <a:ext cx="977895" cy="977625"/>
              <a:chOff x="0" y="0"/>
              <a:chExt cx="4693188" cy="4691098"/>
            </a:xfrm>
          </p:grpSpPr>
          <p:sp>
            <p:nvSpPr>
              <p:cNvPr id="6163" name="椭圆 143">
                <a:extLst>
                  <a:ext uri="{FF2B5EF4-FFF2-40B4-BE49-F238E27FC236}">
                    <a16:creationId xmlns:a16="http://schemas.microsoft.com/office/drawing/2014/main" id="{900B3B38-CC5D-4A24-BF39-1B6CCF9843D6}"/>
                  </a:ext>
                </a:extLst>
              </p:cNvPr>
              <p:cNvSpPr>
                <a:spLocks noChangeArrowheads="1"/>
              </p:cNvSpPr>
              <p:nvPr/>
            </p:nvSpPr>
            <p:spPr bwMode="auto">
              <a:xfrm>
                <a:off x="-3047" y="3375"/>
                <a:ext cx="4693145" cy="4686768"/>
              </a:xfrm>
              <a:prstGeom prst="ellipse">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tIns="10800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endParaRPr kumimoji="0" lang="zh-CN" altLang="en-US" sz="6000"/>
              </a:p>
            </p:txBody>
          </p:sp>
          <p:sp>
            <p:nvSpPr>
              <p:cNvPr id="6164" name="椭圆 144">
                <a:extLst>
                  <a:ext uri="{FF2B5EF4-FFF2-40B4-BE49-F238E27FC236}">
                    <a16:creationId xmlns:a16="http://schemas.microsoft.com/office/drawing/2014/main" id="{313B7DEB-AA55-4955-B0A8-40B750E1A09B}"/>
                  </a:ext>
                </a:extLst>
              </p:cNvPr>
              <p:cNvSpPr>
                <a:spLocks noChangeArrowheads="1"/>
              </p:cNvSpPr>
              <p:nvPr/>
            </p:nvSpPr>
            <p:spPr bwMode="auto">
              <a:xfrm>
                <a:off x="492168" y="498726"/>
                <a:ext cx="3702708" cy="3696065"/>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tIns="10800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en-US" altLang="zh-CN" sz="6000">
                    <a:solidFill>
                      <a:schemeClr val="bg1"/>
                    </a:solidFill>
                  </a:rPr>
                  <a:t>2</a:t>
                </a:r>
                <a:endParaRPr kumimoji="0" lang="zh-CN" altLang="en-US" sz="6000">
                  <a:solidFill>
                    <a:schemeClr val="bg1"/>
                  </a:solidFill>
                </a:endParaRPr>
              </a:p>
            </p:txBody>
          </p:sp>
        </p:grpSp>
        <p:grpSp>
          <p:nvGrpSpPr>
            <p:cNvPr id="6160" name="组合 139">
              <a:extLst>
                <a:ext uri="{FF2B5EF4-FFF2-40B4-BE49-F238E27FC236}">
                  <a16:creationId xmlns:a16="http://schemas.microsoft.com/office/drawing/2014/main" id="{E54CA671-BEBC-40EB-B1EB-7BDA0E96C78E}"/>
                </a:ext>
              </a:extLst>
            </p:cNvPr>
            <p:cNvGrpSpPr>
              <a:grpSpLocks/>
            </p:cNvGrpSpPr>
            <p:nvPr/>
          </p:nvGrpSpPr>
          <p:grpSpPr bwMode="auto">
            <a:xfrm>
              <a:off x="5185992" y="162415"/>
              <a:ext cx="977895" cy="977625"/>
              <a:chOff x="0" y="0"/>
              <a:chExt cx="4693188" cy="4691098"/>
            </a:xfrm>
          </p:grpSpPr>
          <p:sp>
            <p:nvSpPr>
              <p:cNvPr id="6161" name="椭圆 141">
                <a:extLst>
                  <a:ext uri="{FF2B5EF4-FFF2-40B4-BE49-F238E27FC236}">
                    <a16:creationId xmlns:a16="http://schemas.microsoft.com/office/drawing/2014/main" id="{09D7E44C-A75B-458D-835F-D5187BA9D313}"/>
                  </a:ext>
                </a:extLst>
              </p:cNvPr>
              <p:cNvSpPr>
                <a:spLocks noChangeArrowheads="1"/>
              </p:cNvSpPr>
              <p:nvPr/>
            </p:nvSpPr>
            <p:spPr bwMode="auto">
              <a:xfrm>
                <a:off x="1425" y="-2026"/>
                <a:ext cx="4693145" cy="4694386"/>
              </a:xfrm>
              <a:prstGeom prst="ellipse">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tIns="10800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endParaRPr kumimoji="0" lang="zh-CN" altLang="en-US" sz="6000"/>
              </a:p>
            </p:txBody>
          </p:sp>
          <p:sp>
            <p:nvSpPr>
              <p:cNvPr id="6162" name="椭圆 142">
                <a:extLst>
                  <a:ext uri="{FF2B5EF4-FFF2-40B4-BE49-F238E27FC236}">
                    <a16:creationId xmlns:a16="http://schemas.microsoft.com/office/drawing/2014/main" id="{6F7D2256-EF8B-4DB0-A031-55FBA3733D15}"/>
                  </a:ext>
                </a:extLst>
              </p:cNvPr>
              <p:cNvSpPr>
                <a:spLocks noChangeArrowheads="1"/>
              </p:cNvSpPr>
              <p:nvPr/>
            </p:nvSpPr>
            <p:spPr bwMode="auto">
              <a:xfrm>
                <a:off x="496646" y="493321"/>
                <a:ext cx="3702708" cy="3703688"/>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tIns="10800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en-US" altLang="zh-CN" sz="6000">
                    <a:solidFill>
                      <a:schemeClr val="bg1"/>
                    </a:solidFill>
                  </a:rPr>
                  <a:t>3</a:t>
                </a:r>
                <a:endParaRPr kumimoji="0" lang="zh-CN" altLang="en-US" sz="6000">
                  <a:solidFill>
                    <a:schemeClr val="bg1"/>
                  </a:solidFill>
                </a:endParaRPr>
              </a:p>
            </p:txBody>
          </p:sp>
        </p:grpSp>
      </p:grpSp>
      <p:sp>
        <p:nvSpPr>
          <p:cNvPr id="6152" name="矩形 41">
            <a:extLst>
              <a:ext uri="{FF2B5EF4-FFF2-40B4-BE49-F238E27FC236}">
                <a16:creationId xmlns:a16="http://schemas.microsoft.com/office/drawing/2014/main" id="{D32B9EA8-AD75-47DF-8DCD-7F0627899A05}"/>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1800">
                <a:solidFill>
                  <a:schemeClr val="bg1"/>
                </a:solidFill>
              </a:rPr>
              <a:t>LOGO</a:t>
            </a:r>
          </a:p>
        </p:txBody>
      </p:sp>
      <p:sp>
        <p:nvSpPr>
          <p:cNvPr id="6153" name="Freeform 5658">
            <a:extLst>
              <a:ext uri="{FF2B5EF4-FFF2-40B4-BE49-F238E27FC236}">
                <a16:creationId xmlns:a16="http://schemas.microsoft.com/office/drawing/2014/main" id="{27114776-0F62-407E-87C5-70A9C3AF8351}"/>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154" name="矩形 43">
            <a:extLst>
              <a:ext uri="{FF2B5EF4-FFF2-40B4-BE49-F238E27FC236}">
                <a16:creationId xmlns:a16="http://schemas.microsoft.com/office/drawing/2014/main" id="{BB631B6C-DF36-4CA1-9B76-A417075BB35F}"/>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2800">
                <a:solidFill>
                  <a:schemeClr val="bg1"/>
                </a:solidFill>
              </a:rPr>
              <a:t>The coolest Design</a:t>
            </a:r>
          </a:p>
        </p:txBody>
      </p:sp>
      <p:sp>
        <p:nvSpPr>
          <p:cNvPr id="6155" name="矩形 44">
            <a:extLst>
              <a:ext uri="{FF2B5EF4-FFF2-40B4-BE49-F238E27FC236}">
                <a16:creationId xmlns:a16="http://schemas.microsoft.com/office/drawing/2014/main" id="{7D6DFA58-45DC-43BA-95BD-B5F344DC36A8}"/>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r" eaLnBrk="1" hangingPunct="1">
              <a:spcBef>
                <a:spcPct val="0"/>
              </a:spcBef>
              <a:buFont typeface="Arial" panose="020B0604020202020204" pitchFamily="34" charset="0"/>
              <a:buNone/>
            </a:pPr>
            <a:r>
              <a:rPr kumimoji="0" lang="en-US" altLang="zh-CN" sz="1000">
                <a:solidFill>
                  <a:schemeClr val="bg1"/>
                </a:solidFill>
              </a:rPr>
              <a:t>Lorem ipsum dolor sit amet, consectetur adipisicing elit, sed do eiusmod tempor incididunt ut labore et dolore magna aliqu A.</a:t>
            </a:r>
            <a:endParaRPr kumimoji="0" lang="zh-CN" altLang="en-US" sz="1800">
              <a:latin typeface="Arial" panose="020B0604020202020204" pitchFamily="34" charset="0"/>
              <a:ea typeface="宋体" panose="02010600030101010101" pitchFamily="2" charset="-122"/>
            </a:endParaRPr>
          </a:p>
        </p:txBody>
      </p:sp>
      <p:pic>
        <p:nvPicPr>
          <p:cNvPr id="6156" name="图片 1">
            <a:extLst>
              <a:ext uri="{FF2B5EF4-FFF2-40B4-BE49-F238E27FC236}">
                <a16:creationId xmlns:a16="http://schemas.microsoft.com/office/drawing/2014/main" id="{C824B527-7226-4EA7-A81C-BABD5F45E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763" y="3557588"/>
            <a:ext cx="12573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push dir="u"/>
  </p:transition>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FCD767"/>
        </a:solidFill>
        <a:effectLst/>
      </p:bgPr>
    </p:bg>
    <p:spTree>
      <p:nvGrpSpPr>
        <p:cNvPr id="1" name=""/>
        <p:cNvGrpSpPr/>
        <p:nvPr/>
      </p:nvGrpSpPr>
      <p:grpSpPr>
        <a:xfrm>
          <a:off x="0" y="0"/>
          <a:ext cx="0" cy="0"/>
          <a:chOff x="0" y="0"/>
          <a:chExt cx="0" cy="0"/>
        </a:xfrm>
      </p:grpSpPr>
      <p:sp>
        <p:nvSpPr>
          <p:cNvPr id="24578" name="矩形 100">
            <a:extLst>
              <a:ext uri="{FF2B5EF4-FFF2-40B4-BE49-F238E27FC236}">
                <a16:creationId xmlns:a16="http://schemas.microsoft.com/office/drawing/2014/main" id="{4A64688E-99DE-446A-BD24-B0FF4FE0510D}"/>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1800">
                <a:solidFill>
                  <a:srgbClr val="000000"/>
                </a:solidFill>
                <a:latin typeface="Arial" panose="020B0604020202020204" pitchFamily="34" charset="0"/>
              </a:rPr>
              <a:t>LOGO</a:t>
            </a:r>
          </a:p>
        </p:txBody>
      </p:sp>
      <p:sp>
        <p:nvSpPr>
          <p:cNvPr id="24579" name="Freeform 5658">
            <a:extLst>
              <a:ext uri="{FF2B5EF4-FFF2-40B4-BE49-F238E27FC236}">
                <a16:creationId xmlns:a16="http://schemas.microsoft.com/office/drawing/2014/main" id="{49C7CB4A-A99C-46AD-9030-706C9A051BF5}"/>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0" name="Rectangle 6">
            <a:extLst>
              <a:ext uri="{FF2B5EF4-FFF2-40B4-BE49-F238E27FC236}">
                <a16:creationId xmlns:a16="http://schemas.microsoft.com/office/drawing/2014/main" id="{8B27B50D-A811-4952-8A70-50069822B365}"/>
              </a:ext>
            </a:extLst>
          </p:cNvPr>
          <p:cNvSpPr>
            <a:spLocks noChangeArrowheads="1"/>
          </p:cNvSpPr>
          <p:nvPr/>
        </p:nvSpPr>
        <p:spPr bwMode="auto">
          <a:xfrm>
            <a:off x="-252413" y="1846263"/>
            <a:ext cx="9936163" cy="401637"/>
          </a:xfrm>
          <a:prstGeom prst="rect">
            <a:avLst/>
          </a:prstGeom>
          <a:solidFill>
            <a:srgbClr val="231815"/>
          </a:solidFill>
          <a:ln w="7938">
            <a:solidFill>
              <a:srgbClr val="231815"/>
            </a:solidFill>
            <a:miter lim="800000"/>
            <a:headEnd/>
            <a:tailEnd/>
          </a:ln>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24581" name="Oval 7">
            <a:extLst>
              <a:ext uri="{FF2B5EF4-FFF2-40B4-BE49-F238E27FC236}">
                <a16:creationId xmlns:a16="http://schemas.microsoft.com/office/drawing/2014/main" id="{71C61697-8BC3-4229-A5A9-9321C4904472}"/>
              </a:ext>
            </a:extLst>
          </p:cNvPr>
          <p:cNvSpPr>
            <a:spLocks noChangeArrowheads="1"/>
          </p:cNvSpPr>
          <p:nvPr/>
        </p:nvSpPr>
        <p:spPr bwMode="auto">
          <a:xfrm>
            <a:off x="3127375" y="752475"/>
            <a:ext cx="2679700" cy="2682875"/>
          </a:xfrm>
          <a:prstGeom prst="ellipse">
            <a:avLst/>
          </a:prstGeom>
          <a:solidFill>
            <a:srgbClr val="B2B2B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24582" name="Oval 8">
            <a:extLst>
              <a:ext uri="{FF2B5EF4-FFF2-40B4-BE49-F238E27FC236}">
                <a16:creationId xmlns:a16="http://schemas.microsoft.com/office/drawing/2014/main" id="{B03D7572-571B-42E5-A207-4F97FB53F47E}"/>
              </a:ext>
            </a:extLst>
          </p:cNvPr>
          <p:cNvSpPr>
            <a:spLocks noChangeArrowheads="1"/>
          </p:cNvSpPr>
          <p:nvPr/>
        </p:nvSpPr>
        <p:spPr bwMode="auto">
          <a:xfrm>
            <a:off x="3397250" y="1027113"/>
            <a:ext cx="2155825" cy="2119312"/>
          </a:xfrm>
          <a:prstGeom prst="ellipse">
            <a:avLst/>
          </a:pr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24583" name="Oval 9">
            <a:extLst>
              <a:ext uri="{FF2B5EF4-FFF2-40B4-BE49-F238E27FC236}">
                <a16:creationId xmlns:a16="http://schemas.microsoft.com/office/drawing/2014/main" id="{0CBDC069-4362-42F8-947F-51EE93E227EB}"/>
              </a:ext>
            </a:extLst>
          </p:cNvPr>
          <p:cNvSpPr>
            <a:spLocks noChangeArrowheads="1"/>
          </p:cNvSpPr>
          <p:nvPr/>
        </p:nvSpPr>
        <p:spPr bwMode="auto">
          <a:xfrm>
            <a:off x="3975100" y="1593850"/>
            <a:ext cx="995363" cy="971550"/>
          </a:xfrm>
          <a:prstGeom prst="ellipse">
            <a:avLst/>
          </a:prstGeom>
          <a:solidFill>
            <a:srgbClr val="855D1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24584" name="Oval 10">
            <a:extLst>
              <a:ext uri="{FF2B5EF4-FFF2-40B4-BE49-F238E27FC236}">
                <a16:creationId xmlns:a16="http://schemas.microsoft.com/office/drawing/2014/main" id="{6F15DF10-526C-4B34-8DC9-65D776D3A966}"/>
              </a:ext>
            </a:extLst>
          </p:cNvPr>
          <p:cNvSpPr>
            <a:spLocks noChangeArrowheads="1"/>
          </p:cNvSpPr>
          <p:nvPr/>
        </p:nvSpPr>
        <p:spPr bwMode="auto">
          <a:xfrm>
            <a:off x="4264025" y="1879600"/>
            <a:ext cx="420688" cy="422275"/>
          </a:xfrm>
          <a:prstGeom prst="ellipse">
            <a:avLst/>
          </a:prstGeom>
          <a:solidFill>
            <a:srgbClr val="231815"/>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24585" name="Freeform 11">
            <a:extLst>
              <a:ext uri="{FF2B5EF4-FFF2-40B4-BE49-F238E27FC236}">
                <a16:creationId xmlns:a16="http://schemas.microsoft.com/office/drawing/2014/main" id="{11B03CAA-227D-4B70-91C4-EAD6E5C666D3}"/>
              </a:ext>
            </a:extLst>
          </p:cNvPr>
          <p:cNvSpPr>
            <a:spLocks noChangeArrowheads="1"/>
          </p:cNvSpPr>
          <p:nvPr/>
        </p:nvSpPr>
        <p:spPr bwMode="auto">
          <a:xfrm>
            <a:off x="3060700" y="1804988"/>
            <a:ext cx="142875" cy="492125"/>
          </a:xfrm>
          <a:custGeom>
            <a:avLst/>
            <a:gdLst>
              <a:gd name="T0" fmla="*/ 2147483646 w 38"/>
              <a:gd name="T1" fmla="*/ 2147483646 h 131"/>
              <a:gd name="T2" fmla="*/ 2147483646 w 38"/>
              <a:gd name="T3" fmla="*/ 2147483646 h 131"/>
              <a:gd name="T4" fmla="*/ 0 w 38"/>
              <a:gd name="T5" fmla="*/ 2147483646 h 131"/>
              <a:gd name="T6" fmla="*/ 0 w 38"/>
              <a:gd name="T7" fmla="*/ 2147483646 h 131"/>
              <a:gd name="T8" fmla="*/ 2147483646 w 38"/>
              <a:gd name="T9" fmla="*/ 2147483646 h 131"/>
              <a:gd name="T10" fmla="*/ 2147483646 w 38"/>
              <a:gd name="T11" fmla="*/ 2147483646 h 131"/>
              <a:gd name="T12" fmla="*/ 2147483646 w 38"/>
              <a:gd name="T13" fmla="*/ 2147483646 h 131"/>
              <a:gd name="T14" fmla="*/ 2147483646 w 38"/>
              <a:gd name="T15" fmla="*/ 2147483646 h 13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31"/>
              <a:gd name="T26" fmla="*/ 38 w 38"/>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31">
                <a:moveTo>
                  <a:pt x="25" y="3"/>
                </a:moveTo>
                <a:cubicBezTo>
                  <a:pt x="25" y="3"/>
                  <a:pt x="13" y="0"/>
                  <a:pt x="3" y="12"/>
                </a:cubicBezTo>
                <a:cubicBezTo>
                  <a:pt x="0" y="16"/>
                  <a:pt x="0" y="17"/>
                  <a:pt x="0" y="21"/>
                </a:cubicBezTo>
                <a:cubicBezTo>
                  <a:pt x="0" y="53"/>
                  <a:pt x="0" y="84"/>
                  <a:pt x="0" y="116"/>
                </a:cubicBezTo>
                <a:cubicBezTo>
                  <a:pt x="0" y="120"/>
                  <a:pt x="0" y="122"/>
                  <a:pt x="3" y="125"/>
                </a:cubicBezTo>
                <a:cubicBezTo>
                  <a:pt x="6" y="128"/>
                  <a:pt x="11" y="131"/>
                  <a:pt x="21" y="131"/>
                </a:cubicBezTo>
                <a:cubicBezTo>
                  <a:pt x="38" y="130"/>
                  <a:pt x="37" y="38"/>
                  <a:pt x="37" y="38"/>
                </a:cubicBezTo>
                <a:cubicBezTo>
                  <a:pt x="33" y="27"/>
                  <a:pt x="29" y="15"/>
                  <a:pt x="25" y="3"/>
                </a:cubicBezTo>
                <a:close/>
              </a:path>
            </a:pathLst>
          </a:custGeom>
          <a:solidFill>
            <a:srgbClr val="B2B2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6" name="Freeform 12">
            <a:extLst>
              <a:ext uri="{FF2B5EF4-FFF2-40B4-BE49-F238E27FC236}">
                <a16:creationId xmlns:a16="http://schemas.microsoft.com/office/drawing/2014/main" id="{72633BBB-10D2-4217-B0DD-4854C148E460}"/>
              </a:ext>
            </a:extLst>
          </p:cNvPr>
          <p:cNvSpPr>
            <a:spLocks noChangeArrowheads="1"/>
          </p:cNvSpPr>
          <p:nvPr/>
        </p:nvSpPr>
        <p:spPr bwMode="auto">
          <a:xfrm>
            <a:off x="5727700" y="1797050"/>
            <a:ext cx="165100" cy="488950"/>
          </a:xfrm>
          <a:custGeom>
            <a:avLst/>
            <a:gdLst>
              <a:gd name="T0" fmla="*/ 2147483646 w 44"/>
              <a:gd name="T1" fmla="*/ 2147483646 h 130"/>
              <a:gd name="T2" fmla="*/ 2147483646 w 44"/>
              <a:gd name="T3" fmla="*/ 2147483646 h 130"/>
              <a:gd name="T4" fmla="*/ 2147483646 w 44"/>
              <a:gd name="T5" fmla="*/ 2147483646 h 130"/>
              <a:gd name="T6" fmla="*/ 2147483646 w 44"/>
              <a:gd name="T7" fmla="*/ 2147483646 h 130"/>
              <a:gd name="T8" fmla="*/ 2147483646 w 44"/>
              <a:gd name="T9" fmla="*/ 2147483646 h 130"/>
              <a:gd name="T10" fmla="*/ 2147483646 w 44"/>
              <a:gd name="T11" fmla="*/ 2147483646 h 130"/>
              <a:gd name="T12" fmla="*/ 2147483646 w 44"/>
              <a:gd name="T13" fmla="*/ 2147483646 h 130"/>
              <a:gd name="T14" fmla="*/ 2147483646 w 44"/>
              <a:gd name="T15" fmla="*/ 2147483646 h 130"/>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30"/>
              <a:gd name="T26" fmla="*/ 44 w 44"/>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30">
                <a:moveTo>
                  <a:pt x="10" y="3"/>
                </a:moveTo>
                <a:cubicBezTo>
                  <a:pt x="10" y="3"/>
                  <a:pt x="31" y="0"/>
                  <a:pt x="41" y="12"/>
                </a:cubicBezTo>
                <a:cubicBezTo>
                  <a:pt x="43" y="15"/>
                  <a:pt x="43" y="17"/>
                  <a:pt x="43" y="21"/>
                </a:cubicBezTo>
                <a:cubicBezTo>
                  <a:pt x="43" y="53"/>
                  <a:pt x="43" y="84"/>
                  <a:pt x="43" y="116"/>
                </a:cubicBezTo>
                <a:cubicBezTo>
                  <a:pt x="43" y="120"/>
                  <a:pt x="44" y="122"/>
                  <a:pt x="41" y="125"/>
                </a:cubicBezTo>
                <a:cubicBezTo>
                  <a:pt x="38" y="127"/>
                  <a:pt x="27" y="130"/>
                  <a:pt x="17" y="130"/>
                </a:cubicBezTo>
                <a:cubicBezTo>
                  <a:pt x="0" y="130"/>
                  <a:pt x="5" y="44"/>
                  <a:pt x="7" y="38"/>
                </a:cubicBezTo>
                <a:cubicBezTo>
                  <a:pt x="9" y="32"/>
                  <a:pt x="6" y="15"/>
                  <a:pt x="10" y="3"/>
                </a:cubicBezTo>
                <a:close/>
              </a:path>
            </a:pathLst>
          </a:custGeom>
          <a:solidFill>
            <a:srgbClr val="B2B2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7" name="Rectangle 13">
            <a:extLst>
              <a:ext uri="{FF2B5EF4-FFF2-40B4-BE49-F238E27FC236}">
                <a16:creationId xmlns:a16="http://schemas.microsoft.com/office/drawing/2014/main" id="{32A28CCC-F03C-4B2B-8A25-D88442BA6425}"/>
              </a:ext>
            </a:extLst>
          </p:cNvPr>
          <p:cNvSpPr>
            <a:spLocks noChangeArrowheads="1"/>
          </p:cNvSpPr>
          <p:nvPr/>
        </p:nvSpPr>
        <p:spPr bwMode="auto">
          <a:xfrm>
            <a:off x="-7938" y="3729038"/>
            <a:ext cx="9151938" cy="1414462"/>
          </a:xfrm>
          <a:prstGeom prst="rect">
            <a:avLst/>
          </a:prstGeom>
          <a:solidFill>
            <a:srgbClr val="1976A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sym typeface="宋体" panose="02010600030101010101" pitchFamily="2" charset="-122"/>
            </a:endParaRPr>
          </a:p>
        </p:txBody>
      </p:sp>
      <p:sp>
        <p:nvSpPr>
          <p:cNvPr id="24588" name="TextBox 14">
            <a:extLst>
              <a:ext uri="{FF2B5EF4-FFF2-40B4-BE49-F238E27FC236}">
                <a16:creationId xmlns:a16="http://schemas.microsoft.com/office/drawing/2014/main" id="{67F2D4DB-C470-4F47-9C64-1092042C8B88}"/>
              </a:ext>
            </a:extLst>
          </p:cNvPr>
          <p:cNvSpPr>
            <a:spLocks noChangeArrowheads="1"/>
          </p:cNvSpPr>
          <p:nvPr/>
        </p:nvSpPr>
        <p:spPr bwMode="auto">
          <a:xfrm>
            <a:off x="1260475" y="3667125"/>
            <a:ext cx="6502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en-US" altLang="zh-CN" sz="8800" i="1">
                <a:solidFill>
                  <a:srgbClr val="FFFFFF"/>
                </a:solidFill>
                <a:latin typeface="Arial" panose="020B0604020202020204" pitchFamily="34" charset="0"/>
              </a:rPr>
              <a:t>Thank you!</a:t>
            </a:r>
            <a:endParaRPr kumimoji="0" lang="zh-CN" altLang="en-US" sz="28700" i="1">
              <a:solidFill>
                <a:srgbClr val="FFFFFF"/>
              </a:solidFill>
              <a:latin typeface="Arial" panose="020B0604020202020204" pitchFamily="34" charset="0"/>
            </a:endParaRPr>
          </a:p>
        </p:txBody>
      </p:sp>
      <p:sp>
        <p:nvSpPr>
          <p:cNvPr id="24589" name="矩形 27">
            <a:extLst>
              <a:ext uri="{FF2B5EF4-FFF2-40B4-BE49-F238E27FC236}">
                <a16:creationId xmlns:a16="http://schemas.microsoft.com/office/drawing/2014/main" id="{00D151CC-789B-460F-9AE9-2EDE7CA0B409}"/>
              </a:ext>
            </a:extLst>
          </p:cNvPr>
          <p:cNvSpPr>
            <a:spLocks noChangeArrowheads="1"/>
          </p:cNvSpPr>
          <p:nvPr/>
        </p:nvSpPr>
        <p:spPr bwMode="auto">
          <a:xfrm>
            <a:off x="5719763" y="-19050"/>
            <a:ext cx="367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2800">
                <a:solidFill>
                  <a:srgbClr val="000000"/>
                </a:solidFill>
                <a:latin typeface="Arial" panose="020B0604020202020204" pitchFamily="34" charset="0"/>
              </a:rPr>
              <a:t>The coolest Design</a:t>
            </a:r>
          </a:p>
        </p:txBody>
      </p:sp>
      <p:sp>
        <p:nvSpPr>
          <p:cNvPr id="24590" name="矩形 28">
            <a:extLst>
              <a:ext uri="{FF2B5EF4-FFF2-40B4-BE49-F238E27FC236}">
                <a16:creationId xmlns:a16="http://schemas.microsoft.com/office/drawing/2014/main" id="{B41B0987-4F00-4440-9A6F-E85E7965807E}"/>
              </a:ext>
            </a:extLst>
          </p:cNvPr>
          <p:cNvSpPr>
            <a:spLocks noChangeArrowheads="1"/>
          </p:cNvSpPr>
          <p:nvPr/>
        </p:nvSpPr>
        <p:spPr bwMode="auto">
          <a:xfrm>
            <a:off x="4572000" y="430213"/>
            <a:ext cx="4608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r" eaLnBrk="1" hangingPunct="1">
              <a:spcBef>
                <a:spcPct val="0"/>
              </a:spcBef>
              <a:buFont typeface="Arial" panose="020B0604020202020204" pitchFamily="34" charset="0"/>
              <a:buNone/>
            </a:pPr>
            <a:r>
              <a:rPr kumimoji="0" lang="en-US" altLang="zh-CN" sz="1000">
                <a:solidFill>
                  <a:srgbClr val="000000"/>
                </a:solidFill>
                <a:latin typeface="Arial" panose="020B0604020202020204" pitchFamily="34" charset="0"/>
              </a:rPr>
              <a:t>Lorem ipsum dolor sit amet, consectetur adipisicing elit, sed do eiusmod tempor incididunt ut labore et dolore magna aliqu A.</a:t>
            </a:r>
            <a:endParaRPr kumimoji="0" lang="zh-CN" altLang="en-US" sz="1800">
              <a:latin typeface="Arial" panose="020B0604020202020204" pitchFamily="34" charset="0"/>
              <a:ea typeface="宋体" panose="02010600030101010101" pitchFamily="2"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CD767"/>
        </a:solidFill>
        <a:effectLst/>
      </p:bgPr>
    </p:bg>
    <p:spTree>
      <p:nvGrpSpPr>
        <p:cNvPr id="1" name=""/>
        <p:cNvGrpSpPr/>
        <p:nvPr/>
      </p:nvGrpSpPr>
      <p:grpSpPr>
        <a:xfrm>
          <a:off x="0" y="0"/>
          <a:ext cx="0" cy="0"/>
          <a:chOff x="0" y="0"/>
          <a:chExt cx="0" cy="0"/>
        </a:xfrm>
      </p:grpSpPr>
      <p:sp>
        <p:nvSpPr>
          <p:cNvPr id="7170" name="灯片编号占位符 4">
            <a:extLst>
              <a:ext uri="{FF2B5EF4-FFF2-40B4-BE49-F238E27FC236}">
                <a16:creationId xmlns:a16="http://schemas.microsoft.com/office/drawing/2014/main" id="{2139F66B-E0FC-4BBF-9DD6-B38791B45F0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4007BFD7-E26C-4C98-85C6-A38D6FCD535E}" type="slidenum">
              <a:rPr kumimoji="0" lang="zh-CN" altLang="en-US" sz="1200">
                <a:solidFill>
                  <a:srgbClr val="898989"/>
                </a:solidFill>
                <a:latin typeface="Arial" panose="020B0604020202020204" pitchFamily="34" charset="0"/>
              </a:rPr>
              <a:pPr>
                <a:spcBef>
                  <a:spcPct val="0"/>
                </a:spcBef>
                <a:buFont typeface="Arial" panose="020B0604020202020204" pitchFamily="34" charset="0"/>
                <a:buNone/>
              </a:pPr>
              <a:t>3</a:t>
            </a:fld>
            <a:endParaRPr kumimoji="0" lang="zh-CN" altLang="en-US" sz="1800">
              <a:solidFill>
                <a:srgbClr val="898989"/>
              </a:solidFill>
              <a:latin typeface="Arial" panose="020B0604020202020204" pitchFamily="34" charset="0"/>
            </a:endParaRPr>
          </a:p>
        </p:txBody>
      </p:sp>
      <p:sp>
        <p:nvSpPr>
          <p:cNvPr id="7171" name="矩形 50">
            <a:extLst>
              <a:ext uri="{FF2B5EF4-FFF2-40B4-BE49-F238E27FC236}">
                <a16:creationId xmlns:a16="http://schemas.microsoft.com/office/drawing/2014/main" id="{048D69A4-16B2-4A6A-9231-ED99B08B829C}"/>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rgbClr val="000000"/>
                </a:solidFill>
                <a:latin typeface="时尚中黑简体" pitchFamily="2" charset="-122"/>
                <a:ea typeface="时尚中黑简体" pitchFamily="2" charset="-122"/>
                <a:sym typeface="时尚中黑简体" pitchFamily="2" charset="-122"/>
              </a:rPr>
              <a:t>LOGO</a:t>
            </a:r>
          </a:p>
        </p:txBody>
      </p:sp>
      <p:sp>
        <p:nvSpPr>
          <p:cNvPr id="7172" name="Freeform 5658">
            <a:extLst>
              <a:ext uri="{FF2B5EF4-FFF2-40B4-BE49-F238E27FC236}">
                <a16:creationId xmlns:a16="http://schemas.microsoft.com/office/drawing/2014/main" id="{783EBBDF-8CBD-4360-8B70-9C1080C203A6}"/>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173" name="矩形 52">
            <a:extLst>
              <a:ext uri="{FF2B5EF4-FFF2-40B4-BE49-F238E27FC236}">
                <a16:creationId xmlns:a16="http://schemas.microsoft.com/office/drawing/2014/main" id="{FAE10F5D-E584-4E18-A1EF-6D07CA9B266D}"/>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rgbClr val="000000"/>
                </a:solidFill>
                <a:latin typeface="时尚中黑简体" pitchFamily="2" charset="-122"/>
                <a:ea typeface="时尚中黑简体" pitchFamily="2" charset="-122"/>
                <a:sym typeface="时尚中黑简体" pitchFamily="2" charset="-122"/>
              </a:rPr>
              <a:t>The coolest Design</a:t>
            </a:r>
          </a:p>
        </p:txBody>
      </p:sp>
      <p:sp>
        <p:nvSpPr>
          <p:cNvPr id="7174" name="矩形 53">
            <a:extLst>
              <a:ext uri="{FF2B5EF4-FFF2-40B4-BE49-F238E27FC236}">
                <a16:creationId xmlns:a16="http://schemas.microsoft.com/office/drawing/2014/main" id="{46573642-6642-4CB2-9E9A-E29C7E205770}"/>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rgbClr val="000000"/>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grpSp>
        <p:nvGrpSpPr>
          <p:cNvPr id="7175" name="组合 2">
            <a:extLst>
              <a:ext uri="{FF2B5EF4-FFF2-40B4-BE49-F238E27FC236}">
                <a16:creationId xmlns:a16="http://schemas.microsoft.com/office/drawing/2014/main" id="{315072FA-ACE9-4AC6-B244-6783243EB6C2}"/>
              </a:ext>
            </a:extLst>
          </p:cNvPr>
          <p:cNvGrpSpPr>
            <a:grpSpLocks/>
          </p:cNvGrpSpPr>
          <p:nvPr/>
        </p:nvGrpSpPr>
        <p:grpSpPr bwMode="auto">
          <a:xfrm>
            <a:off x="-1900238" y="868363"/>
            <a:ext cx="6427788" cy="6429375"/>
            <a:chOff x="0" y="0"/>
            <a:chExt cx="6428044" cy="6429600"/>
          </a:xfrm>
        </p:grpSpPr>
        <p:sp>
          <p:nvSpPr>
            <p:cNvPr id="7191" name="椭圆 15">
              <a:extLst>
                <a:ext uri="{FF2B5EF4-FFF2-40B4-BE49-F238E27FC236}">
                  <a16:creationId xmlns:a16="http://schemas.microsoft.com/office/drawing/2014/main" id="{9E586007-2400-41B8-B46F-9CCDD7439E14}"/>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7192" name="椭圆 1">
              <a:extLst>
                <a:ext uri="{FF2B5EF4-FFF2-40B4-BE49-F238E27FC236}">
                  <a16:creationId xmlns:a16="http://schemas.microsoft.com/office/drawing/2014/main" id="{A0762F57-2879-44EE-AF32-E1B86484A63D}"/>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pic>
          <p:nvPicPr>
            <p:cNvPr id="7193" name="图片 13">
              <a:extLst>
                <a:ext uri="{FF2B5EF4-FFF2-40B4-BE49-F238E27FC236}">
                  <a16:creationId xmlns:a16="http://schemas.microsoft.com/office/drawing/2014/main" id="{EDE47485-E647-40EE-B528-E91D44A9D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728" y="1835493"/>
              <a:ext cx="243072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6" name="矩形 17">
            <a:extLst>
              <a:ext uri="{FF2B5EF4-FFF2-40B4-BE49-F238E27FC236}">
                <a16:creationId xmlns:a16="http://schemas.microsoft.com/office/drawing/2014/main" id="{E36F16AE-5B94-4197-A4A2-974C73720B33}"/>
              </a:ext>
            </a:extLst>
          </p:cNvPr>
          <p:cNvSpPr>
            <a:spLocks noChangeArrowheads="1"/>
          </p:cNvSpPr>
          <p:nvPr/>
        </p:nvSpPr>
        <p:spPr bwMode="auto">
          <a:xfrm>
            <a:off x="4841875" y="2478088"/>
            <a:ext cx="34671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2000">
                <a:solidFill>
                  <a:srgbClr val="000000"/>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7177" name="矩形 18">
            <a:extLst>
              <a:ext uri="{FF2B5EF4-FFF2-40B4-BE49-F238E27FC236}">
                <a16:creationId xmlns:a16="http://schemas.microsoft.com/office/drawing/2014/main" id="{437897C8-C3F3-4EF0-9E70-4AD10CC576AF}"/>
              </a:ext>
            </a:extLst>
          </p:cNvPr>
          <p:cNvSpPr>
            <a:spLocks noChangeArrowheads="1"/>
          </p:cNvSpPr>
          <p:nvPr/>
        </p:nvSpPr>
        <p:spPr bwMode="auto">
          <a:xfrm>
            <a:off x="4873625" y="1555750"/>
            <a:ext cx="2890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5400">
                <a:solidFill>
                  <a:srgbClr val="000000"/>
                </a:solidFill>
                <a:latin typeface="时尚中黑简体" pitchFamily="2" charset="-122"/>
                <a:ea typeface="时尚中黑简体" pitchFamily="2" charset="-122"/>
                <a:sym typeface="时尚中黑简体" pitchFamily="2" charset="-122"/>
              </a:rPr>
              <a:t>Part 1</a:t>
            </a:r>
            <a:endParaRPr kumimoji="0" lang="zh-CN" altLang="en-US" sz="5400">
              <a:solidFill>
                <a:srgbClr val="000000"/>
              </a:solidFill>
              <a:latin typeface="时尚中黑简体" pitchFamily="2" charset="-122"/>
              <a:ea typeface="时尚中黑简体" pitchFamily="2" charset="-122"/>
              <a:sym typeface="时尚中黑简体" pitchFamily="2" charset="-122"/>
            </a:endParaRPr>
          </a:p>
        </p:txBody>
      </p:sp>
      <p:grpSp>
        <p:nvGrpSpPr>
          <p:cNvPr id="7178" name="组合 3">
            <a:extLst>
              <a:ext uri="{FF2B5EF4-FFF2-40B4-BE49-F238E27FC236}">
                <a16:creationId xmlns:a16="http://schemas.microsoft.com/office/drawing/2014/main" id="{1A98713D-8DE8-43B2-83F2-34E255498101}"/>
              </a:ext>
            </a:extLst>
          </p:cNvPr>
          <p:cNvGrpSpPr>
            <a:grpSpLocks/>
          </p:cNvGrpSpPr>
          <p:nvPr/>
        </p:nvGrpSpPr>
        <p:grpSpPr bwMode="auto">
          <a:xfrm>
            <a:off x="8780463" y="3511550"/>
            <a:ext cx="774700" cy="774700"/>
            <a:chOff x="0" y="0"/>
            <a:chExt cx="6428044" cy="6429600"/>
          </a:xfrm>
        </p:grpSpPr>
        <p:sp>
          <p:nvSpPr>
            <p:cNvPr id="7189" name="椭圆 19">
              <a:extLst>
                <a:ext uri="{FF2B5EF4-FFF2-40B4-BE49-F238E27FC236}">
                  <a16:creationId xmlns:a16="http://schemas.microsoft.com/office/drawing/2014/main" id="{1EA7D92F-6AE7-4886-9DDE-97E4509F9987}"/>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7190" name="椭圆 20">
              <a:extLst>
                <a:ext uri="{FF2B5EF4-FFF2-40B4-BE49-F238E27FC236}">
                  <a16:creationId xmlns:a16="http://schemas.microsoft.com/office/drawing/2014/main" id="{17C46E77-E7C0-4625-BDB3-7AC74B000127}"/>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grpSp>
        <p:nvGrpSpPr>
          <p:cNvPr id="7179" name="组合 22">
            <a:extLst>
              <a:ext uri="{FF2B5EF4-FFF2-40B4-BE49-F238E27FC236}">
                <a16:creationId xmlns:a16="http://schemas.microsoft.com/office/drawing/2014/main" id="{EBFA06DB-5088-4E84-9D7B-B48D839FF565}"/>
              </a:ext>
            </a:extLst>
          </p:cNvPr>
          <p:cNvGrpSpPr>
            <a:grpSpLocks/>
          </p:cNvGrpSpPr>
          <p:nvPr/>
        </p:nvGrpSpPr>
        <p:grpSpPr bwMode="auto">
          <a:xfrm>
            <a:off x="7858125" y="1608138"/>
            <a:ext cx="515938" cy="515937"/>
            <a:chOff x="0" y="0"/>
            <a:chExt cx="6428044" cy="6429600"/>
          </a:xfrm>
        </p:grpSpPr>
        <p:sp>
          <p:nvSpPr>
            <p:cNvPr id="7187" name="椭圆 23">
              <a:extLst>
                <a:ext uri="{FF2B5EF4-FFF2-40B4-BE49-F238E27FC236}">
                  <a16:creationId xmlns:a16="http://schemas.microsoft.com/office/drawing/2014/main" id="{1CD1A3DF-1C40-410C-9194-F4E6391E776F}"/>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7188" name="椭圆 24">
              <a:extLst>
                <a:ext uri="{FF2B5EF4-FFF2-40B4-BE49-F238E27FC236}">
                  <a16:creationId xmlns:a16="http://schemas.microsoft.com/office/drawing/2014/main" id="{B439425C-8870-4B93-9BCA-620578987E41}"/>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grpSp>
        <p:nvGrpSpPr>
          <p:cNvPr id="7180" name="组合 25">
            <a:extLst>
              <a:ext uri="{FF2B5EF4-FFF2-40B4-BE49-F238E27FC236}">
                <a16:creationId xmlns:a16="http://schemas.microsoft.com/office/drawing/2014/main" id="{58B15C35-A645-492E-B92F-DBD42085F92E}"/>
              </a:ext>
            </a:extLst>
          </p:cNvPr>
          <p:cNvGrpSpPr>
            <a:grpSpLocks/>
          </p:cNvGrpSpPr>
          <p:nvPr/>
        </p:nvGrpSpPr>
        <p:grpSpPr bwMode="auto">
          <a:xfrm>
            <a:off x="4025900" y="955675"/>
            <a:ext cx="515938" cy="515938"/>
            <a:chOff x="0" y="0"/>
            <a:chExt cx="6428044" cy="6429600"/>
          </a:xfrm>
        </p:grpSpPr>
        <p:sp>
          <p:nvSpPr>
            <p:cNvPr id="7185" name="椭圆 26">
              <a:extLst>
                <a:ext uri="{FF2B5EF4-FFF2-40B4-BE49-F238E27FC236}">
                  <a16:creationId xmlns:a16="http://schemas.microsoft.com/office/drawing/2014/main" id="{F1893B8E-FE4B-4868-BE9A-457694C1C495}"/>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7186" name="椭圆 27">
              <a:extLst>
                <a:ext uri="{FF2B5EF4-FFF2-40B4-BE49-F238E27FC236}">
                  <a16:creationId xmlns:a16="http://schemas.microsoft.com/office/drawing/2014/main" id="{A2E98304-4FD0-47B2-8619-F06B8189D118}"/>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sp>
        <p:nvSpPr>
          <p:cNvPr id="7181" name="矩形 4">
            <a:extLst>
              <a:ext uri="{FF2B5EF4-FFF2-40B4-BE49-F238E27FC236}">
                <a16:creationId xmlns:a16="http://schemas.microsoft.com/office/drawing/2014/main" id="{CC08F9C0-1AF4-485C-9CB9-720DC5EF1233}"/>
              </a:ext>
            </a:extLst>
          </p:cNvPr>
          <p:cNvSpPr>
            <a:spLocks noChangeArrowheads="1"/>
          </p:cNvSpPr>
          <p:nvPr/>
        </p:nvSpPr>
        <p:spPr bwMode="auto">
          <a:xfrm rot="-2275261">
            <a:off x="3335338" y="1565275"/>
            <a:ext cx="854075" cy="87313"/>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7182" name="矩形 29">
            <a:extLst>
              <a:ext uri="{FF2B5EF4-FFF2-40B4-BE49-F238E27FC236}">
                <a16:creationId xmlns:a16="http://schemas.microsoft.com/office/drawing/2014/main" id="{EAE47D6A-9827-4079-A924-38C39D07CA25}"/>
              </a:ext>
            </a:extLst>
          </p:cNvPr>
          <p:cNvSpPr>
            <a:spLocks noChangeArrowheads="1"/>
          </p:cNvSpPr>
          <p:nvPr/>
        </p:nvSpPr>
        <p:spPr bwMode="auto">
          <a:xfrm rot="491608">
            <a:off x="4443413" y="1458913"/>
            <a:ext cx="3540125" cy="55562"/>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7183" name="矩形 30">
            <a:extLst>
              <a:ext uri="{FF2B5EF4-FFF2-40B4-BE49-F238E27FC236}">
                <a16:creationId xmlns:a16="http://schemas.microsoft.com/office/drawing/2014/main" id="{1AB30C74-EC73-4F38-86B7-F89CEB23322E}"/>
              </a:ext>
            </a:extLst>
          </p:cNvPr>
          <p:cNvSpPr>
            <a:spLocks noChangeArrowheads="1"/>
          </p:cNvSpPr>
          <p:nvPr/>
        </p:nvSpPr>
        <p:spPr bwMode="auto">
          <a:xfrm rot="3917743" flipV="1">
            <a:off x="7716044" y="2821781"/>
            <a:ext cx="1822450" cy="90488"/>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7184" name="矩形 32">
            <a:extLst>
              <a:ext uri="{FF2B5EF4-FFF2-40B4-BE49-F238E27FC236}">
                <a16:creationId xmlns:a16="http://schemas.microsoft.com/office/drawing/2014/main" id="{E2AD7805-F61D-4D40-9FB4-1789C6AFC973}"/>
              </a:ext>
            </a:extLst>
          </p:cNvPr>
          <p:cNvSpPr>
            <a:spLocks noChangeArrowheads="1"/>
          </p:cNvSpPr>
          <p:nvPr/>
        </p:nvSpPr>
        <p:spPr bwMode="auto">
          <a:xfrm rot="-663710">
            <a:off x="4238625" y="4346575"/>
            <a:ext cx="4702175" cy="238125"/>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8194" name="矩形 72">
            <a:extLst>
              <a:ext uri="{FF2B5EF4-FFF2-40B4-BE49-F238E27FC236}">
                <a16:creationId xmlns:a16="http://schemas.microsoft.com/office/drawing/2014/main" id="{06417696-68EC-4C32-9655-45A2EFDC3302}"/>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1800">
                <a:solidFill>
                  <a:schemeClr val="bg1"/>
                </a:solidFill>
              </a:rPr>
              <a:t>LOGO</a:t>
            </a:r>
          </a:p>
        </p:txBody>
      </p:sp>
      <p:sp>
        <p:nvSpPr>
          <p:cNvPr id="8195" name="Freeform 5658">
            <a:extLst>
              <a:ext uri="{FF2B5EF4-FFF2-40B4-BE49-F238E27FC236}">
                <a16:creationId xmlns:a16="http://schemas.microsoft.com/office/drawing/2014/main" id="{F40C972E-47DA-4FA1-BA82-DBA9F1374BF4}"/>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196" name="矩形 74">
            <a:extLst>
              <a:ext uri="{FF2B5EF4-FFF2-40B4-BE49-F238E27FC236}">
                <a16:creationId xmlns:a16="http://schemas.microsoft.com/office/drawing/2014/main" id="{31AA6699-7EDD-4C45-8609-97130DA074E1}"/>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en-US" altLang="zh-CN" sz="2800">
                <a:solidFill>
                  <a:schemeClr val="bg1"/>
                </a:solidFill>
              </a:rPr>
              <a:t>The coolest Design</a:t>
            </a:r>
          </a:p>
        </p:txBody>
      </p:sp>
      <p:sp>
        <p:nvSpPr>
          <p:cNvPr id="8197" name="矩形 75">
            <a:extLst>
              <a:ext uri="{FF2B5EF4-FFF2-40B4-BE49-F238E27FC236}">
                <a16:creationId xmlns:a16="http://schemas.microsoft.com/office/drawing/2014/main" id="{6BA60B03-E325-4D73-B0DB-AD779DF1EE16}"/>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r" eaLnBrk="1" hangingPunct="1">
              <a:spcBef>
                <a:spcPct val="0"/>
              </a:spcBef>
              <a:buFont typeface="Arial" panose="020B0604020202020204" pitchFamily="34" charset="0"/>
              <a:buNone/>
            </a:pPr>
            <a:r>
              <a:rPr kumimoji="0" lang="en-US" altLang="zh-CN" sz="1000">
                <a:solidFill>
                  <a:schemeClr val="bg1"/>
                </a:solidFill>
              </a:rPr>
              <a:t>Lorem ipsum dolor sit amet, consectetur adipisicing elit, sed do eiusmod tempor incididunt ut labore et dolore magna aliqu A.</a:t>
            </a:r>
            <a:endParaRPr kumimoji="0" lang="zh-CN" altLang="en-US" sz="1800">
              <a:latin typeface="Arial" panose="020B0604020202020204" pitchFamily="34" charset="0"/>
              <a:ea typeface="宋体" panose="02010600030101010101" pitchFamily="2" charset="-122"/>
            </a:endParaRPr>
          </a:p>
        </p:txBody>
      </p:sp>
      <p:sp>
        <p:nvSpPr>
          <p:cNvPr id="8198" name="矩形 6">
            <a:extLst>
              <a:ext uri="{FF2B5EF4-FFF2-40B4-BE49-F238E27FC236}">
                <a16:creationId xmlns:a16="http://schemas.microsoft.com/office/drawing/2014/main" id="{8B375B45-27F2-412A-BA3B-36F6A81ECDD9}"/>
              </a:ext>
            </a:extLst>
          </p:cNvPr>
          <p:cNvSpPr>
            <a:spLocks noChangeArrowheads="1"/>
          </p:cNvSpPr>
          <p:nvPr/>
        </p:nvSpPr>
        <p:spPr bwMode="auto">
          <a:xfrm>
            <a:off x="7489825" y="1316038"/>
            <a:ext cx="4211638" cy="431800"/>
          </a:xfrm>
          <a:custGeom>
            <a:avLst/>
            <a:gdLst>
              <a:gd name="T0" fmla="*/ 0 w 1601714"/>
              <a:gd name="T1" fmla="*/ 0 h 432048"/>
              <a:gd name="T2" fmla="*/ 29119450 w 1601714"/>
              <a:gd name="T3" fmla="*/ 0 h 432048"/>
              <a:gd name="T4" fmla="*/ 27312506 w 1601714"/>
              <a:gd name="T5" fmla="*/ 431304 h 432048"/>
              <a:gd name="T6" fmla="*/ 0 w 1601714"/>
              <a:gd name="T7" fmla="*/ 431304 h 432048"/>
              <a:gd name="T8" fmla="*/ 0 w 1601714"/>
              <a:gd name="T9" fmla="*/ 0 h 432048"/>
              <a:gd name="T10" fmla="*/ 0 60000 65536"/>
              <a:gd name="T11" fmla="*/ 0 60000 65536"/>
              <a:gd name="T12" fmla="*/ 0 60000 65536"/>
              <a:gd name="T13" fmla="*/ 0 60000 65536"/>
              <a:gd name="T14" fmla="*/ 0 60000 65536"/>
              <a:gd name="T15" fmla="*/ 0 w 1601714"/>
              <a:gd name="T16" fmla="*/ 0 h 432048"/>
              <a:gd name="T17" fmla="*/ 1601714 w 1601714"/>
              <a:gd name="T18" fmla="*/ 432048 h 432048"/>
            </a:gdLst>
            <a:ahLst/>
            <a:cxnLst>
              <a:cxn ang="T10">
                <a:pos x="T0" y="T1"/>
              </a:cxn>
              <a:cxn ang="T11">
                <a:pos x="T2" y="T3"/>
              </a:cxn>
              <a:cxn ang="T12">
                <a:pos x="T4" y="T5"/>
              </a:cxn>
              <a:cxn ang="T13">
                <a:pos x="T6" y="T7"/>
              </a:cxn>
              <a:cxn ang="T14">
                <a:pos x="T8" y="T9"/>
              </a:cxn>
            </a:cxnLst>
            <a:rect l="T15" t="T16" r="T17" b="T18"/>
            <a:pathLst>
              <a:path w="1601714" h="432048">
                <a:moveTo>
                  <a:pt x="0" y="0"/>
                </a:moveTo>
                <a:lnTo>
                  <a:pt x="1601714" y="0"/>
                </a:lnTo>
                <a:lnTo>
                  <a:pt x="1502323" y="432048"/>
                </a:lnTo>
                <a:lnTo>
                  <a:pt x="0" y="432048"/>
                </a:lnTo>
                <a:lnTo>
                  <a:pt x="0" y="0"/>
                </a:lnTo>
                <a:close/>
              </a:path>
            </a:pathLst>
          </a:custGeom>
          <a:solidFill>
            <a:srgbClr val="FCD767"/>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8199" name="矩形 7">
            <a:extLst>
              <a:ext uri="{FF2B5EF4-FFF2-40B4-BE49-F238E27FC236}">
                <a16:creationId xmlns:a16="http://schemas.microsoft.com/office/drawing/2014/main" id="{2CA705FE-9F38-408D-AEDE-DA59EB1629B5}"/>
              </a:ext>
            </a:extLst>
          </p:cNvPr>
          <p:cNvSpPr>
            <a:spLocks noChangeArrowheads="1"/>
          </p:cNvSpPr>
          <p:nvPr/>
        </p:nvSpPr>
        <p:spPr bwMode="auto">
          <a:xfrm>
            <a:off x="2884488" y="1311275"/>
            <a:ext cx="4564062" cy="431800"/>
          </a:xfrm>
          <a:prstGeom prst="rect">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endParaRPr>
          </a:p>
        </p:txBody>
      </p:sp>
      <p:sp>
        <p:nvSpPr>
          <p:cNvPr id="8200" name="TextBox 8">
            <a:extLst>
              <a:ext uri="{FF2B5EF4-FFF2-40B4-BE49-F238E27FC236}">
                <a16:creationId xmlns:a16="http://schemas.microsoft.com/office/drawing/2014/main" id="{E43293BB-8CA6-466B-8F9C-B02C470BC77A}"/>
              </a:ext>
            </a:extLst>
          </p:cNvPr>
          <p:cNvSpPr>
            <a:spLocks noChangeArrowheads="1"/>
          </p:cNvSpPr>
          <p:nvPr/>
        </p:nvSpPr>
        <p:spPr bwMode="auto">
          <a:xfrm>
            <a:off x="3070225" y="1747838"/>
            <a:ext cx="504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lnSpc>
                <a:spcPct val="130000"/>
              </a:lnSpc>
              <a:spcBef>
                <a:spcPct val="0"/>
              </a:spcBef>
              <a:buFont typeface="Arial" panose="020B0604020202020204" pitchFamily="34" charset="0"/>
              <a:buNone/>
            </a:pPr>
            <a:r>
              <a:rPr kumimoji="0" lang="zh-CN" altLang="en-US" sz="1200">
                <a:solidFill>
                  <a:schemeClr val="bg1"/>
                </a:solidFill>
              </a:rPr>
              <a:t>Your explanatory text or small title is written here, your explanatory text or small title is written here</a:t>
            </a:r>
            <a:endParaRPr kumimoji="0" lang="zh-CN" altLang="en-US" sz="1800">
              <a:latin typeface="Arial" panose="020B0604020202020204" pitchFamily="34" charset="0"/>
              <a:ea typeface="宋体" panose="02010600030101010101" pitchFamily="2" charset="-122"/>
            </a:endParaRPr>
          </a:p>
        </p:txBody>
      </p:sp>
      <p:sp>
        <p:nvSpPr>
          <p:cNvPr id="8201" name="椭圆 9">
            <a:extLst>
              <a:ext uri="{FF2B5EF4-FFF2-40B4-BE49-F238E27FC236}">
                <a16:creationId xmlns:a16="http://schemas.microsoft.com/office/drawing/2014/main" id="{D3A92591-4D58-4E83-8A06-B66F54C851B9}"/>
              </a:ext>
            </a:extLst>
          </p:cNvPr>
          <p:cNvSpPr>
            <a:spLocks noChangeArrowheads="1"/>
          </p:cNvSpPr>
          <p:nvPr/>
        </p:nvSpPr>
        <p:spPr bwMode="auto">
          <a:xfrm>
            <a:off x="2711450" y="1311275"/>
            <a:ext cx="412750" cy="412750"/>
          </a:xfrm>
          <a:prstGeom prst="ellipse">
            <a:avLst/>
          </a:prstGeom>
          <a:solidFill>
            <a:srgbClr val="FCD767"/>
          </a:solidFill>
          <a:ln w="57150">
            <a:solidFill>
              <a:schemeClr val="bg1"/>
            </a:solidFill>
            <a:bevel/>
            <a:headEnd/>
            <a:tailEnd/>
          </a:ln>
        </p:spPr>
        <p:txBody>
          <a:bodyPr lIns="0" tIns="0" rIns="0" bIns="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en-US" altLang="zh-CN" sz="2400"/>
              <a:t>1</a:t>
            </a:r>
            <a:endParaRPr kumimoji="0" lang="zh-CN" altLang="en-US" sz="2400"/>
          </a:p>
        </p:txBody>
      </p:sp>
      <p:sp>
        <p:nvSpPr>
          <p:cNvPr id="8202" name="TextBox 146">
            <a:extLst>
              <a:ext uri="{FF2B5EF4-FFF2-40B4-BE49-F238E27FC236}">
                <a16:creationId xmlns:a16="http://schemas.microsoft.com/office/drawing/2014/main" id="{E3B84355-1520-43E0-8028-D73CB4AB8E8A}"/>
              </a:ext>
            </a:extLst>
          </p:cNvPr>
          <p:cNvSpPr>
            <a:spLocks noChangeArrowheads="1"/>
          </p:cNvSpPr>
          <p:nvPr/>
        </p:nvSpPr>
        <p:spPr bwMode="auto">
          <a:xfrm>
            <a:off x="3243263" y="1363663"/>
            <a:ext cx="240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zh-CN" altLang="en-US" sz="1400" dirty="0">
                <a:solidFill>
                  <a:schemeClr val="bg1"/>
                </a:solidFill>
              </a:rPr>
              <a:t>Click here to add a title</a:t>
            </a:r>
            <a:endParaRPr kumimoji="0" lang="en-US" altLang="en-US" sz="1400" dirty="0">
              <a:solidFill>
                <a:schemeClr val="bg1"/>
              </a:solidFill>
            </a:endParaRPr>
          </a:p>
        </p:txBody>
      </p:sp>
      <p:sp>
        <p:nvSpPr>
          <p:cNvPr id="8203" name="矩形 9">
            <a:extLst>
              <a:ext uri="{FF2B5EF4-FFF2-40B4-BE49-F238E27FC236}">
                <a16:creationId xmlns:a16="http://schemas.microsoft.com/office/drawing/2014/main" id="{54B55F37-35D8-4AA2-B564-14E4140F0214}"/>
              </a:ext>
            </a:extLst>
          </p:cNvPr>
          <p:cNvSpPr>
            <a:spLocks noChangeArrowheads="1"/>
          </p:cNvSpPr>
          <p:nvPr/>
        </p:nvSpPr>
        <p:spPr bwMode="auto">
          <a:xfrm>
            <a:off x="7488238" y="2557463"/>
            <a:ext cx="3430587" cy="431800"/>
          </a:xfrm>
          <a:custGeom>
            <a:avLst/>
            <a:gdLst>
              <a:gd name="T0" fmla="*/ 0 w 1304591"/>
              <a:gd name="T1" fmla="*/ 0 h 432048"/>
              <a:gd name="T2" fmla="*/ 23722286 w 1304591"/>
              <a:gd name="T3" fmla="*/ 4856 h 432048"/>
              <a:gd name="T4" fmla="*/ 21688094 w 1304591"/>
              <a:gd name="T5" fmla="*/ 431304 h 432048"/>
              <a:gd name="T6" fmla="*/ 0 w 1304591"/>
              <a:gd name="T7" fmla="*/ 431304 h 432048"/>
              <a:gd name="T8" fmla="*/ 0 w 1304591"/>
              <a:gd name="T9" fmla="*/ 0 h 432048"/>
              <a:gd name="T10" fmla="*/ 0 60000 65536"/>
              <a:gd name="T11" fmla="*/ 0 60000 65536"/>
              <a:gd name="T12" fmla="*/ 0 60000 65536"/>
              <a:gd name="T13" fmla="*/ 0 60000 65536"/>
              <a:gd name="T14" fmla="*/ 0 60000 65536"/>
              <a:gd name="T15" fmla="*/ 0 w 1304591"/>
              <a:gd name="T16" fmla="*/ 0 h 432048"/>
              <a:gd name="T17" fmla="*/ 1304591 w 1304591"/>
              <a:gd name="T18" fmla="*/ 432048 h 432048"/>
            </a:gdLst>
            <a:ahLst/>
            <a:cxnLst>
              <a:cxn ang="T10">
                <a:pos x="T0" y="T1"/>
              </a:cxn>
              <a:cxn ang="T11">
                <a:pos x="T2" y="T3"/>
              </a:cxn>
              <a:cxn ang="T12">
                <a:pos x="T4" y="T5"/>
              </a:cxn>
              <a:cxn ang="T13">
                <a:pos x="T6" y="T7"/>
              </a:cxn>
              <a:cxn ang="T14">
                <a:pos x="T8" y="T9"/>
              </a:cxn>
            </a:cxnLst>
            <a:rect l="T15" t="T16" r="T17" b="T18"/>
            <a:pathLst>
              <a:path w="1304591" h="432048">
                <a:moveTo>
                  <a:pt x="0" y="0"/>
                </a:moveTo>
                <a:lnTo>
                  <a:pt x="1304591" y="4865"/>
                </a:lnTo>
                <a:lnTo>
                  <a:pt x="1192722" y="432048"/>
                </a:lnTo>
                <a:lnTo>
                  <a:pt x="0" y="432048"/>
                </a:lnTo>
                <a:lnTo>
                  <a:pt x="0" y="0"/>
                </a:lnTo>
                <a:close/>
              </a:path>
            </a:pathLst>
          </a:custGeom>
          <a:solidFill>
            <a:srgbClr val="FCD767"/>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8204" name="矩形 13">
            <a:extLst>
              <a:ext uri="{FF2B5EF4-FFF2-40B4-BE49-F238E27FC236}">
                <a16:creationId xmlns:a16="http://schemas.microsoft.com/office/drawing/2014/main" id="{3233A0FC-4367-45F3-92A8-06593D021C07}"/>
              </a:ext>
            </a:extLst>
          </p:cNvPr>
          <p:cNvSpPr>
            <a:spLocks noChangeArrowheads="1"/>
          </p:cNvSpPr>
          <p:nvPr/>
        </p:nvSpPr>
        <p:spPr bwMode="auto">
          <a:xfrm>
            <a:off x="2860675" y="2557463"/>
            <a:ext cx="4587875" cy="431800"/>
          </a:xfrm>
          <a:prstGeom prst="rect">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endParaRPr>
          </a:p>
        </p:txBody>
      </p:sp>
      <p:sp>
        <p:nvSpPr>
          <p:cNvPr id="8205" name="椭圆 14">
            <a:extLst>
              <a:ext uri="{FF2B5EF4-FFF2-40B4-BE49-F238E27FC236}">
                <a16:creationId xmlns:a16="http://schemas.microsoft.com/office/drawing/2014/main" id="{202A95CB-7859-4997-8DE4-455A75E44E03}"/>
              </a:ext>
            </a:extLst>
          </p:cNvPr>
          <p:cNvSpPr>
            <a:spLocks noChangeArrowheads="1"/>
          </p:cNvSpPr>
          <p:nvPr/>
        </p:nvSpPr>
        <p:spPr bwMode="auto">
          <a:xfrm>
            <a:off x="2711450" y="2566988"/>
            <a:ext cx="412750" cy="412750"/>
          </a:xfrm>
          <a:prstGeom prst="ellipse">
            <a:avLst/>
          </a:prstGeom>
          <a:solidFill>
            <a:srgbClr val="FCD767"/>
          </a:solidFill>
          <a:ln w="57150">
            <a:solidFill>
              <a:schemeClr val="bg1"/>
            </a:solidFill>
            <a:bevel/>
            <a:headEnd/>
            <a:tailEnd/>
          </a:ln>
        </p:spPr>
        <p:txBody>
          <a:bodyPr lIns="0" tIns="0" rIns="0" bIns="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en-US" altLang="zh-CN" sz="2400"/>
              <a:t>2</a:t>
            </a:r>
            <a:endParaRPr kumimoji="0" lang="zh-CN" altLang="en-US" sz="2400"/>
          </a:p>
        </p:txBody>
      </p:sp>
      <p:sp>
        <p:nvSpPr>
          <p:cNvPr id="8206" name="TextBox 12">
            <a:extLst>
              <a:ext uri="{FF2B5EF4-FFF2-40B4-BE49-F238E27FC236}">
                <a16:creationId xmlns:a16="http://schemas.microsoft.com/office/drawing/2014/main" id="{B76EE24F-A45A-4FFF-8511-3C8094C18E12}"/>
              </a:ext>
            </a:extLst>
          </p:cNvPr>
          <p:cNvSpPr>
            <a:spLocks noChangeArrowheads="1"/>
          </p:cNvSpPr>
          <p:nvPr/>
        </p:nvSpPr>
        <p:spPr bwMode="auto">
          <a:xfrm>
            <a:off x="3070225" y="2995613"/>
            <a:ext cx="5040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lnSpc>
                <a:spcPct val="130000"/>
              </a:lnSpc>
              <a:spcBef>
                <a:spcPct val="0"/>
              </a:spcBef>
              <a:buFont typeface="Arial" panose="020B0604020202020204" pitchFamily="34" charset="0"/>
              <a:buNone/>
            </a:pPr>
            <a:r>
              <a:rPr kumimoji="0" lang="zh-CN" altLang="en-US" sz="1200">
                <a:solidFill>
                  <a:schemeClr val="bg1"/>
                </a:solidFill>
              </a:rPr>
              <a:t>Your explanatory text or small title is written here, your explanatory text or small title is written here</a:t>
            </a:r>
            <a:endParaRPr kumimoji="0" lang="zh-CN" altLang="en-US" sz="1800">
              <a:latin typeface="Arial" panose="020B0604020202020204" pitchFamily="34" charset="0"/>
              <a:ea typeface="宋体" panose="02010600030101010101" pitchFamily="2" charset="-122"/>
            </a:endParaRPr>
          </a:p>
        </p:txBody>
      </p:sp>
      <p:sp>
        <p:nvSpPr>
          <p:cNvPr id="8207" name="TextBox 146">
            <a:extLst>
              <a:ext uri="{FF2B5EF4-FFF2-40B4-BE49-F238E27FC236}">
                <a16:creationId xmlns:a16="http://schemas.microsoft.com/office/drawing/2014/main" id="{D4CC37D8-F8F7-4A1A-A6DD-736F95EE2BE5}"/>
              </a:ext>
            </a:extLst>
          </p:cNvPr>
          <p:cNvSpPr>
            <a:spLocks noChangeArrowheads="1"/>
          </p:cNvSpPr>
          <p:nvPr/>
        </p:nvSpPr>
        <p:spPr bwMode="auto">
          <a:xfrm>
            <a:off x="3243263" y="2619375"/>
            <a:ext cx="240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zh-CN" altLang="en-US" sz="1400" dirty="0">
                <a:solidFill>
                  <a:schemeClr val="bg1"/>
                </a:solidFill>
              </a:rPr>
              <a:t>Click here to add a title</a:t>
            </a:r>
            <a:endParaRPr kumimoji="0" lang="en-US" altLang="en-US" sz="1400" dirty="0">
              <a:solidFill>
                <a:schemeClr val="bg1"/>
              </a:solidFill>
            </a:endParaRPr>
          </a:p>
        </p:txBody>
      </p:sp>
      <p:sp>
        <p:nvSpPr>
          <p:cNvPr id="8208" name="矩形 13">
            <a:extLst>
              <a:ext uri="{FF2B5EF4-FFF2-40B4-BE49-F238E27FC236}">
                <a16:creationId xmlns:a16="http://schemas.microsoft.com/office/drawing/2014/main" id="{A5C0DB51-8AB5-4F68-8ABF-DAA61F4461F6}"/>
              </a:ext>
            </a:extLst>
          </p:cNvPr>
          <p:cNvSpPr>
            <a:spLocks noChangeArrowheads="1"/>
          </p:cNvSpPr>
          <p:nvPr/>
        </p:nvSpPr>
        <p:spPr bwMode="auto">
          <a:xfrm>
            <a:off x="7488238" y="3805238"/>
            <a:ext cx="2643187" cy="431800"/>
          </a:xfrm>
          <a:custGeom>
            <a:avLst/>
            <a:gdLst>
              <a:gd name="T0" fmla="*/ 0 w 1004936"/>
              <a:gd name="T1" fmla="*/ 0 h 432048"/>
              <a:gd name="T2" fmla="*/ 18285501 w 1004936"/>
              <a:gd name="T3" fmla="*/ 0 h 432048"/>
              <a:gd name="T4" fmla="*/ 16450410 w 1004936"/>
              <a:gd name="T5" fmla="*/ 431304 h 432048"/>
              <a:gd name="T6" fmla="*/ 0 w 1004936"/>
              <a:gd name="T7" fmla="*/ 431304 h 432048"/>
              <a:gd name="T8" fmla="*/ 0 w 1004936"/>
              <a:gd name="T9" fmla="*/ 0 h 432048"/>
              <a:gd name="T10" fmla="*/ 0 60000 65536"/>
              <a:gd name="T11" fmla="*/ 0 60000 65536"/>
              <a:gd name="T12" fmla="*/ 0 60000 65536"/>
              <a:gd name="T13" fmla="*/ 0 60000 65536"/>
              <a:gd name="T14" fmla="*/ 0 60000 65536"/>
              <a:gd name="T15" fmla="*/ 0 w 1004936"/>
              <a:gd name="T16" fmla="*/ 0 h 432048"/>
              <a:gd name="T17" fmla="*/ 1004936 w 1004936"/>
              <a:gd name="T18" fmla="*/ 432048 h 432048"/>
            </a:gdLst>
            <a:ahLst/>
            <a:cxnLst>
              <a:cxn ang="T10">
                <a:pos x="T0" y="T1"/>
              </a:cxn>
              <a:cxn ang="T11">
                <a:pos x="T2" y="T3"/>
              </a:cxn>
              <a:cxn ang="T12">
                <a:pos x="T4" y="T5"/>
              </a:cxn>
              <a:cxn ang="T13">
                <a:pos x="T6" y="T7"/>
              </a:cxn>
              <a:cxn ang="T14">
                <a:pos x="T8" y="T9"/>
              </a:cxn>
            </a:cxnLst>
            <a:rect l="T15" t="T16" r="T17" b="T18"/>
            <a:pathLst>
              <a:path w="1004936" h="432048">
                <a:moveTo>
                  <a:pt x="0" y="0"/>
                </a:moveTo>
                <a:lnTo>
                  <a:pt x="1004936" y="0"/>
                </a:lnTo>
                <a:lnTo>
                  <a:pt x="904083" y="432048"/>
                </a:lnTo>
                <a:lnTo>
                  <a:pt x="0" y="432048"/>
                </a:lnTo>
                <a:lnTo>
                  <a:pt x="0" y="0"/>
                </a:lnTo>
                <a:close/>
              </a:path>
            </a:pathLst>
          </a:custGeom>
          <a:solidFill>
            <a:srgbClr val="FCD767"/>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8209" name="矩形 19">
            <a:extLst>
              <a:ext uri="{FF2B5EF4-FFF2-40B4-BE49-F238E27FC236}">
                <a16:creationId xmlns:a16="http://schemas.microsoft.com/office/drawing/2014/main" id="{2DBCFC05-3F99-4A0D-A210-DC39C570D944}"/>
              </a:ext>
            </a:extLst>
          </p:cNvPr>
          <p:cNvSpPr>
            <a:spLocks noChangeArrowheads="1"/>
          </p:cNvSpPr>
          <p:nvPr/>
        </p:nvSpPr>
        <p:spPr bwMode="auto">
          <a:xfrm>
            <a:off x="2860675" y="3805238"/>
            <a:ext cx="4587875" cy="431800"/>
          </a:xfrm>
          <a:prstGeom prst="rect">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endParaRPr kumimoji="0" lang="zh-CN" altLang="en-US" sz="1800">
              <a:solidFill>
                <a:srgbClr val="000000"/>
              </a:solidFill>
            </a:endParaRPr>
          </a:p>
        </p:txBody>
      </p:sp>
      <p:sp>
        <p:nvSpPr>
          <p:cNvPr id="8210" name="椭圆 20">
            <a:extLst>
              <a:ext uri="{FF2B5EF4-FFF2-40B4-BE49-F238E27FC236}">
                <a16:creationId xmlns:a16="http://schemas.microsoft.com/office/drawing/2014/main" id="{602B61AF-7FBC-4BDE-9826-791E05263629}"/>
              </a:ext>
            </a:extLst>
          </p:cNvPr>
          <p:cNvSpPr>
            <a:spLocks noChangeArrowheads="1"/>
          </p:cNvSpPr>
          <p:nvPr/>
        </p:nvSpPr>
        <p:spPr bwMode="auto">
          <a:xfrm>
            <a:off x="2711450" y="3814763"/>
            <a:ext cx="412750" cy="412750"/>
          </a:xfrm>
          <a:prstGeom prst="ellipse">
            <a:avLst/>
          </a:prstGeom>
          <a:solidFill>
            <a:srgbClr val="FCD767"/>
          </a:solidFill>
          <a:ln w="57150">
            <a:solidFill>
              <a:schemeClr val="bg1"/>
            </a:solidFill>
            <a:bevel/>
            <a:headEnd/>
            <a:tailEnd/>
          </a:ln>
        </p:spPr>
        <p:txBody>
          <a:bodyPr lIns="0" tIns="0" rIns="0" bIns="0"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r>
              <a:rPr kumimoji="0" lang="en-US" altLang="zh-CN" sz="2400"/>
              <a:t>3</a:t>
            </a:r>
            <a:endParaRPr kumimoji="0" lang="zh-CN" altLang="en-US" sz="2400"/>
          </a:p>
        </p:txBody>
      </p:sp>
      <p:sp>
        <p:nvSpPr>
          <p:cNvPr id="8211" name="TextBox 16">
            <a:extLst>
              <a:ext uri="{FF2B5EF4-FFF2-40B4-BE49-F238E27FC236}">
                <a16:creationId xmlns:a16="http://schemas.microsoft.com/office/drawing/2014/main" id="{EABE7332-5A0A-4853-9299-12FE815CD1C3}"/>
              </a:ext>
            </a:extLst>
          </p:cNvPr>
          <p:cNvSpPr>
            <a:spLocks noChangeArrowheads="1"/>
          </p:cNvSpPr>
          <p:nvPr/>
        </p:nvSpPr>
        <p:spPr bwMode="auto">
          <a:xfrm>
            <a:off x="3070225" y="4241800"/>
            <a:ext cx="504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lnSpc>
                <a:spcPct val="130000"/>
              </a:lnSpc>
              <a:spcBef>
                <a:spcPct val="0"/>
              </a:spcBef>
              <a:buFont typeface="Arial" panose="020B0604020202020204" pitchFamily="34" charset="0"/>
              <a:buNone/>
            </a:pPr>
            <a:r>
              <a:rPr kumimoji="0" lang="zh-CN" altLang="en-US" sz="1200">
                <a:solidFill>
                  <a:schemeClr val="bg1"/>
                </a:solidFill>
              </a:rPr>
              <a:t>Your explanatory text or small title is written here, your explanatory text or small title is written here</a:t>
            </a:r>
            <a:endParaRPr kumimoji="0" lang="zh-CN" altLang="en-US" sz="1800">
              <a:latin typeface="Arial" panose="020B0604020202020204" pitchFamily="34" charset="0"/>
              <a:ea typeface="宋体" panose="02010600030101010101" pitchFamily="2" charset="-122"/>
            </a:endParaRPr>
          </a:p>
        </p:txBody>
      </p:sp>
      <p:sp>
        <p:nvSpPr>
          <p:cNvPr id="8212" name="TextBox 146">
            <a:extLst>
              <a:ext uri="{FF2B5EF4-FFF2-40B4-BE49-F238E27FC236}">
                <a16:creationId xmlns:a16="http://schemas.microsoft.com/office/drawing/2014/main" id="{3C359876-7230-4AEC-A0F2-51BF1A3953C0}"/>
              </a:ext>
            </a:extLst>
          </p:cNvPr>
          <p:cNvSpPr>
            <a:spLocks noChangeArrowheads="1"/>
          </p:cNvSpPr>
          <p:nvPr/>
        </p:nvSpPr>
        <p:spPr bwMode="auto">
          <a:xfrm>
            <a:off x="3243262" y="3867150"/>
            <a:ext cx="219280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eaLnBrk="1" hangingPunct="1">
              <a:spcBef>
                <a:spcPct val="0"/>
              </a:spcBef>
              <a:buFont typeface="Arial" panose="020B0604020202020204" pitchFamily="34" charset="0"/>
              <a:buNone/>
            </a:pPr>
            <a:r>
              <a:rPr kumimoji="0" lang="zh-CN" altLang="en-US" sz="1400" dirty="0">
                <a:solidFill>
                  <a:schemeClr val="bg1"/>
                </a:solidFill>
              </a:rPr>
              <a:t>Click here to add a title</a:t>
            </a:r>
            <a:endParaRPr kumimoji="0" lang="en-US" altLang="en-US" sz="1400" dirty="0">
              <a:solidFill>
                <a:schemeClr val="bg1"/>
              </a:solidFill>
            </a:endParaRPr>
          </a:p>
        </p:txBody>
      </p:sp>
      <p:grpSp>
        <p:nvGrpSpPr>
          <p:cNvPr id="9237" name="组合 23">
            <a:extLst>
              <a:ext uri="{FF2B5EF4-FFF2-40B4-BE49-F238E27FC236}">
                <a16:creationId xmlns:a16="http://schemas.microsoft.com/office/drawing/2014/main" id="{DB5BA57C-9BA5-4D61-9416-3E86D2C15095}"/>
              </a:ext>
            </a:extLst>
          </p:cNvPr>
          <p:cNvGrpSpPr>
            <a:grpSpLocks/>
          </p:cNvGrpSpPr>
          <p:nvPr/>
        </p:nvGrpSpPr>
        <p:grpSpPr bwMode="auto">
          <a:xfrm>
            <a:off x="-814388" y="1236663"/>
            <a:ext cx="3182938" cy="3181350"/>
            <a:chOff x="0" y="0"/>
            <a:chExt cx="3182403" cy="3180497"/>
          </a:xfrm>
        </p:grpSpPr>
        <p:sp>
          <p:nvSpPr>
            <p:cNvPr id="8215" name="椭圆 24">
              <a:extLst>
                <a:ext uri="{FF2B5EF4-FFF2-40B4-BE49-F238E27FC236}">
                  <a16:creationId xmlns:a16="http://schemas.microsoft.com/office/drawing/2014/main" id="{D017C64A-A0E4-4417-B628-D4B18585D31A}"/>
                </a:ext>
              </a:extLst>
            </p:cNvPr>
            <p:cNvSpPr>
              <a:spLocks noChangeArrowheads="1"/>
            </p:cNvSpPr>
            <p:nvPr/>
          </p:nvSpPr>
          <p:spPr bwMode="auto">
            <a:xfrm>
              <a:off x="0" y="0"/>
              <a:ext cx="3182403" cy="3180497"/>
            </a:xfrm>
            <a:prstGeom prst="ellipse">
              <a:avLst/>
            </a:prstGeom>
            <a:solidFill>
              <a:srgbClr val="FCD767"/>
            </a:solidFill>
            <a:ln w="76200">
              <a:solidFill>
                <a:srgbClr val="FCD767"/>
              </a:solidFill>
              <a:bevel/>
              <a:headEnd/>
              <a:tailEnd/>
            </a:ln>
          </p:spPr>
          <p:txBody>
            <a:bodyPr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endParaRPr kumimoji="0" lang="zh-CN" altLang="en-US" sz="1800">
                <a:solidFill>
                  <a:srgbClr val="FFFFFF"/>
                </a:solidFill>
              </a:endParaRPr>
            </a:p>
          </p:txBody>
        </p:sp>
        <p:sp>
          <p:nvSpPr>
            <p:cNvPr id="8216" name="椭圆 25">
              <a:extLst>
                <a:ext uri="{FF2B5EF4-FFF2-40B4-BE49-F238E27FC236}">
                  <a16:creationId xmlns:a16="http://schemas.microsoft.com/office/drawing/2014/main" id="{401BF108-9909-467F-B667-30856D53F8B5}"/>
                </a:ext>
              </a:extLst>
            </p:cNvPr>
            <p:cNvSpPr>
              <a:spLocks noChangeArrowheads="1"/>
            </p:cNvSpPr>
            <p:nvPr/>
          </p:nvSpPr>
          <p:spPr bwMode="auto">
            <a:xfrm>
              <a:off x="212689" y="211080"/>
              <a:ext cx="2761787" cy="2758335"/>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时尚中黑简体" pitchFamily="2" charset="-122"/>
                  <a:ea typeface="时尚中黑简体" pitchFamily="2" charset="-122"/>
                  <a:sym typeface="时尚中黑简体" pitchFamily="2" charset="-122"/>
                </a:defRPr>
              </a:lvl1pPr>
              <a:lvl2pPr marL="742950" indent="-285750">
                <a:spcBef>
                  <a:spcPct val="20000"/>
                </a:spcBef>
                <a:buFont typeface="Arial" panose="020B0604020202020204" pitchFamily="34" charset="0"/>
                <a:buChar char="–"/>
                <a:defRPr kumimoji="1" sz="2800">
                  <a:solidFill>
                    <a:schemeClr val="tx1"/>
                  </a:solidFill>
                  <a:latin typeface="时尚中黑简体" pitchFamily="2" charset="-122"/>
                  <a:ea typeface="时尚中黑简体" pitchFamily="2" charset="-122"/>
                  <a:sym typeface="时尚中黑简体" pitchFamily="2" charset="-122"/>
                </a:defRPr>
              </a:lvl2pPr>
              <a:lvl3pPr marL="1143000" indent="-228600">
                <a:spcBef>
                  <a:spcPct val="20000"/>
                </a:spcBef>
                <a:buFont typeface="Arial" panose="020B0604020202020204" pitchFamily="34" charset="0"/>
                <a:buChar char="•"/>
                <a:defRPr kumimoji="1" sz="2400">
                  <a:solidFill>
                    <a:schemeClr val="tx1"/>
                  </a:solidFill>
                  <a:latin typeface="时尚中黑简体" pitchFamily="2" charset="-122"/>
                  <a:ea typeface="时尚中黑简体" pitchFamily="2" charset="-122"/>
                  <a:sym typeface="时尚中黑简体" pitchFamily="2" charset="-122"/>
                </a:defRPr>
              </a:lvl3pPr>
              <a:lvl4pPr marL="16002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4pPr>
              <a:lvl5pPr marL="2057400" indent="-228600">
                <a:spcBef>
                  <a:spcPct val="20000"/>
                </a:spcBef>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时尚中黑简体" pitchFamily="2" charset="-122"/>
                  <a:ea typeface="时尚中黑简体" pitchFamily="2" charset="-122"/>
                  <a:sym typeface="时尚中黑简体" pitchFamily="2" charset="-122"/>
                </a:defRPr>
              </a:lvl9pPr>
            </a:lstStyle>
            <a:p>
              <a:pPr algn="ctr" eaLnBrk="1" hangingPunct="1">
                <a:spcBef>
                  <a:spcPct val="0"/>
                </a:spcBef>
                <a:buFont typeface="Arial" panose="020B0604020202020204" pitchFamily="34" charset="0"/>
                <a:buNone/>
              </a:pPr>
              <a:endParaRPr kumimoji="0" lang="zh-CN" altLang="en-US" sz="1800">
                <a:solidFill>
                  <a:srgbClr val="FFFFFF"/>
                </a:solidFill>
              </a:endParaRPr>
            </a:p>
          </p:txBody>
        </p:sp>
      </p:grpSp>
      <p:pic>
        <p:nvPicPr>
          <p:cNvPr id="8214" name="图片 2">
            <a:extLst>
              <a:ext uri="{FF2B5EF4-FFF2-40B4-BE49-F238E27FC236}">
                <a16:creationId xmlns:a16="http://schemas.microsoft.com/office/drawing/2014/main" id="{E21D760E-8F89-46F1-947B-3D1552A0A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743075"/>
            <a:ext cx="24304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9237"/>
                                        </p:tgtEl>
                                        <p:attrNameLst>
                                          <p:attrName>style.visibility</p:attrName>
                                        </p:attrNameLst>
                                      </p:cBhvr>
                                      <p:to>
                                        <p:strVal val="visible"/>
                                      </p:to>
                                    </p:set>
                                    <p:animEffect>
                                      <p:cBhvr>
                                        <p:cTn id="7" dur="500"/>
                                        <p:tgtEl>
                                          <p:spTgt spid="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grpSp>
        <p:nvGrpSpPr>
          <p:cNvPr id="9218" name="组合 1">
            <a:extLst>
              <a:ext uri="{FF2B5EF4-FFF2-40B4-BE49-F238E27FC236}">
                <a16:creationId xmlns:a16="http://schemas.microsoft.com/office/drawing/2014/main" id="{A310F365-B7FF-4EEF-8BF6-D2AE5D9E9796}"/>
              </a:ext>
            </a:extLst>
          </p:cNvPr>
          <p:cNvGrpSpPr>
            <a:grpSpLocks/>
          </p:cNvGrpSpPr>
          <p:nvPr/>
        </p:nvGrpSpPr>
        <p:grpSpPr bwMode="auto">
          <a:xfrm>
            <a:off x="0" y="0"/>
            <a:ext cx="5035550" cy="5143500"/>
            <a:chOff x="0" y="0"/>
            <a:chExt cx="5036219" cy="5143500"/>
          </a:xfrm>
        </p:grpSpPr>
        <p:sp>
          <p:nvSpPr>
            <p:cNvPr id="9236" name="矩形 34">
              <a:extLst>
                <a:ext uri="{FF2B5EF4-FFF2-40B4-BE49-F238E27FC236}">
                  <a16:creationId xmlns:a16="http://schemas.microsoft.com/office/drawing/2014/main" id="{B994AE55-A62E-45E3-A110-D2A97BBCD023}"/>
                </a:ext>
              </a:extLst>
            </p:cNvPr>
            <p:cNvSpPr>
              <a:spLocks noChangeArrowheads="1"/>
            </p:cNvSpPr>
            <p:nvPr/>
          </p:nvSpPr>
          <p:spPr bwMode="auto">
            <a:xfrm>
              <a:off x="0" y="0"/>
              <a:ext cx="4572000" cy="5143500"/>
            </a:xfrm>
            <a:prstGeom prst="rect">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
          <p:nvSpPr>
            <p:cNvPr id="9237" name="等腰三角形 88">
              <a:extLst>
                <a:ext uri="{FF2B5EF4-FFF2-40B4-BE49-F238E27FC236}">
                  <a16:creationId xmlns:a16="http://schemas.microsoft.com/office/drawing/2014/main" id="{5A9A0B32-BCD7-4DF9-8BF9-FACFBCC292C2}"/>
                </a:ext>
              </a:extLst>
            </p:cNvPr>
            <p:cNvSpPr>
              <a:spLocks noChangeArrowheads="1"/>
            </p:cNvSpPr>
            <p:nvPr/>
          </p:nvSpPr>
          <p:spPr bwMode="auto">
            <a:xfrm rot="5400000">
              <a:off x="3992103" y="2396766"/>
              <a:ext cx="1080120" cy="1008112"/>
            </a:xfrm>
            <a:prstGeom prst="triangle">
              <a:avLst>
                <a:gd name="adj" fmla="val 50000"/>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
          <p:nvSpPr>
            <p:cNvPr id="9238" name="等腰三角形 55">
              <a:extLst>
                <a:ext uri="{FF2B5EF4-FFF2-40B4-BE49-F238E27FC236}">
                  <a16:creationId xmlns:a16="http://schemas.microsoft.com/office/drawing/2014/main" id="{FF6B2DDD-A0F4-417F-853F-398509FC10CD}"/>
                </a:ext>
              </a:extLst>
            </p:cNvPr>
            <p:cNvSpPr>
              <a:spLocks noChangeArrowheads="1"/>
            </p:cNvSpPr>
            <p:nvPr/>
          </p:nvSpPr>
          <p:spPr bwMode="auto">
            <a:xfrm rot="5400000">
              <a:off x="3992103" y="1122428"/>
              <a:ext cx="1080120" cy="1008112"/>
            </a:xfrm>
            <a:prstGeom prst="triangle">
              <a:avLst>
                <a:gd name="adj" fmla="val 50000"/>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
          <p:nvSpPr>
            <p:cNvPr id="9239" name="等腰三角形 56">
              <a:extLst>
                <a:ext uri="{FF2B5EF4-FFF2-40B4-BE49-F238E27FC236}">
                  <a16:creationId xmlns:a16="http://schemas.microsoft.com/office/drawing/2014/main" id="{D563B894-099E-432D-8A49-EE012C85E0B2}"/>
                </a:ext>
              </a:extLst>
            </p:cNvPr>
            <p:cNvSpPr>
              <a:spLocks noChangeArrowheads="1"/>
            </p:cNvSpPr>
            <p:nvPr/>
          </p:nvSpPr>
          <p:spPr bwMode="auto">
            <a:xfrm rot="5400000">
              <a:off x="3969099" y="3731229"/>
              <a:ext cx="1080120" cy="1008112"/>
            </a:xfrm>
            <a:prstGeom prst="triangle">
              <a:avLst>
                <a:gd name="adj" fmla="val 50000"/>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grpSp>
      <p:sp>
        <p:nvSpPr>
          <p:cNvPr id="9219" name="任意多边形 63">
            <a:extLst>
              <a:ext uri="{FF2B5EF4-FFF2-40B4-BE49-F238E27FC236}">
                <a16:creationId xmlns:a16="http://schemas.microsoft.com/office/drawing/2014/main" id="{52492E92-BAD5-40BF-BF04-DBC5C7005CCF}"/>
              </a:ext>
            </a:extLst>
          </p:cNvPr>
          <p:cNvSpPr>
            <a:spLocks noChangeArrowheads="1"/>
          </p:cNvSpPr>
          <p:nvPr/>
        </p:nvSpPr>
        <p:spPr bwMode="auto">
          <a:xfrm>
            <a:off x="104775" y="176213"/>
            <a:ext cx="4700588" cy="4800600"/>
          </a:xfrm>
          <a:custGeom>
            <a:avLst/>
            <a:gdLst>
              <a:gd name="T0" fmla="*/ 0 w 4700976"/>
              <a:gd name="T1" fmla="*/ 0 h 4801115"/>
              <a:gd name="T2" fmla="*/ 4266602 w 4700976"/>
              <a:gd name="T3" fmla="*/ 0 h 4801115"/>
              <a:gd name="T4" fmla="*/ 4266602 w 4700976"/>
              <a:gd name="T5" fmla="*/ 1227322 h 4801115"/>
              <a:gd name="T6" fmla="*/ 4699812 w 4700976"/>
              <a:gd name="T7" fmla="*/ 1459381 h 4801115"/>
              <a:gd name="T8" fmla="*/ 4266602 w 4700976"/>
              <a:gd name="T9" fmla="*/ 1691444 h 4801115"/>
              <a:gd name="T10" fmla="*/ 4266602 w 4700976"/>
              <a:gd name="T11" fmla="*/ 2474794 h 4801115"/>
              <a:gd name="T12" fmla="*/ 4699812 w 4700976"/>
              <a:gd name="T13" fmla="*/ 2706855 h 4801115"/>
              <a:gd name="T14" fmla="*/ 4266602 w 4700976"/>
              <a:gd name="T15" fmla="*/ 2938915 h 4801115"/>
              <a:gd name="T16" fmla="*/ 4266602 w 4700976"/>
              <a:gd name="T17" fmla="*/ 3830384 h 4801115"/>
              <a:gd name="T18" fmla="*/ 4678345 w 4700976"/>
              <a:gd name="T19" fmla="*/ 4050943 h 4801115"/>
              <a:gd name="T20" fmla="*/ 4266602 w 4700976"/>
              <a:gd name="T21" fmla="*/ 4271505 h 4801115"/>
              <a:gd name="T22" fmla="*/ 4266602 w 4700976"/>
              <a:gd name="T23" fmla="*/ 4799570 h 4801115"/>
              <a:gd name="T24" fmla="*/ 0 w 4700976"/>
              <a:gd name="T25" fmla="*/ 4799570 h 4801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00976"/>
              <a:gd name="T40" fmla="*/ 0 h 4801115"/>
              <a:gd name="T41" fmla="*/ 4700976 w 4700976"/>
              <a:gd name="T42" fmla="*/ 4801115 h 4801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00976" h="4801115">
                <a:moveTo>
                  <a:pt x="0" y="0"/>
                </a:moveTo>
                <a:lnTo>
                  <a:pt x="4267658" y="0"/>
                </a:lnTo>
                <a:lnTo>
                  <a:pt x="4267658" y="1227718"/>
                </a:lnTo>
                <a:lnTo>
                  <a:pt x="4700976" y="1459852"/>
                </a:lnTo>
                <a:lnTo>
                  <a:pt x="4267658" y="1691987"/>
                </a:lnTo>
                <a:lnTo>
                  <a:pt x="4267658" y="2475591"/>
                </a:lnTo>
                <a:lnTo>
                  <a:pt x="4700976" y="2707725"/>
                </a:lnTo>
                <a:lnTo>
                  <a:pt x="4267658" y="2939860"/>
                </a:lnTo>
                <a:lnTo>
                  <a:pt x="4267658" y="3831617"/>
                </a:lnTo>
                <a:lnTo>
                  <a:pt x="4679503" y="4052248"/>
                </a:lnTo>
                <a:lnTo>
                  <a:pt x="4267658" y="4272879"/>
                </a:lnTo>
                <a:lnTo>
                  <a:pt x="4267658" y="4801115"/>
                </a:lnTo>
                <a:lnTo>
                  <a:pt x="0" y="4801115"/>
                </a:lnTo>
                <a:lnTo>
                  <a:pt x="0" y="0"/>
                </a:lnTo>
                <a:close/>
              </a:path>
            </a:pathLst>
          </a:custGeom>
          <a:solidFill>
            <a:srgbClr val="92BEA2"/>
          </a:solidFill>
          <a:ln w="57150" cap="flat" cmpd="sng">
            <a:solidFill>
              <a:schemeClr val="bg1"/>
            </a:solidFill>
            <a:bevel/>
            <a:headEnd/>
            <a:tailEnd/>
          </a:ln>
        </p:spPr>
        <p:txBody>
          <a:bodyPr anchor="ctr"/>
          <a:lstStyle/>
          <a:p>
            <a:endParaRPr lang="zh-CN" altLang="en-US"/>
          </a:p>
        </p:txBody>
      </p:sp>
      <p:sp>
        <p:nvSpPr>
          <p:cNvPr id="9220" name="直接连接符 72">
            <a:extLst>
              <a:ext uri="{FF2B5EF4-FFF2-40B4-BE49-F238E27FC236}">
                <a16:creationId xmlns:a16="http://schemas.microsoft.com/office/drawing/2014/main" id="{2483A8CA-E603-419D-A981-5A6CE617C022}"/>
              </a:ext>
            </a:extLst>
          </p:cNvPr>
          <p:cNvSpPr>
            <a:spLocks noChangeShapeType="1"/>
          </p:cNvSpPr>
          <p:nvPr/>
        </p:nvSpPr>
        <p:spPr bwMode="auto">
          <a:xfrm flipH="1" flipV="1">
            <a:off x="5762625" y="944563"/>
            <a:ext cx="28575" cy="4095750"/>
          </a:xfrm>
          <a:prstGeom prst="line">
            <a:avLst/>
          </a:prstGeom>
          <a:noFill/>
          <a:ln w="571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1" name="椭圆 74">
            <a:extLst>
              <a:ext uri="{FF2B5EF4-FFF2-40B4-BE49-F238E27FC236}">
                <a16:creationId xmlns:a16="http://schemas.microsoft.com/office/drawing/2014/main" id="{EDECD832-32FD-4337-87C1-AABD06E95D84}"/>
              </a:ext>
            </a:extLst>
          </p:cNvPr>
          <p:cNvSpPr>
            <a:spLocks noChangeArrowheads="1"/>
          </p:cNvSpPr>
          <p:nvPr/>
        </p:nvSpPr>
        <p:spPr bwMode="auto">
          <a:xfrm>
            <a:off x="5438775" y="3889375"/>
            <a:ext cx="646113" cy="646113"/>
          </a:xfrm>
          <a:prstGeom prst="ellipse">
            <a:avLst/>
          </a:prstGeom>
          <a:solidFill>
            <a:srgbClr val="FCD767"/>
          </a:solidFill>
          <a:ln w="76200">
            <a:solidFill>
              <a:schemeClr val="bg1"/>
            </a:solidFill>
            <a:bevel/>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000">
              <a:solidFill>
                <a:srgbClr val="FFFFFF"/>
              </a:solidFill>
              <a:latin typeface="时尚中黑简体" pitchFamily="2" charset="-122"/>
              <a:ea typeface="时尚中黑简体" pitchFamily="2" charset="-122"/>
              <a:sym typeface="时尚中黑简体" pitchFamily="2" charset="-122"/>
            </a:endParaRPr>
          </a:p>
        </p:txBody>
      </p:sp>
      <p:sp>
        <p:nvSpPr>
          <p:cNvPr id="9222" name="Freeform 5554">
            <a:extLst>
              <a:ext uri="{FF2B5EF4-FFF2-40B4-BE49-F238E27FC236}">
                <a16:creationId xmlns:a16="http://schemas.microsoft.com/office/drawing/2014/main" id="{DDD1AF03-1302-422A-8F3B-50C2687B474D}"/>
              </a:ext>
            </a:extLst>
          </p:cNvPr>
          <p:cNvSpPr>
            <a:spLocks noEditPoints="1" noChangeArrowheads="1"/>
          </p:cNvSpPr>
          <p:nvPr/>
        </p:nvSpPr>
        <p:spPr bwMode="auto">
          <a:xfrm>
            <a:off x="5605463" y="4033838"/>
            <a:ext cx="354012" cy="271462"/>
          </a:xfrm>
          <a:custGeom>
            <a:avLst/>
            <a:gdLst>
              <a:gd name="T0" fmla="*/ 2147483646 w 134"/>
              <a:gd name="T1" fmla="*/ 2147483646 h 103"/>
              <a:gd name="T2" fmla="*/ 2147483646 w 134"/>
              <a:gd name="T3" fmla="*/ 2147483646 h 103"/>
              <a:gd name="T4" fmla="*/ 2147483646 w 134"/>
              <a:gd name="T5" fmla="*/ 2147483646 h 103"/>
              <a:gd name="T6" fmla="*/ 2147483646 w 134"/>
              <a:gd name="T7" fmla="*/ 2147483646 h 103"/>
              <a:gd name="T8" fmla="*/ 2147483646 w 134"/>
              <a:gd name="T9" fmla="*/ 2147483646 h 103"/>
              <a:gd name="T10" fmla="*/ 2147483646 w 134"/>
              <a:gd name="T11" fmla="*/ 2147483646 h 103"/>
              <a:gd name="T12" fmla="*/ 2147483646 w 134"/>
              <a:gd name="T13" fmla="*/ 2147483646 h 103"/>
              <a:gd name="T14" fmla="*/ 2147483646 w 134"/>
              <a:gd name="T15" fmla="*/ 2147483646 h 103"/>
              <a:gd name="T16" fmla="*/ 0 w 134"/>
              <a:gd name="T17" fmla="*/ 2147483646 h 103"/>
              <a:gd name="T18" fmla="*/ 0 w 134"/>
              <a:gd name="T19" fmla="*/ 2147483646 h 103"/>
              <a:gd name="T20" fmla="*/ 2147483646 w 134"/>
              <a:gd name="T21" fmla="*/ 2147483646 h 103"/>
              <a:gd name="T22" fmla="*/ 2147483646 w 134"/>
              <a:gd name="T23" fmla="*/ 2147483646 h 103"/>
              <a:gd name="T24" fmla="*/ 2147483646 w 134"/>
              <a:gd name="T25" fmla="*/ 2147483646 h 103"/>
              <a:gd name="T26" fmla="*/ 2147483646 w 134"/>
              <a:gd name="T27" fmla="*/ 2147483646 h 103"/>
              <a:gd name="T28" fmla="*/ 2147483646 w 134"/>
              <a:gd name="T29" fmla="*/ 2147483646 h 103"/>
              <a:gd name="T30" fmla="*/ 2147483646 w 134"/>
              <a:gd name="T31" fmla="*/ 2147483646 h 103"/>
              <a:gd name="T32" fmla="*/ 2147483646 w 134"/>
              <a:gd name="T33" fmla="*/ 2147483646 h 103"/>
              <a:gd name="T34" fmla="*/ 2147483646 w 134"/>
              <a:gd name="T35" fmla="*/ 2147483646 h 103"/>
              <a:gd name="T36" fmla="*/ 2147483646 w 134"/>
              <a:gd name="T37" fmla="*/ 2147483646 h 103"/>
              <a:gd name="T38" fmla="*/ 2147483646 w 134"/>
              <a:gd name="T39" fmla="*/ 2147483646 h 103"/>
              <a:gd name="T40" fmla="*/ 2147483646 w 134"/>
              <a:gd name="T41" fmla="*/ 2147483646 h 103"/>
              <a:gd name="T42" fmla="*/ 2147483646 w 134"/>
              <a:gd name="T43" fmla="*/ 2147483646 h 103"/>
              <a:gd name="T44" fmla="*/ 2147483646 w 134"/>
              <a:gd name="T45" fmla="*/ 2147483646 h 103"/>
              <a:gd name="T46" fmla="*/ 2147483646 w 134"/>
              <a:gd name="T47" fmla="*/ 2147483646 h 103"/>
              <a:gd name="T48" fmla="*/ 2147483646 w 134"/>
              <a:gd name="T49" fmla="*/ 2147483646 h 103"/>
              <a:gd name="T50" fmla="*/ 2147483646 w 134"/>
              <a:gd name="T51" fmla="*/ 2147483646 h 103"/>
              <a:gd name="T52" fmla="*/ 2147483646 w 134"/>
              <a:gd name="T53" fmla="*/ 2147483646 h 103"/>
              <a:gd name="T54" fmla="*/ 2147483646 w 134"/>
              <a:gd name="T55" fmla="*/ 2147483646 h 103"/>
              <a:gd name="T56" fmla="*/ 2147483646 w 134"/>
              <a:gd name="T57" fmla="*/ 2147483646 h 103"/>
              <a:gd name="T58" fmla="*/ 2147483646 w 134"/>
              <a:gd name="T59" fmla="*/ 2147483646 h 103"/>
              <a:gd name="T60" fmla="*/ 2147483646 w 134"/>
              <a:gd name="T61" fmla="*/ 2147483646 h 103"/>
              <a:gd name="T62" fmla="*/ 2147483646 w 134"/>
              <a:gd name="T63" fmla="*/ 2147483646 h 103"/>
              <a:gd name="T64" fmla="*/ 2147483646 w 134"/>
              <a:gd name="T65" fmla="*/ 2147483646 h 103"/>
              <a:gd name="T66" fmla="*/ 2147483646 w 134"/>
              <a:gd name="T67" fmla="*/ 2147483646 h 103"/>
              <a:gd name="T68" fmla="*/ 2147483646 w 134"/>
              <a:gd name="T69" fmla="*/ 2147483646 h 103"/>
              <a:gd name="T70" fmla="*/ 2147483646 w 134"/>
              <a:gd name="T71" fmla="*/ 2147483646 h 103"/>
              <a:gd name="T72" fmla="*/ 2147483646 w 134"/>
              <a:gd name="T73" fmla="*/ 2147483646 h 103"/>
              <a:gd name="T74" fmla="*/ 2147483646 w 134"/>
              <a:gd name="T75" fmla="*/ 2147483646 h 103"/>
              <a:gd name="T76" fmla="*/ 2147483646 w 134"/>
              <a:gd name="T77" fmla="*/ 2147483646 h 103"/>
              <a:gd name="T78" fmla="*/ 2147483646 w 134"/>
              <a:gd name="T79" fmla="*/ 2147483646 h 103"/>
              <a:gd name="T80" fmla="*/ 2147483646 w 134"/>
              <a:gd name="T81" fmla="*/ 2147483646 h 103"/>
              <a:gd name="T82" fmla="*/ 2147483646 w 134"/>
              <a:gd name="T83" fmla="*/ 2147483646 h 103"/>
              <a:gd name="T84" fmla="*/ 2147483646 w 134"/>
              <a:gd name="T85" fmla="*/ 2147483646 h 103"/>
              <a:gd name="T86" fmla="*/ 2147483646 w 134"/>
              <a:gd name="T87" fmla="*/ 2147483646 h 103"/>
              <a:gd name="T88" fmla="*/ 2147483646 w 134"/>
              <a:gd name="T89" fmla="*/ 2147483646 h 103"/>
              <a:gd name="T90" fmla="*/ 2147483646 w 134"/>
              <a:gd name="T91" fmla="*/ 2147483646 h 103"/>
              <a:gd name="T92" fmla="*/ 2147483646 w 134"/>
              <a:gd name="T93" fmla="*/ 2147483646 h 103"/>
              <a:gd name="T94" fmla="*/ 2147483646 w 134"/>
              <a:gd name="T95" fmla="*/ 2147483646 h 103"/>
              <a:gd name="T96" fmla="*/ 2147483646 w 134"/>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
              <a:gd name="T148" fmla="*/ 0 h 103"/>
              <a:gd name="T149" fmla="*/ 134 w 134"/>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23" name="椭圆 77">
            <a:extLst>
              <a:ext uri="{FF2B5EF4-FFF2-40B4-BE49-F238E27FC236}">
                <a16:creationId xmlns:a16="http://schemas.microsoft.com/office/drawing/2014/main" id="{12D81914-419B-4348-9085-A315EA46894F}"/>
              </a:ext>
            </a:extLst>
          </p:cNvPr>
          <p:cNvSpPr>
            <a:spLocks noChangeArrowheads="1"/>
          </p:cNvSpPr>
          <p:nvPr/>
        </p:nvSpPr>
        <p:spPr bwMode="auto">
          <a:xfrm>
            <a:off x="5438775" y="2600325"/>
            <a:ext cx="646113" cy="646113"/>
          </a:xfrm>
          <a:prstGeom prst="ellipse">
            <a:avLst/>
          </a:prstGeom>
          <a:solidFill>
            <a:srgbClr val="FCD767"/>
          </a:solidFill>
          <a:ln w="76200">
            <a:solidFill>
              <a:schemeClr val="bg1"/>
            </a:solidFill>
            <a:bevel/>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000">
              <a:solidFill>
                <a:srgbClr val="FFFFFF"/>
              </a:solidFill>
              <a:latin typeface="时尚中黑简体" pitchFamily="2" charset="-122"/>
              <a:ea typeface="时尚中黑简体" pitchFamily="2" charset="-122"/>
              <a:sym typeface="时尚中黑简体" pitchFamily="2" charset="-122"/>
            </a:endParaRPr>
          </a:p>
        </p:txBody>
      </p:sp>
      <p:sp>
        <p:nvSpPr>
          <p:cNvPr id="9224" name="Freeform 5551">
            <a:extLst>
              <a:ext uri="{FF2B5EF4-FFF2-40B4-BE49-F238E27FC236}">
                <a16:creationId xmlns:a16="http://schemas.microsoft.com/office/drawing/2014/main" id="{750D5F86-906E-44A5-843F-0949372AC7CD}"/>
              </a:ext>
            </a:extLst>
          </p:cNvPr>
          <p:cNvSpPr>
            <a:spLocks noEditPoints="1" noChangeArrowheads="1"/>
          </p:cNvSpPr>
          <p:nvPr/>
        </p:nvSpPr>
        <p:spPr bwMode="auto">
          <a:xfrm>
            <a:off x="5626100" y="2760663"/>
            <a:ext cx="307975" cy="301625"/>
          </a:xfrm>
          <a:custGeom>
            <a:avLst/>
            <a:gdLst>
              <a:gd name="T0" fmla="*/ 2147483646 w 117"/>
              <a:gd name="T1" fmla="*/ 2147483646 h 114"/>
              <a:gd name="T2" fmla="*/ 2147483646 w 117"/>
              <a:gd name="T3" fmla="*/ 2147483646 h 114"/>
              <a:gd name="T4" fmla="*/ 2147483646 w 117"/>
              <a:gd name="T5" fmla="*/ 2147483646 h 114"/>
              <a:gd name="T6" fmla="*/ 0 w 117"/>
              <a:gd name="T7" fmla="*/ 2147483646 h 114"/>
              <a:gd name="T8" fmla="*/ 2147483646 w 117"/>
              <a:gd name="T9" fmla="*/ 2147483646 h 114"/>
              <a:gd name="T10" fmla="*/ 2147483646 w 117"/>
              <a:gd name="T11" fmla="*/ 2147483646 h 114"/>
              <a:gd name="T12" fmla="*/ 2147483646 w 117"/>
              <a:gd name="T13" fmla="*/ 2147483646 h 114"/>
              <a:gd name="T14" fmla="*/ 2147483646 w 117"/>
              <a:gd name="T15" fmla="*/ 2147483646 h 114"/>
              <a:gd name="T16" fmla="*/ 2147483646 w 117"/>
              <a:gd name="T17" fmla="*/ 2147483646 h 114"/>
              <a:gd name="T18" fmla="*/ 2147483646 w 117"/>
              <a:gd name="T19" fmla="*/ 2147483646 h 114"/>
              <a:gd name="T20" fmla="*/ 2147483646 w 117"/>
              <a:gd name="T21" fmla="*/ 2147483646 h 114"/>
              <a:gd name="T22" fmla="*/ 2147483646 w 117"/>
              <a:gd name="T23" fmla="*/ 2147483646 h 114"/>
              <a:gd name="T24" fmla="*/ 2147483646 w 117"/>
              <a:gd name="T25" fmla="*/ 2147483646 h 114"/>
              <a:gd name="T26" fmla="*/ 2147483646 w 117"/>
              <a:gd name="T27" fmla="*/ 2147483646 h 114"/>
              <a:gd name="T28" fmla="*/ 2147483646 w 117"/>
              <a:gd name="T29" fmla="*/ 2147483646 h 114"/>
              <a:gd name="T30" fmla="*/ 2147483646 w 117"/>
              <a:gd name="T31" fmla="*/ 2147483646 h 114"/>
              <a:gd name="T32" fmla="*/ 2147483646 w 117"/>
              <a:gd name="T33" fmla="*/ 2147483646 h 114"/>
              <a:gd name="T34" fmla="*/ 2147483646 w 117"/>
              <a:gd name="T35" fmla="*/ 2147483646 h 114"/>
              <a:gd name="T36" fmla="*/ 2147483646 w 117"/>
              <a:gd name="T37" fmla="*/ 2147483646 h 114"/>
              <a:gd name="T38" fmla="*/ 2147483646 w 117"/>
              <a:gd name="T39" fmla="*/ 2147483646 h 114"/>
              <a:gd name="T40" fmla="*/ 2147483646 w 117"/>
              <a:gd name="T41" fmla="*/ 2147483646 h 114"/>
              <a:gd name="T42" fmla="*/ 2147483646 w 117"/>
              <a:gd name="T43" fmla="*/ 2147483646 h 114"/>
              <a:gd name="T44" fmla="*/ 2147483646 w 117"/>
              <a:gd name="T45" fmla="*/ 2147483646 h 114"/>
              <a:gd name="T46" fmla="*/ 2147483646 w 117"/>
              <a:gd name="T47" fmla="*/ 2147483646 h 114"/>
              <a:gd name="T48" fmla="*/ 2147483646 w 117"/>
              <a:gd name="T49" fmla="*/ 2147483646 h 114"/>
              <a:gd name="T50" fmla="*/ 2147483646 w 117"/>
              <a:gd name="T51" fmla="*/ 2147483646 h 114"/>
              <a:gd name="T52" fmla="*/ 2147483646 w 117"/>
              <a:gd name="T53" fmla="*/ 2147483646 h 114"/>
              <a:gd name="T54" fmla="*/ 2147483646 w 117"/>
              <a:gd name="T55" fmla="*/ 2147483646 h 114"/>
              <a:gd name="T56" fmla="*/ 2147483646 w 117"/>
              <a:gd name="T57" fmla="*/ 2147483646 h 114"/>
              <a:gd name="T58" fmla="*/ 2147483646 w 117"/>
              <a:gd name="T59" fmla="*/ 2147483646 h 114"/>
              <a:gd name="T60" fmla="*/ 2147483646 w 117"/>
              <a:gd name="T61" fmla="*/ 2147483646 h 114"/>
              <a:gd name="T62" fmla="*/ 2147483646 w 117"/>
              <a:gd name="T63" fmla="*/ 2147483646 h 114"/>
              <a:gd name="T64" fmla="*/ 2147483646 w 117"/>
              <a:gd name="T65" fmla="*/ 2147483646 h 114"/>
              <a:gd name="T66" fmla="*/ 2147483646 w 117"/>
              <a:gd name="T67" fmla="*/ 2147483646 h 114"/>
              <a:gd name="T68" fmla="*/ 2147483646 w 117"/>
              <a:gd name="T69" fmla="*/ 2147483646 h 114"/>
              <a:gd name="T70" fmla="*/ 2147483646 w 117"/>
              <a:gd name="T71" fmla="*/ 2147483646 h 114"/>
              <a:gd name="T72" fmla="*/ 2147483646 w 117"/>
              <a:gd name="T73" fmla="*/ 2147483646 h 114"/>
              <a:gd name="T74" fmla="*/ 2147483646 w 117"/>
              <a:gd name="T75" fmla="*/ 2147483646 h 114"/>
              <a:gd name="T76" fmla="*/ 2147483646 w 117"/>
              <a:gd name="T77" fmla="*/ 2147483646 h 114"/>
              <a:gd name="T78" fmla="*/ 2147483646 w 117"/>
              <a:gd name="T79" fmla="*/ 2147483646 h 114"/>
              <a:gd name="T80" fmla="*/ 2147483646 w 117"/>
              <a:gd name="T81" fmla="*/ 2147483646 h 114"/>
              <a:gd name="T82" fmla="*/ 2147483646 w 117"/>
              <a:gd name="T83" fmla="*/ 2147483646 h 114"/>
              <a:gd name="T84" fmla="*/ 2147483646 w 117"/>
              <a:gd name="T85" fmla="*/ 2147483646 h 114"/>
              <a:gd name="T86" fmla="*/ 2147483646 w 117"/>
              <a:gd name="T87" fmla="*/ 2147483646 h 114"/>
              <a:gd name="T88" fmla="*/ 2147483646 w 117"/>
              <a:gd name="T89" fmla="*/ 2147483646 h 114"/>
              <a:gd name="T90" fmla="*/ 2147483646 w 117"/>
              <a:gd name="T91" fmla="*/ 2147483646 h 114"/>
              <a:gd name="T92" fmla="*/ 2147483646 w 117"/>
              <a:gd name="T93" fmla="*/ 2147483646 h 114"/>
              <a:gd name="T94" fmla="*/ 2147483646 w 117"/>
              <a:gd name="T95" fmla="*/ 2147483646 h 114"/>
              <a:gd name="T96" fmla="*/ 2147483646 w 117"/>
              <a:gd name="T97" fmla="*/ 2147483646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
              <a:gd name="T148" fmla="*/ 0 h 114"/>
              <a:gd name="T149" fmla="*/ 117 w 117"/>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25" name="椭圆 80">
            <a:extLst>
              <a:ext uri="{FF2B5EF4-FFF2-40B4-BE49-F238E27FC236}">
                <a16:creationId xmlns:a16="http://schemas.microsoft.com/office/drawing/2014/main" id="{EC4E781B-2167-45F2-80ED-DD668E7CB508}"/>
              </a:ext>
            </a:extLst>
          </p:cNvPr>
          <p:cNvSpPr>
            <a:spLocks noChangeArrowheads="1"/>
          </p:cNvSpPr>
          <p:nvPr/>
        </p:nvSpPr>
        <p:spPr bwMode="auto">
          <a:xfrm>
            <a:off x="5438775" y="1309688"/>
            <a:ext cx="646113" cy="647700"/>
          </a:xfrm>
          <a:prstGeom prst="ellipse">
            <a:avLst/>
          </a:prstGeom>
          <a:solidFill>
            <a:srgbClr val="FCD767"/>
          </a:solidFill>
          <a:ln w="76200">
            <a:solidFill>
              <a:schemeClr val="bg1"/>
            </a:solidFill>
            <a:bevel/>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000">
              <a:solidFill>
                <a:srgbClr val="FFFFFF"/>
              </a:solidFill>
              <a:latin typeface="时尚中黑简体" pitchFamily="2" charset="-122"/>
              <a:ea typeface="时尚中黑简体" pitchFamily="2" charset="-122"/>
              <a:sym typeface="时尚中黑简体" pitchFamily="2" charset="-122"/>
            </a:endParaRPr>
          </a:p>
        </p:txBody>
      </p:sp>
      <p:sp>
        <p:nvSpPr>
          <p:cNvPr id="9226" name="Freeform 5567">
            <a:extLst>
              <a:ext uri="{FF2B5EF4-FFF2-40B4-BE49-F238E27FC236}">
                <a16:creationId xmlns:a16="http://schemas.microsoft.com/office/drawing/2014/main" id="{BA7D8A0B-119D-40F7-ACF9-1FE8D91144D4}"/>
              </a:ext>
            </a:extLst>
          </p:cNvPr>
          <p:cNvSpPr>
            <a:spLocks noEditPoints="1" noChangeArrowheads="1"/>
          </p:cNvSpPr>
          <p:nvPr/>
        </p:nvSpPr>
        <p:spPr bwMode="auto">
          <a:xfrm>
            <a:off x="5649913" y="1471613"/>
            <a:ext cx="285750" cy="325437"/>
          </a:xfrm>
          <a:custGeom>
            <a:avLst/>
            <a:gdLst>
              <a:gd name="T0" fmla="*/ 2147483646 w 108"/>
              <a:gd name="T1" fmla="*/ 2147483646 h 123"/>
              <a:gd name="T2" fmla="*/ 2147483646 w 108"/>
              <a:gd name="T3" fmla="*/ 2147483646 h 123"/>
              <a:gd name="T4" fmla="*/ 2147483646 w 108"/>
              <a:gd name="T5" fmla="*/ 2147483646 h 123"/>
              <a:gd name="T6" fmla="*/ 2147483646 w 108"/>
              <a:gd name="T7" fmla="*/ 2147483646 h 123"/>
              <a:gd name="T8" fmla="*/ 2147483646 w 108"/>
              <a:gd name="T9" fmla="*/ 2147483646 h 123"/>
              <a:gd name="T10" fmla="*/ 2147483646 w 108"/>
              <a:gd name="T11" fmla="*/ 2147483646 h 123"/>
              <a:gd name="T12" fmla="*/ 2147483646 w 108"/>
              <a:gd name="T13" fmla="*/ 2147483646 h 123"/>
              <a:gd name="T14" fmla="*/ 2147483646 w 108"/>
              <a:gd name="T15" fmla="*/ 2147483646 h 123"/>
              <a:gd name="T16" fmla="*/ 2147483646 w 108"/>
              <a:gd name="T17" fmla="*/ 2147483646 h 123"/>
              <a:gd name="T18" fmla="*/ 2147483646 w 108"/>
              <a:gd name="T19" fmla="*/ 2147483646 h 123"/>
              <a:gd name="T20" fmla="*/ 2147483646 w 108"/>
              <a:gd name="T21" fmla="*/ 2147483646 h 123"/>
              <a:gd name="T22" fmla="*/ 2147483646 w 108"/>
              <a:gd name="T23" fmla="*/ 2147483646 h 123"/>
              <a:gd name="T24" fmla="*/ 2147483646 w 108"/>
              <a:gd name="T25" fmla="*/ 2147483646 h 123"/>
              <a:gd name="T26" fmla="*/ 2147483646 w 108"/>
              <a:gd name="T27" fmla="*/ 2147483646 h 123"/>
              <a:gd name="T28" fmla="*/ 2147483646 w 108"/>
              <a:gd name="T29" fmla="*/ 2147483646 h 123"/>
              <a:gd name="T30" fmla="*/ 2147483646 w 108"/>
              <a:gd name="T31" fmla="*/ 2147483646 h 123"/>
              <a:gd name="T32" fmla="*/ 2147483646 w 108"/>
              <a:gd name="T33" fmla="*/ 2147483646 h 123"/>
              <a:gd name="T34" fmla="*/ 2147483646 w 108"/>
              <a:gd name="T35" fmla="*/ 2147483646 h 123"/>
              <a:gd name="T36" fmla="*/ 2147483646 w 108"/>
              <a:gd name="T37" fmla="*/ 2147483646 h 123"/>
              <a:gd name="T38" fmla="*/ 2147483646 w 108"/>
              <a:gd name="T39" fmla="*/ 2147483646 h 123"/>
              <a:gd name="T40" fmla="*/ 2147483646 w 108"/>
              <a:gd name="T41" fmla="*/ 2147483646 h 123"/>
              <a:gd name="T42" fmla="*/ 2147483646 w 108"/>
              <a:gd name="T43" fmla="*/ 2147483646 h 123"/>
              <a:gd name="T44" fmla="*/ 2147483646 w 108"/>
              <a:gd name="T45" fmla="*/ 2147483646 h 123"/>
              <a:gd name="T46" fmla="*/ 2147483646 w 108"/>
              <a:gd name="T47" fmla="*/ 2147483646 h 123"/>
              <a:gd name="T48" fmla="*/ 2147483646 w 108"/>
              <a:gd name="T49" fmla="*/ 2147483646 h 123"/>
              <a:gd name="T50" fmla="*/ 2147483646 w 108"/>
              <a:gd name="T51" fmla="*/ 2147483646 h 123"/>
              <a:gd name="T52" fmla="*/ 2147483646 w 108"/>
              <a:gd name="T53" fmla="*/ 2147483646 h 123"/>
              <a:gd name="T54" fmla="*/ 2147483646 w 108"/>
              <a:gd name="T55" fmla="*/ 2147483646 h 123"/>
              <a:gd name="T56" fmla="*/ 2147483646 w 108"/>
              <a:gd name="T57" fmla="*/ 2147483646 h 123"/>
              <a:gd name="T58" fmla="*/ 2147483646 w 108"/>
              <a:gd name="T59" fmla="*/ 2147483646 h 123"/>
              <a:gd name="T60" fmla="*/ 2147483646 w 108"/>
              <a:gd name="T61" fmla="*/ 2147483646 h 123"/>
              <a:gd name="T62" fmla="*/ 2147483646 w 108"/>
              <a:gd name="T63" fmla="*/ 2147483646 h 123"/>
              <a:gd name="T64" fmla="*/ 2147483646 w 108"/>
              <a:gd name="T65" fmla="*/ 2147483646 h 123"/>
              <a:gd name="T66" fmla="*/ 2147483646 w 108"/>
              <a:gd name="T67" fmla="*/ 0 h 123"/>
              <a:gd name="T68" fmla="*/ 2147483646 w 108"/>
              <a:gd name="T69" fmla="*/ 0 h 123"/>
              <a:gd name="T70" fmla="*/ 2147483646 w 108"/>
              <a:gd name="T71" fmla="*/ 2147483646 h 123"/>
              <a:gd name="T72" fmla="*/ 2147483646 w 108"/>
              <a:gd name="T73" fmla="*/ 2147483646 h 123"/>
              <a:gd name="T74" fmla="*/ 2147483646 w 108"/>
              <a:gd name="T75" fmla="*/ 2147483646 h 123"/>
              <a:gd name="T76" fmla="*/ 2147483646 w 108"/>
              <a:gd name="T77" fmla="*/ 2147483646 h 123"/>
              <a:gd name="T78" fmla="*/ 2147483646 w 108"/>
              <a:gd name="T79" fmla="*/ 2147483646 h 123"/>
              <a:gd name="T80" fmla="*/ 2147483646 w 108"/>
              <a:gd name="T81" fmla="*/ 2147483646 h 123"/>
              <a:gd name="T82" fmla="*/ 2147483646 w 108"/>
              <a:gd name="T83" fmla="*/ 2147483646 h 123"/>
              <a:gd name="T84" fmla="*/ 2147483646 w 108"/>
              <a:gd name="T85" fmla="*/ 2147483646 h 123"/>
              <a:gd name="T86" fmla="*/ 2147483646 w 108"/>
              <a:gd name="T87" fmla="*/ 2147483646 h 123"/>
              <a:gd name="T88" fmla="*/ 2147483646 w 108"/>
              <a:gd name="T89" fmla="*/ 2147483646 h 123"/>
              <a:gd name="T90" fmla="*/ 2147483646 w 108"/>
              <a:gd name="T91" fmla="*/ 2147483646 h 123"/>
              <a:gd name="T92" fmla="*/ 2147483646 w 108"/>
              <a:gd name="T93" fmla="*/ 2147483646 h 123"/>
              <a:gd name="T94" fmla="*/ 0 w 108"/>
              <a:gd name="T95" fmla="*/ 2147483646 h 123"/>
              <a:gd name="T96" fmla="*/ 0 w 108"/>
              <a:gd name="T97" fmla="*/ 2147483646 h 123"/>
              <a:gd name="T98" fmla="*/ 2147483646 w 108"/>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
              <a:gd name="T151" fmla="*/ 0 h 123"/>
              <a:gd name="T152" fmla="*/ 108 w 108"/>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27" name="矩形 82">
            <a:extLst>
              <a:ext uri="{FF2B5EF4-FFF2-40B4-BE49-F238E27FC236}">
                <a16:creationId xmlns:a16="http://schemas.microsoft.com/office/drawing/2014/main" id="{1D168BB2-4C54-42C4-845E-4F4ED121AF35}"/>
              </a:ext>
            </a:extLst>
          </p:cNvPr>
          <p:cNvSpPr>
            <a:spLocks noChangeArrowheads="1"/>
          </p:cNvSpPr>
          <p:nvPr/>
        </p:nvSpPr>
        <p:spPr bwMode="auto">
          <a:xfrm>
            <a:off x="6086475" y="1390650"/>
            <a:ext cx="2498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11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9228" name="矩形 83">
            <a:extLst>
              <a:ext uri="{FF2B5EF4-FFF2-40B4-BE49-F238E27FC236}">
                <a16:creationId xmlns:a16="http://schemas.microsoft.com/office/drawing/2014/main" id="{8C960168-A573-45E4-B092-57B63198F292}"/>
              </a:ext>
            </a:extLst>
          </p:cNvPr>
          <p:cNvSpPr>
            <a:spLocks noChangeArrowheads="1"/>
          </p:cNvSpPr>
          <p:nvPr/>
        </p:nvSpPr>
        <p:spPr bwMode="auto">
          <a:xfrm>
            <a:off x="6086475" y="1150938"/>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时尚中黑简体" pitchFamily="2" charset="-122"/>
              </a:rPr>
              <a:t>Type here</a:t>
            </a:r>
            <a:endParaRPr kumimoji="0" lang="zh-CN" altLang="en-US" sz="1600">
              <a:solidFill>
                <a:schemeClr val="bg1"/>
              </a:solidFill>
              <a:latin typeface="时尚中黑简体" pitchFamily="2" charset="-122"/>
              <a:ea typeface="时尚中黑简体" pitchFamily="2" charset="-122"/>
              <a:sym typeface="时尚中黑简体" pitchFamily="2" charset="-122"/>
            </a:endParaRPr>
          </a:p>
        </p:txBody>
      </p:sp>
      <p:sp>
        <p:nvSpPr>
          <p:cNvPr id="9229" name="矩形 84">
            <a:extLst>
              <a:ext uri="{FF2B5EF4-FFF2-40B4-BE49-F238E27FC236}">
                <a16:creationId xmlns:a16="http://schemas.microsoft.com/office/drawing/2014/main" id="{2019B16D-6CCE-45D6-BB1C-7D8733AB49CE}"/>
              </a:ext>
            </a:extLst>
          </p:cNvPr>
          <p:cNvSpPr>
            <a:spLocks noChangeArrowheads="1"/>
          </p:cNvSpPr>
          <p:nvPr/>
        </p:nvSpPr>
        <p:spPr bwMode="auto">
          <a:xfrm>
            <a:off x="6108700" y="2600325"/>
            <a:ext cx="2498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11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9230" name="矩形 85">
            <a:extLst>
              <a:ext uri="{FF2B5EF4-FFF2-40B4-BE49-F238E27FC236}">
                <a16:creationId xmlns:a16="http://schemas.microsoft.com/office/drawing/2014/main" id="{1B381E0E-84C9-4D82-B01E-EDF281505D94}"/>
              </a:ext>
            </a:extLst>
          </p:cNvPr>
          <p:cNvSpPr>
            <a:spLocks noChangeArrowheads="1"/>
          </p:cNvSpPr>
          <p:nvPr/>
        </p:nvSpPr>
        <p:spPr bwMode="auto">
          <a:xfrm>
            <a:off x="6108700" y="2360613"/>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时尚中黑简体" pitchFamily="2" charset="-122"/>
              </a:rPr>
              <a:t>Type here</a:t>
            </a:r>
            <a:endParaRPr kumimoji="0" lang="zh-CN" altLang="en-US" sz="1600">
              <a:solidFill>
                <a:schemeClr val="bg1"/>
              </a:solidFill>
              <a:latin typeface="时尚中黑简体" pitchFamily="2" charset="-122"/>
              <a:ea typeface="时尚中黑简体" pitchFamily="2" charset="-122"/>
              <a:sym typeface="时尚中黑简体" pitchFamily="2" charset="-122"/>
            </a:endParaRPr>
          </a:p>
        </p:txBody>
      </p:sp>
      <p:sp>
        <p:nvSpPr>
          <p:cNvPr id="9231" name="矩形 86">
            <a:extLst>
              <a:ext uri="{FF2B5EF4-FFF2-40B4-BE49-F238E27FC236}">
                <a16:creationId xmlns:a16="http://schemas.microsoft.com/office/drawing/2014/main" id="{E6493886-4B80-436E-BE05-D3168707041A}"/>
              </a:ext>
            </a:extLst>
          </p:cNvPr>
          <p:cNvSpPr>
            <a:spLocks noChangeArrowheads="1"/>
          </p:cNvSpPr>
          <p:nvPr/>
        </p:nvSpPr>
        <p:spPr bwMode="auto">
          <a:xfrm>
            <a:off x="6108700" y="3910013"/>
            <a:ext cx="2498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11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9232" name="矩形 87">
            <a:extLst>
              <a:ext uri="{FF2B5EF4-FFF2-40B4-BE49-F238E27FC236}">
                <a16:creationId xmlns:a16="http://schemas.microsoft.com/office/drawing/2014/main" id="{DB3D3DBE-7D66-42FE-8918-6CEEB3D03EE6}"/>
              </a:ext>
            </a:extLst>
          </p:cNvPr>
          <p:cNvSpPr>
            <a:spLocks noChangeArrowheads="1"/>
          </p:cNvSpPr>
          <p:nvPr/>
        </p:nvSpPr>
        <p:spPr bwMode="auto">
          <a:xfrm>
            <a:off x="6108700" y="3671888"/>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时尚中黑简体" pitchFamily="2" charset="-122"/>
              </a:rPr>
              <a:t>Type here</a:t>
            </a:r>
            <a:endParaRPr kumimoji="0" lang="zh-CN" altLang="en-US" sz="1600">
              <a:solidFill>
                <a:schemeClr val="bg1"/>
              </a:solidFill>
              <a:latin typeface="时尚中黑简体" pitchFamily="2" charset="-122"/>
              <a:ea typeface="时尚中黑简体" pitchFamily="2" charset="-122"/>
              <a:sym typeface="时尚中黑简体" pitchFamily="2" charset="-122"/>
            </a:endParaRPr>
          </a:p>
        </p:txBody>
      </p:sp>
      <p:sp>
        <p:nvSpPr>
          <p:cNvPr id="9233" name="矩形 91">
            <a:extLst>
              <a:ext uri="{FF2B5EF4-FFF2-40B4-BE49-F238E27FC236}">
                <a16:creationId xmlns:a16="http://schemas.microsoft.com/office/drawing/2014/main" id="{D60503AD-18B6-4BBD-AB8A-C1F510F3F705}"/>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时尚中黑简体" pitchFamily="2" charset="-122"/>
              </a:rPr>
              <a:t>The coolest Design</a:t>
            </a:r>
          </a:p>
        </p:txBody>
      </p:sp>
      <p:sp>
        <p:nvSpPr>
          <p:cNvPr id="9234" name="矩形 92">
            <a:extLst>
              <a:ext uri="{FF2B5EF4-FFF2-40B4-BE49-F238E27FC236}">
                <a16:creationId xmlns:a16="http://schemas.microsoft.com/office/drawing/2014/main" id="{E0399EC3-35A5-40AC-9C26-50EB69FB022F}"/>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pic>
        <p:nvPicPr>
          <p:cNvPr id="9235" name="图片 2">
            <a:extLst>
              <a:ext uri="{FF2B5EF4-FFF2-40B4-BE49-F238E27FC236}">
                <a16:creationId xmlns:a16="http://schemas.microsoft.com/office/drawing/2014/main" id="{21370822-6346-480E-B88F-E9C053064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555625"/>
            <a:ext cx="3487738"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1">
            <a:extLst>
              <a:ext uri="{FF2B5EF4-FFF2-40B4-BE49-F238E27FC236}">
                <a16:creationId xmlns:a16="http://schemas.microsoft.com/office/drawing/2014/main" id="{A2B390A5-EB29-4E66-B5A4-14C7DBAD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92075"/>
            <a:ext cx="9242426"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34">
            <a:extLst>
              <a:ext uri="{FF2B5EF4-FFF2-40B4-BE49-F238E27FC236}">
                <a16:creationId xmlns:a16="http://schemas.microsoft.com/office/drawing/2014/main" id="{B609CEB3-4CE8-4CCC-9E25-3E277257B787}"/>
              </a:ext>
            </a:extLst>
          </p:cNvPr>
          <p:cNvSpPr>
            <a:spLocks noChangeArrowheads="1"/>
          </p:cNvSpPr>
          <p:nvPr/>
        </p:nvSpPr>
        <p:spPr bwMode="auto">
          <a:xfrm rot="406766">
            <a:off x="-1258888" y="2425700"/>
            <a:ext cx="11520488" cy="3997325"/>
          </a:xfrm>
          <a:prstGeom prst="rect">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
        <p:nvSpPr>
          <p:cNvPr id="10244" name="矩形 12">
            <a:extLst>
              <a:ext uri="{FF2B5EF4-FFF2-40B4-BE49-F238E27FC236}">
                <a16:creationId xmlns:a16="http://schemas.microsoft.com/office/drawing/2014/main" id="{60ABA120-FCA0-4EBA-9D43-12060E6F4C89}"/>
              </a:ext>
            </a:extLst>
          </p:cNvPr>
          <p:cNvSpPr>
            <a:spLocks noChangeArrowheads="1"/>
          </p:cNvSpPr>
          <p:nvPr/>
        </p:nvSpPr>
        <p:spPr bwMode="auto">
          <a:xfrm rot="406766">
            <a:off x="-1430338" y="2930525"/>
            <a:ext cx="11520488" cy="3887788"/>
          </a:xfrm>
          <a:prstGeom prst="rect">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
        <p:nvSpPr>
          <p:cNvPr id="10245" name="矩形 13">
            <a:extLst>
              <a:ext uri="{FF2B5EF4-FFF2-40B4-BE49-F238E27FC236}">
                <a16:creationId xmlns:a16="http://schemas.microsoft.com/office/drawing/2014/main" id="{26E96551-3704-4DCB-9C7C-E66E9602C1A7}"/>
              </a:ext>
            </a:extLst>
          </p:cNvPr>
          <p:cNvSpPr>
            <a:spLocks noChangeArrowheads="1"/>
          </p:cNvSpPr>
          <p:nvPr/>
        </p:nvSpPr>
        <p:spPr bwMode="auto">
          <a:xfrm>
            <a:off x="1173163" y="3805238"/>
            <a:ext cx="857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100" b="1">
                <a:solidFill>
                  <a:schemeClr val="bg1"/>
                </a:solidFill>
                <a:latin typeface="时尚中黑简体" pitchFamily="2" charset="-122"/>
                <a:ea typeface="时尚中黑简体" pitchFamily="2" charset="-122"/>
                <a:sym typeface="时尚中黑简体" pitchFamily="2" charset="-122"/>
              </a:rPr>
              <a:t>Type here</a:t>
            </a:r>
            <a:endParaRPr kumimoji="0" lang="zh-CN" altLang="en-US" sz="1800">
              <a:latin typeface="Arial" panose="020B0604020202020204" pitchFamily="34" charset="0"/>
              <a:ea typeface="时尚中黑简体" pitchFamily="2" charset="-122"/>
            </a:endParaRPr>
          </a:p>
        </p:txBody>
      </p:sp>
      <p:sp>
        <p:nvSpPr>
          <p:cNvPr id="10246" name="矩形 14">
            <a:extLst>
              <a:ext uri="{FF2B5EF4-FFF2-40B4-BE49-F238E27FC236}">
                <a16:creationId xmlns:a16="http://schemas.microsoft.com/office/drawing/2014/main" id="{CDD3B4D7-5A41-42A0-ACC7-504FA926281E}"/>
              </a:ext>
            </a:extLst>
          </p:cNvPr>
          <p:cNvSpPr>
            <a:spLocks noChangeArrowheads="1"/>
          </p:cNvSpPr>
          <p:nvPr/>
        </p:nvSpPr>
        <p:spPr bwMode="auto">
          <a:xfrm>
            <a:off x="3189288" y="3810000"/>
            <a:ext cx="857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100" b="1">
                <a:solidFill>
                  <a:schemeClr val="bg1"/>
                </a:solidFill>
                <a:latin typeface="时尚中黑简体" pitchFamily="2" charset="-122"/>
                <a:ea typeface="时尚中黑简体" pitchFamily="2" charset="-122"/>
                <a:sym typeface="时尚中黑简体" pitchFamily="2" charset="-122"/>
              </a:rPr>
              <a:t>Type here</a:t>
            </a:r>
            <a:endParaRPr kumimoji="0" lang="zh-CN" altLang="en-US" sz="1800">
              <a:latin typeface="Arial" panose="020B0604020202020204" pitchFamily="34" charset="0"/>
              <a:ea typeface="时尚中黑简体" pitchFamily="2" charset="-122"/>
            </a:endParaRPr>
          </a:p>
        </p:txBody>
      </p:sp>
      <p:sp>
        <p:nvSpPr>
          <p:cNvPr id="10247" name="矩形 15">
            <a:extLst>
              <a:ext uri="{FF2B5EF4-FFF2-40B4-BE49-F238E27FC236}">
                <a16:creationId xmlns:a16="http://schemas.microsoft.com/office/drawing/2014/main" id="{D7A9B368-EEE5-4B50-8405-9D7FA25E0EA2}"/>
              </a:ext>
            </a:extLst>
          </p:cNvPr>
          <p:cNvSpPr>
            <a:spLocks noChangeArrowheads="1"/>
          </p:cNvSpPr>
          <p:nvPr/>
        </p:nvSpPr>
        <p:spPr bwMode="auto">
          <a:xfrm>
            <a:off x="5235575" y="3805238"/>
            <a:ext cx="857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100" b="1">
                <a:solidFill>
                  <a:schemeClr val="bg1"/>
                </a:solidFill>
                <a:latin typeface="时尚中黑简体" pitchFamily="2" charset="-122"/>
                <a:ea typeface="时尚中黑简体" pitchFamily="2" charset="-122"/>
                <a:sym typeface="时尚中黑简体" pitchFamily="2" charset="-122"/>
              </a:rPr>
              <a:t>Type here</a:t>
            </a:r>
            <a:endParaRPr kumimoji="0" lang="zh-CN" altLang="en-US" sz="1800">
              <a:latin typeface="Arial" panose="020B0604020202020204" pitchFamily="34" charset="0"/>
              <a:ea typeface="时尚中黑简体" pitchFamily="2" charset="-122"/>
            </a:endParaRPr>
          </a:p>
        </p:txBody>
      </p:sp>
      <p:sp>
        <p:nvSpPr>
          <p:cNvPr id="10248" name="矩形 16">
            <a:extLst>
              <a:ext uri="{FF2B5EF4-FFF2-40B4-BE49-F238E27FC236}">
                <a16:creationId xmlns:a16="http://schemas.microsoft.com/office/drawing/2014/main" id="{EDF6861A-5475-4979-8CBC-F1E34109C0F6}"/>
              </a:ext>
            </a:extLst>
          </p:cNvPr>
          <p:cNvSpPr>
            <a:spLocks noChangeArrowheads="1"/>
          </p:cNvSpPr>
          <p:nvPr/>
        </p:nvSpPr>
        <p:spPr bwMode="auto">
          <a:xfrm>
            <a:off x="7280275" y="3810000"/>
            <a:ext cx="857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1100" b="1">
                <a:solidFill>
                  <a:schemeClr val="bg1"/>
                </a:solidFill>
                <a:latin typeface="时尚中黑简体" pitchFamily="2" charset="-122"/>
                <a:ea typeface="时尚中黑简体" pitchFamily="2" charset="-122"/>
                <a:sym typeface="时尚中黑简体" pitchFamily="2" charset="-122"/>
              </a:rPr>
              <a:t>Type here</a:t>
            </a:r>
            <a:endParaRPr kumimoji="0" lang="zh-CN" altLang="en-US" sz="1800">
              <a:latin typeface="Arial" panose="020B0604020202020204" pitchFamily="34" charset="0"/>
              <a:ea typeface="时尚中黑简体" pitchFamily="2" charset="-122"/>
            </a:endParaRPr>
          </a:p>
        </p:txBody>
      </p:sp>
      <p:sp>
        <p:nvSpPr>
          <p:cNvPr id="10249" name="Lorem Ipsum">
            <a:extLst>
              <a:ext uri="{FF2B5EF4-FFF2-40B4-BE49-F238E27FC236}">
                <a16:creationId xmlns:a16="http://schemas.microsoft.com/office/drawing/2014/main" id="{B216A01F-8730-4C45-B3BE-61CA5BD7CFE2}"/>
              </a:ext>
            </a:extLst>
          </p:cNvPr>
          <p:cNvSpPr>
            <a:spLocks noChangeArrowheads="1"/>
          </p:cNvSpPr>
          <p:nvPr/>
        </p:nvSpPr>
        <p:spPr bwMode="auto">
          <a:xfrm>
            <a:off x="682625" y="4011613"/>
            <a:ext cx="20891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95E8A"/>
                </a:solidFill>
                <a:bevel/>
                <a:headEnd/>
                <a:tailEnd/>
              </a14:hiddenLine>
            </a:ext>
          </a:extLst>
        </p:spPr>
        <p:txBody>
          <a:bodyPr lIns="72000" tIns="32399" rIns="72000" bIns="3239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9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 Lorem ipsum dolor sit amet.</a:t>
            </a:r>
          </a:p>
        </p:txBody>
      </p:sp>
      <p:sp>
        <p:nvSpPr>
          <p:cNvPr id="10250" name="Lorem Ipsum">
            <a:extLst>
              <a:ext uri="{FF2B5EF4-FFF2-40B4-BE49-F238E27FC236}">
                <a16:creationId xmlns:a16="http://schemas.microsoft.com/office/drawing/2014/main" id="{5E4AC9A7-DA73-41A0-93F8-A7B228C4E1FF}"/>
              </a:ext>
            </a:extLst>
          </p:cNvPr>
          <p:cNvSpPr>
            <a:spLocks noChangeArrowheads="1"/>
          </p:cNvSpPr>
          <p:nvPr/>
        </p:nvSpPr>
        <p:spPr bwMode="auto">
          <a:xfrm>
            <a:off x="2646363" y="4011613"/>
            <a:ext cx="20891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95E8A"/>
                </a:solidFill>
                <a:bevel/>
                <a:headEnd/>
                <a:tailEnd/>
              </a14:hiddenLine>
            </a:ext>
          </a:extLst>
        </p:spPr>
        <p:txBody>
          <a:bodyPr lIns="72000" tIns="32399" rIns="72000" bIns="3239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9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 Lorem ipsum dolor sit amet.</a:t>
            </a:r>
          </a:p>
        </p:txBody>
      </p:sp>
      <p:sp>
        <p:nvSpPr>
          <p:cNvPr id="10251" name="Lorem Ipsum">
            <a:extLst>
              <a:ext uri="{FF2B5EF4-FFF2-40B4-BE49-F238E27FC236}">
                <a16:creationId xmlns:a16="http://schemas.microsoft.com/office/drawing/2014/main" id="{DDD4BA39-17E2-4051-A738-0749C7C816AC}"/>
              </a:ext>
            </a:extLst>
          </p:cNvPr>
          <p:cNvSpPr>
            <a:spLocks noChangeArrowheads="1"/>
          </p:cNvSpPr>
          <p:nvPr/>
        </p:nvSpPr>
        <p:spPr bwMode="auto">
          <a:xfrm>
            <a:off x="4716463" y="4011613"/>
            <a:ext cx="20891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95E8A"/>
                </a:solidFill>
                <a:bevel/>
                <a:headEnd/>
                <a:tailEnd/>
              </a14:hiddenLine>
            </a:ext>
          </a:extLst>
        </p:spPr>
        <p:txBody>
          <a:bodyPr lIns="72000" tIns="32399" rIns="72000" bIns="3239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9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 Lorem ipsum dolor sit amet.</a:t>
            </a:r>
          </a:p>
        </p:txBody>
      </p:sp>
      <p:sp>
        <p:nvSpPr>
          <p:cNvPr id="10252" name="Lorem Ipsum">
            <a:extLst>
              <a:ext uri="{FF2B5EF4-FFF2-40B4-BE49-F238E27FC236}">
                <a16:creationId xmlns:a16="http://schemas.microsoft.com/office/drawing/2014/main" id="{F4D5F4D7-64E1-44C1-BE7E-7AD63493A818}"/>
              </a:ext>
            </a:extLst>
          </p:cNvPr>
          <p:cNvSpPr>
            <a:spLocks noChangeArrowheads="1"/>
          </p:cNvSpPr>
          <p:nvPr/>
        </p:nvSpPr>
        <p:spPr bwMode="auto">
          <a:xfrm>
            <a:off x="6732588" y="4011613"/>
            <a:ext cx="20891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95E8A"/>
                </a:solidFill>
                <a:bevel/>
                <a:headEnd/>
                <a:tailEnd/>
              </a14:hiddenLine>
            </a:ext>
          </a:extLst>
        </p:spPr>
        <p:txBody>
          <a:bodyPr lIns="72000" tIns="32399" rIns="72000" bIns="3239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9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 Lorem ipsum dolor sit amet.</a:t>
            </a:r>
          </a:p>
        </p:txBody>
      </p:sp>
      <p:sp>
        <p:nvSpPr>
          <p:cNvPr id="10253" name="矩形 28">
            <a:extLst>
              <a:ext uri="{FF2B5EF4-FFF2-40B4-BE49-F238E27FC236}">
                <a16:creationId xmlns:a16="http://schemas.microsoft.com/office/drawing/2014/main" id="{8BF78523-E08A-4BF7-B1DA-2844F340780C}"/>
              </a:ext>
            </a:extLst>
          </p:cNvPr>
          <p:cNvSpPr>
            <a:spLocks noChangeArrowheads="1"/>
          </p:cNvSpPr>
          <p:nvPr/>
        </p:nvSpPr>
        <p:spPr bwMode="auto">
          <a:xfrm>
            <a:off x="255588" y="228600"/>
            <a:ext cx="3241675" cy="460375"/>
          </a:xfrm>
          <a:prstGeom prst="rect">
            <a:avLst/>
          </a:prstGeom>
          <a:solidFill>
            <a:srgbClr val="92B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400">
                <a:solidFill>
                  <a:srgbClr val="000000"/>
                </a:solidFill>
                <a:latin typeface="时尚中黑简体" pitchFamily="2" charset="-122"/>
                <a:ea typeface="时尚中黑简体" pitchFamily="2" charset="-122"/>
                <a:sym typeface="时尚中黑简体" pitchFamily="2" charset="-122"/>
              </a:rPr>
              <a:t>Type something here</a:t>
            </a:r>
            <a:endParaRPr kumimoji="0" lang="zh-CN" altLang="en-US" sz="1800">
              <a:latin typeface="Arial" panose="020B0604020202020204" pitchFamily="34" charset="0"/>
              <a:ea typeface="时尚中黑简体" pitchFamily="2" charset="-122"/>
            </a:endParaRPr>
          </a:p>
        </p:txBody>
      </p:sp>
      <p:sp>
        <p:nvSpPr>
          <p:cNvPr id="10254" name="矩形 29">
            <a:extLst>
              <a:ext uri="{FF2B5EF4-FFF2-40B4-BE49-F238E27FC236}">
                <a16:creationId xmlns:a16="http://schemas.microsoft.com/office/drawing/2014/main" id="{5F8ED62E-E97B-44EF-9D89-50DAD21ADE30}"/>
              </a:ext>
            </a:extLst>
          </p:cNvPr>
          <p:cNvSpPr>
            <a:spLocks noChangeArrowheads="1"/>
          </p:cNvSpPr>
          <p:nvPr/>
        </p:nvSpPr>
        <p:spPr bwMode="auto">
          <a:xfrm>
            <a:off x="255588" y="752475"/>
            <a:ext cx="1966912" cy="307975"/>
          </a:xfrm>
          <a:prstGeom prst="rect">
            <a:avLst/>
          </a:prstGeom>
          <a:solidFill>
            <a:srgbClr val="92B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400">
                <a:solidFill>
                  <a:srgbClr val="000000"/>
                </a:solidFill>
                <a:latin typeface="时尚中黑简体" pitchFamily="2" charset="-122"/>
                <a:ea typeface="时尚中黑简体" pitchFamily="2" charset="-122"/>
                <a:sym typeface="时尚中黑简体" pitchFamily="2" charset="-122"/>
              </a:rPr>
              <a:t>Type something here</a:t>
            </a:r>
            <a:endParaRPr kumimoji="0" lang="zh-CN" altLang="en-US" sz="1800">
              <a:latin typeface="Arial" panose="020B0604020202020204" pitchFamily="34" charset="0"/>
              <a:ea typeface="时尚中黑简体" pitchFamily="2" charset="-122"/>
            </a:endParaRPr>
          </a:p>
        </p:txBody>
      </p:sp>
      <p:sp>
        <p:nvSpPr>
          <p:cNvPr id="10255" name="矩形 30">
            <a:extLst>
              <a:ext uri="{FF2B5EF4-FFF2-40B4-BE49-F238E27FC236}">
                <a16:creationId xmlns:a16="http://schemas.microsoft.com/office/drawing/2014/main" id="{7A59E1AF-E272-425C-8629-E57A34834C85}"/>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rgbClr val="000000"/>
                </a:solidFill>
                <a:latin typeface="时尚中黑简体" pitchFamily="2" charset="-122"/>
                <a:ea typeface="时尚中黑简体" pitchFamily="2" charset="-122"/>
                <a:sym typeface="时尚中黑简体" pitchFamily="2" charset="-122"/>
              </a:rPr>
              <a:t>The coolest Design</a:t>
            </a:r>
          </a:p>
        </p:txBody>
      </p:sp>
      <p:sp>
        <p:nvSpPr>
          <p:cNvPr id="10256" name="矩形 33">
            <a:extLst>
              <a:ext uri="{FF2B5EF4-FFF2-40B4-BE49-F238E27FC236}">
                <a16:creationId xmlns:a16="http://schemas.microsoft.com/office/drawing/2014/main" id="{7C266C18-D58D-43FD-B912-5B845FF86DE5}"/>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rgbClr val="000000"/>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pic>
        <p:nvPicPr>
          <p:cNvPr id="10257" name="图片 1">
            <a:extLst>
              <a:ext uri="{FF2B5EF4-FFF2-40B4-BE49-F238E27FC236}">
                <a16:creationId xmlns:a16="http://schemas.microsoft.com/office/drawing/2014/main" id="{3B27E06D-4130-4BC3-A3EA-BEA208ABD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863" y="26447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图片 2">
            <a:extLst>
              <a:ext uri="{FF2B5EF4-FFF2-40B4-BE49-F238E27FC236}">
                <a16:creationId xmlns:a16="http://schemas.microsoft.com/office/drawing/2014/main" id="{A43C51D6-7399-4C0D-B456-71E950891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26114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图片 3">
            <a:extLst>
              <a:ext uri="{FF2B5EF4-FFF2-40B4-BE49-F238E27FC236}">
                <a16:creationId xmlns:a16="http://schemas.microsoft.com/office/drawing/2014/main" id="{275439A5-D49A-416D-A25E-2BECCC5304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813" y="26114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图片 4">
            <a:extLst>
              <a:ext uri="{FF2B5EF4-FFF2-40B4-BE49-F238E27FC236}">
                <a16:creationId xmlns:a16="http://schemas.microsoft.com/office/drawing/2014/main" id="{A88E11FB-43CF-436C-B4F6-863ECB5C90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188" y="252095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1266" name="矩形 95">
            <a:extLst>
              <a:ext uri="{FF2B5EF4-FFF2-40B4-BE49-F238E27FC236}">
                <a16:creationId xmlns:a16="http://schemas.microsoft.com/office/drawing/2014/main" id="{EE4D75D2-EBDB-4A94-AD15-FDBF9C505744}"/>
              </a:ext>
            </a:extLst>
          </p:cNvPr>
          <p:cNvSpPr>
            <a:spLocks noChangeArrowheads="1"/>
          </p:cNvSpPr>
          <p:nvPr/>
        </p:nvSpPr>
        <p:spPr bwMode="auto">
          <a:xfrm>
            <a:off x="4608513" y="0"/>
            <a:ext cx="4572000" cy="5143500"/>
          </a:xfrm>
          <a:prstGeom prst="rect">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
        <p:nvSpPr>
          <p:cNvPr id="11267" name="矩形 18">
            <a:extLst>
              <a:ext uri="{FF2B5EF4-FFF2-40B4-BE49-F238E27FC236}">
                <a16:creationId xmlns:a16="http://schemas.microsoft.com/office/drawing/2014/main" id="{AD39EFF2-46D2-48FF-BEDC-66DF833909AC}"/>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时尚中黑简体" pitchFamily="2" charset="-122"/>
              </a:rPr>
              <a:t>LOGO</a:t>
            </a:r>
          </a:p>
        </p:txBody>
      </p:sp>
      <p:sp>
        <p:nvSpPr>
          <p:cNvPr id="11268" name="Freeform 5658">
            <a:extLst>
              <a:ext uri="{FF2B5EF4-FFF2-40B4-BE49-F238E27FC236}">
                <a16:creationId xmlns:a16="http://schemas.microsoft.com/office/drawing/2014/main" id="{567F24C7-6007-4EC0-9542-3A14ECB16876}"/>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nvGrpSpPr>
          <p:cNvPr id="11269" name="组合 22">
            <a:extLst>
              <a:ext uri="{FF2B5EF4-FFF2-40B4-BE49-F238E27FC236}">
                <a16:creationId xmlns:a16="http://schemas.microsoft.com/office/drawing/2014/main" id="{8D14F4C5-5A39-4639-ACD9-6DE22B9C963A}"/>
              </a:ext>
            </a:extLst>
          </p:cNvPr>
          <p:cNvGrpSpPr>
            <a:grpSpLocks/>
          </p:cNvGrpSpPr>
          <p:nvPr/>
        </p:nvGrpSpPr>
        <p:grpSpPr bwMode="auto">
          <a:xfrm>
            <a:off x="2959100" y="771525"/>
            <a:ext cx="1036638" cy="1906588"/>
            <a:chOff x="0" y="0"/>
            <a:chExt cx="720725" cy="1325563"/>
          </a:xfrm>
        </p:grpSpPr>
        <p:sp>
          <p:nvSpPr>
            <p:cNvPr id="11324" name="Freeform 6">
              <a:extLst>
                <a:ext uri="{FF2B5EF4-FFF2-40B4-BE49-F238E27FC236}">
                  <a16:creationId xmlns:a16="http://schemas.microsoft.com/office/drawing/2014/main" id="{29D8A25E-3F59-4270-B9EE-BA5D46E090E5}"/>
                </a:ext>
              </a:extLst>
            </p:cNvPr>
            <p:cNvSpPr>
              <a:spLocks noChangeArrowheads="1"/>
            </p:cNvSpPr>
            <p:nvPr/>
          </p:nvSpPr>
          <p:spPr bwMode="auto">
            <a:xfrm>
              <a:off x="0" y="0"/>
              <a:ext cx="720725" cy="1325563"/>
            </a:xfrm>
            <a:custGeom>
              <a:avLst/>
              <a:gdLst>
                <a:gd name="T0" fmla="*/ 2147483646 w 387"/>
                <a:gd name="T1" fmla="*/ 0 h 713"/>
                <a:gd name="T2" fmla="*/ 2147483646 w 387"/>
                <a:gd name="T3" fmla="*/ 0 h 713"/>
                <a:gd name="T4" fmla="*/ 2147483646 w 387"/>
                <a:gd name="T5" fmla="*/ 2147483646 h 713"/>
                <a:gd name="T6" fmla="*/ 2147483646 w 387"/>
                <a:gd name="T7" fmla="*/ 2147483646 h 713"/>
                <a:gd name="T8" fmla="*/ 2147483646 w 387"/>
                <a:gd name="T9" fmla="*/ 2147483646 h 713"/>
                <a:gd name="T10" fmla="*/ 2147483646 w 387"/>
                <a:gd name="T11" fmla="*/ 2147483646 h 713"/>
                <a:gd name="T12" fmla="*/ 0 w 387"/>
                <a:gd name="T13" fmla="*/ 2147483646 h 713"/>
                <a:gd name="T14" fmla="*/ 0 w 387"/>
                <a:gd name="T15" fmla="*/ 2147483646 h 713"/>
                <a:gd name="T16" fmla="*/ 2147483646 w 387"/>
                <a:gd name="T17" fmla="*/ 0 h 7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7"/>
                <a:gd name="T28" fmla="*/ 0 h 713"/>
                <a:gd name="T29" fmla="*/ 387 w 387"/>
                <a:gd name="T30" fmla="*/ 713 h 7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7" h="713">
                  <a:moveTo>
                    <a:pt x="63" y="0"/>
                  </a:moveTo>
                  <a:cubicBezTo>
                    <a:pt x="323" y="0"/>
                    <a:pt x="323" y="0"/>
                    <a:pt x="323" y="0"/>
                  </a:cubicBezTo>
                  <a:cubicBezTo>
                    <a:pt x="358" y="0"/>
                    <a:pt x="387" y="29"/>
                    <a:pt x="387" y="64"/>
                  </a:cubicBezTo>
                  <a:cubicBezTo>
                    <a:pt x="387" y="650"/>
                    <a:pt x="387" y="650"/>
                    <a:pt x="387" y="650"/>
                  </a:cubicBezTo>
                  <a:cubicBezTo>
                    <a:pt x="387" y="685"/>
                    <a:pt x="358" y="713"/>
                    <a:pt x="323" y="713"/>
                  </a:cubicBezTo>
                  <a:cubicBezTo>
                    <a:pt x="63" y="713"/>
                    <a:pt x="63" y="713"/>
                    <a:pt x="63" y="713"/>
                  </a:cubicBezTo>
                  <a:cubicBezTo>
                    <a:pt x="28" y="713"/>
                    <a:pt x="0" y="685"/>
                    <a:pt x="0" y="650"/>
                  </a:cubicBezTo>
                  <a:cubicBezTo>
                    <a:pt x="0" y="64"/>
                    <a:pt x="0" y="64"/>
                    <a:pt x="0" y="64"/>
                  </a:cubicBezTo>
                  <a:cubicBezTo>
                    <a:pt x="0" y="29"/>
                    <a:pt x="28" y="0"/>
                    <a:pt x="63" y="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25" name="Rectangle 7">
              <a:extLst>
                <a:ext uri="{FF2B5EF4-FFF2-40B4-BE49-F238E27FC236}">
                  <a16:creationId xmlns:a16="http://schemas.microsoft.com/office/drawing/2014/main" id="{CA3B3FC8-7E5F-40DC-ADDF-C54E95BF02BB}"/>
                </a:ext>
              </a:extLst>
            </p:cNvPr>
            <p:cNvSpPr>
              <a:spLocks noChangeArrowheads="1"/>
            </p:cNvSpPr>
            <p:nvPr/>
          </p:nvSpPr>
          <p:spPr bwMode="auto">
            <a:xfrm>
              <a:off x="20637" y="119063"/>
              <a:ext cx="676275" cy="1109663"/>
            </a:xfrm>
            <a:prstGeom prst="rect">
              <a:avLst/>
            </a:prstGeom>
            <a:solidFill>
              <a:srgbClr val="ED7B5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26" name="Rectangle 8">
              <a:extLst>
                <a:ext uri="{FF2B5EF4-FFF2-40B4-BE49-F238E27FC236}">
                  <a16:creationId xmlns:a16="http://schemas.microsoft.com/office/drawing/2014/main" id="{3C6EF5B3-7190-4946-9EC8-624500277D13}"/>
                </a:ext>
              </a:extLst>
            </p:cNvPr>
            <p:cNvSpPr>
              <a:spLocks noChangeArrowheads="1"/>
            </p:cNvSpPr>
            <p:nvPr/>
          </p:nvSpPr>
          <p:spPr bwMode="auto">
            <a:xfrm>
              <a:off x="290512" y="76200"/>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27" name="Oval 9">
              <a:extLst>
                <a:ext uri="{FF2B5EF4-FFF2-40B4-BE49-F238E27FC236}">
                  <a16:creationId xmlns:a16="http://schemas.microsoft.com/office/drawing/2014/main" id="{A8021A79-072D-4445-B537-BD16300B03AD}"/>
                </a:ext>
              </a:extLst>
            </p:cNvPr>
            <p:cNvSpPr>
              <a:spLocks noChangeArrowheads="1"/>
            </p:cNvSpPr>
            <p:nvPr/>
          </p:nvSpPr>
          <p:spPr bwMode="auto">
            <a:xfrm>
              <a:off x="346075" y="33338"/>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28" name="Freeform 10">
              <a:extLst>
                <a:ext uri="{FF2B5EF4-FFF2-40B4-BE49-F238E27FC236}">
                  <a16:creationId xmlns:a16="http://schemas.microsoft.com/office/drawing/2014/main" id="{6840AD0C-4827-443B-A6BD-4BDADB6BFF0C}"/>
                </a:ext>
              </a:extLst>
            </p:cNvPr>
            <p:cNvSpPr>
              <a:spLocks noChangeArrowheads="1"/>
            </p:cNvSpPr>
            <p:nvPr/>
          </p:nvSpPr>
          <p:spPr bwMode="auto">
            <a:xfrm>
              <a:off x="112712" y="566738"/>
              <a:ext cx="493713" cy="357188"/>
            </a:xfrm>
            <a:custGeom>
              <a:avLst/>
              <a:gdLst>
                <a:gd name="T0" fmla="*/ 2147483646 w 311"/>
                <a:gd name="T1" fmla="*/ 2147483646 h 225"/>
                <a:gd name="T2" fmla="*/ 2147483646 w 311"/>
                <a:gd name="T3" fmla="*/ 2147483646 h 225"/>
                <a:gd name="T4" fmla="*/ 0 w 311"/>
                <a:gd name="T5" fmla="*/ 2147483646 h 225"/>
                <a:gd name="T6" fmla="*/ 2147483646 w 311"/>
                <a:gd name="T7" fmla="*/ 0 h 225"/>
                <a:gd name="T8" fmla="*/ 2147483646 w 311"/>
                <a:gd name="T9" fmla="*/ 2147483646 h 225"/>
                <a:gd name="T10" fmla="*/ 0 60000 65536"/>
                <a:gd name="T11" fmla="*/ 0 60000 65536"/>
                <a:gd name="T12" fmla="*/ 0 60000 65536"/>
                <a:gd name="T13" fmla="*/ 0 60000 65536"/>
                <a:gd name="T14" fmla="*/ 0 60000 65536"/>
                <a:gd name="T15" fmla="*/ 0 w 311"/>
                <a:gd name="T16" fmla="*/ 0 h 225"/>
                <a:gd name="T17" fmla="*/ 311 w 311"/>
                <a:gd name="T18" fmla="*/ 225 h 225"/>
              </a:gdLst>
              <a:ahLst/>
              <a:cxnLst>
                <a:cxn ang="T10">
                  <a:pos x="T0" y="T1"/>
                </a:cxn>
                <a:cxn ang="T11">
                  <a:pos x="T2" y="T3"/>
                </a:cxn>
                <a:cxn ang="T12">
                  <a:pos x="T4" y="T5"/>
                </a:cxn>
                <a:cxn ang="T13">
                  <a:pos x="T6" y="T7"/>
                </a:cxn>
                <a:cxn ang="T14">
                  <a:pos x="T8" y="T9"/>
                </a:cxn>
              </a:cxnLst>
              <a:rect l="T15" t="T16" r="T17" b="T18"/>
              <a:pathLst>
                <a:path w="311" h="225">
                  <a:moveTo>
                    <a:pt x="311" y="112"/>
                  </a:moveTo>
                  <a:lnTo>
                    <a:pt x="155" y="225"/>
                  </a:lnTo>
                  <a:lnTo>
                    <a:pt x="0" y="112"/>
                  </a:lnTo>
                  <a:lnTo>
                    <a:pt x="155" y="0"/>
                  </a:lnTo>
                  <a:lnTo>
                    <a:pt x="311" y="112"/>
                  </a:lnTo>
                  <a:close/>
                </a:path>
              </a:pathLst>
            </a:custGeom>
            <a:solidFill>
              <a:srgbClr val="4674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29" name="Rectangle 11">
              <a:extLst>
                <a:ext uri="{FF2B5EF4-FFF2-40B4-BE49-F238E27FC236}">
                  <a16:creationId xmlns:a16="http://schemas.microsoft.com/office/drawing/2014/main" id="{B93197DA-FC75-4C41-96D0-37C400C61E77}"/>
                </a:ext>
              </a:extLst>
            </p:cNvPr>
            <p:cNvSpPr>
              <a:spLocks noChangeArrowheads="1"/>
            </p:cNvSpPr>
            <p:nvPr/>
          </p:nvSpPr>
          <p:spPr bwMode="auto">
            <a:xfrm>
              <a:off x="179387" y="598488"/>
              <a:ext cx="360363" cy="438150"/>
            </a:xfrm>
            <a:prstGeom prst="rect">
              <a:avLst/>
            </a:prstGeom>
            <a:solidFill>
              <a:srgbClr val="FFFDFA"/>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30" name="Rectangle 12">
              <a:extLst>
                <a:ext uri="{FF2B5EF4-FFF2-40B4-BE49-F238E27FC236}">
                  <a16:creationId xmlns:a16="http://schemas.microsoft.com/office/drawing/2014/main" id="{E40B5C28-417F-48E3-81CF-67DF242B89BF}"/>
                </a:ext>
              </a:extLst>
            </p:cNvPr>
            <p:cNvSpPr>
              <a:spLocks noChangeArrowheads="1"/>
            </p:cNvSpPr>
            <p:nvPr/>
          </p:nvSpPr>
          <p:spPr bwMode="auto">
            <a:xfrm>
              <a:off x="234950" y="657225"/>
              <a:ext cx="104775" cy="20638"/>
            </a:xfrm>
            <a:prstGeom prst="rect">
              <a:avLst/>
            </a:prstGeom>
            <a:solidFill>
              <a:srgbClr val="CCCCC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31" name="Rectangle 13">
              <a:extLst>
                <a:ext uri="{FF2B5EF4-FFF2-40B4-BE49-F238E27FC236}">
                  <a16:creationId xmlns:a16="http://schemas.microsoft.com/office/drawing/2014/main" id="{B2BD55A0-66EA-4B45-88A5-0E3537CFFC59}"/>
                </a:ext>
              </a:extLst>
            </p:cNvPr>
            <p:cNvSpPr>
              <a:spLocks noChangeArrowheads="1"/>
            </p:cNvSpPr>
            <p:nvPr/>
          </p:nvSpPr>
          <p:spPr bwMode="auto">
            <a:xfrm>
              <a:off x="234950" y="698500"/>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32" name="Rectangle 14">
              <a:extLst>
                <a:ext uri="{FF2B5EF4-FFF2-40B4-BE49-F238E27FC236}">
                  <a16:creationId xmlns:a16="http://schemas.microsoft.com/office/drawing/2014/main" id="{42D79DAF-22C5-4D6D-AA56-FB494C8CA71D}"/>
                </a:ext>
              </a:extLst>
            </p:cNvPr>
            <p:cNvSpPr>
              <a:spLocks noChangeArrowheads="1"/>
            </p:cNvSpPr>
            <p:nvPr/>
          </p:nvSpPr>
          <p:spPr bwMode="auto">
            <a:xfrm>
              <a:off x="234950" y="73818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33" name="Rectangle 15">
              <a:extLst>
                <a:ext uri="{FF2B5EF4-FFF2-40B4-BE49-F238E27FC236}">
                  <a16:creationId xmlns:a16="http://schemas.microsoft.com/office/drawing/2014/main" id="{03FFCC1A-06B0-4ADD-81E8-097CBC4DF581}"/>
                </a:ext>
              </a:extLst>
            </p:cNvPr>
            <p:cNvSpPr>
              <a:spLocks noChangeArrowheads="1"/>
            </p:cNvSpPr>
            <p:nvPr/>
          </p:nvSpPr>
          <p:spPr bwMode="auto">
            <a:xfrm>
              <a:off x="234950" y="774700"/>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34" name="Rectangle 16">
              <a:extLst>
                <a:ext uri="{FF2B5EF4-FFF2-40B4-BE49-F238E27FC236}">
                  <a16:creationId xmlns:a16="http://schemas.microsoft.com/office/drawing/2014/main" id="{F7DEDE73-7167-48DE-8AF5-7F9298055E26}"/>
                </a:ext>
              </a:extLst>
            </p:cNvPr>
            <p:cNvSpPr>
              <a:spLocks noChangeArrowheads="1"/>
            </p:cNvSpPr>
            <p:nvPr/>
          </p:nvSpPr>
          <p:spPr bwMode="auto">
            <a:xfrm>
              <a:off x="234950" y="81438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35" name="Rectangle 17">
              <a:extLst>
                <a:ext uri="{FF2B5EF4-FFF2-40B4-BE49-F238E27FC236}">
                  <a16:creationId xmlns:a16="http://schemas.microsoft.com/office/drawing/2014/main" id="{C30A27A1-B2ED-4B21-8673-A079FBDC44B1}"/>
                </a:ext>
              </a:extLst>
            </p:cNvPr>
            <p:cNvSpPr>
              <a:spLocks noChangeArrowheads="1"/>
            </p:cNvSpPr>
            <p:nvPr/>
          </p:nvSpPr>
          <p:spPr bwMode="auto">
            <a:xfrm>
              <a:off x="234950" y="85248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36" name="Rectangle 18">
              <a:extLst>
                <a:ext uri="{FF2B5EF4-FFF2-40B4-BE49-F238E27FC236}">
                  <a16:creationId xmlns:a16="http://schemas.microsoft.com/office/drawing/2014/main" id="{1712FE1B-095E-45EC-B581-3C6424D36EA9}"/>
                </a:ext>
              </a:extLst>
            </p:cNvPr>
            <p:cNvSpPr>
              <a:spLocks noChangeArrowheads="1"/>
            </p:cNvSpPr>
            <p:nvPr/>
          </p:nvSpPr>
          <p:spPr bwMode="auto">
            <a:xfrm>
              <a:off x="234950" y="892175"/>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37" name="Freeform 19">
              <a:extLst>
                <a:ext uri="{FF2B5EF4-FFF2-40B4-BE49-F238E27FC236}">
                  <a16:creationId xmlns:a16="http://schemas.microsoft.com/office/drawing/2014/main" id="{7283C5CE-BBAA-4F72-8BCB-B5D083ECC3CB}"/>
                </a:ext>
              </a:extLst>
            </p:cNvPr>
            <p:cNvSpPr>
              <a:spLocks noChangeArrowheads="1"/>
            </p:cNvSpPr>
            <p:nvPr/>
          </p:nvSpPr>
          <p:spPr bwMode="auto">
            <a:xfrm>
              <a:off x="112712" y="744538"/>
              <a:ext cx="493713" cy="292100"/>
            </a:xfrm>
            <a:custGeom>
              <a:avLst/>
              <a:gdLst>
                <a:gd name="T0" fmla="*/ 0 w 311"/>
                <a:gd name="T1" fmla="*/ 2147483646 h 184"/>
                <a:gd name="T2" fmla="*/ 2147483646 w 311"/>
                <a:gd name="T3" fmla="*/ 2147483646 h 184"/>
                <a:gd name="T4" fmla="*/ 2147483646 w 311"/>
                <a:gd name="T5" fmla="*/ 0 h 184"/>
                <a:gd name="T6" fmla="*/ 2147483646 w 311"/>
                <a:gd name="T7" fmla="*/ 2147483646 h 184"/>
                <a:gd name="T8" fmla="*/ 0 w 311"/>
                <a:gd name="T9" fmla="*/ 0 h 184"/>
                <a:gd name="T10" fmla="*/ 0 w 311"/>
                <a:gd name="T11" fmla="*/ 2147483646 h 184"/>
                <a:gd name="T12" fmla="*/ 0 60000 65536"/>
                <a:gd name="T13" fmla="*/ 0 60000 65536"/>
                <a:gd name="T14" fmla="*/ 0 60000 65536"/>
                <a:gd name="T15" fmla="*/ 0 60000 65536"/>
                <a:gd name="T16" fmla="*/ 0 60000 65536"/>
                <a:gd name="T17" fmla="*/ 0 60000 65536"/>
                <a:gd name="T18" fmla="*/ 0 w 311"/>
                <a:gd name="T19" fmla="*/ 0 h 184"/>
                <a:gd name="T20" fmla="*/ 311 w 311"/>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311" h="184">
                  <a:moveTo>
                    <a:pt x="0" y="184"/>
                  </a:moveTo>
                  <a:lnTo>
                    <a:pt x="311" y="184"/>
                  </a:lnTo>
                  <a:lnTo>
                    <a:pt x="311" y="0"/>
                  </a:lnTo>
                  <a:lnTo>
                    <a:pt x="155" y="113"/>
                  </a:lnTo>
                  <a:lnTo>
                    <a:pt x="0" y="0"/>
                  </a:lnTo>
                  <a:lnTo>
                    <a:pt x="0" y="184"/>
                  </a:lnTo>
                  <a:close/>
                </a:path>
              </a:pathLst>
            </a:custGeom>
            <a:solidFill>
              <a:srgbClr val="5F8AB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38" name="Freeform 20">
              <a:extLst>
                <a:ext uri="{FF2B5EF4-FFF2-40B4-BE49-F238E27FC236}">
                  <a16:creationId xmlns:a16="http://schemas.microsoft.com/office/drawing/2014/main" id="{CE368FAD-2A31-4A9D-A2C7-1757CEFBDF66}"/>
                </a:ext>
              </a:extLst>
            </p:cNvPr>
            <p:cNvSpPr>
              <a:spLocks noChangeArrowheads="1"/>
            </p:cNvSpPr>
            <p:nvPr/>
          </p:nvSpPr>
          <p:spPr bwMode="auto">
            <a:xfrm>
              <a:off x="112712" y="892175"/>
              <a:ext cx="493713" cy="144463"/>
            </a:xfrm>
            <a:custGeom>
              <a:avLst/>
              <a:gdLst>
                <a:gd name="T0" fmla="*/ 0 w 311"/>
                <a:gd name="T1" fmla="*/ 2147483646 h 91"/>
                <a:gd name="T2" fmla="*/ 2147483646 w 311"/>
                <a:gd name="T3" fmla="*/ 2147483646 h 91"/>
                <a:gd name="T4" fmla="*/ 2147483646 w 311"/>
                <a:gd name="T5" fmla="*/ 0 h 91"/>
                <a:gd name="T6" fmla="*/ 2147483646 w 311"/>
                <a:gd name="T7" fmla="*/ 0 h 91"/>
                <a:gd name="T8" fmla="*/ 2147483646 w 311"/>
                <a:gd name="T9" fmla="*/ 0 h 91"/>
                <a:gd name="T10" fmla="*/ 0 w 311"/>
                <a:gd name="T11" fmla="*/ 2147483646 h 91"/>
                <a:gd name="T12" fmla="*/ 0 60000 65536"/>
                <a:gd name="T13" fmla="*/ 0 60000 65536"/>
                <a:gd name="T14" fmla="*/ 0 60000 65536"/>
                <a:gd name="T15" fmla="*/ 0 60000 65536"/>
                <a:gd name="T16" fmla="*/ 0 60000 65536"/>
                <a:gd name="T17" fmla="*/ 0 60000 65536"/>
                <a:gd name="T18" fmla="*/ 0 w 311"/>
                <a:gd name="T19" fmla="*/ 0 h 91"/>
                <a:gd name="T20" fmla="*/ 311 w 31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311" h="91">
                  <a:moveTo>
                    <a:pt x="0" y="91"/>
                  </a:moveTo>
                  <a:lnTo>
                    <a:pt x="311" y="91"/>
                  </a:lnTo>
                  <a:lnTo>
                    <a:pt x="184" y="0"/>
                  </a:lnTo>
                  <a:lnTo>
                    <a:pt x="127" y="0"/>
                  </a:lnTo>
                  <a:lnTo>
                    <a:pt x="0" y="91"/>
                  </a:lnTo>
                  <a:close/>
                </a:path>
              </a:pathLst>
            </a:custGeom>
            <a:solidFill>
              <a:srgbClr val="ABCDE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39" name="Freeform 21">
              <a:extLst>
                <a:ext uri="{FF2B5EF4-FFF2-40B4-BE49-F238E27FC236}">
                  <a16:creationId xmlns:a16="http://schemas.microsoft.com/office/drawing/2014/main" id="{1F72A37E-39CA-417D-AC9D-F3154FE4450D}"/>
                </a:ext>
              </a:extLst>
            </p:cNvPr>
            <p:cNvSpPr>
              <a:spLocks noChangeArrowheads="1"/>
            </p:cNvSpPr>
            <p:nvPr/>
          </p:nvSpPr>
          <p:spPr bwMode="auto">
            <a:xfrm>
              <a:off x="266700" y="285750"/>
              <a:ext cx="185738" cy="71438"/>
            </a:xfrm>
            <a:custGeom>
              <a:avLst/>
              <a:gdLst>
                <a:gd name="T0" fmla="*/ 2147483646 w 100"/>
                <a:gd name="T1" fmla="*/ 0 h 38"/>
                <a:gd name="T2" fmla="*/ 2147483646 w 100"/>
                <a:gd name="T3" fmla="*/ 0 h 38"/>
                <a:gd name="T4" fmla="*/ 2147483646 w 100"/>
                <a:gd name="T5" fmla="*/ 2147483646 h 38"/>
                <a:gd name="T6" fmla="*/ 2147483646 w 100"/>
                <a:gd name="T7" fmla="*/ 2147483646 h 38"/>
                <a:gd name="T8" fmla="*/ 2147483646 w 100"/>
                <a:gd name="T9" fmla="*/ 2147483646 h 38"/>
                <a:gd name="T10" fmla="*/ 2147483646 w 100"/>
                <a:gd name="T11" fmla="*/ 2147483646 h 38"/>
                <a:gd name="T12" fmla="*/ 0 w 100"/>
                <a:gd name="T13" fmla="*/ 2147483646 h 38"/>
                <a:gd name="T14" fmla="*/ 0 w 100"/>
                <a:gd name="T15" fmla="*/ 2147483646 h 38"/>
                <a:gd name="T16" fmla="*/ 2147483646 w 100"/>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38"/>
                <a:gd name="T29" fmla="*/ 100 w 100"/>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38">
                  <a:moveTo>
                    <a:pt x="8" y="0"/>
                  </a:moveTo>
                  <a:cubicBezTo>
                    <a:pt x="92" y="0"/>
                    <a:pt x="92" y="0"/>
                    <a:pt x="92" y="0"/>
                  </a:cubicBezTo>
                  <a:cubicBezTo>
                    <a:pt x="97" y="0"/>
                    <a:pt x="100" y="4"/>
                    <a:pt x="100" y="8"/>
                  </a:cubicBezTo>
                  <a:cubicBezTo>
                    <a:pt x="100" y="30"/>
                    <a:pt x="100" y="30"/>
                    <a:pt x="100" y="30"/>
                  </a:cubicBezTo>
                  <a:cubicBezTo>
                    <a:pt x="100" y="34"/>
                    <a:pt x="97" y="38"/>
                    <a:pt x="92" y="38"/>
                  </a:cubicBezTo>
                  <a:cubicBezTo>
                    <a:pt x="8" y="38"/>
                    <a:pt x="8" y="38"/>
                    <a:pt x="8" y="38"/>
                  </a:cubicBezTo>
                  <a:cubicBezTo>
                    <a:pt x="3" y="38"/>
                    <a:pt x="0" y="34"/>
                    <a:pt x="0" y="30"/>
                  </a:cubicBezTo>
                  <a:cubicBezTo>
                    <a:pt x="0" y="8"/>
                    <a:pt x="0" y="8"/>
                    <a:pt x="0" y="8"/>
                  </a:cubicBezTo>
                  <a:cubicBezTo>
                    <a:pt x="0" y="4"/>
                    <a:pt x="3" y="0"/>
                    <a:pt x="8" y="0"/>
                  </a:cubicBezTo>
                  <a:close/>
                </a:path>
              </a:pathLst>
            </a:custGeom>
            <a:solidFill>
              <a:srgbClr val="FFBE3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40" name="Rectangle 22">
              <a:extLst>
                <a:ext uri="{FF2B5EF4-FFF2-40B4-BE49-F238E27FC236}">
                  <a16:creationId xmlns:a16="http://schemas.microsoft.com/office/drawing/2014/main" id="{B49FBA30-26DE-4F49-BCD6-E02B8C422C04}"/>
                </a:ext>
              </a:extLst>
            </p:cNvPr>
            <p:cNvSpPr>
              <a:spLocks noChangeArrowheads="1"/>
            </p:cNvSpPr>
            <p:nvPr/>
          </p:nvSpPr>
          <p:spPr bwMode="auto">
            <a:xfrm>
              <a:off x="309562" y="296863"/>
              <a:ext cx="93619"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kumimoji="0" lang="zh-CN" altLang="en-US" sz="400" i="1">
                  <a:solidFill>
                    <a:srgbClr val="FFFFFF"/>
                  </a:solidFill>
                  <a:latin typeface="时尚中黑简体" pitchFamily="2" charset="-122"/>
                  <a:ea typeface="时尚中黑简体" pitchFamily="2" charset="-122"/>
                  <a:sym typeface="时尚中黑简体" pitchFamily="2" charset="-122"/>
                </a:rPr>
                <a:t>SEND</a:t>
              </a:r>
              <a:endParaRPr kumimoji="0" lang="zh-CN" altLang="en-US" sz="1800" i="1">
                <a:latin typeface="时尚中黑简体" pitchFamily="2" charset="-122"/>
                <a:ea typeface="时尚中黑简体" pitchFamily="2" charset="-122"/>
                <a:sym typeface="时尚中黑简体" pitchFamily="2" charset="-122"/>
              </a:endParaRPr>
            </a:p>
          </p:txBody>
        </p:sp>
        <p:sp>
          <p:nvSpPr>
            <p:cNvPr id="11341" name="Rectangle 23">
              <a:extLst>
                <a:ext uri="{FF2B5EF4-FFF2-40B4-BE49-F238E27FC236}">
                  <a16:creationId xmlns:a16="http://schemas.microsoft.com/office/drawing/2014/main" id="{EA4C5E84-85CA-4A1D-832D-B8FDEE8E36B3}"/>
                </a:ext>
              </a:extLst>
            </p:cNvPr>
            <p:cNvSpPr>
              <a:spLocks noChangeArrowheads="1"/>
            </p:cNvSpPr>
            <p:nvPr/>
          </p:nvSpPr>
          <p:spPr bwMode="auto">
            <a:xfrm>
              <a:off x="150812" y="203200"/>
              <a:ext cx="396769"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kumimoji="0" lang="zh-CN" altLang="en-US" sz="400" i="1">
                  <a:solidFill>
                    <a:srgbClr val="FFFFFF"/>
                  </a:solidFill>
                  <a:latin typeface="时尚中黑简体" pitchFamily="2" charset="-122"/>
                  <a:ea typeface="时尚中黑简体" pitchFamily="2" charset="-122"/>
                  <a:sym typeface="时尚中黑简体" pitchFamily="2" charset="-122"/>
                </a:rPr>
                <a:t>SEND YOUR MESSAGE</a:t>
              </a:r>
              <a:endParaRPr kumimoji="0" lang="zh-CN" altLang="en-US" sz="1800" i="1">
                <a:latin typeface="时尚中黑简体" pitchFamily="2" charset="-122"/>
                <a:ea typeface="时尚中黑简体" pitchFamily="2" charset="-122"/>
                <a:sym typeface="时尚中黑简体" pitchFamily="2" charset="-122"/>
              </a:endParaRPr>
            </a:p>
          </p:txBody>
        </p:sp>
      </p:grpSp>
      <p:grpSp>
        <p:nvGrpSpPr>
          <p:cNvPr id="11270" name="组合 41">
            <a:extLst>
              <a:ext uri="{FF2B5EF4-FFF2-40B4-BE49-F238E27FC236}">
                <a16:creationId xmlns:a16="http://schemas.microsoft.com/office/drawing/2014/main" id="{56864F6A-3C60-4878-B37A-48918D7BEF33}"/>
              </a:ext>
            </a:extLst>
          </p:cNvPr>
          <p:cNvGrpSpPr>
            <a:grpSpLocks/>
          </p:cNvGrpSpPr>
          <p:nvPr/>
        </p:nvGrpSpPr>
        <p:grpSpPr bwMode="auto">
          <a:xfrm>
            <a:off x="5148263" y="773113"/>
            <a:ext cx="1033462" cy="1903412"/>
            <a:chOff x="0" y="0"/>
            <a:chExt cx="719138" cy="1323975"/>
          </a:xfrm>
        </p:grpSpPr>
        <p:sp>
          <p:nvSpPr>
            <p:cNvPr id="11292" name="Freeform 379">
              <a:extLst>
                <a:ext uri="{FF2B5EF4-FFF2-40B4-BE49-F238E27FC236}">
                  <a16:creationId xmlns:a16="http://schemas.microsoft.com/office/drawing/2014/main" id="{E32BB2B8-FB56-4305-B92D-4A5B99421802}"/>
                </a:ext>
              </a:extLst>
            </p:cNvPr>
            <p:cNvSpPr>
              <a:spLocks noChangeArrowheads="1"/>
            </p:cNvSpPr>
            <p:nvPr/>
          </p:nvSpPr>
          <p:spPr bwMode="auto">
            <a:xfrm>
              <a:off x="0" y="0"/>
              <a:ext cx="719138" cy="1323975"/>
            </a:xfrm>
            <a:custGeom>
              <a:avLst/>
              <a:gdLst>
                <a:gd name="T0" fmla="*/ 2147483646 w 387"/>
                <a:gd name="T1" fmla="*/ 0 h 712"/>
                <a:gd name="T2" fmla="*/ 2147483646 w 387"/>
                <a:gd name="T3" fmla="*/ 0 h 712"/>
                <a:gd name="T4" fmla="*/ 2147483646 w 387"/>
                <a:gd name="T5" fmla="*/ 2147483646 h 712"/>
                <a:gd name="T6" fmla="*/ 2147483646 w 387"/>
                <a:gd name="T7" fmla="*/ 2147483646 h 712"/>
                <a:gd name="T8" fmla="*/ 2147483646 w 387"/>
                <a:gd name="T9" fmla="*/ 2147483646 h 712"/>
                <a:gd name="T10" fmla="*/ 2147483646 w 387"/>
                <a:gd name="T11" fmla="*/ 2147483646 h 712"/>
                <a:gd name="T12" fmla="*/ 0 w 387"/>
                <a:gd name="T13" fmla="*/ 2147483646 h 712"/>
                <a:gd name="T14" fmla="*/ 0 w 387"/>
                <a:gd name="T15" fmla="*/ 2147483646 h 712"/>
                <a:gd name="T16" fmla="*/ 2147483646 w 387"/>
                <a:gd name="T17" fmla="*/ 0 h 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7"/>
                <a:gd name="T28" fmla="*/ 0 h 712"/>
                <a:gd name="T29" fmla="*/ 387 w 387"/>
                <a:gd name="T30" fmla="*/ 712 h 7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293" name="Rectangle 380">
              <a:extLst>
                <a:ext uri="{FF2B5EF4-FFF2-40B4-BE49-F238E27FC236}">
                  <a16:creationId xmlns:a16="http://schemas.microsoft.com/office/drawing/2014/main" id="{1CA472C1-E106-42D6-B2A2-25320267AF5F}"/>
                </a:ext>
              </a:extLst>
            </p:cNvPr>
            <p:cNvSpPr>
              <a:spLocks noChangeArrowheads="1"/>
            </p:cNvSpPr>
            <p:nvPr/>
          </p:nvSpPr>
          <p:spPr bwMode="auto">
            <a:xfrm>
              <a:off x="22225" y="117475"/>
              <a:ext cx="674688" cy="1109663"/>
            </a:xfrm>
            <a:prstGeom prst="rect">
              <a:avLst/>
            </a:prstGeom>
            <a:solidFill>
              <a:srgbClr val="46749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294" name="Rectangle 381">
              <a:extLst>
                <a:ext uri="{FF2B5EF4-FFF2-40B4-BE49-F238E27FC236}">
                  <a16:creationId xmlns:a16="http://schemas.microsoft.com/office/drawing/2014/main" id="{FE6458E4-418E-40E9-95BF-DE198C8137C5}"/>
                </a:ext>
              </a:extLst>
            </p:cNvPr>
            <p:cNvSpPr>
              <a:spLocks noChangeArrowheads="1"/>
            </p:cNvSpPr>
            <p:nvPr/>
          </p:nvSpPr>
          <p:spPr bwMode="auto">
            <a:xfrm>
              <a:off x="288925" y="7461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295" name="Oval 382">
              <a:extLst>
                <a:ext uri="{FF2B5EF4-FFF2-40B4-BE49-F238E27FC236}">
                  <a16:creationId xmlns:a16="http://schemas.microsoft.com/office/drawing/2014/main" id="{86BB98B8-907A-4E70-8741-CE01E4C53D36}"/>
                </a:ext>
              </a:extLst>
            </p:cNvPr>
            <p:cNvSpPr>
              <a:spLocks noChangeArrowheads="1"/>
            </p:cNvSpPr>
            <p:nvPr/>
          </p:nvSpPr>
          <p:spPr bwMode="auto">
            <a:xfrm>
              <a:off x="344487" y="31750"/>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296" name="Oval 383">
              <a:extLst>
                <a:ext uri="{FF2B5EF4-FFF2-40B4-BE49-F238E27FC236}">
                  <a16:creationId xmlns:a16="http://schemas.microsoft.com/office/drawing/2014/main" id="{088A3B00-2491-42A0-9B03-FFF097204060}"/>
                </a:ext>
              </a:extLst>
            </p:cNvPr>
            <p:cNvSpPr>
              <a:spLocks noChangeArrowheads="1"/>
            </p:cNvSpPr>
            <p:nvPr/>
          </p:nvSpPr>
          <p:spPr bwMode="auto">
            <a:xfrm>
              <a:off x="146050" y="350838"/>
              <a:ext cx="425450" cy="427038"/>
            </a:xfrm>
            <a:prstGeom prst="ellipse">
              <a:avLst/>
            </a:prstGeom>
            <a:solidFill>
              <a:srgbClr val="7FB4E3"/>
            </a:solidFill>
            <a:ln w="15875">
              <a:solidFill>
                <a:srgbClr val="FFFFFF"/>
              </a:solidFill>
              <a:round/>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297" name="Line 384">
              <a:extLst>
                <a:ext uri="{FF2B5EF4-FFF2-40B4-BE49-F238E27FC236}">
                  <a16:creationId xmlns:a16="http://schemas.microsoft.com/office/drawing/2014/main" id="{2270018F-1496-40E7-90BD-4C9651C037FB}"/>
                </a:ext>
              </a:extLst>
            </p:cNvPr>
            <p:cNvSpPr>
              <a:spLocks noChangeShapeType="1"/>
            </p:cNvSpPr>
            <p:nvPr/>
          </p:nvSpPr>
          <p:spPr bwMode="auto">
            <a:xfrm flipH="1" flipV="1">
              <a:off x="217487" y="500063"/>
              <a:ext cx="141288" cy="65088"/>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8" name="Line 385">
              <a:extLst>
                <a:ext uri="{FF2B5EF4-FFF2-40B4-BE49-F238E27FC236}">
                  <a16:creationId xmlns:a16="http://schemas.microsoft.com/office/drawing/2014/main" id="{ADF20729-647F-44BB-86D1-263FB46C75EE}"/>
                </a:ext>
              </a:extLst>
            </p:cNvPr>
            <p:cNvSpPr>
              <a:spLocks noChangeShapeType="1"/>
            </p:cNvSpPr>
            <p:nvPr/>
          </p:nvSpPr>
          <p:spPr bwMode="auto">
            <a:xfrm flipV="1">
              <a:off x="358775" y="508000"/>
              <a:ext cx="71438" cy="57150"/>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9" name="Rectangle 386">
              <a:extLst>
                <a:ext uri="{FF2B5EF4-FFF2-40B4-BE49-F238E27FC236}">
                  <a16:creationId xmlns:a16="http://schemas.microsoft.com/office/drawing/2014/main" id="{88EECD6E-31F4-4CC8-BCFB-7E9F4FCEC5AE}"/>
                </a:ext>
              </a:extLst>
            </p:cNvPr>
            <p:cNvSpPr>
              <a:spLocks noChangeArrowheads="1"/>
            </p:cNvSpPr>
            <p:nvPr/>
          </p:nvSpPr>
          <p:spPr bwMode="auto">
            <a:xfrm>
              <a:off x="309562" y="852488"/>
              <a:ext cx="89161"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kumimoji="0" lang="zh-CN" altLang="en-US" sz="400" i="1">
                  <a:solidFill>
                    <a:srgbClr val="FFFFFF"/>
                  </a:solidFill>
                  <a:latin typeface="时尚中黑简体" pitchFamily="2" charset="-122"/>
                  <a:ea typeface="时尚中黑简体" pitchFamily="2" charset="-122"/>
                  <a:sym typeface="时尚中黑简体" pitchFamily="2" charset="-122"/>
                </a:rPr>
                <a:t>13:49</a:t>
              </a:r>
              <a:endParaRPr kumimoji="0" lang="zh-CN" altLang="en-US" sz="1800" i="1">
                <a:latin typeface="时尚中黑简体" pitchFamily="2" charset="-122"/>
                <a:ea typeface="时尚中黑简体" pitchFamily="2" charset="-122"/>
                <a:sym typeface="时尚中黑简体" pitchFamily="2" charset="-122"/>
              </a:endParaRPr>
            </a:p>
          </p:txBody>
        </p:sp>
        <p:sp>
          <p:nvSpPr>
            <p:cNvPr id="11300" name="Rectangle 387">
              <a:extLst>
                <a:ext uri="{FF2B5EF4-FFF2-40B4-BE49-F238E27FC236}">
                  <a16:creationId xmlns:a16="http://schemas.microsoft.com/office/drawing/2014/main" id="{968699CF-E7DE-446A-80B1-83C44D109163}"/>
                </a:ext>
              </a:extLst>
            </p:cNvPr>
            <p:cNvSpPr>
              <a:spLocks noChangeArrowheads="1"/>
            </p:cNvSpPr>
            <p:nvPr/>
          </p:nvSpPr>
          <p:spPr bwMode="auto">
            <a:xfrm>
              <a:off x="242887" y="915988"/>
              <a:ext cx="263027"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kumimoji="0" lang="zh-CN" altLang="en-US" sz="400" i="1">
                  <a:solidFill>
                    <a:srgbClr val="7FB4E3"/>
                  </a:solidFill>
                  <a:latin typeface="时尚中黑简体" pitchFamily="2" charset="-122"/>
                  <a:ea typeface="时尚中黑简体" pitchFamily="2" charset="-122"/>
                  <a:sym typeface="时尚中黑简体" pitchFamily="2" charset="-122"/>
                </a:rPr>
                <a:t>14-jan-15</a:t>
              </a:r>
              <a:endParaRPr kumimoji="0" lang="zh-CN" altLang="en-US" sz="1800" i="1">
                <a:latin typeface="时尚中黑简体" pitchFamily="2" charset="-122"/>
                <a:ea typeface="时尚中黑简体" pitchFamily="2" charset="-122"/>
                <a:sym typeface="时尚中黑简体" pitchFamily="2" charset="-122"/>
              </a:endParaRPr>
            </a:p>
          </p:txBody>
        </p:sp>
        <p:sp>
          <p:nvSpPr>
            <p:cNvPr id="11301" name="Freeform 388">
              <a:extLst>
                <a:ext uri="{FF2B5EF4-FFF2-40B4-BE49-F238E27FC236}">
                  <a16:creationId xmlns:a16="http://schemas.microsoft.com/office/drawing/2014/main" id="{E159FD70-52F2-4F37-8886-0838ED226F94}"/>
                </a:ext>
              </a:extLst>
            </p:cNvPr>
            <p:cNvSpPr>
              <a:spLocks noChangeArrowheads="1"/>
            </p:cNvSpPr>
            <p:nvPr/>
          </p:nvSpPr>
          <p:spPr bwMode="auto">
            <a:xfrm>
              <a:off x="612775" y="222250"/>
              <a:ext cx="36513" cy="47625"/>
            </a:xfrm>
            <a:custGeom>
              <a:avLst/>
              <a:gdLst>
                <a:gd name="T0" fmla="*/ 0 w 23"/>
                <a:gd name="T1" fmla="*/ 0 h 30"/>
                <a:gd name="T2" fmla="*/ 2147483646 w 23"/>
                <a:gd name="T3" fmla="*/ 2147483646 h 30"/>
                <a:gd name="T4" fmla="*/ 0 w 23"/>
                <a:gd name="T5" fmla="*/ 2147483646 h 30"/>
                <a:gd name="T6" fmla="*/ 0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02" name="Freeform 389">
              <a:extLst>
                <a:ext uri="{FF2B5EF4-FFF2-40B4-BE49-F238E27FC236}">
                  <a16:creationId xmlns:a16="http://schemas.microsoft.com/office/drawing/2014/main" id="{02CBC0B8-979D-46C2-A986-72712787CFE6}"/>
                </a:ext>
              </a:extLst>
            </p:cNvPr>
            <p:cNvSpPr>
              <a:spLocks noChangeArrowheads="1"/>
            </p:cNvSpPr>
            <p:nvPr/>
          </p:nvSpPr>
          <p:spPr bwMode="auto">
            <a:xfrm>
              <a:off x="66675" y="222250"/>
              <a:ext cx="36513" cy="47625"/>
            </a:xfrm>
            <a:custGeom>
              <a:avLst/>
              <a:gdLst>
                <a:gd name="T0" fmla="*/ 2147483646 w 23"/>
                <a:gd name="T1" fmla="*/ 0 h 30"/>
                <a:gd name="T2" fmla="*/ 0 w 23"/>
                <a:gd name="T3" fmla="*/ 2147483646 h 30"/>
                <a:gd name="T4" fmla="*/ 2147483646 w 23"/>
                <a:gd name="T5" fmla="*/ 2147483646 h 30"/>
                <a:gd name="T6" fmla="*/ 2147483646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03" name="Rectangle 390">
              <a:extLst>
                <a:ext uri="{FF2B5EF4-FFF2-40B4-BE49-F238E27FC236}">
                  <a16:creationId xmlns:a16="http://schemas.microsoft.com/office/drawing/2014/main" id="{18518F42-9B3D-4125-959C-8184B60ED74C}"/>
                </a:ext>
              </a:extLst>
            </p:cNvPr>
            <p:cNvSpPr>
              <a:spLocks noChangeArrowheads="1"/>
            </p:cNvSpPr>
            <p:nvPr/>
          </p:nvSpPr>
          <p:spPr bwMode="auto">
            <a:xfrm>
              <a:off x="258762" y="227013"/>
              <a:ext cx="190583"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kumimoji="0" lang="zh-CN" altLang="en-US" sz="400" i="1">
                  <a:solidFill>
                    <a:srgbClr val="7FB4E3"/>
                  </a:solidFill>
                  <a:latin typeface="时尚中黑简体" pitchFamily="2" charset="-122"/>
                  <a:ea typeface="时尚中黑简体" pitchFamily="2" charset="-122"/>
                  <a:sym typeface="时尚中黑简体" pitchFamily="2" charset="-122"/>
                </a:rPr>
                <a:t>NEW YORK</a:t>
              </a:r>
              <a:endParaRPr kumimoji="0" lang="zh-CN" altLang="en-US" sz="1800" i="1">
                <a:latin typeface="时尚中黑简体" pitchFamily="2" charset="-122"/>
                <a:ea typeface="时尚中黑简体" pitchFamily="2" charset="-122"/>
                <a:sym typeface="时尚中黑简体" pitchFamily="2" charset="-122"/>
              </a:endParaRPr>
            </a:p>
          </p:txBody>
        </p:sp>
        <p:sp>
          <p:nvSpPr>
            <p:cNvPr id="11304" name="Oval 391">
              <a:extLst>
                <a:ext uri="{FF2B5EF4-FFF2-40B4-BE49-F238E27FC236}">
                  <a16:creationId xmlns:a16="http://schemas.microsoft.com/office/drawing/2014/main" id="{224A82D0-9124-4E07-9B0C-EBF631B83F2C}"/>
                </a:ext>
              </a:extLst>
            </p:cNvPr>
            <p:cNvSpPr>
              <a:spLocks noChangeArrowheads="1"/>
            </p:cNvSpPr>
            <p:nvPr/>
          </p:nvSpPr>
          <p:spPr bwMode="auto">
            <a:xfrm>
              <a:off x="322262" y="1046163"/>
              <a:ext cx="71438" cy="69850"/>
            </a:xfrm>
            <a:prstGeom prst="ellipse">
              <a:avLst/>
            </a:prstGeom>
            <a:noFill/>
            <a:ln w="7938">
              <a:solidFill>
                <a:srgbClr val="7FB4E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05" name="Line 392">
              <a:extLst>
                <a:ext uri="{FF2B5EF4-FFF2-40B4-BE49-F238E27FC236}">
                  <a16:creationId xmlns:a16="http://schemas.microsoft.com/office/drawing/2014/main" id="{66E126EE-DD4D-4F21-81DA-BCE52F15FF63}"/>
                </a:ext>
              </a:extLst>
            </p:cNvPr>
            <p:cNvSpPr>
              <a:spLocks noChangeShapeType="1"/>
            </p:cNvSpPr>
            <p:nvPr/>
          </p:nvSpPr>
          <p:spPr bwMode="auto">
            <a:xfrm flipV="1">
              <a:off x="358775" y="1054100"/>
              <a:ext cx="1" cy="26988"/>
            </a:xfrm>
            <a:prstGeom prst="line">
              <a:avLst/>
            </a:prstGeom>
            <a:noFill/>
            <a:ln w="7938" cap="rnd">
              <a:solidFill>
                <a:srgbClr val="7FB4E3"/>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06" name="Line 393">
              <a:extLst>
                <a:ext uri="{FF2B5EF4-FFF2-40B4-BE49-F238E27FC236}">
                  <a16:creationId xmlns:a16="http://schemas.microsoft.com/office/drawing/2014/main" id="{75C3E80B-DA25-4B7D-BA1C-A1F14F25A52B}"/>
                </a:ext>
              </a:extLst>
            </p:cNvPr>
            <p:cNvSpPr>
              <a:spLocks noChangeShapeType="1"/>
            </p:cNvSpPr>
            <p:nvPr/>
          </p:nvSpPr>
          <p:spPr bwMode="auto">
            <a:xfrm>
              <a:off x="358775" y="1081088"/>
              <a:ext cx="17463" cy="1"/>
            </a:xfrm>
            <a:prstGeom prst="line">
              <a:avLst/>
            </a:prstGeom>
            <a:noFill/>
            <a:ln w="7938" cap="rnd">
              <a:solidFill>
                <a:srgbClr val="7FB4E3"/>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07" name="Freeform 394">
              <a:extLst>
                <a:ext uri="{FF2B5EF4-FFF2-40B4-BE49-F238E27FC236}">
                  <a16:creationId xmlns:a16="http://schemas.microsoft.com/office/drawing/2014/main" id="{B8E4958B-A762-42AF-8D8E-6B937282B975}"/>
                </a:ext>
              </a:extLst>
            </p:cNvPr>
            <p:cNvSpPr>
              <a:spLocks noChangeArrowheads="1"/>
            </p:cNvSpPr>
            <p:nvPr/>
          </p:nvSpPr>
          <p:spPr bwMode="auto">
            <a:xfrm>
              <a:off x="319087" y="1033463"/>
              <a:ext cx="25400" cy="2222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08" name="Freeform 395">
              <a:extLst>
                <a:ext uri="{FF2B5EF4-FFF2-40B4-BE49-F238E27FC236}">
                  <a16:creationId xmlns:a16="http://schemas.microsoft.com/office/drawing/2014/main" id="{5C48ECA4-8F6F-4AF8-B3DC-ACA0BA208A2F}"/>
                </a:ext>
              </a:extLst>
            </p:cNvPr>
            <p:cNvSpPr>
              <a:spLocks noChangeArrowheads="1"/>
            </p:cNvSpPr>
            <p:nvPr/>
          </p:nvSpPr>
          <p:spPr bwMode="auto">
            <a:xfrm>
              <a:off x="371475" y="1033463"/>
              <a:ext cx="25400" cy="22225"/>
            </a:xfrm>
            <a:custGeom>
              <a:avLst/>
              <a:gdLst>
                <a:gd name="T0" fmla="*/ 2147483646 w 14"/>
                <a:gd name="T1" fmla="*/ 2147483646 h 12"/>
                <a:gd name="T2" fmla="*/ 0 w 14"/>
                <a:gd name="T3" fmla="*/ 2147483646 h 12"/>
                <a:gd name="T4" fmla="*/ 2147483646 w 14"/>
                <a:gd name="T5" fmla="*/ 2147483646 h 12"/>
                <a:gd name="T6" fmla="*/ 2147483646 w 14"/>
                <a:gd name="T7" fmla="*/ 2147483646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09" name="Oval 396">
              <a:extLst>
                <a:ext uri="{FF2B5EF4-FFF2-40B4-BE49-F238E27FC236}">
                  <a16:creationId xmlns:a16="http://schemas.microsoft.com/office/drawing/2014/main" id="{80D0E8CC-2243-421E-BE10-AA2C0591822D}"/>
                </a:ext>
              </a:extLst>
            </p:cNvPr>
            <p:cNvSpPr>
              <a:spLocks noChangeArrowheads="1"/>
            </p:cNvSpPr>
            <p:nvPr/>
          </p:nvSpPr>
          <p:spPr bwMode="auto">
            <a:xfrm>
              <a:off x="331787" y="1108075"/>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10" name="Oval 397">
              <a:extLst>
                <a:ext uri="{FF2B5EF4-FFF2-40B4-BE49-F238E27FC236}">
                  <a16:creationId xmlns:a16="http://schemas.microsoft.com/office/drawing/2014/main" id="{39899B4A-F7A2-42E7-8F21-3DAA44F501FD}"/>
                </a:ext>
              </a:extLst>
            </p:cNvPr>
            <p:cNvSpPr>
              <a:spLocks noChangeArrowheads="1"/>
            </p:cNvSpPr>
            <p:nvPr/>
          </p:nvSpPr>
          <p:spPr bwMode="auto">
            <a:xfrm>
              <a:off x="373062" y="1108075"/>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kumimoji="0" lang="zh-CN" altLang="en-US" sz="1800">
                <a:solidFill>
                  <a:srgbClr val="000000"/>
                </a:solidFill>
                <a:latin typeface="时尚中黑简体" pitchFamily="2" charset="-122"/>
                <a:ea typeface="时尚中黑简体" pitchFamily="2" charset="-122"/>
                <a:sym typeface="时尚中黑简体" pitchFamily="2" charset="-122"/>
              </a:endParaRPr>
            </a:p>
          </p:txBody>
        </p:sp>
        <p:sp>
          <p:nvSpPr>
            <p:cNvPr id="11311" name="Rectangle 398">
              <a:extLst>
                <a:ext uri="{FF2B5EF4-FFF2-40B4-BE49-F238E27FC236}">
                  <a16:creationId xmlns:a16="http://schemas.microsoft.com/office/drawing/2014/main" id="{DF709E3C-2932-416B-96F2-BB39D27A55E9}"/>
                </a:ext>
              </a:extLst>
            </p:cNvPr>
            <p:cNvSpPr>
              <a:spLocks noChangeArrowheads="1"/>
            </p:cNvSpPr>
            <p:nvPr/>
          </p:nvSpPr>
          <p:spPr bwMode="auto">
            <a:xfrm>
              <a:off x="284162" y="1138238"/>
              <a:ext cx="123712"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kumimoji="0" lang="zh-CN" altLang="en-US" sz="400" i="1">
                  <a:solidFill>
                    <a:srgbClr val="7FB4E3"/>
                  </a:solidFill>
                  <a:latin typeface="时尚中黑简体" pitchFamily="2" charset="-122"/>
                  <a:ea typeface="时尚中黑简体" pitchFamily="2" charset="-122"/>
                  <a:sym typeface="时尚中黑简体" pitchFamily="2" charset="-122"/>
                </a:rPr>
                <a:t>ALARM</a:t>
              </a:r>
              <a:endParaRPr kumimoji="0" lang="zh-CN" altLang="en-US" sz="1800" i="1">
                <a:latin typeface="时尚中黑简体" pitchFamily="2" charset="-122"/>
                <a:ea typeface="时尚中黑简体" pitchFamily="2" charset="-122"/>
                <a:sym typeface="时尚中黑简体" pitchFamily="2" charset="-122"/>
              </a:endParaRPr>
            </a:p>
          </p:txBody>
        </p:sp>
        <p:sp>
          <p:nvSpPr>
            <p:cNvPr id="11312" name="Line 399">
              <a:extLst>
                <a:ext uri="{FF2B5EF4-FFF2-40B4-BE49-F238E27FC236}">
                  <a16:creationId xmlns:a16="http://schemas.microsoft.com/office/drawing/2014/main" id="{FA3C463B-6F30-46C4-9002-5D9C7A8E32E6}"/>
                </a:ext>
              </a:extLst>
            </p:cNvPr>
            <p:cNvSpPr>
              <a:spLocks noChangeShapeType="1"/>
            </p:cNvSpPr>
            <p:nvPr/>
          </p:nvSpPr>
          <p:spPr bwMode="auto">
            <a:xfrm>
              <a:off x="358775" y="350838"/>
              <a:ext cx="1" cy="3016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3" name="Line 400">
              <a:extLst>
                <a:ext uri="{FF2B5EF4-FFF2-40B4-BE49-F238E27FC236}">
                  <a16:creationId xmlns:a16="http://schemas.microsoft.com/office/drawing/2014/main" id="{ED93B31D-EFAC-4F36-B207-F3E37DB30DBC}"/>
                </a:ext>
              </a:extLst>
            </p:cNvPr>
            <p:cNvSpPr>
              <a:spLocks noChangeShapeType="1"/>
            </p:cNvSpPr>
            <p:nvPr/>
          </p:nvSpPr>
          <p:spPr bwMode="auto">
            <a:xfrm flipH="1">
              <a:off x="541337" y="565150"/>
              <a:ext cx="30163" cy="1"/>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4" name="Line 401">
              <a:extLst>
                <a:ext uri="{FF2B5EF4-FFF2-40B4-BE49-F238E27FC236}">
                  <a16:creationId xmlns:a16="http://schemas.microsoft.com/office/drawing/2014/main" id="{602AC0C7-4E05-496C-8F18-234022469207}"/>
                </a:ext>
              </a:extLst>
            </p:cNvPr>
            <p:cNvSpPr>
              <a:spLocks noChangeShapeType="1"/>
            </p:cNvSpPr>
            <p:nvPr/>
          </p:nvSpPr>
          <p:spPr bwMode="auto">
            <a:xfrm flipV="1">
              <a:off x="358775" y="749300"/>
              <a:ext cx="1" cy="28575"/>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5" name="Line 402">
              <a:extLst>
                <a:ext uri="{FF2B5EF4-FFF2-40B4-BE49-F238E27FC236}">
                  <a16:creationId xmlns:a16="http://schemas.microsoft.com/office/drawing/2014/main" id="{3D00B928-6CD6-4469-98FF-029D9AE031FF}"/>
                </a:ext>
              </a:extLst>
            </p:cNvPr>
            <p:cNvSpPr>
              <a:spLocks noChangeShapeType="1"/>
            </p:cNvSpPr>
            <p:nvPr/>
          </p:nvSpPr>
          <p:spPr bwMode="auto">
            <a:xfrm>
              <a:off x="146050" y="565150"/>
              <a:ext cx="28575" cy="1"/>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6" name="Line 403">
              <a:extLst>
                <a:ext uri="{FF2B5EF4-FFF2-40B4-BE49-F238E27FC236}">
                  <a16:creationId xmlns:a16="http://schemas.microsoft.com/office/drawing/2014/main" id="{4BABB9E5-EF18-4CF5-81C5-D814792A3A54}"/>
                </a:ext>
              </a:extLst>
            </p:cNvPr>
            <p:cNvSpPr>
              <a:spLocks noChangeShapeType="1"/>
            </p:cNvSpPr>
            <p:nvPr/>
          </p:nvSpPr>
          <p:spPr bwMode="auto">
            <a:xfrm flipH="1">
              <a:off x="450850" y="381000"/>
              <a:ext cx="12700"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7" name="Line 404">
              <a:extLst>
                <a:ext uri="{FF2B5EF4-FFF2-40B4-BE49-F238E27FC236}">
                  <a16:creationId xmlns:a16="http://schemas.microsoft.com/office/drawing/2014/main" id="{86E622F8-3C99-469C-96F4-685C973B4140}"/>
                </a:ext>
              </a:extLst>
            </p:cNvPr>
            <p:cNvSpPr>
              <a:spLocks noChangeShapeType="1"/>
            </p:cNvSpPr>
            <p:nvPr/>
          </p:nvSpPr>
          <p:spPr bwMode="auto">
            <a:xfrm flipH="1" flipV="1">
              <a:off x="517525" y="655638"/>
              <a:ext cx="23813" cy="15875"/>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8" name="Line 405">
              <a:extLst>
                <a:ext uri="{FF2B5EF4-FFF2-40B4-BE49-F238E27FC236}">
                  <a16:creationId xmlns:a16="http://schemas.microsoft.com/office/drawing/2014/main" id="{9DADDC4A-0A36-4E7A-82A6-0E2EA123E2C3}"/>
                </a:ext>
              </a:extLst>
            </p:cNvPr>
            <p:cNvSpPr>
              <a:spLocks noChangeShapeType="1"/>
            </p:cNvSpPr>
            <p:nvPr/>
          </p:nvSpPr>
          <p:spPr bwMode="auto">
            <a:xfrm flipV="1">
              <a:off x="252412" y="725488"/>
              <a:ext cx="14288"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9" name="Line 407">
              <a:extLst>
                <a:ext uri="{FF2B5EF4-FFF2-40B4-BE49-F238E27FC236}">
                  <a16:creationId xmlns:a16="http://schemas.microsoft.com/office/drawing/2014/main" id="{BCE49F2E-ABA8-472A-B8AA-7DB4CFCDFB40}"/>
                </a:ext>
              </a:extLst>
            </p:cNvPr>
            <p:cNvSpPr>
              <a:spLocks noChangeShapeType="1"/>
            </p:cNvSpPr>
            <p:nvPr/>
          </p:nvSpPr>
          <p:spPr bwMode="auto">
            <a:xfrm>
              <a:off x="174624" y="458788"/>
              <a:ext cx="23813" cy="14288"/>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20" name="Line 408">
              <a:extLst>
                <a:ext uri="{FF2B5EF4-FFF2-40B4-BE49-F238E27FC236}">
                  <a16:creationId xmlns:a16="http://schemas.microsoft.com/office/drawing/2014/main" id="{DD32AC2E-C9CF-46C0-9B7D-55E595E2651F}"/>
                </a:ext>
              </a:extLst>
            </p:cNvPr>
            <p:cNvSpPr>
              <a:spLocks noChangeShapeType="1"/>
            </p:cNvSpPr>
            <p:nvPr/>
          </p:nvSpPr>
          <p:spPr bwMode="auto">
            <a:xfrm flipH="1">
              <a:off x="517524" y="458788"/>
              <a:ext cx="23813" cy="14288"/>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21" name="Line 409">
              <a:extLst>
                <a:ext uri="{FF2B5EF4-FFF2-40B4-BE49-F238E27FC236}">
                  <a16:creationId xmlns:a16="http://schemas.microsoft.com/office/drawing/2014/main" id="{80E532E0-5ABA-4AB1-B125-208D0A199E27}"/>
                </a:ext>
              </a:extLst>
            </p:cNvPr>
            <p:cNvSpPr>
              <a:spLocks noChangeShapeType="1"/>
            </p:cNvSpPr>
            <p:nvPr/>
          </p:nvSpPr>
          <p:spPr bwMode="auto">
            <a:xfrm flipH="1" flipV="1">
              <a:off x="450849" y="725488"/>
              <a:ext cx="12700"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22" name="Line 410">
              <a:extLst>
                <a:ext uri="{FF2B5EF4-FFF2-40B4-BE49-F238E27FC236}">
                  <a16:creationId xmlns:a16="http://schemas.microsoft.com/office/drawing/2014/main" id="{D5D19355-1830-489B-BB94-D01BEDC24853}"/>
                </a:ext>
              </a:extLst>
            </p:cNvPr>
            <p:cNvSpPr>
              <a:spLocks noChangeShapeType="1"/>
            </p:cNvSpPr>
            <p:nvPr/>
          </p:nvSpPr>
          <p:spPr bwMode="auto">
            <a:xfrm flipV="1">
              <a:off x="174624" y="655638"/>
              <a:ext cx="23813" cy="15875"/>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23" name="Line 411">
              <a:extLst>
                <a:ext uri="{FF2B5EF4-FFF2-40B4-BE49-F238E27FC236}">
                  <a16:creationId xmlns:a16="http://schemas.microsoft.com/office/drawing/2014/main" id="{8826D790-F0E4-45FC-9FE1-1EB8183F5E85}"/>
                </a:ext>
              </a:extLst>
            </p:cNvPr>
            <p:cNvSpPr>
              <a:spLocks noChangeShapeType="1"/>
            </p:cNvSpPr>
            <p:nvPr/>
          </p:nvSpPr>
          <p:spPr bwMode="auto">
            <a:xfrm>
              <a:off x="252412" y="381000"/>
              <a:ext cx="14288"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271" name="矩形 74">
            <a:extLst>
              <a:ext uri="{FF2B5EF4-FFF2-40B4-BE49-F238E27FC236}">
                <a16:creationId xmlns:a16="http://schemas.microsoft.com/office/drawing/2014/main" id="{6B825240-139B-481E-AFDF-6B6458A828BE}"/>
              </a:ext>
            </a:extLst>
          </p:cNvPr>
          <p:cNvSpPr>
            <a:spLocks noChangeArrowheads="1"/>
          </p:cNvSpPr>
          <p:nvPr/>
        </p:nvSpPr>
        <p:spPr bwMode="auto">
          <a:xfrm flipV="1">
            <a:off x="1116013" y="3529013"/>
            <a:ext cx="2960687" cy="150812"/>
          </a:xfrm>
          <a:prstGeom prst="rect">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
        <p:nvSpPr>
          <p:cNvPr id="11272" name="矩形 75">
            <a:extLst>
              <a:ext uri="{FF2B5EF4-FFF2-40B4-BE49-F238E27FC236}">
                <a16:creationId xmlns:a16="http://schemas.microsoft.com/office/drawing/2014/main" id="{7DEEAD54-B01B-4746-81E5-78A0D9BBE1D1}"/>
              </a:ext>
            </a:extLst>
          </p:cNvPr>
          <p:cNvSpPr>
            <a:spLocks noChangeArrowheads="1"/>
          </p:cNvSpPr>
          <p:nvPr/>
        </p:nvSpPr>
        <p:spPr bwMode="auto">
          <a:xfrm flipV="1">
            <a:off x="1547813" y="4011613"/>
            <a:ext cx="2528887" cy="150812"/>
          </a:xfrm>
          <a:prstGeom prst="rect">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
        <p:nvSpPr>
          <p:cNvPr id="11273" name="矩形 76">
            <a:extLst>
              <a:ext uri="{FF2B5EF4-FFF2-40B4-BE49-F238E27FC236}">
                <a16:creationId xmlns:a16="http://schemas.microsoft.com/office/drawing/2014/main" id="{7797A173-20F0-487B-AE94-89772933BD17}"/>
              </a:ext>
            </a:extLst>
          </p:cNvPr>
          <p:cNvSpPr>
            <a:spLocks noChangeArrowheads="1"/>
          </p:cNvSpPr>
          <p:nvPr/>
        </p:nvSpPr>
        <p:spPr bwMode="auto">
          <a:xfrm flipV="1">
            <a:off x="2339975" y="4475163"/>
            <a:ext cx="1738313" cy="150812"/>
          </a:xfrm>
          <a:prstGeom prst="rect">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时尚中黑简体" pitchFamily="2" charset="-122"/>
              <a:ea typeface="时尚中黑简体" pitchFamily="2" charset="-122"/>
              <a:sym typeface="时尚中黑简体" pitchFamily="2" charset="-122"/>
            </a:endParaRPr>
          </a:p>
        </p:txBody>
      </p:sp>
      <p:sp>
        <p:nvSpPr>
          <p:cNvPr id="11274" name="矩形 77">
            <a:extLst>
              <a:ext uri="{FF2B5EF4-FFF2-40B4-BE49-F238E27FC236}">
                <a16:creationId xmlns:a16="http://schemas.microsoft.com/office/drawing/2014/main" id="{671D454B-342C-47A9-A663-C26E51F112F6}"/>
              </a:ext>
            </a:extLst>
          </p:cNvPr>
          <p:cNvSpPr>
            <a:spLocks noChangeArrowheads="1"/>
          </p:cNvSpPr>
          <p:nvPr/>
        </p:nvSpPr>
        <p:spPr bwMode="auto">
          <a:xfrm flipV="1">
            <a:off x="5043488" y="3529013"/>
            <a:ext cx="3200400" cy="133350"/>
          </a:xfrm>
          <a:prstGeom prst="rect">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1275" name="矩形 78">
            <a:extLst>
              <a:ext uri="{FF2B5EF4-FFF2-40B4-BE49-F238E27FC236}">
                <a16:creationId xmlns:a16="http://schemas.microsoft.com/office/drawing/2014/main" id="{A9441A21-220A-4891-AEC4-3134F11D9BBA}"/>
              </a:ext>
            </a:extLst>
          </p:cNvPr>
          <p:cNvSpPr>
            <a:spLocks noChangeArrowheads="1"/>
          </p:cNvSpPr>
          <p:nvPr/>
        </p:nvSpPr>
        <p:spPr bwMode="auto">
          <a:xfrm flipV="1">
            <a:off x="5043488" y="4011613"/>
            <a:ext cx="1831975" cy="150812"/>
          </a:xfrm>
          <a:prstGeom prst="rect">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1276" name="矩形 79">
            <a:extLst>
              <a:ext uri="{FF2B5EF4-FFF2-40B4-BE49-F238E27FC236}">
                <a16:creationId xmlns:a16="http://schemas.microsoft.com/office/drawing/2014/main" id="{1C5ABAE1-A76B-469F-9770-9F3914418E9B}"/>
              </a:ext>
            </a:extLst>
          </p:cNvPr>
          <p:cNvSpPr>
            <a:spLocks noChangeArrowheads="1"/>
          </p:cNvSpPr>
          <p:nvPr/>
        </p:nvSpPr>
        <p:spPr bwMode="auto">
          <a:xfrm flipV="1">
            <a:off x="5043488" y="4473575"/>
            <a:ext cx="2768600" cy="152400"/>
          </a:xfrm>
          <a:prstGeom prst="rect">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latin typeface="时尚中黑简体" pitchFamily="2" charset="-122"/>
              <a:ea typeface="时尚中黑简体" pitchFamily="2" charset="-122"/>
              <a:sym typeface="时尚中黑简体" pitchFamily="2" charset="-122"/>
            </a:endParaRPr>
          </a:p>
        </p:txBody>
      </p:sp>
      <p:sp>
        <p:nvSpPr>
          <p:cNvPr id="11277" name="矩形 80">
            <a:extLst>
              <a:ext uri="{FF2B5EF4-FFF2-40B4-BE49-F238E27FC236}">
                <a16:creationId xmlns:a16="http://schemas.microsoft.com/office/drawing/2014/main" id="{88ABF53F-B30B-4F3A-9875-9E72D9811470}"/>
              </a:ext>
            </a:extLst>
          </p:cNvPr>
          <p:cNvSpPr>
            <a:spLocks noChangeArrowheads="1"/>
          </p:cNvSpPr>
          <p:nvPr/>
        </p:nvSpPr>
        <p:spPr bwMode="auto">
          <a:xfrm>
            <a:off x="6408738" y="1452563"/>
            <a:ext cx="2587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200">
                <a:solidFill>
                  <a:srgbClr val="000000"/>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1278" name="矩形 81">
            <a:extLst>
              <a:ext uri="{FF2B5EF4-FFF2-40B4-BE49-F238E27FC236}">
                <a16:creationId xmlns:a16="http://schemas.microsoft.com/office/drawing/2014/main" id="{ACCDCE47-93A5-446B-A5D3-64B17DC99DB2}"/>
              </a:ext>
            </a:extLst>
          </p:cNvPr>
          <p:cNvSpPr>
            <a:spLocks noChangeArrowheads="1"/>
          </p:cNvSpPr>
          <p:nvPr/>
        </p:nvSpPr>
        <p:spPr bwMode="auto">
          <a:xfrm>
            <a:off x="6450013" y="977900"/>
            <a:ext cx="2363787" cy="365125"/>
          </a:xfrm>
          <a:prstGeom prst="rect">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400">
              <a:solidFill>
                <a:schemeClr val="bg1"/>
              </a:solidFill>
              <a:latin typeface="时尚中黑简体" pitchFamily="2" charset="-122"/>
              <a:ea typeface="时尚中黑简体" pitchFamily="2" charset="-122"/>
              <a:sym typeface="时尚中黑简体" pitchFamily="2" charset="-122"/>
            </a:endParaRPr>
          </a:p>
        </p:txBody>
      </p:sp>
      <p:sp>
        <p:nvSpPr>
          <p:cNvPr id="11279" name="矩形 82">
            <a:extLst>
              <a:ext uri="{FF2B5EF4-FFF2-40B4-BE49-F238E27FC236}">
                <a16:creationId xmlns:a16="http://schemas.microsoft.com/office/drawing/2014/main" id="{EC913FD6-E11E-41CA-8D5C-ED8A003862ED}"/>
              </a:ext>
            </a:extLst>
          </p:cNvPr>
          <p:cNvSpPr>
            <a:spLocks noChangeArrowheads="1"/>
          </p:cNvSpPr>
          <p:nvPr/>
        </p:nvSpPr>
        <p:spPr bwMode="auto">
          <a:xfrm>
            <a:off x="6450013" y="963613"/>
            <a:ext cx="2224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时尚中黑简体" pitchFamily="2" charset="-122"/>
              </a:rPr>
              <a:t>Type something here</a:t>
            </a:r>
            <a:endParaRPr kumimoji="0" lang="zh-CN" altLang="en-US" sz="1800">
              <a:latin typeface="Arial" panose="020B0604020202020204" pitchFamily="34" charset="0"/>
              <a:ea typeface="时尚中黑简体" pitchFamily="2" charset="-122"/>
            </a:endParaRPr>
          </a:p>
        </p:txBody>
      </p:sp>
      <p:sp>
        <p:nvSpPr>
          <p:cNvPr id="11280" name="矩形 83">
            <a:extLst>
              <a:ext uri="{FF2B5EF4-FFF2-40B4-BE49-F238E27FC236}">
                <a16:creationId xmlns:a16="http://schemas.microsoft.com/office/drawing/2014/main" id="{D11CCDC3-8341-4240-829B-D95E9F81EDE7}"/>
              </a:ext>
            </a:extLst>
          </p:cNvPr>
          <p:cNvSpPr>
            <a:spLocks noChangeArrowheads="1"/>
          </p:cNvSpPr>
          <p:nvPr/>
        </p:nvSpPr>
        <p:spPr bwMode="auto">
          <a:xfrm>
            <a:off x="139700" y="1541463"/>
            <a:ext cx="2587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2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1281" name="矩形 84">
            <a:extLst>
              <a:ext uri="{FF2B5EF4-FFF2-40B4-BE49-F238E27FC236}">
                <a16:creationId xmlns:a16="http://schemas.microsoft.com/office/drawing/2014/main" id="{F09D2540-630E-495A-9294-F14DBF03AE85}"/>
              </a:ext>
            </a:extLst>
          </p:cNvPr>
          <p:cNvSpPr>
            <a:spLocks noChangeArrowheads="1"/>
          </p:cNvSpPr>
          <p:nvPr/>
        </p:nvSpPr>
        <p:spPr bwMode="auto">
          <a:xfrm>
            <a:off x="309563" y="1057275"/>
            <a:ext cx="2363787" cy="365125"/>
          </a:xfrm>
          <a:prstGeom prst="rect">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endParaRPr kumimoji="0" lang="zh-CN" altLang="en-US" sz="1400">
              <a:solidFill>
                <a:schemeClr val="bg1"/>
              </a:solidFill>
              <a:latin typeface="时尚中黑简体" pitchFamily="2" charset="-122"/>
              <a:ea typeface="时尚中黑简体" pitchFamily="2" charset="-122"/>
              <a:sym typeface="时尚中黑简体" pitchFamily="2" charset="-122"/>
            </a:endParaRPr>
          </a:p>
        </p:txBody>
      </p:sp>
      <p:sp>
        <p:nvSpPr>
          <p:cNvPr id="11282" name="矩形 85">
            <a:extLst>
              <a:ext uri="{FF2B5EF4-FFF2-40B4-BE49-F238E27FC236}">
                <a16:creationId xmlns:a16="http://schemas.microsoft.com/office/drawing/2014/main" id="{669D4FF8-77C6-40CA-BCD4-0EC349874843}"/>
              </a:ext>
            </a:extLst>
          </p:cNvPr>
          <p:cNvSpPr>
            <a:spLocks noChangeArrowheads="1"/>
          </p:cNvSpPr>
          <p:nvPr/>
        </p:nvSpPr>
        <p:spPr bwMode="auto">
          <a:xfrm>
            <a:off x="450850" y="1044575"/>
            <a:ext cx="2222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600">
                <a:solidFill>
                  <a:srgbClr val="000000"/>
                </a:solidFill>
                <a:latin typeface="时尚中黑简体" pitchFamily="2" charset="-122"/>
                <a:ea typeface="时尚中黑简体" pitchFamily="2" charset="-122"/>
                <a:sym typeface="时尚中黑简体" pitchFamily="2" charset="-122"/>
              </a:rPr>
              <a:t>Type something here</a:t>
            </a:r>
            <a:endParaRPr kumimoji="0" lang="zh-CN" altLang="en-US" sz="1800">
              <a:latin typeface="Arial" panose="020B0604020202020204" pitchFamily="34" charset="0"/>
              <a:ea typeface="时尚中黑简体" pitchFamily="2" charset="-122"/>
            </a:endParaRPr>
          </a:p>
        </p:txBody>
      </p:sp>
      <p:sp>
        <p:nvSpPr>
          <p:cNvPr id="11283" name="Oval 5">
            <a:extLst>
              <a:ext uri="{FF2B5EF4-FFF2-40B4-BE49-F238E27FC236}">
                <a16:creationId xmlns:a16="http://schemas.microsoft.com/office/drawing/2014/main" id="{453B3967-A93C-4D37-9478-BFE9025C5D5C}"/>
              </a:ext>
            </a:extLst>
          </p:cNvPr>
          <p:cNvSpPr>
            <a:spLocks noChangeArrowheads="1"/>
          </p:cNvSpPr>
          <p:nvPr/>
        </p:nvSpPr>
        <p:spPr bwMode="auto">
          <a:xfrm>
            <a:off x="4162425" y="1395413"/>
            <a:ext cx="863600" cy="863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kumimoji="0" lang="en-US" altLang="zh-CN" sz="2800">
                <a:latin typeface="时尚中黑简体" pitchFamily="2" charset="-122"/>
                <a:ea typeface="时尚中黑简体" pitchFamily="2" charset="-122"/>
                <a:sym typeface="时尚中黑简体" pitchFamily="2" charset="-122"/>
              </a:rPr>
              <a:t>Vs</a:t>
            </a:r>
            <a:endParaRPr kumimoji="0" lang="zh-CN" altLang="en-US" sz="2800">
              <a:latin typeface="时尚中黑简体" pitchFamily="2" charset="-122"/>
              <a:ea typeface="时尚中黑简体" pitchFamily="2" charset="-122"/>
              <a:sym typeface="时尚中黑简体" pitchFamily="2" charset="-122"/>
            </a:endParaRPr>
          </a:p>
        </p:txBody>
      </p:sp>
      <p:sp>
        <p:nvSpPr>
          <p:cNvPr id="11284" name="矩形 87">
            <a:extLst>
              <a:ext uri="{FF2B5EF4-FFF2-40B4-BE49-F238E27FC236}">
                <a16:creationId xmlns:a16="http://schemas.microsoft.com/office/drawing/2014/main" id="{FF459879-EBDC-4397-87C7-F334EEE3FEE5}"/>
              </a:ext>
            </a:extLst>
          </p:cNvPr>
          <p:cNvSpPr>
            <a:spLocks noChangeArrowheads="1"/>
          </p:cNvSpPr>
          <p:nvPr/>
        </p:nvSpPr>
        <p:spPr bwMode="auto">
          <a:xfrm>
            <a:off x="4968875" y="3060700"/>
            <a:ext cx="1196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rgbClr val="000000"/>
                </a:solidFill>
                <a:latin typeface="时尚中黑简体" pitchFamily="2" charset="-122"/>
                <a:ea typeface="时尚中黑简体" pitchFamily="2" charset="-122"/>
                <a:sym typeface="时尚中黑简体" pitchFamily="2" charset="-122"/>
              </a:rPr>
              <a:t>Type here</a:t>
            </a:r>
          </a:p>
        </p:txBody>
      </p:sp>
      <p:sp>
        <p:nvSpPr>
          <p:cNvPr id="11285" name="矩形 88">
            <a:extLst>
              <a:ext uri="{FF2B5EF4-FFF2-40B4-BE49-F238E27FC236}">
                <a16:creationId xmlns:a16="http://schemas.microsoft.com/office/drawing/2014/main" id="{0190822C-49AD-4519-A5FD-1FED36FBB0A4}"/>
              </a:ext>
            </a:extLst>
          </p:cNvPr>
          <p:cNvSpPr>
            <a:spLocks noChangeArrowheads="1"/>
          </p:cNvSpPr>
          <p:nvPr/>
        </p:nvSpPr>
        <p:spPr bwMode="auto">
          <a:xfrm>
            <a:off x="2916238" y="3097213"/>
            <a:ext cx="1196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时尚中黑简体" pitchFamily="2" charset="-122"/>
              </a:rPr>
              <a:t>Type here</a:t>
            </a:r>
          </a:p>
        </p:txBody>
      </p:sp>
      <p:sp>
        <p:nvSpPr>
          <p:cNvPr id="11286" name="矩形 89">
            <a:extLst>
              <a:ext uri="{FF2B5EF4-FFF2-40B4-BE49-F238E27FC236}">
                <a16:creationId xmlns:a16="http://schemas.microsoft.com/office/drawing/2014/main" id="{ECD1D2D1-4A14-431C-A436-3B70AC68DE04}"/>
              </a:ext>
            </a:extLst>
          </p:cNvPr>
          <p:cNvSpPr>
            <a:spLocks noChangeArrowheads="1"/>
          </p:cNvSpPr>
          <p:nvPr/>
        </p:nvSpPr>
        <p:spPr bwMode="auto">
          <a:xfrm>
            <a:off x="396875" y="3435350"/>
            <a:ext cx="552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时尚中黑简体" pitchFamily="2" charset="-122"/>
              </a:rPr>
              <a:t>90%</a:t>
            </a:r>
          </a:p>
        </p:txBody>
      </p:sp>
      <p:sp>
        <p:nvSpPr>
          <p:cNvPr id="11287" name="矩形 90">
            <a:extLst>
              <a:ext uri="{FF2B5EF4-FFF2-40B4-BE49-F238E27FC236}">
                <a16:creationId xmlns:a16="http://schemas.microsoft.com/office/drawing/2014/main" id="{EA34445A-0306-4525-A64F-EC62574C8596}"/>
              </a:ext>
            </a:extLst>
          </p:cNvPr>
          <p:cNvSpPr>
            <a:spLocks noChangeArrowheads="1"/>
          </p:cNvSpPr>
          <p:nvPr/>
        </p:nvSpPr>
        <p:spPr bwMode="auto">
          <a:xfrm>
            <a:off x="914400" y="3917950"/>
            <a:ext cx="552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时尚中黑简体" pitchFamily="2" charset="-122"/>
              </a:rPr>
              <a:t>70%</a:t>
            </a:r>
          </a:p>
        </p:txBody>
      </p:sp>
      <p:sp>
        <p:nvSpPr>
          <p:cNvPr id="11288" name="矩形 91">
            <a:extLst>
              <a:ext uri="{FF2B5EF4-FFF2-40B4-BE49-F238E27FC236}">
                <a16:creationId xmlns:a16="http://schemas.microsoft.com/office/drawing/2014/main" id="{9385C2B8-A2C4-476C-8FF7-03C699DEBCED}"/>
              </a:ext>
            </a:extLst>
          </p:cNvPr>
          <p:cNvSpPr>
            <a:spLocks noChangeArrowheads="1"/>
          </p:cNvSpPr>
          <p:nvPr/>
        </p:nvSpPr>
        <p:spPr bwMode="auto">
          <a:xfrm>
            <a:off x="1711325" y="4381500"/>
            <a:ext cx="554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chemeClr val="bg1"/>
                </a:solidFill>
                <a:latin typeface="时尚中黑简体" pitchFamily="2" charset="-122"/>
                <a:ea typeface="时尚中黑简体" pitchFamily="2" charset="-122"/>
                <a:sym typeface="时尚中黑简体" pitchFamily="2" charset="-122"/>
              </a:rPr>
              <a:t>45%</a:t>
            </a:r>
          </a:p>
        </p:txBody>
      </p:sp>
      <p:sp>
        <p:nvSpPr>
          <p:cNvPr id="11289" name="矩形 92">
            <a:extLst>
              <a:ext uri="{FF2B5EF4-FFF2-40B4-BE49-F238E27FC236}">
                <a16:creationId xmlns:a16="http://schemas.microsoft.com/office/drawing/2014/main" id="{3480925B-E6EC-4B5A-B60E-3E59D5F1A08E}"/>
              </a:ext>
            </a:extLst>
          </p:cNvPr>
          <p:cNvSpPr>
            <a:spLocks noChangeArrowheads="1"/>
          </p:cNvSpPr>
          <p:nvPr/>
        </p:nvSpPr>
        <p:spPr bwMode="auto">
          <a:xfrm>
            <a:off x="8245475" y="3435350"/>
            <a:ext cx="552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rgbClr val="000000"/>
                </a:solidFill>
                <a:latin typeface="时尚中黑简体" pitchFamily="2" charset="-122"/>
                <a:ea typeface="时尚中黑简体" pitchFamily="2" charset="-122"/>
                <a:sym typeface="时尚中黑简体" pitchFamily="2" charset="-122"/>
              </a:rPr>
              <a:t>85%</a:t>
            </a:r>
          </a:p>
        </p:txBody>
      </p:sp>
      <p:sp>
        <p:nvSpPr>
          <p:cNvPr id="11290" name="矩形 93">
            <a:extLst>
              <a:ext uri="{FF2B5EF4-FFF2-40B4-BE49-F238E27FC236}">
                <a16:creationId xmlns:a16="http://schemas.microsoft.com/office/drawing/2014/main" id="{4D0F1923-F5AB-43D3-82F6-6356662F3695}"/>
              </a:ext>
            </a:extLst>
          </p:cNvPr>
          <p:cNvSpPr>
            <a:spLocks noChangeArrowheads="1"/>
          </p:cNvSpPr>
          <p:nvPr/>
        </p:nvSpPr>
        <p:spPr bwMode="auto">
          <a:xfrm>
            <a:off x="6883400" y="3898900"/>
            <a:ext cx="552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rgbClr val="000000"/>
                </a:solidFill>
                <a:latin typeface="时尚中黑简体" pitchFamily="2" charset="-122"/>
                <a:ea typeface="时尚中黑简体" pitchFamily="2" charset="-122"/>
                <a:sym typeface="时尚中黑简体" pitchFamily="2" charset="-122"/>
              </a:rPr>
              <a:t>63%</a:t>
            </a:r>
          </a:p>
        </p:txBody>
      </p:sp>
      <p:sp>
        <p:nvSpPr>
          <p:cNvPr id="11291" name="矩形 94">
            <a:extLst>
              <a:ext uri="{FF2B5EF4-FFF2-40B4-BE49-F238E27FC236}">
                <a16:creationId xmlns:a16="http://schemas.microsoft.com/office/drawing/2014/main" id="{BACE17DF-719D-48B3-9353-E2FDC7B5815D}"/>
              </a:ext>
            </a:extLst>
          </p:cNvPr>
          <p:cNvSpPr>
            <a:spLocks noChangeArrowheads="1"/>
          </p:cNvSpPr>
          <p:nvPr/>
        </p:nvSpPr>
        <p:spPr bwMode="auto">
          <a:xfrm>
            <a:off x="7812088" y="4381500"/>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600">
                <a:solidFill>
                  <a:srgbClr val="000000"/>
                </a:solidFill>
                <a:latin typeface="时尚中黑简体" pitchFamily="2" charset="-122"/>
                <a:ea typeface="时尚中黑简体" pitchFamily="2" charset="-122"/>
                <a:sym typeface="时尚中黑简体" pitchFamily="2" charset="-122"/>
              </a:rPr>
              <a:t>70%</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2290" name="矩形 54">
            <a:extLst>
              <a:ext uri="{FF2B5EF4-FFF2-40B4-BE49-F238E27FC236}">
                <a16:creationId xmlns:a16="http://schemas.microsoft.com/office/drawing/2014/main" id="{6EF76049-0998-4B01-8C76-2DFBD2ABBD33}"/>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chemeClr val="bg1"/>
                </a:solidFill>
                <a:latin typeface="时尚中黑简体" pitchFamily="2" charset="-122"/>
                <a:ea typeface="时尚中黑简体" pitchFamily="2" charset="-122"/>
                <a:sym typeface="时尚中黑简体" pitchFamily="2" charset="-122"/>
              </a:rPr>
              <a:t>LOGO</a:t>
            </a:r>
          </a:p>
        </p:txBody>
      </p:sp>
      <p:sp>
        <p:nvSpPr>
          <p:cNvPr id="12291" name="Freeform 5658">
            <a:extLst>
              <a:ext uri="{FF2B5EF4-FFF2-40B4-BE49-F238E27FC236}">
                <a16:creationId xmlns:a16="http://schemas.microsoft.com/office/drawing/2014/main" id="{1C13481F-F32B-49C0-A8C3-03DF7911629E}"/>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2292" name="矩形 56">
            <a:extLst>
              <a:ext uri="{FF2B5EF4-FFF2-40B4-BE49-F238E27FC236}">
                <a16:creationId xmlns:a16="http://schemas.microsoft.com/office/drawing/2014/main" id="{8F1D67DA-73CC-4ACE-AD0E-83187212843B}"/>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chemeClr val="bg1"/>
                </a:solidFill>
                <a:latin typeface="时尚中黑简体" pitchFamily="2" charset="-122"/>
                <a:ea typeface="时尚中黑简体" pitchFamily="2" charset="-122"/>
                <a:sym typeface="时尚中黑简体" pitchFamily="2" charset="-122"/>
              </a:rPr>
              <a:t>The coolest Design</a:t>
            </a:r>
          </a:p>
        </p:txBody>
      </p:sp>
      <p:sp>
        <p:nvSpPr>
          <p:cNvPr id="12293" name="矩形 57">
            <a:extLst>
              <a:ext uri="{FF2B5EF4-FFF2-40B4-BE49-F238E27FC236}">
                <a16:creationId xmlns:a16="http://schemas.microsoft.com/office/drawing/2014/main" id="{81F8CD18-A119-4A98-9C6D-2590BBEBA636}"/>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chemeClr val="bg1"/>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grpSp>
        <p:nvGrpSpPr>
          <p:cNvPr id="13318" name="组合 27">
            <a:extLst>
              <a:ext uri="{FF2B5EF4-FFF2-40B4-BE49-F238E27FC236}">
                <a16:creationId xmlns:a16="http://schemas.microsoft.com/office/drawing/2014/main" id="{630B8D6F-1251-4FF5-B32A-066C360FD26C}"/>
              </a:ext>
            </a:extLst>
          </p:cNvPr>
          <p:cNvGrpSpPr>
            <a:grpSpLocks/>
          </p:cNvGrpSpPr>
          <p:nvPr/>
        </p:nvGrpSpPr>
        <p:grpSpPr bwMode="auto">
          <a:xfrm>
            <a:off x="3243263" y="1131888"/>
            <a:ext cx="4660900" cy="688975"/>
            <a:chOff x="0" y="0"/>
            <a:chExt cx="4661272" cy="688975"/>
          </a:xfrm>
        </p:grpSpPr>
        <p:sp>
          <p:nvSpPr>
            <p:cNvPr id="12309" name="Freeform 10">
              <a:extLst>
                <a:ext uri="{FF2B5EF4-FFF2-40B4-BE49-F238E27FC236}">
                  <a16:creationId xmlns:a16="http://schemas.microsoft.com/office/drawing/2014/main" id="{F0BE79E7-A6A6-47DF-9C52-01FBAD4AB909}"/>
                </a:ext>
              </a:extLst>
            </p:cNvPr>
            <p:cNvSpPr>
              <a:spLocks noChangeArrowheads="1"/>
            </p:cNvSpPr>
            <p:nvPr/>
          </p:nvSpPr>
          <p:spPr bwMode="auto">
            <a:xfrm>
              <a:off x="0" y="0"/>
              <a:ext cx="4661272" cy="688975"/>
            </a:xfrm>
            <a:custGeom>
              <a:avLst/>
              <a:gdLst>
                <a:gd name="T0" fmla="*/ 2147483646 w 374"/>
                <a:gd name="T1" fmla="*/ 2147483646 h 73"/>
                <a:gd name="T2" fmla="*/ 2147483646 w 374"/>
                <a:gd name="T3" fmla="*/ 0 h 73"/>
                <a:gd name="T4" fmla="*/ 2147483646 w 374"/>
                <a:gd name="T5" fmla="*/ 0 h 73"/>
                <a:gd name="T6" fmla="*/ 2147483646 w 374"/>
                <a:gd name="T7" fmla="*/ 2147483646 h 73"/>
                <a:gd name="T8" fmla="*/ 2147483646 w 374"/>
                <a:gd name="T9" fmla="*/ 2147483646 h 73"/>
                <a:gd name="T10" fmla="*/ 2147483646 w 374"/>
                <a:gd name="T11" fmla="*/ 2147483646 h 73"/>
                <a:gd name="T12" fmla="*/ 2147483646 w 374"/>
                <a:gd name="T13" fmla="*/ 2147483646 h 73"/>
                <a:gd name="T14" fmla="*/ 2147483646 w 374"/>
                <a:gd name="T15" fmla="*/ 2147483646 h 73"/>
                <a:gd name="T16" fmla="*/ 2147483646 w 374"/>
                <a:gd name="T17" fmla="*/ 2147483646 h 73"/>
                <a:gd name="T18" fmla="*/ 0 w 374"/>
                <a:gd name="T19" fmla="*/ 2147483646 h 73"/>
                <a:gd name="T20" fmla="*/ 0 w 374"/>
                <a:gd name="T21" fmla="*/ 2147483646 h 73"/>
                <a:gd name="T22" fmla="*/ 2147483646 w 374"/>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4"/>
                <a:gd name="T37" fmla="*/ 0 h 73"/>
                <a:gd name="T38" fmla="*/ 374 w 374"/>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4" h="73">
                  <a:moveTo>
                    <a:pt x="374" y="72"/>
                  </a:moveTo>
                  <a:cubicBezTo>
                    <a:pt x="374" y="0"/>
                    <a:pt x="374" y="0"/>
                    <a:pt x="374" y="0"/>
                  </a:cubicBezTo>
                  <a:cubicBezTo>
                    <a:pt x="26" y="0"/>
                    <a:pt x="26" y="0"/>
                    <a:pt x="26" y="0"/>
                  </a:cubicBezTo>
                  <a:cubicBezTo>
                    <a:pt x="25" y="2"/>
                    <a:pt x="23" y="5"/>
                    <a:pt x="20" y="7"/>
                  </a:cubicBezTo>
                  <a:cubicBezTo>
                    <a:pt x="17" y="10"/>
                    <a:pt x="15" y="12"/>
                    <a:pt x="13" y="13"/>
                  </a:cubicBezTo>
                  <a:cubicBezTo>
                    <a:pt x="12" y="14"/>
                    <a:pt x="8" y="15"/>
                    <a:pt x="2" y="17"/>
                  </a:cubicBezTo>
                  <a:cubicBezTo>
                    <a:pt x="2" y="30"/>
                    <a:pt x="2" y="30"/>
                    <a:pt x="2" y="30"/>
                  </a:cubicBezTo>
                  <a:cubicBezTo>
                    <a:pt x="8" y="28"/>
                    <a:pt x="14" y="24"/>
                    <a:pt x="21" y="17"/>
                  </a:cubicBezTo>
                  <a:cubicBezTo>
                    <a:pt x="21" y="62"/>
                    <a:pt x="21" y="62"/>
                    <a:pt x="21" y="62"/>
                  </a:cubicBezTo>
                  <a:cubicBezTo>
                    <a:pt x="0" y="62"/>
                    <a:pt x="0" y="62"/>
                    <a:pt x="0" y="62"/>
                  </a:cubicBezTo>
                  <a:cubicBezTo>
                    <a:pt x="0" y="73"/>
                    <a:pt x="0" y="73"/>
                    <a:pt x="0" y="73"/>
                  </a:cubicBezTo>
                  <a:lnTo>
                    <a:pt x="374" y="72"/>
                  </a:lnTo>
                  <a:close/>
                </a:path>
              </a:pathLst>
            </a:custGeom>
            <a:solidFill>
              <a:srgbClr val="FCD76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2310" name="TextBox 146">
              <a:extLst>
                <a:ext uri="{FF2B5EF4-FFF2-40B4-BE49-F238E27FC236}">
                  <a16:creationId xmlns:a16="http://schemas.microsoft.com/office/drawing/2014/main" id="{A56AB195-07F0-435A-9A9D-BF5BD26304B7}"/>
                </a:ext>
              </a:extLst>
            </p:cNvPr>
            <p:cNvSpPr>
              <a:spLocks noChangeArrowheads="1"/>
            </p:cNvSpPr>
            <p:nvPr/>
          </p:nvSpPr>
          <p:spPr bwMode="auto">
            <a:xfrm>
              <a:off x="813764" y="93911"/>
              <a:ext cx="3581138" cy="461665"/>
            </a:xfrm>
            <a:prstGeom prst="rect">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2400" dirty="0">
                  <a:latin typeface="时尚中黑简体" pitchFamily="2" charset="-122"/>
                  <a:ea typeface="时尚中黑简体" pitchFamily="2" charset="-122"/>
                  <a:sym typeface="宋体" panose="02010600030101010101" pitchFamily="2" charset="-122"/>
                </a:rPr>
                <a:t>Click here to add a title</a:t>
              </a:r>
              <a:endParaRPr kumimoji="0" lang="en-US" altLang="en-US" sz="2400" dirty="0">
                <a:latin typeface="时尚中黑简体" pitchFamily="2" charset="-122"/>
                <a:ea typeface="时尚中黑简体" pitchFamily="2" charset="-122"/>
                <a:sym typeface="宋体" panose="02010600030101010101" pitchFamily="2" charset="-122"/>
              </a:endParaRPr>
            </a:p>
          </p:txBody>
        </p:sp>
      </p:grpSp>
      <p:grpSp>
        <p:nvGrpSpPr>
          <p:cNvPr id="13321" name="组合 33">
            <a:extLst>
              <a:ext uri="{FF2B5EF4-FFF2-40B4-BE49-F238E27FC236}">
                <a16:creationId xmlns:a16="http://schemas.microsoft.com/office/drawing/2014/main" id="{9DBF33C1-6BA2-4A29-B975-7E6CF68C206D}"/>
              </a:ext>
            </a:extLst>
          </p:cNvPr>
          <p:cNvGrpSpPr>
            <a:grpSpLocks/>
          </p:cNvGrpSpPr>
          <p:nvPr/>
        </p:nvGrpSpPr>
        <p:grpSpPr bwMode="auto">
          <a:xfrm>
            <a:off x="3243263" y="1882775"/>
            <a:ext cx="4660900" cy="688975"/>
            <a:chOff x="0" y="0"/>
            <a:chExt cx="4661272" cy="688975"/>
          </a:xfrm>
        </p:grpSpPr>
        <p:sp>
          <p:nvSpPr>
            <p:cNvPr id="12307" name="Freeform 26">
              <a:extLst>
                <a:ext uri="{FF2B5EF4-FFF2-40B4-BE49-F238E27FC236}">
                  <a16:creationId xmlns:a16="http://schemas.microsoft.com/office/drawing/2014/main" id="{8DBB743E-3827-419B-BE66-4B476495A44A}"/>
                </a:ext>
              </a:extLst>
            </p:cNvPr>
            <p:cNvSpPr>
              <a:spLocks noChangeArrowheads="1"/>
            </p:cNvSpPr>
            <p:nvPr/>
          </p:nvSpPr>
          <p:spPr bwMode="auto">
            <a:xfrm>
              <a:off x="0" y="0"/>
              <a:ext cx="4661272" cy="688975"/>
            </a:xfrm>
            <a:custGeom>
              <a:avLst/>
              <a:gdLst>
                <a:gd name="T0" fmla="*/ 2147483646 w 376"/>
                <a:gd name="T1" fmla="*/ 2147483646 h 73"/>
                <a:gd name="T2" fmla="*/ 2147483646 w 376"/>
                <a:gd name="T3" fmla="*/ 2147483646 h 73"/>
                <a:gd name="T4" fmla="*/ 2147483646 w 376"/>
                <a:gd name="T5" fmla="*/ 2147483646 h 73"/>
                <a:gd name="T6" fmla="*/ 0 w 376"/>
                <a:gd name="T7" fmla="*/ 2147483646 h 73"/>
                <a:gd name="T8" fmla="*/ 2147483646 w 376"/>
                <a:gd name="T9" fmla="*/ 2147483646 h 73"/>
                <a:gd name="T10" fmla="*/ 2147483646 w 376"/>
                <a:gd name="T11" fmla="*/ 2147483646 h 73"/>
                <a:gd name="T12" fmla="*/ 2147483646 w 376"/>
                <a:gd name="T13" fmla="*/ 2147483646 h 73"/>
                <a:gd name="T14" fmla="*/ 2147483646 w 376"/>
                <a:gd name="T15" fmla="*/ 2147483646 h 73"/>
                <a:gd name="T16" fmla="*/ 2147483646 w 376"/>
                <a:gd name="T17" fmla="*/ 2147483646 h 73"/>
                <a:gd name="T18" fmla="*/ 2147483646 w 376"/>
                <a:gd name="T19" fmla="*/ 2147483646 h 73"/>
                <a:gd name="T20" fmla="*/ 2147483646 w 376"/>
                <a:gd name="T21" fmla="*/ 2147483646 h 73"/>
                <a:gd name="T22" fmla="*/ 2147483646 w 376"/>
                <a:gd name="T23" fmla="*/ 2147483646 h 73"/>
                <a:gd name="T24" fmla="*/ 0 w 376"/>
                <a:gd name="T25" fmla="*/ 2147483646 h 73"/>
                <a:gd name="T26" fmla="*/ 0 w 376"/>
                <a:gd name="T27" fmla="*/ 2147483646 h 73"/>
                <a:gd name="T28" fmla="*/ 2147483646 w 376"/>
                <a:gd name="T29" fmla="*/ 2147483646 h 73"/>
                <a:gd name="T30" fmla="*/ 2147483646 w 376"/>
                <a:gd name="T31" fmla="*/ 0 h 73"/>
                <a:gd name="T32" fmla="*/ 2147483646 w 376"/>
                <a:gd name="T33" fmla="*/ 2147483646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6"/>
                <a:gd name="T52" fmla="*/ 0 h 73"/>
                <a:gd name="T53" fmla="*/ 376 w 37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6" h="73">
                  <a:moveTo>
                    <a:pt x="34" y="1"/>
                  </a:moveTo>
                  <a:cubicBezTo>
                    <a:pt x="34" y="1"/>
                    <a:pt x="27" y="1"/>
                    <a:pt x="27" y="1"/>
                  </a:cubicBezTo>
                  <a:cubicBezTo>
                    <a:pt x="19" y="1"/>
                    <a:pt x="13" y="3"/>
                    <a:pt x="8" y="8"/>
                  </a:cubicBezTo>
                  <a:cubicBezTo>
                    <a:pt x="4" y="12"/>
                    <a:pt x="1" y="18"/>
                    <a:pt x="0" y="24"/>
                  </a:cubicBezTo>
                  <a:cubicBezTo>
                    <a:pt x="12" y="27"/>
                    <a:pt x="12" y="27"/>
                    <a:pt x="12" y="27"/>
                  </a:cubicBezTo>
                  <a:cubicBezTo>
                    <a:pt x="13" y="17"/>
                    <a:pt x="18" y="12"/>
                    <a:pt x="26" y="12"/>
                  </a:cubicBezTo>
                  <a:cubicBezTo>
                    <a:pt x="30" y="12"/>
                    <a:pt x="33" y="14"/>
                    <a:pt x="35" y="16"/>
                  </a:cubicBezTo>
                  <a:cubicBezTo>
                    <a:pt x="35" y="16"/>
                    <a:pt x="36" y="16"/>
                    <a:pt x="36" y="17"/>
                  </a:cubicBezTo>
                  <a:cubicBezTo>
                    <a:pt x="38" y="19"/>
                    <a:pt x="39" y="22"/>
                    <a:pt x="39" y="25"/>
                  </a:cubicBezTo>
                  <a:cubicBezTo>
                    <a:pt x="39" y="28"/>
                    <a:pt x="38" y="30"/>
                    <a:pt x="36" y="34"/>
                  </a:cubicBezTo>
                  <a:cubicBezTo>
                    <a:pt x="36" y="34"/>
                    <a:pt x="35" y="34"/>
                    <a:pt x="35" y="34"/>
                  </a:cubicBezTo>
                  <a:cubicBezTo>
                    <a:pt x="33" y="38"/>
                    <a:pt x="28" y="42"/>
                    <a:pt x="22" y="46"/>
                  </a:cubicBezTo>
                  <a:cubicBezTo>
                    <a:pt x="0" y="61"/>
                    <a:pt x="0" y="61"/>
                    <a:pt x="0" y="61"/>
                  </a:cubicBezTo>
                  <a:cubicBezTo>
                    <a:pt x="0" y="73"/>
                    <a:pt x="0" y="73"/>
                    <a:pt x="0" y="73"/>
                  </a:cubicBezTo>
                  <a:cubicBezTo>
                    <a:pt x="376" y="73"/>
                    <a:pt x="376" y="73"/>
                    <a:pt x="376" y="73"/>
                  </a:cubicBezTo>
                  <a:cubicBezTo>
                    <a:pt x="376" y="0"/>
                    <a:pt x="376" y="0"/>
                    <a:pt x="376" y="0"/>
                  </a:cubicBezTo>
                  <a:cubicBezTo>
                    <a:pt x="376" y="0"/>
                    <a:pt x="62" y="1"/>
                    <a:pt x="34" y="1"/>
                  </a:cubicBezTo>
                  <a:close/>
                </a:path>
              </a:pathLst>
            </a:custGeom>
            <a:solidFill>
              <a:srgbClr val="92BE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2308" name="TextBox 146">
              <a:extLst>
                <a:ext uri="{FF2B5EF4-FFF2-40B4-BE49-F238E27FC236}">
                  <a16:creationId xmlns:a16="http://schemas.microsoft.com/office/drawing/2014/main" id="{8000E320-AFF2-447D-A5D1-388B354200B6}"/>
                </a:ext>
              </a:extLst>
            </p:cNvPr>
            <p:cNvSpPr>
              <a:spLocks noChangeArrowheads="1"/>
            </p:cNvSpPr>
            <p:nvPr/>
          </p:nvSpPr>
          <p:spPr bwMode="auto">
            <a:xfrm>
              <a:off x="813764" y="77981"/>
              <a:ext cx="3581138" cy="461665"/>
            </a:xfrm>
            <a:prstGeom prst="rect">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2400" dirty="0">
                  <a:latin typeface="时尚中黑简体" pitchFamily="2" charset="-122"/>
                  <a:ea typeface="时尚中黑简体" pitchFamily="2" charset="-122"/>
                  <a:sym typeface="宋体" panose="02010600030101010101" pitchFamily="2" charset="-122"/>
                </a:rPr>
                <a:t>Click here to add a title</a:t>
              </a:r>
              <a:endParaRPr kumimoji="0" lang="en-US" altLang="en-US" sz="2400" dirty="0">
                <a:latin typeface="时尚中黑简体" pitchFamily="2" charset="-122"/>
                <a:ea typeface="时尚中黑简体" pitchFamily="2" charset="-122"/>
                <a:sym typeface="宋体" panose="02010600030101010101" pitchFamily="2" charset="-122"/>
              </a:endParaRPr>
            </a:p>
          </p:txBody>
        </p:sp>
      </p:grpSp>
      <p:grpSp>
        <p:nvGrpSpPr>
          <p:cNvPr id="13324" name="组合 36">
            <a:extLst>
              <a:ext uri="{FF2B5EF4-FFF2-40B4-BE49-F238E27FC236}">
                <a16:creationId xmlns:a16="http://schemas.microsoft.com/office/drawing/2014/main" id="{EA7A535A-B403-4BEA-AEAB-61BD157A06A0}"/>
              </a:ext>
            </a:extLst>
          </p:cNvPr>
          <p:cNvGrpSpPr>
            <a:grpSpLocks/>
          </p:cNvGrpSpPr>
          <p:nvPr/>
        </p:nvGrpSpPr>
        <p:grpSpPr bwMode="auto">
          <a:xfrm>
            <a:off x="3224213" y="2644775"/>
            <a:ext cx="4679950" cy="698500"/>
            <a:chOff x="0" y="0"/>
            <a:chExt cx="4680322" cy="698500"/>
          </a:xfrm>
        </p:grpSpPr>
        <p:sp>
          <p:nvSpPr>
            <p:cNvPr id="12305" name="Freeform 19">
              <a:extLst>
                <a:ext uri="{FF2B5EF4-FFF2-40B4-BE49-F238E27FC236}">
                  <a16:creationId xmlns:a16="http://schemas.microsoft.com/office/drawing/2014/main" id="{789CE22F-E2F5-4A1E-A396-3FB9EA6A0F61}"/>
                </a:ext>
              </a:extLst>
            </p:cNvPr>
            <p:cNvSpPr>
              <a:spLocks noChangeArrowheads="1"/>
            </p:cNvSpPr>
            <p:nvPr/>
          </p:nvSpPr>
          <p:spPr bwMode="auto">
            <a:xfrm>
              <a:off x="0" y="0"/>
              <a:ext cx="4680322" cy="698500"/>
            </a:xfrm>
            <a:custGeom>
              <a:avLst/>
              <a:gdLst>
                <a:gd name="T0" fmla="*/ 2147483646 w 380"/>
                <a:gd name="T1" fmla="*/ 2147483646 h 74"/>
                <a:gd name="T2" fmla="*/ 2147483646 w 380"/>
                <a:gd name="T3" fmla="*/ 0 h 74"/>
                <a:gd name="T4" fmla="*/ 2147483646 w 380"/>
                <a:gd name="T5" fmla="*/ 0 h 74"/>
                <a:gd name="T6" fmla="*/ 2147483646 w 380"/>
                <a:gd name="T7" fmla="*/ 2147483646 h 74"/>
                <a:gd name="T8" fmla="*/ 2147483646 w 380"/>
                <a:gd name="T9" fmla="*/ 2147483646 h 74"/>
                <a:gd name="T10" fmla="*/ 2147483646 w 380"/>
                <a:gd name="T11" fmla="*/ 2147483646 h 74"/>
                <a:gd name="T12" fmla="*/ 2147483646 w 380"/>
                <a:gd name="T13" fmla="*/ 2147483646 h 74"/>
                <a:gd name="T14" fmla="*/ 2147483646 w 380"/>
                <a:gd name="T15" fmla="*/ 2147483646 h 74"/>
                <a:gd name="T16" fmla="*/ 2147483646 w 380"/>
                <a:gd name="T17" fmla="*/ 2147483646 h 74"/>
                <a:gd name="T18" fmla="*/ 2147483646 w 380"/>
                <a:gd name="T19" fmla="*/ 2147483646 h 74"/>
                <a:gd name="T20" fmla="*/ 2147483646 w 380"/>
                <a:gd name="T21" fmla="*/ 2147483646 h 74"/>
                <a:gd name="T22" fmla="*/ 2147483646 w 380"/>
                <a:gd name="T23" fmla="*/ 2147483646 h 74"/>
                <a:gd name="T24" fmla="*/ 2147483646 w 380"/>
                <a:gd name="T25" fmla="*/ 2147483646 h 74"/>
                <a:gd name="T26" fmla="*/ 2147483646 w 380"/>
                <a:gd name="T27" fmla="*/ 2147483646 h 74"/>
                <a:gd name="T28" fmla="*/ 2147483646 w 380"/>
                <a:gd name="T29" fmla="*/ 2147483646 h 74"/>
                <a:gd name="T30" fmla="*/ 2147483646 w 380"/>
                <a:gd name="T31" fmla="*/ 2147483646 h 74"/>
                <a:gd name="T32" fmla="*/ 2147483646 w 380"/>
                <a:gd name="T33" fmla="*/ 2147483646 h 74"/>
                <a:gd name="T34" fmla="*/ 2147483646 w 380"/>
                <a:gd name="T35" fmla="*/ 2147483646 h 74"/>
                <a:gd name="T36" fmla="*/ 2147483646 w 380"/>
                <a:gd name="T37" fmla="*/ 2147483646 h 74"/>
                <a:gd name="T38" fmla="*/ 2147483646 w 380"/>
                <a:gd name="T39" fmla="*/ 2147483646 h 74"/>
                <a:gd name="T40" fmla="*/ 2147483646 w 380"/>
                <a:gd name="T41" fmla="*/ 2147483646 h 74"/>
                <a:gd name="T42" fmla="*/ 2147483646 w 380"/>
                <a:gd name="T43" fmla="*/ 2147483646 h 74"/>
                <a:gd name="T44" fmla="*/ 2147483646 w 380"/>
                <a:gd name="T45" fmla="*/ 2147483646 h 74"/>
                <a:gd name="T46" fmla="*/ 0 w 380"/>
                <a:gd name="T47" fmla="*/ 2147483646 h 74"/>
                <a:gd name="T48" fmla="*/ 2147483646 w 380"/>
                <a:gd name="T49" fmla="*/ 2147483646 h 74"/>
                <a:gd name="T50" fmla="*/ 2147483646 w 380"/>
                <a:gd name="T51" fmla="*/ 2147483646 h 74"/>
                <a:gd name="T52" fmla="*/ 2147483646 w 380"/>
                <a:gd name="T53" fmla="*/ 2147483646 h 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0"/>
                <a:gd name="T82" fmla="*/ 0 h 74"/>
                <a:gd name="T83" fmla="*/ 380 w 380"/>
                <a:gd name="T84" fmla="*/ 74 h 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0" h="74">
                  <a:moveTo>
                    <a:pt x="380" y="74"/>
                  </a:moveTo>
                  <a:cubicBezTo>
                    <a:pt x="380" y="0"/>
                    <a:pt x="380" y="0"/>
                    <a:pt x="380" y="0"/>
                  </a:cubicBezTo>
                  <a:cubicBezTo>
                    <a:pt x="380" y="0"/>
                    <a:pt x="32" y="0"/>
                    <a:pt x="28" y="0"/>
                  </a:cubicBezTo>
                  <a:cubicBezTo>
                    <a:pt x="22" y="0"/>
                    <a:pt x="16" y="1"/>
                    <a:pt x="11" y="5"/>
                  </a:cubicBezTo>
                  <a:cubicBezTo>
                    <a:pt x="6" y="8"/>
                    <a:pt x="3" y="13"/>
                    <a:pt x="2" y="18"/>
                  </a:cubicBezTo>
                  <a:cubicBezTo>
                    <a:pt x="14" y="20"/>
                    <a:pt x="14" y="20"/>
                    <a:pt x="14" y="20"/>
                  </a:cubicBezTo>
                  <a:cubicBezTo>
                    <a:pt x="16" y="13"/>
                    <a:pt x="21" y="10"/>
                    <a:pt x="28" y="10"/>
                  </a:cubicBezTo>
                  <a:cubicBezTo>
                    <a:pt x="32" y="10"/>
                    <a:pt x="34" y="11"/>
                    <a:pt x="37" y="12"/>
                  </a:cubicBezTo>
                  <a:cubicBezTo>
                    <a:pt x="37" y="13"/>
                    <a:pt x="37" y="13"/>
                    <a:pt x="38" y="13"/>
                  </a:cubicBezTo>
                  <a:cubicBezTo>
                    <a:pt x="39" y="15"/>
                    <a:pt x="40" y="17"/>
                    <a:pt x="40" y="20"/>
                  </a:cubicBezTo>
                  <a:cubicBezTo>
                    <a:pt x="40" y="23"/>
                    <a:pt x="39" y="25"/>
                    <a:pt x="38" y="26"/>
                  </a:cubicBezTo>
                  <a:cubicBezTo>
                    <a:pt x="37" y="27"/>
                    <a:pt x="37" y="27"/>
                    <a:pt x="36" y="28"/>
                  </a:cubicBezTo>
                  <a:cubicBezTo>
                    <a:pt x="33" y="30"/>
                    <a:pt x="30" y="30"/>
                    <a:pt x="26" y="30"/>
                  </a:cubicBezTo>
                  <a:cubicBezTo>
                    <a:pt x="20" y="30"/>
                    <a:pt x="20" y="30"/>
                    <a:pt x="20" y="30"/>
                  </a:cubicBezTo>
                  <a:cubicBezTo>
                    <a:pt x="20" y="40"/>
                    <a:pt x="20" y="40"/>
                    <a:pt x="20" y="40"/>
                  </a:cubicBezTo>
                  <a:cubicBezTo>
                    <a:pt x="28" y="40"/>
                    <a:pt x="28" y="40"/>
                    <a:pt x="28" y="40"/>
                  </a:cubicBezTo>
                  <a:cubicBezTo>
                    <a:pt x="32" y="40"/>
                    <a:pt x="36" y="41"/>
                    <a:pt x="38" y="43"/>
                  </a:cubicBezTo>
                  <a:cubicBezTo>
                    <a:pt x="38" y="44"/>
                    <a:pt x="38" y="44"/>
                    <a:pt x="38" y="44"/>
                  </a:cubicBezTo>
                  <a:cubicBezTo>
                    <a:pt x="41" y="46"/>
                    <a:pt x="42" y="49"/>
                    <a:pt x="42" y="52"/>
                  </a:cubicBezTo>
                  <a:cubicBezTo>
                    <a:pt x="42" y="55"/>
                    <a:pt x="40" y="58"/>
                    <a:pt x="38" y="60"/>
                  </a:cubicBezTo>
                  <a:cubicBezTo>
                    <a:pt x="38" y="60"/>
                    <a:pt x="38" y="60"/>
                    <a:pt x="38" y="60"/>
                  </a:cubicBezTo>
                  <a:cubicBezTo>
                    <a:pt x="35" y="62"/>
                    <a:pt x="32" y="63"/>
                    <a:pt x="28" y="63"/>
                  </a:cubicBezTo>
                  <a:cubicBezTo>
                    <a:pt x="20" y="63"/>
                    <a:pt x="15" y="59"/>
                    <a:pt x="12" y="51"/>
                  </a:cubicBezTo>
                  <a:cubicBezTo>
                    <a:pt x="0" y="54"/>
                    <a:pt x="0" y="54"/>
                    <a:pt x="0" y="54"/>
                  </a:cubicBezTo>
                  <a:cubicBezTo>
                    <a:pt x="1" y="59"/>
                    <a:pt x="4" y="63"/>
                    <a:pt x="9" y="67"/>
                  </a:cubicBezTo>
                  <a:cubicBezTo>
                    <a:pt x="14" y="71"/>
                    <a:pt x="20" y="73"/>
                    <a:pt x="28" y="73"/>
                  </a:cubicBezTo>
                  <a:cubicBezTo>
                    <a:pt x="32" y="73"/>
                    <a:pt x="380" y="74"/>
                    <a:pt x="380" y="74"/>
                  </a:cubicBezTo>
                  <a:close/>
                </a:path>
              </a:pathLst>
            </a:custGeom>
            <a:solidFill>
              <a:srgbClr val="FCD76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2306" name="TextBox 146">
              <a:extLst>
                <a:ext uri="{FF2B5EF4-FFF2-40B4-BE49-F238E27FC236}">
                  <a16:creationId xmlns:a16="http://schemas.microsoft.com/office/drawing/2014/main" id="{74C950E3-C110-401E-AA47-299BF6063DA0}"/>
                </a:ext>
              </a:extLst>
            </p:cNvPr>
            <p:cNvSpPr>
              <a:spLocks noChangeArrowheads="1"/>
            </p:cNvSpPr>
            <p:nvPr/>
          </p:nvSpPr>
          <p:spPr bwMode="auto">
            <a:xfrm>
              <a:off x="832814" y="100151"/>
              <a:ext cx="3581138" cy="461665"/>
            </a:xfrm>
            <a:prstGeom prst="rect">
              <a:avLst/>
            </a:prstGeom>
            <a:solidFill>
              <a:srgbClr val="FCD767"/>
            </a:solidFill>
            <a:ln>
              <a:noFill/>
            </a:ln>
            <a:extLs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2400" dirty="0">
                  <a:latin typeface="时尚中黑简体" pitchFamily="2" charset="-122"/>
                  <a:ea typeface="时尚中黑简体" pitchFamily="2" charset="-122"/>
                  <a:sym typeface="宋体" panose="02010600030101010101" pitchFamily="2" charset="-122"/>
                </a:rPr>
                <a:t>Click here to add a title</a:t>
              </a:r>
              <a:endParaRPr kumimoji="0" lang="en-US" altLang="en-US" sz="2400" dirty="0">
                <a:latin typeface="时尚中黑简体" pitchFamily="2" charset="-122"/>
                <a:ea typeface="时尚中黑简体" pitchFamily="2" charset="-122"/>
                <a:sym typeface="宋体" panose="02010600030101010101" pitchFamily="2" charset="-122"/>
              </a:endParaRPr>
            </a:p>
          </p:txBody>
        </p:sp>
      </p:grpSp>
      <p:grpSp>
        <p:nvGrpSpPr>
          <p:cNvPr id="13327" name="组合 39">
            <a:extLst>
              <a:ext uri="{FF2B5EF4-FFF2-40B4-BE49-F238E27FC236}">
                <a16:creationId xmlns:a16="http://schemas.microsoft.com/office/drawing/2014/main" id="{48BC034E-FCDA-459E-8B8C-2330C3247335}"/>
              </a:ext>
            </a:extLst>
          </p:cNvPr>
          <p:cNvGrpSpPr>
            <a:grpSpLocks/>
          </p:cNvGrpSpPr>
          <p:nvPr/>
        </p:nvGrpSpPr>
        <p:grpSpPr bwMode="auto">
          <a:xfrm>
            <a:off x="3233738" y="3400425"/>
            <a:ext cx="4670425" cy="688975"/>
            <a:chOff x="0" y="0"/>
            <a:chExt cx="4670797" cy="688975"/>
          </a:xfrm>
        </p:grpSpPr>
        <p:sp>
          <p:nvSpPr>
            <p:cNvPr id="12303" name="Freeform 15">
              <a:extLst>
                <a:ext uri="{FF2B5EF4-FFF2-40B4-BE49-F238E27FC236}">
                  <a16:creationId xmlns:a16="http://schemas.microsoft.com/office/drawing/2014/main" id="{BA18C1E0-D368-4C9C-ABA0-D123DAA67791}"/>
                </a:ext>
              </a:extLst>
            </p:cNvPr>
            <p:cNvSpPr>
              <a:spLocks noEditPoints="1" noChangeArrowheads="1"/>
            </p:cNvSpPr>
            <p:nvPr/>
          </p:nvSpPr>
          <p:spPr bwMode="auto">
            <a:xfrm>
              <a:off x="0" y="0"/>
              <a:ext cx="4670797" cy="688975"/>
            </a:xfrm>
            <a:custGeom>
              <a:avLst/>
              <a:gdLst>
                <a:gd name="T0" fmla="*/ 2147483646 w 377"/>
                <a:gd name="T1" fmla="*/ 2147483646 h 73"/>
                <a:gd name="T2" fmla="*/ 2147483646 w 377"/>
                <a:gd name="T3" fmla="*/ 2147483646 h 73"/>
                <a:gd name="T4" fmla="*/ 2147483646 w 377"/>
                <a:gd name="T5" fmla="*/ 0 h 73"/>
                <a:gd name="T6" fmla="*/ 2147483646 w 377"/>
                <a:gd name="T7" fmla="*/ 0 h 73"/>
                <a:gd name="T8" fmla="*/ 0 w 377"/>
                <a:gd name="T9" fmla="*/ 2147483646 h 73"/>
                <a:gd name="T10" fmla="*/ 0 w 377"/>
                <a:gd name="T11" fmla="*/ 2147483646 h 73"/>
                <a:gd name="T12" fmla="*/ 2147483646 w 377"/>
                <a:gd name="T13" fmla="*/ 2147483646 h 73"/>
                <a:gd name="T14" fmla="*/ 2147483646 w 377"/>
                <a:gd name="T15" fmla="*/ 2147483646 h 73"/>
                <a:gd name="T16" fmla="*/ 2147483646 w 377"/>
                <a:gd name="T17" fmla="*/ 2147483646 h 73"/>
                <a:gd name="T18" fmla="*/ 2147483646 w 377"/>
                <a:gd name="T19" fmla="*/ 2147483646 h 73"/>
                <a:gd name="T20" fmla="*/ 2147483646 w 377"/>
                <a:gd name="T21" fmla="*/ 2147483646 h 73"/>
                <a:gd name="T22" fmla="*/ 2147483646 w 377"/>
                <a:gd name="T23" fmla="*/ 2147483646 h 73"/>
                <a:gd name="T24" fmla="*/ 2147483646 w 377"/>
                <a:gd name="T25" fmla="*/ 2147483646 h 73"/>
                <a:gd name="T26" fmla="*/ 2147483646 w 377"/>
                <a:gd name="T27" fmla="*/ 2147483646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7"/>
                <a:gd name="T43" fmla="*/ 0 h 73"/>
                <a:gd name="T44" fmla="*/ 377 w 377"/>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7" h="73">
                  <a:moveTo>
                    <a:pt x="31" y="73"/>
                  </a:moveTo>
                  <a:cubicBezTo>
                    <a:pt x="377" y="73"/>
                    <a:pt x="377" y="73"/>
                    <a:pt x="377" y="73"/>
                  </a:cubicBezTo>
                  <a:cubicBezTo>
                    <a:pt x="377" y="0"/>
                    <a:pt x="377" y="0"/>
                    <a:pt x="377" y="0"/>
                  </a:cubicBezTo>
                  <a:cubicBezTo>
                    <a:pt x="31" y="0"/>
                    <a:pt x="31" y="0"/>
                    <a:pt x="31" y="0"/>
                  </a:cubicBezTo>
                  <a:cubicBezTo>
                    <a:pt x="0" y="47"/>
                    <a:pt x="0" y="47"/>
                    <a:pt x="0" y="47"/>
                  </a:cubicBezTo>
                  <a:cubicBezTo>
                    <a:pt x="0" y="56"/>
                    <a:pt x="0" y="56"/>
                    <a:pt x="0" y="56"/>
                  </a:cubicBezTo>
                  <a:cubicBezTo>
                    <a:pt x="31" y="56"/>
                    <a:pt x="31" y="56"/>
                    <a:pt x="31" y="56"/>
                  </a:cubicBezTo>
                  <a:lnTo>
                    <a:pt x="31" y="73"/>
                  </a:lnTo>
                  <a:close/>
                  <a:moveTo>
                    <a:pt x="12" y="46"/>
                  </a:moveTo>
                  <a:cubicBezTo>
                    <a:pt x="32" y="13"/>
                    <a:pt x="32" y="13"/>
                    <a:pt x="32" y="13"/>
                  </a:cubicBezTo>
                  <a:cubicBezTo>
                    <a:pt x="32" y="20"/>
                    <a:pt x="32" y="20"/>
                    <a:pt x="32" y="20"/>
                  </a:cubicBezTo>
                  <a:cubicBezTo>
                    <a:pt x="32" y="22"/>
                    <a:pt x="31" y="24"/>
                    <a:pt x="31" y="26"/>
                  </a:cubicBezTo>
                  <a:cubicBezTo>
                    <a:pt x="31" y="46"/>
                    <a:pt x="31" y="46"/>
                    <a:pt x="31" y="46"/>
                  </a:cubicBezTo>
                  <a:lnTo>
                    <a:pt x="12" y="46"/>
                  </a:lnTo>
                  <a:close/>
                </a:path>
              </a:pathLst>
            </a:custGeom>
            <a:solidFill>
              <a:srgbClr val="92BE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2304" name="TextBox 146">
              <a:extLst>
                <a:ext uri="{FF2B5EF4-FFF2-40B4-BE49-F238E27FC236}">
                  <a16:creationId xmlns:a16="http://schemas.microsoft.com/office/drawing/2014/main" id="{D04D02D3-C181-46A2-9FB2-41F158B61F93}"/>
                </a:ext>
              </a:extLst>
            </p:cNvPr>
            <p:cNvSpPr>
              <a:spLocks noChangeArrowheads="1"/>
            </p:cNvSpPr>
            <p:nvPr/>
          </p:nvSpPr>
          <p:spPr bwMode="auto">
            <a:xfrm>
              <a:off x="823289" y="93747"/>
              <a:ext cx="3581138" cy="461665"/>
            </a:xfrm>
            <a:prstGeom prst="rect">
              <a:avLst/>
            </a:prstGeom>
            <a:solidFill>
              <a:srgbClr val="92BEA2"/>
            </a:solidFill>
            <a:ln>
              <a:noFill/>
            </a:ln>
            <a:extLs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2400" dirty="0">
                  <a:latin typeface="时尚中黑简体" pitchFamily="2" charset="-122"/>
                  <a:ea typeface="时尚中黑简体" pitchFamily="2" charset="-122"/>
                  <a:sym typeface="宋体" panose="02010600030101010101" pitchFamily="2" charset="-122"/>
                </a:rPr>
                <a:t>Click here to add a title</a:t>
              </a:r>
              <a:endParaRPr kumimoji="0" lang="en-US" altLang="en-US" sz="2400" dirty="0">
                <a:latin typeface="时尚中黑简体" pitchFamily="2" charset="-122"/>
                <a:ea typeface="时尚中黑简体" pitchFamily="2" charset="-122"/>
                <a:sym typeface="宋体" panose="02010600030101010101" pitchFamily="2" charset="-122"/>
              </a:endParaRPr>
            </a:p>
          </p:txBody>
        </p:sp>
      </p:grpSp>
      <p:grpSp>
        <p:nvGrpSpPr>
          <p:cNvPr id="13330" name="组合 42">
            <a:extLst>
              <a:ext uri="{FF2B5EF4-FFF2-40B4-BE49-F238E27FC236}">
                <a16:creationId xmlns:a16="http://schemas.microsoft.com/office/drawing/2014/main" id="{DB069FE8-B6C1-42BF-937D-34F8F85E0DFB}"/>
              </a:ext>
            </a:extLst>
          </p:cNvPr>
          <p:cNvGrpSpPr>
            <a:grpSpLocks/>
          </p:cNvGrpSpPr>
          <p:nvPr/>
        </p:nvGrpSpPr>
        <p:grpSpPr bwMode="auto">
          <a:xfrm>
            <a:off x="946150" y="1673225"/>
            <a:ext cx="1800225" cy="1800225"/>
            <a:chOff x="0" y="0"/>
            <a:chExt cx="1800000" cy="1511954"/>
          </a:xfrm>
        </p:grpSpPr>
        <p:sp>
          <p:nvSpPr>
            <p:cNvPr id="12302" name="矩形 44">
              <a:extLst>
                <a:ext uri="{FF2B5EF4-FFF2-40B4-BE49-F238E27FC236}">
                  <a16:creationId xmlns:a16="http://schemas.microsoft.com/office/drawing/2014/main" id="{3B477F12-14EA-4ABA-B800-124E12BC791C}"/>
                </a:ext>
              </a:extLst>
            </p:cNvPr>
            <p:cNvSpPr>
              <a:spLocks noChangeArrowheads="1"/>
            </p:cNvSpPr>
            <p:nvPr/>
          </p:nvSpPr>
          <p:spPr bwMode="auto">
            <a:xfrm>
              <a:off x="341270" y="357367"/>
              <a:ext cx="1195238" cy="10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3600">
                  <a:solidFill>
                    <a:schemeClr val="bg1"/>
                  </a:solidFill>
                  <a:latin typeface="时尚中黑简体" pitchFamily="2" charset="-122"/>
                  <a:ea typeface="时尚中黑简体" pitchFamily="2" charset="-122"/>
                  <a:sym typeface="宋体" panose="02010600030101010101" pitchFamily="2" charset="-122"/>
                </a:rPr>
                <a:t>Click Input</a:t>
              </a:r>
              <a:endParaRPr kumimoji="0" lang="zh-CN" altLang="en-US" sz="1800">
                <a:latin typeface="Arial" panose="020B0604020202020204" pitchFamily="34" charset="0"/>
                <a:ea typeface="时尚中黑简体" pitchFamily="2" charset="-122"/>
              </a:endParaRPr>
            </a:p>
          </p:txBody>
        </p:sp>
      </p:grpSp>
      <p:sp>
        <p:nvSpPr>
          <p:cNvPr id="13333" name="TextBox 146">
            <a:extLst>
              <a:ext uri="{FF2B5EF4-FFF2-40B4-BE49-F238E27FC236}">
                <a16:creationId xmlns:a16="http://schemas.microsoft.com/office/drawing/2014/main" id="{6B9A2AEB-C31E-44CC-B48F-CF749D71CAB9}"/>
              </a:ext>
            </a:extLst>
          </p:cNvPr>
          <p:cNvSpPr>
            <a:spLocks noChangeArrowheads="1"/>
          </p:cNvSpPr>
          <p:nvPr/>
        </p:nvSpPr>
        <p:spPr bwMode="auto">
          <a:xfrm>
            <a:off x="1222375" y="4425950"/>
            <a:ext cx="7058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zh-CN" altLang="en-US" sz="1400">
                <a:solidFill>
                  <a:schemeClr val="bg1"/>
                </a:solidFill>
                <a:latin typeface="时尚中黑简体" pitchFamily="2" charset="-122"/>
                <a:ea typeface="时尚中黑简体" pitchFamily="2" charset="-122"/>
                <a:sym typeface="宋体" panose="02010600030101010101" pitchFamily="2" charset="-122"/>
              </a:rPr>
              <a:t>Click Add text text Click Add text text Click Add text text Click Add text text Click Add text text Click Add text text Click Add text text Click Add text text Click Add text text click the Add</a:t>
            </a:r>
          </a:p>
        </p:txBody>
      </p:sp>
      <p:sp>
        <p:nvSpPr>
          <p:cNvPr id="13334" name="圆角矩形 46">
            <a:extLst>
              <a:ext uri="{FF2B5EF4-FFF2-40B4-BE49-F238E27FC236}">
                <a16:creationId xmlns:a16="http://schemas.microsoft.com/office/drawing/2014/main" id="{EB49BEB5-2E86-4BD9-9D74-314EDDED1E33}"/>
              </a:ext>
            </a:extLst>
          </p:cNvPr>
          <p:cNvSpPr>
            <a:spLocks noChangeArrowheads="1"/>
          </p:cNvSpPr>
          <p:nvPr/>
        </p:nvSpPr>
        <p:spPr bwMode="auto">
          <a:xfrm flipV="1">
            <a:off x="1335088" y="4194175"/>
            <a:ext cx="1719262" cy="231775"/>
          </a:xfrm>
          <a:prstGeom prst="roundRect">
            <a:avLst>
              <a:gd name="adj" fmla="val 16667"/>
            </a:avLst>
          </a:prstGeom>
          <a:solidFill>
            <a:srgbClr val="FCD76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chemeClr val="bg1"/>
              </a:solidFill>
              <a:latin typeface="时尚中黑简体" pitchFamily="2" charset="-122"/>
              <a:ea typeface="时尚中黑简体" pitchFamily="2" charset="-122"/>
              <a:sym typeface="宋体" panose="02010600030101010101" pitchFamily="2" charset="-122"/>
            </a:endParaRPr>
          </a:p>
        </p:txBody>
      </p:sp>
      <p:sp>
        <p:nvSpPr>
          <p:cNvPr id="13335" name="矩形 47">
            <a:extLst>
              <a:ext uri="{FF2B5EF4-FFF2-40B4-BE49-F238E27FC236}">
                <a16:creationId xmlns:a16="http://schemas.microsoft.com/office/drawing/2014/main" id="{7824FCF8-38C6-4D3D-AE6D-C6ED728A07A2}"/>
              </a:ext>
            </a:extLst>
          </p:cNvPr>
          <p:cNvSpPr>
            <a:spLocks noChangeArrowheads="1"/>
          </p:cNvSpPr>
          <p:nvPr/>
        </p:nvSpPr>
        <p:spPr bwMode="auto">
          <a:xfrm>
            <a:off x="1266825" y="3724275"/>
            <a:ext cx="15700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kumimoji="0" lang="zh-CN" altLang="en-US" sz="1800">
                <a:solidFill>
                  <a:schemeClr val="bg1"/>
                </a:solidFill>
                <a:latin typeface="时尚中黑简体" pitchFamily="2" charset="-122"/>
                <a:ea typeface="时尚中黑简体" pitchFamily="2" charset="-122"/>
                <a:sym typeface="宋体" panose="02010600030101010101" pitchFamily="2" charset="-122"/>
              </a:rPr>
              <a:t>Add title here</a:t>
            </a:r>
            <a:endParaRPr kumimoji="0" lang="en-US" altLang="en-US" sz="1800">
              <a:solidFill>
                <a:schemeClr val="bg1"/>
              </a:solidFill>
              <a:latin typeface="时尚中黑简体" pitchFamily="2" charset="-122"/>
              <a:ea typeface="时尚中黑简体" pitchFamily="2" charset="-122"/>
              <a:sym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330"/>
                                        </p:tgtEl>
                                        <p:attrNameLst>
                                          <p:attrName>style.visibility</p:attrName>
                                        </p:attrNameLst>
                                      </p:cBhvr>
                                      <p:to>
                                        <p:strVal val="visible"/>
                                      </p:to>
                                    </p:set>
                                    <p:anim calcmode="lin" valueType="num">
                                      <p:cBhvr>
                                        <p:cTn id="7" dur="500" fill="hold"/>
                                        <p:tgtEl>
                                          <p:spTgt spid="13330"/>
                                        </p:tgtEl>
                                        <p:attrNameLst>
                                          <p:attrName>ppt_w</p:attrName>
                                        </p:attrNameLst>
                                      </p:cBhvr>
                                      <p:tavLst>
                                        <p:tav tm="0">
                                          <p:val>
                                            <p:fltVal val="0"/>
                                          </p:val>
                                        </p:tav>
                                        <p:tav tm="100000">
                                          <p:val>
                                            <p:strVal val="#ppt_w"/>
                                          </p:val>
                                        </p:tav>
                                      </p:tavLst>
                                    </p:anim>
                                    <p:anim calcmode="lin" valueType="num">
                                      <p:cBhvr>
                                        <p:cTn id="8" dur="500" fill="hold"/>
                                        <p:tgtEl>
                                          <p:spTgt spid="13330"/>
                                        </p:tgtEl>
                                        <p:attrNameLst>
                                          <p:attrName>ppt_h</p:attrName>
                                        </p:attrNameLst>
                                      </p:cBhvr>
                                      <p:tavLst>
                                        <p:tav tm="0">
                                          <p:val>
                                            <p:fltVal val="0"/>
                                          </p:val>
                                        </p:tav>
                                        <p:tav tm="100000">
                                          <p:val>
                                            <p:strVal val="#ppt_h"/>
                                          </p:val>
                                        </p:tav>
                                      </p:tavLst>
                                    </p:anim>
                                    <p:anim calcmode="lin" valueType="num">
                                      <p:cBhvr>
                                        <p:cTn id="9" dur="500" fill="hold"/>
                                        <p:tgtEl>
                                          <p:spTgt spid="13330"/>
                                        </p:tgtEl>
                                        <p:attrNameLst>
                                          <p:attrName>style.rotation</p:attrName>
                                        </p:attrNameLst>
                                      </p:cBhvr>
                                      <p:tavLst>
                                        <p:tav tm="0">
                                          <p:val>
                                            <p:fltVal val="360"/>
                                          </p:val>
                                        </p:tav>
                                        <p:tav tm="100000">
                                          <p:val>
                                            <p:fltVal val="0"/>
                                          </p:val>
                                        </p:tav>
                                      </p:tavLst>
                                    </p:anim>
                                    <p:animEffect>
                                      <p:cBhvr>
                                        <p:cTn id="10" dur="500"/>
                                        <p:tgtEl>
                                          <p:spTgt spid="13330"/>
                                        </p:tgtEl>
                                      </p:cBhvr>
                                    </p:animEffect>
                                  </p:childTnLst>
                                </p:cTn>
                              </p:par>
                            </p:childTnLst>
                          </p:cTn>
                        </p:par>
                        <p:par>
                          <p:cTn id="11" fill="hold" nodeType="afterGroup">
                            <p:stCondLst>
                              <p:cond delay="500"/>
                            </p:stCondLst>
                            <p:childTnLst>
                              <p:par>
                                <p:cTn id="12" presetID="2" presetClass="entr" presetSubtype="2" fill="hold" nodeType="afterEffect">
                                  <p:stCondLst>
                                    <p:cond delay="0"/>
                                  </p:stCondLst>
                                  <p:childTnLst>
                                    <p:set>
                                      <p:cBhvr>
                                        <p:cTn id="13" dur="1" fill="hold">
                                          <p:stCondLst>
                                            <p:cond delay="0"/>
                                          </p:stCondLst>
                                        </p:cTn>
                                        <p:tgtEl>
                                          <p:spTgt spid="13318"/>
                                        </p:tgtEl>
                                        <p:attrNameLst>
                                          <p:attrName>style.visibility</p:attrName>
                                        </p:attrNameLst>
                                      </p:cBhvr>
                                      <p:to>
                                        <p:strVal val="visible"/>
                                      </p:to>
                                    </p:set>
                                    <p:anim calcmode="lin" valueType="num">
                                      <p:cBhvr>
                                        <p:cTn id="14" dur="500" fill="hold"/>
                                        <p:tgtEl>
                                          <p:spTgt spid="13318"/>
                                        </p:tgtEl>
                                        <p:attrNameLst>
                                          <p:attrName>ppt_x</p:attrName>
                                        </p:attrNameLst>
                                      </p:cBhvr>
                                      <p:tavLst>
                                        <p:tav tm="0">
                                          <p:val>
                                            <p:strVal val="1+#ppt_w/2"/>
                                          </p:val>
                                        </p:tav>
                                        <p:tav tm="100000">
                                          <p:val>
                                            <p:strVal val="#ppt_x"/>
                                          </p:val>
                                        </p:tav>
                                      </p:tavLst>
                                    </p:anim>
                                    <p:anim calcmode="lin" valueType="num">
                                      <p:cBhvr>
                                        <p:cTn id="15" dur="500" fill="hold"/>
                                        <p:tgtEl>
                                          <p:spTgt spid="13318"/>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 presetClass="entr" presetSubtype="2" fill="hold" nodeType="afterEffect">
                                  <p:stCondLst>
                                    <p:cond delay="0"/>
                                  </p:stCondLst>
                                  <p:childTnLst>
                                    <p:set>
                                      <p:cBhvr>
                                        <p:cTn id="18" dur="1" fill="hold">
                                          <p:stCondLst>
                                            <p:cond delay="0"/>
                                          </p:stCondLst>
                                        </p:cTn>
                                        <p:tgtEl>
                                          <p:spTgt spid="13321"/>
                                        </p:tgtEl>
                                        <p:attrNameLst>
                                          <p:attrName>style.visibility</p:attrName>
                                        </p:attrNameLst>
                                      </p:cBhvr>
                                      <p:to>
                                        <p:strVal val="visible"/>
                                      </p:to>
                                    </p:set>
                                    <p:anim calcmode="lin" valueType="num">
                                      <p:cBhvr>
                                        <p:cTn id="19" dur="500" fill="hold"/>
                                        <p:tgtEl>
                                          <p:spTgt spid="13321"/>
                                        </p:tgtEl>
                                        <p:attrNameLst>
                                          <p:attrName>ppt_x</p:attrName>
                                        </p:attrNameLst>
                                      </p:cBhvr>
                                      <p:tavLst>
                                        <p:tav tm="0">
                                          <p:val>
                                            <p:strVal val="1+#ppt_w/2"/>
                                          </p:val>
                                        </p:tav>
                                        <p:tav tm="100000">
                                          <p:val>
                                            <p:strVal val="#ppt_x"/>
                                          </p:val>
                                        </p:tav>
                                      </p:tavLst>
                                    </p:anim>
                                    <p:anim calcmode="lin" valueType="num">
                                      <p:cBhvr>
                                        <p:cTn id="20" dur="500" fill="hold"/>
                                        <p:tgtEl>
                                          <p:spTgt spid="13321"/>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2" presetClass="entr" presetSubtype="2" fill="hold" nodeType="afterEffect">
                                  <p:stCondLst>
                                    <p:cond delay="0"/>
                                  </p:stCondLst>
                                  <p:childTnLst>
                                    <p:set>
                                      <p:cBhvr>
                                        <p:cTn id="23" dur="1" fill="hold">
                                          <p:stCondLst>
                                            <p:cond delay="0"/>
                                          </p:stCondLst>
                                        </p:cTn>
                                        <p:tgtEl>
                                          <p:spTgt spid="13324"/>
                                        </p:tgtEl>
                                        <p:attrNameLst>
                                          <p:attrName>style.visibility</p:attrName>
                                        </p:attrNameLst>
                                      </p:cBhvr>
                                      <p:to>
                                        <p:strVal val="visible"/>
                                      </p:to>
                                    </p:set>
                                    <p:anim calcmode="lin" valueType="num">
                                      <p:cBhvr>
                                        <p:cTn id="24" dur="500" fill="hold"/>
                                        <p:tgtEl>
                                          <p:spTgt spid="13324"/>
                                        </p:tgtEl>
                                        <p:attrNameLst>
                                          <p:attrName>ppt_x</p:attrName>
                                        </p:attrNameLst>
                                      </p:cBhvr>
                                      <p:tavLst>
                                        <p:tav tm="0">
                                          <p:val>
                                            <p:strVal val="1+#ppt_w/2"/>
                                          </p:val>
                                        </p:tav>
                                        <p:tav tm="100000">
                                          <p:val>
                                            <p:strVal val="#ppt_x"/>
                                          </p:val>
                                        </p:tav>
                                      </p:tavLst>
                                    </p:anim>
                                    <p:anim calcmode="lin" valueType="num">
                                      <p:cBhvr>
                                        <p:cTn id="25" dur="500" fill="hold"/>
                                        <p:tgtEl>
                                          <p:spTgt spid="13324"/>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2" presetClass="entr" presetSubtype="2" fill="hold" nodeType="afterEffect">
                                  <p:stCondLst>
                                    <p:cond delay="0"/>
                                  </p:stCondLst>
                                  <p:childTnLst>
                                    <p:set>
                                      <p:cBhvr>
                                        <p:cTn id="28" dur="1" fill="hold">
                                          <p:stCondLst>
                                            <p:cond delay="0"/>
                                          </p:stCondLst>
                                        </p:cTn>
                                        <p:tgtEl>
                                          <p:spTgt spid="13327"/>
                                        </p:tgtEl>
                                        <p:attrNameLst>
                                          <p:attrName>style.visibility</p:attrName>
                                        </p:attrNameLst>
                                      </p:cBhvr>
                                      <p:to>
                                        <p:strVal val="visible"/>
                                      </p:to>
                                    </p:set>
                                    <p:anim calcmode="lin" valueType="num">
                                      <p:cBhvr>
                                        <p:cTn id="29" dur="500" fill="hold"/>
                                        <p:tgtEl>
                                          <p:spTgt spid="13327"/>
                                        </p:tgtEl>
                                        <p:attrNameLst>
                                          <p:attrName>ppt_x</p:attrName>
                                        </p:attrNameLst>
                                      </p:cBhvr>
                                      <p:tavLst>
                                        <p:tav tm="0">
                                          <p:val>
                                            <p:strVal val="1+#ppt_w/2"/>
                                          </p:val>
                                        </p:tav>
                                        <p:tav tm="100000">
                                          <p:val>
                                            <p:strVal val="#ppt_x"/>
                                          </p:val>
                                        </p:tav>
                                      </p:tavLst>
                                    </p:anim>
                                    <p:anim calcmode="lin" valueType="num">
                                      <p:cBhvr>
                                        <p:cTn id="30" dur="500" fill="hold"/>
                                        <p:tgtEl>
                                          <p:spTgt spid="13327"/>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3335"/>
                                        </p:tgtEl>
                                        <p:attrNameLst>
                                          <p:attrName>style.visibility</p:attrName>
                                        </p:attrNameLst>
                                      </p:cBhvr>
                                      <p:to>
                                        <p:strVal val="visible"/>
                                      </p:to>
                                    </p:set>
                                    <p:anim calcmode="lin" valueType="num">
                                      <p:cBhvr>
                                        <p:cTn id="34" dur="500" fill="hold"/>
                                        <p:tgtEl>
                                          <p:spTgt spid="1333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3335"/>
                                        </p:tgtEl>
                                        <p:attrNameLst>
                                          <p:attrName>ppt_y</p:attrName>
                                        </p:attrNameLst>
                                      </p:cBhvr>
                                      <p:tavLst>
                                        <p:tav tm="0">
                                          <p:val>
                                            <p:strVal val="#ppt_y"/>
                                          </p:val>
                                        </p:tav>
                                        <p:tav tm="100000">
                                          <p:val>
                                            <p:strVal val="#ppt_y"/>
                                          </p:val>
                                        </p:tav>
                                      </p:tavLst>
                                    </p:anim>
                                    <p:anim calcmode="lin" valueType="num">
                                      <p:cBhvr>
                                        <p:cTn id="36" dur="500" fill="hold"/>
                                        <p:tgtEl>
                                          <p:spTgt spid="1333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3335"/>
                                        </p:tgtEl>
                                        <p:attrNameLst>
                                          <p:attrName>ppt_w</p:attrName>
                                        </p:attrNameLst>
                                      </p:cBhvr>
                                      <p:tavLst>
                                        <p:tav tm="0">
                                          <p:val>
                                            <p:strVal val="#ppt_w/10"/>
                                          </p:val>
                                        </p:tav>
                                        <p:tav tm="50000">
                                          <p:val>
                                            <p:strVal val="#ppt_w+.01"/>
                                          </p:val>
                                        </p:tav>
                                        <p:tav tm="100000">
                                          <p:val>
                                            <p:strVal val="#ppt_w"/>
                                          </p:val>
                                        </p:tav>
                                      </p:tavLst>
                                    </p:anim>
                                    <p:animEffect>
                                      <p:cBhvr>
                                        <p:cTn id="38" dur="500" tmFilter="0,0; .5, 1; 1, 1"/>
                                        <p:tgtEl>
                                          <p:spTgt spid="13335"/>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3334"/>
                                        </p:tgtEl>
                                        <p:attrNameLst>
                                          <p:attrName>style.visibility</p:attrName>
                                        </p:attrNameLst>
                                      </p:cBhvr>
                                      <p:to>
                                        <p:strVal val="visible"/>
                                      </p:to>
                                    </p:set>
                                    <p:animEffect>
                                      <p:cBhvr>
                                        <p:cTn id="41" dur="500"/>
                                        <p:tgtEl>
                                          <p:spTgt spid="13334"/>
                                        </p:tgtEl>
                                      </p:cBhvr>
                                    </p:animEffect>
                                  </p:childTnLst>
                                </p:cTn>
                              </p:par>
                            </p:childTnLst>
                          </p:cTn>
                        </p:par>
                        <p:par>
                          <p:cTn id="42" fill="hold" nodeType="afterGroup">
                            <p:stCondLst>
                              <p:cond delay="3250"/>
                            </p:stCondLst>
                            <p:childTnLst>
                              <p:par>
                                <p:cTn id="43" presetID="12" presetClass="entr" presetSubtype="1" fill="hold" grpId="0" nodeType="afterEffect">
                                  <p:stCondLst>
                                    <p:cond delay="0"/>
                                  </p:stCondLst>
                                  <p:childTnLst>
                                    <p:set>
                                      <p:cBhvr>
                                        <p:cTn id="44" dur="1" fill="hold">
                                          <p:stCondLst>
                                            <p:cond delay="0"/>
                                          </p:stCondLst>
                                        </p:cTn>
                                        <p:tgtEl>
                                          <p:spTgt spid="13333"/>
                                        </p:tgtEl>
                                        <p:attrNameLst>
                                          <p:attrName>style.visibility</p:attrName>
                                        </p:attrNameLst>
                                      </p:cBhvr>
                                      <p:to>
                                        <p:strVal val="visible"/>
                                      </p:to>
                                    </p:set>
                                    <p:anim calcmode="lin" valueType="num">
                                      <p:cBhvr>
                                        <p:cTn id="45" dur="500"/>
                                        <p:tgtEl>
                                          <p:spTgt spid="13333"/>
                                        </p:tgtEl>
                                        <p:attrNameLst>
                                          <p:attrName>ppt_y</p:attrName>
                                        </p:attrNameLst>
                                      </p:cBhvr>
                                      <p:tavLst>
                                        <p:tav tm="0">
                                          <p:val>
                                            <p:strVal val="#ppt_y-#ppt_h*1.125000"/>
                                          </p:val>
                                        </p:tav>
                                        <p:tav tm="100000">
                                          <p:val>
                                            <p:strVal val="#ppt_y"/>
                                          </p:val>
                                        </p:tav>
                                      </p:tavLst>
                                    </p:anim>
                                    <p:animEffect>
                                      <p:cBhvr>
                                        <p:cTn id="46" dur="500"/>
                                        <p:tgtEl>
                                          <p:spTgt spid="1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3" grpId="0" bldLvl="0" autoUpdateAnimBg="0"/>
      <p:bldP spid="13334" grpId="0" bldLvl="0" animBg="1" autoUpdateAnimBg="0"/>
      <p:bldP spid="13335"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FCD767"/>
        </a:solidFill>
        <a:effectLst/>
      </p:bgPr>
    </p:bg>
    <p:spTree>
      <p:nvGrpSpPr>
        <p:cNvPr id="1" name=""/>
        <p:cNvGrpSpPr/>
        <p:nvPr/>
      </p:nvGrpSpPr>
      <p:grpSpPr>
        <a:xfrm>
          <a:off x="0" y="0"/>
          <a:ext cx="0" cy="0"/>
          <a:chOff x="0" y="0"/>
          <a:chExt cx="0" cy="0"/>
        </a:xfrm>
      </p:grpSpPr>
      <p:sp>
        <p:nvSpPr>
          <p:cNvPr id="13314" name="矩形 50">
            <a:extLst>
              <a:ext uri="{FF2B5EF4-FFF2-40B4-BE49-F238E27FC236}">
                <a16:creationId xmlns:a16="http://schemas.microsoft.com/office/drawing/2014/main" id="{41781D41-2146-423C-AB68-327E6EFB0B00}"/>
              </a:ext>
            </a:extLst>
          </p:cNvPr>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1800">
                <a:solidFill>
                  <a:srgbClr val="000000"/>
                </a:solidFill>
                <a:latin typeface="时尚中黑简体" pitchFamily="2" charset="-122"/>
                <a:ea typeface="时尚中黑简体" pitchFamily="2" charset="-122"/>
                <a:sym typeface="时尚中黑简体" pitchFamily="2" charset="-122"/>
              </a:rPr>
              <a:t>LOGO</a:t>
            </a:r>
          </a:p>
        </p:txBody>
      </p:sp>
      <p:sp>
        <p:nvSpPr>
          <p:cNvPr id="13315" name="Freeform 5658">
            <a:extLst>
              <a:ext uri="{FF2B5EF4-FFF2-40B4-BE49-F238E27FC236}">
                <a16:creationId xmlns:a16="http://schemas.microsoft.com/office/drawing/2014/main" id="{2DFF39E0-3A4E-4280-92B2-907ED7125AC6}"/>
              </a:ext>
            </a:extLst>
          </p:cNvPr>
          <p:cNvSpPr>
            <a:spLocks noEditPoints="1" noChangeArrowheads="1"/>
          </p:cNvSpPr>
          <p:nvPr/>
        </p:nvSpPr>
        <p:spPr bwMode="auto">
          <a:xfrm>
            <a:off x="179388" y="165100"/>
            <a:ext cx="296862" cy="319088"/>
          </a:xfrm>
          <a:custGeom>
            <a:avLst/>
            <a:gdLst>
              <a:gd name="T0" fmla="*/ 2147483646 w 70"/>
              <a:gd name="T1" fmla="*/ 2147483646 h 75"/>
              <a:gd name="T2" fmla="*/ 2147483646 w 70"/>
              <a:gd name="T3" fmla="*/ 2147483646 h 75"/>
              <a:gd name="T4" fmla="*/ 2147483646 w 70"/>
              <a:gd name="T5" fmla="*/ 2147483646 h 75"/>
              <a:gd name="T6" fmla="*/ 2147483646 w 70"/>
              <a:gd name="T7" fmla="*/ 2147483646 h 75"/>
              <a:gd name="T8" fmla="*/ 2147483646 w 70"/>
              <a:gd name="T9" fmla="*/ 2147483646 h 75"/>
              <a:gd name="T10" fmla="*/ 2147483646 w 70"/>
              <a:gd name="T11" fmla="*/ 2147483646 h 75"/>
              <a:gd name="T12" fmla="*/ 2147483646 w 70"/>
              <a:gd name="T13" fmla="*/ 2147483646 h 75"/>
              <a:gd name="T14" fmla="*/ 2147483646 w 70"/>
              <a:gd name="T15" fmla="*/ 2147483646 h 75"/>
              <a:gd name="T16" fmla="*/ 2147483646 w 70"/>
              <a:gd name="T17" fmla="*/ 2147483646 h 75"/>
              <a:gd name="T18" fmla="*/ 2147483646 w 70"/>
              <a:gd name="T19" fmla="*/ 2147483646 h 75"/>
              <a:gd name="T20" fmla="*/ 2147483646 w 70"/>
              <a:gd name="T21" fmla="*/ 2147483646 h 75"/>
              <a:gd name="T22" fmla="*/ 2147483646 w 70"/>
              <a:gd name="T23" fmla="*/ 2147483646 h 75"/>
              <a:gd name="T24" fmla="*/ 2147483646 w 70"/>
              <a:gd name="T25" fmla="*/ 2147483646 h 75"/>
              <a:gd name="T26" fmla="*/ 2147483646 w 70"/>
              <a:gd name="T27" fmla="*/ 2147483646 h 75"/>
              <a:gd name="T28" fmla="*/ 2147483646 w 70"/>
              <a:gd name="T29" fmla="*/ 2147483646 h 75"/>
              <a:gd name="T30" fmla="*/ 2147483646 w 70"/>
              <a:gd name="T31" fmla="*/ 2147483646 h 75"/>
              <a:gd name="T32" fmla="*/ 2147483646 w 70"/>
              <a:gd name="T33" fmla="*/ 2147483646 h 75"/>
              <a:gd name="T34" fmla="*/ 2147483646 w 70"/>
              <a:gd name="T35" fmla="*/ 2147483646 h 75"/>
              <a:gd name="T36" fmla="*/ 2147483646 w 70"/>
              <a:gd name="T37" fmla="*/ 2147483646 h 75"/>
              <a:gd name="T38" fmla="*/ 2147483646 w 70"/>
              <a:gd name="T39" fmla="*/ 2147483646 h 75"/>
              <a:gd name="T40" fmla="*/ 2147483646 w 70"/>
              <a:gd name="T41" fmla="*/ 2147483646 h 75"/>
              <a:gd name="T42" fmla="*/ 2147483646 w 70"/>
              <a:gd name="T43" fmla="*/ 2147483646 h 75"/>
              <a:gd name="T44" fmla="*/ 2147483646 w 70"/>
              <a:gd name="T45" fmla="*/ 2147483646 h 75"/>
              <a:gd name="T46" fmla="*/ 2147483646 w 70"/>
              <a:gd name="T47" fmla="*/ 2147483646 h 75"/>
              <a:gd name="T48" fmla="*/ 2147483646 w 70"/>
              <a:gd name="T49" fmla="*/ 2147483646 h 75"/>
              <a:gd name="T50" fmla="*/ 2147483646 w 70"/>
              <a:gd name="T51" fmla="*/ 0 h 75"/>
              <a:gd name="T52" fmla="*/ 2147483646 w 70"/>
              <a:gd name="T53" fmla="*/ 2147483646 h 75"/>
              <a:gd name="T54" fmla="*/ 2147483646 w 70"/>
              <a:gd name="T55" fmla="*/ 2147483646 h 75"/>
              <a:gd name="T56" fmla="*/ 2147483646 w 70"/>
              <a:gd name="T57" fmla="*/ 2147483646 h 75"/>
              <a:gd name="T58" fmla="*/ 2147483646 w 70"/>
              <a:gd name="T59" fmla="*/ 0 h 75"/>
              <a:gd name="T60" fmla="*/ 2147483646 w 70"/>
              <a:gd name="T61" fmla="*/ 2147483646 h 75"/>
              <a:gd name="T62" fmla="*/ 2147483646 w 70"/>
              <a:gd name="T63" fmla="*/ 2147483646 h 75"/>
              <a:gd name="T64" fmla="*/ 2147483646 w 70"/>
              <a:gd name="T65" fmla="*/ 2147483646 h 75"/>
              <a:gd name="T66" fmla="*/ 2147483646 w 70"/>
              <a:gd name="T67" fmla="*/ 2147483646 h 75"/>
              <a:gd name="T68" fmla="*/ 2147483646 w 70"/>
              <a:gd name="T69" fmla="*/ 2147483646 h 75"/>
              <a:gd name="T70" fmla="*/ 2147483646 w 70"/>
              <a:gd name="T71" fmla="*/ 2147483646 h 75"/>
              <a:gd name="T72" fmla="*/ 2147483646 w 70"/>
              <a:gd name="T73" fmla="*/ 2147483646 h 75"/>
              <a:gd name="T74" fmla="*/ 2147483646 w 70"/>
              <a:gd name="T75" fmla="*/ 2147483646 h 75"/>
              <a:gd name="T76" fmla="*/ 2147483646 w 70"/>
              <a:gd name="T77" fmla="*/ 2147483646 h 75"/>
              <a:gd name="T78" fmla="*/ 2147483646 w 70"/>
              <a:gd name="T79" fmla="*/ 2147483646 h 75"/>
              <a:gd name="T80" fmla="*/ 2147483646 w 70"/>
              <a:gd name="T81" fmla="*/ 2147483646 h 75"/>
              <a:gd name="T82" fmla="*/ 2147483646 w 70"/>
              <a:gd name="T83" fmla="*/ 2147483646 h 75"/>
              <a:gd name="T84" fmla="*/ 2147483646 w 70"/>
              <a:gd name="T85" fmla="*/ 2147483646 h 75"/>
              <a:gd name="T86" fmla="*/ 2147483646 w 70"/>
              <a:gd name="T87" fmla="*/ 2147483646 h 75"/>
              <a:gd name="T88" fmla="*/ 2147483646 w 70"/>
              <a:gd name="T89" fmla="*/ 2147483646 h 75"/>
              <a:gd name="T90" fmla="*/ 2147483646 w 70"/>
              <a:gd name="T91" fmla="*/ 2147483646 h 75"/>
              <a:gd name="T92" fmla="*/ 2147483646 w 70"/>
              <a:gd name="T93" fmla="*/ 2147483646 h 75"/>
              <a:gd name="T94" fmla="*/ 2147483646 w 70"/>
              <a:gd name="T95" fmla="*/ 2147483646 h 75"/>
              <a:gd name="T96" fmla="*/ 2147483646 w 70"/>
              <a:gd name="T97" fmla="*/ 2147483646 h 75"/>
              <a:gd name="T98" fmla="*/ 2147483646 w 70"/>
              <a:gd name="T99" fmla="*/ 2147483646 h 75"/>
              <a:gd name="T100" fmla="*/ 2147483646 w 70"/>
              <a:gd name="T101" fmla="*/ 2147483646 h 75"/>
              <a:gd name="T102" fmla="*/ 0 w 70"/>
              <a:gd name="T103" fmla="*/ 2147483646 h 75"/>
              <a:gd name="T104" fmla="*/ 0 w 70"/>
              <a:gd name="T105" fmla="*/ 2147483646 h 75"/>
              <a:gd name="T106" fmla="*/ 2147483646 w 70"/>
              <a:gd name="T107" fmla="*/ 2147483646 h 75"/>
              <a:gd name="T108" fmla="*/ 2147483646 w 70"/>
              <a:gd name="T109" fmla="*/ 2147483646 h 75"/>
              <a:gd name="T110" fmla="*/ 2147483646 w 70"/>
              <a:gd name="T111" fmla="*/ 2147483646 h 75"/>
              <a:gd name="T112" fmla="*/ 2147483646 w 70"/>
              <a:gd name="T113" fmla="*/ 2147483646 h 75"/>
              <a:gd name="T114" fmla="*/ 2147483646 w 70"/>
              <a:gd name="T115" fmla="*/ 2147483646 h 75"/>
              <a:gd name="T116" fmla="*/ 2147483646 w 70"/>
              <a:gd name="T117" fmla="*/ 2147483646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3316" name="矩形 52">
            <a:extLst>
              <a:ext uri="{FF2B5EF4-FFF2-40B4-BE49-F238E27FC236}">
                <a16:creationId xmlns:a16="http://schemas.microsoft.com/office/drawing/2014/main" id="{515BEDE3-F21D-4323-8E52-E06655ADB9DD}"/>
              </a:ext>
            </a:extLst>
          </p:cNvPr>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2800">
                <a:solidFill>
                  <a:srgbClr val="000000"/>
                </a:solidFill>
                <a:latin typeface="时尚中黑简体" pitchFamily="2" charset="-122"/>
                <a:ea typeface="时尚中黑简体" pitchFamily="2" charset="-122"/>
                <a:sym typeface="时尚中黑简体" pitchFamily="2" charset="-122"/>
              </a:rPr>
              <a:t>The coolest Design</a:t>
            </a:r>
          </a:p>
        </p:txBody>
      </p:sp>
      <p:sp>
        <p:nvSpPr>
          <p:cNvPr id="13317" name="矩形 53">
            <a:extLst>
              <a:ext uri="{FF2B5EF4-FFF2-40B4-BE49-F238E27FC236}">
                <a16:creationId xmlns:a16="http://schemas.microsoft.com/office/drawing/2014/main" id="{AC35D6FD-CED4-4488-8D11-4B4BB3A6D88F}"/>
              </a:ext>
            </a:extLst>
          </p:cNvPr>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kumimoji="0" lang="en-US" altLang="zh-CN" sz="1000">
                <a:solidFill>
                  <a:srgbClr val="000000"/>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grpSp>
        <p:nvGrpSpPr>
          <p:cNvPr id="13318" name="组合 2">
            <a:extLst>
              <a:ext uri="{FF2B5EF4-FFF2-40B4-BE49-F238E27FC236}">
                <a16:creationId xmlns:a16="http://schemas.microsoft.com/office/drawing/2014/main" id="{15E1A0C3-2356-45CC-9D61-5356CF051B45}"/>
              </a:ext>
            </a:extLst>
          </p:cNvPr>
          <p:cNvGrpSpPr>
            <a:grpSpLocks/>
          </p:cNvGrpSpPr>
          <p:nvPr/>
        </p:nvGrpSpPr>
        <p:grpSpPr bwMode="auto">
          <a:xfrm>
            <a:off x="-1900238" y="868363"/>
            <a:ext cx="6427788" cy="6429375"/>
            <a:chOff x="0" y="0"/>
            <a:chExt cx="6428044" cy="6429600"/>
          </a:xfrm>
        </p:grpSpPr>
        <p:sp>
          <p:nvSpPr>
            <p:cNvPr id="13335" name="椭圆 15">
              <a:extLst>
                <a:ext uri="{FF2B5EF4-FFF2-40B4-BE49-F238E27FC236}">
                  <a16:creationId xmlns:a16="http://schemas.microsoft.com/office/drawing/2014/main" id="{1EE6D0D5-4066-4FCF-9023-ADA31023F673}"/>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3336" name="椭圆 1">
              <a:extLst>
                <a:ext uri="{FF2B5EF4-FFF2-40B4-BE49-F238E27FC236}">
                  <a16:creationId xmlns:a16="http://schemas.microsoft.com/office/drawing/2014/main" id="{3FA3FBD1-A5BB-46A4-84DB-DB01FE3E0243}"/>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sp>
        <p:nvSpPr>
          <p:cNvPr id="13319" name="矩形 17">
            <a:extLst>
              <a:ext uri="{FF2B5EF4-FFF2-40B4-BE49-F238E27FC236}">
                <a16:creationId xmlns:a16="http://schemas.microsoft.com/office/drawing/2014/main" id="{33CAB4F2-A64F-4698-B13B-08EB5AB626C0}"/>
              </a:ext>
            </a:extLst>
          </p:cNvPr>
          <p:cNvSpPr>
            <a:spLocks noChangeArrowheads="1"/>
          </p:cNvSpPr>
          <p:nvPr/>
        </p:nvSpPr>
        <p:spPr bwMode="auto">
          <a:xfrm>
            <a:off x="4841875" y="2478088"/>
            <a:ext cx="34671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kumimoji="0" lang="en-US" altLang="zh-CN" sz="2000">
                <a:solidFill>
                  <a:srgbClr val="000000"/>
                </a:solidFill>
                <a:latin typeface="时尚中黑简体" pitchFamily="2" charset="-122"/>
                <a:ea typeface="时尚中黑简体" pitchFamily="2" charset="-122"/>
                <a:sym typeface="时尚中黑简体" pitchFamily="2" charset="-122"/>
              </a:rPr>
              <a:t>Lorem ipsum dolor sit amet, consectetur adipisicing elit, sed do eiusmod tempor incididunt ut labore et dolore magna aliqu A.</a:t>
            </a:r>
            <a:endParaRPr kumimoji="0" lang="zh-CN" altLang="en-US" sz="1800">
              <a:latin typeface="Arial" panose="020B0604020202020204" pitchFamily="34" charset="0"/>
              <a:ea typeface="时尚中黑简体" pitchFamily="2" charset="-122"/>
            </a:endParaRPr>
          </a:p>
        </p:txBody>
      </p:sp>
      <p:sp>
        <p:nvSpPr>
          <p:cNvPr id="13320" name="矩形 18">
            <a:extLst>
              <a:ext uri="{FF2B5EF4-FFF2-40B4-BE49-F238E27FC236}">
                <a16:creationId xmlns:a16="http://schemas.microsoft.com/office/drawing/2014/main" id="{03C338FC-0852-4CE6-BB73-D724E485C48A}"/>
              </a:ext>
            </a:extLst>
          </p:cNvPr>
          <p:cNvSpPr>
            <a:spLocks noChangeArrowheads="1"/>
          </p:cNvSpPr>
          <p:nvPr/>
        </p:nvSpPr>
        <p:spPr bwMode="auto">
          <a:xfrm>
            <a:off x="4873625" y="1555750"/>
            <a:ext cx="2890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kumimoji="0" lang="en-US" altLang="zh-CN" sz="5400">
                <a:solidFill>
                  <a:srgbClr val="000000"/>
                </a:solidFill>
                <a:latin typeface="时尚中黑简体" pitchFamily="2" charset="-122"/>
                <a:ea typeface="时尚中黑简体" pitchFamily="2" charset="-122"/>
                <a:sym typeface="时尚中黑简体" pitchFamily="2" charset="-122"/>
              </a:rPr>
              <a:t>Part 2</a:t>
            </a:r>
            <a:endParaRPr kumimoji="0" lang="zh-CN" altLang="en-US" sz="5400">
              <a:solidFill>
                <a:srgbClr val="000000"/>
              </a:solidFill>
              <a:latin typeface="时尚中黑简体" pitchFamily="2" charset="-122"/>
              <a:ea typeface="时尚中黑简体" pitchFamily="2" charset="-122"/>
              <a:sym typeface="时尚中黑简体" pitchFamily="2" charset="-122"/>
            </a:endParaRPr>
          </a:p>
        </p:txBody>
      </p:sp>
      <p:grpSp>
        <p:nvGrpSpPr>
          <p:cNvPr id="13321" name="组合 3">
            <a:extLst>
              <a:ext uri="{FF2B5EF4-FFF2-40B4-BE49-F238E27FC236}">
                <a16:creationId xmlns:a16="http://schemas.microsoft.com/office/drawing/2014/main" id="{CBFC2BC5-9072-4E7B-8D85-D4BEA8587106}"/>
              </a:ext>
            </a:extLst>
          </p:cNvPr>
          <p:cNvGrpSpPr>
            <a:grpSpLocks/>
          </p:cNvGrpSpPr>
          <p:nvPr/>
        </p:nvGrpSpPr>
        <p:grpSpPr bwMode="auto">
          <a:xfrm>
            <a:off x="8780463" y="3511550"/>
            <a:ext cx="774700" cy="774700"/>
            <a:chOff x="0" y="0"/>
            <a:chExt cx="6428044" cy="6429600"/>
          </a:xfrm>
        </p:grpSpPr>
        <p:sp>
          <p:nvSpPr>
            <p:cNvPr id="13333" name="椭圆 19">
              <a:extLst>
                <a:ext uri="{FF2B5EF4-FFF2-40B4-BE49-F238E27FC236}">
                  <a16:creationId xmlns:a16="http://schemas.microsoft.com/office/drawing/2014/main" id="{FBC4AC17-35ED-4BB2-8186-0A7C6E6CD3B1}"/>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3334" name="椭圆 20">
              <a:extLst>
                <a:ext uri="{FF2B5EF4-FFF2-40B4-BE49-F238E27FC236}">
                  <a16:creationId xmlns:a16="http://schemas.microsoft.com/office/drawing/2014/main" id="{5677E2B6-49BD-4C10-88E1-5D2B453C3633}"/>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grpSp>
        <p:nvGrpSpPr>
          <p:cNvPr id="13322" name="组合 22">
            <a:extLst>
              <a:ext uri="{FF2B5EF4-FFF2-40B4-BE49-F238E27FC236}">
                <a16:creationId xmlns:a16="http://schemas.microsoft.com/office/drawing/2014/main" id="{853AD0AD-DB2E-45B7-8AC0-CDED230864EA}"/>
              </a:ext>
            </a:extLst>
          </p:cNvPr>
          <p:cNvGrpSpPr>
            <a:grpSpLocks/>
          </p:cNvGrpSpPr>
          <p:nvPr/>
        </p:nvGrpSpPr>
        <p:grpSpPr bwMode="auto">
          <a:xfrm>
            <a:off x="7858125" y="1608138"/>
            <a:ext cx="515938" cy="515937"/>
            <a:chOff x="0" y="0"/>
            <a:chExt cx="6428044" cy="6429600"/>
          </a:xfrm>
        </p:grpSpPr>
        <p:sp>
          <p:nvSpPr>
            <p:cNvPr id="13331" name="椭圆 23">
              <a:extLst>
                <a:ext uri="{FF2B5EF4-FFF2-40B4-BE49-F238E27FC236}">
                  <a16:creationId xmlns:a16="http://schemas.microsoft.com/office/drawing/2014/main" id="{880A4294-13CF-49EA-B088-076C08284BE5}"/>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3332" name="椭圆 24">
              <a:extLst>
                <a:ext uri="{FF2B5EF4-FFF2-40B4-BE49-F238E27FC236}">
                  <a16:creationId xmlns:a16="http://schemas.microsoft.com/office/drawing/2014/main" id="{386273BA-D2B9-4B03-B38B-82847B2CABBF}"/>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grpSp>
        <p:nvGrpSpPr>
          <p:cNvPr id="13323" name="组合 25">
            <a:extLst>
              <a:ext uri="{FF2B5EF4-FFF2-40B4-BE49-F238E27FC236}">
                <a16:creationId xmlns:a16="http://schemas.microsoft.com/office/drawing/2014/main" id="{36B3CF24-4546-4C43-AC60-76E8DB7FD1C4}"/>
              </a:ext>
            </a:extLst>
          </p:cNvPr>
          <p:cNvGrpSpPr>
            <a:grpSpLocks/>
          </p:cNvGrpSpPr>
          <p:nvPr/>
        </p:nvGrpSpPr>
        <p:grpSpPr bwMode="auto">
          <a:xfrm>
            <a:off x="4025900" y="955675"/>
            <a:ext cx="515938" cy="515938"/>
            <a:chOff x="0" y="0"/>
            <a:chExt cx="6428044" cy="6429600"/>
          </a:xfrm>
        </p:grpSpPr>
        <p:sp>
          <p:nvSpPr>
            <p:cNvPr id="13329" name="椭圆 26">
              <a:extLst>
                <a:ext uri="{FF2B5EF4-FFF2-40B4-BE49-F238E27FC236}">
                  <a16:creationId xmlns:a16="http://schemas.microsoft.com/office/drawing/2014/main" id="{962D4CBC-088B-472F-BBAD-51515C3ACD6A}"/>
                </a:ext>
              </a:extLst>
            </p:cNvPr>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3330" name="椭圆 27">
              <a:extLst>
                <a:ext uri="{FF2B5EF4-FFF2-40B4-BE49-F238E27FC236}">
                  <a16:creationId xmlns:a16="http://schemas.microsoft.com/office/drawing/2014/main" id="{BEEA045A-F789-43BC-9B7E-A466BE2B80E6}"/>
                </a:ext>
              </a:extLst>
            </p:cNvPr>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grpSp>
      <p:sp>
        <p:nvSpPr>
          <p:cNvPr id="13324" name="矩形 4">
            <a:extLst>
              <a:ext uri="{FF2B5EF4-FFF2-40B4-BE49-F238E27FC236}">
                <a16:creationId xmlns:a16="http://schemas.microsoft.com/office/drawing/2014/main" id="{6F69994E-FC0F-4748-BCA4-401F80BF72E9}"/>
              </a:ext>
            </a:extLst>
          </p:cNvPr>
          <p:cNvSpPr>
            <a:spLocks noChangeArrowheads="1"/>
          </p:cNvSpPr>
          <p:nvPr/>
        </p:nvSpPr>
        <p:spPr bwMode="auto">
          <a:xfrm rot="-2275261">
            <a:off x="3335338" y="1565275"/>
            <a:ext cx="854075" cy="87313"/>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3325" name="矩形 29">
            <a:extLst>
              <a:ext uri="{FF2B5EF4-FFF2-40B4-BE49-F238E27FC236}">
                <a16:creationId xmlns:a16="http://schemas.microsoft.com/office/drawing/2014/main" id="{1967C8A2-EB8A-44CA-878E-D6E28CFE4E7A}"/>
              </a:ext>
            </a:extLst>
          </p:cNvPr>
          <p:cNvSpPr>
            <a:spLocks noChangeArrowheads="1"/>
          </p:cNvSpPr>
          <p:nvPr/>
        </p:nvSpPr>
        <p:spPr bwMode="auto">
          <a:xfrm rot="491608">
            <a:off x="4443413" y="1458913"/>
            <a:ext cx="3540125" cy="55562"/>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3326" name="矩形 30">
            <a:extLst>
              <a:ext uri="{FF2B5EF4-FFF2-40B4-BE49-F238E27FC236}">
                <a16:creationId xmlns:a16="http://schemas.microsoft.com/office/drawing/2014/main" id="{BA1573AA-B52C-44D5-B21C-90AA4D81C537}"/>
              </a:ext>
            </a:extLst>
          </p:cNvPr>
          <p:cNvSpPr>
            <a:spLocks noChangeArrowheads="1"/>
          </p:cNvSpPr>
          <p:nvPr/>
        </p:nvSpPr>
        <p:spPr bwMode="auto">
          <a:xfrm rot="3917743" flipV="1">
            <a:off x="7716044" y="2821781"/>
            <a:ext cx="1822450" cy="90488"/>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3327" name="矩形 32">
            <a:extLst>
              <a:ext uri="{FF2B5EF4-FFF2-40B4-BE49-F238E27FC236}">
                <a16:creationId xmlns:a16="http://schemas.microsoft.com/office/drawing/2014/main" id="{A21064B1-C0FA-4D03-900C-DE9577990AC7}"/>
              </a:ext>
            </a:extLst>
          </p:cNvPr>
          <p:cNvSpPr>
            <a:spLocks noChangeArrowheads="1"/>
          </p:cNvSpPr>
          <p:nvPr/>
        </p:nvSpPr>
        <p:spPr bwMode="auto">
          <a:xfrm rot="-663710">
            <a:off x="4238625" y="4346575"/>
            <a:ext cx="4702175" cy="238125"/>
          </a:xfrm>
          <a:prstGeom prst="rect">
            <a:avLst/>
          </a:prstGeom>
          <a:solidFill>
            <a:srgbClr val="92BEA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pic>
        <p:nvPicPr>
          <p:cNvPr id="13328" name="图片 5">
            <a:extLst>
              <a:ext uri="{FF2B5EF4-FFF2-40B4-BE49-F238E27FC236}">
                <a16:creationId xmlns:a16="http://schemas.microsoft.com/office/drawing/2014/main" id="{6A2B4B0E-0CC8-498E-AC16-8E4A01312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2438400"/>
            <a:ext cx="214630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www.freeppt7.com-Best powerpoint templates free download-slideshow">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时尚中黑简体"/>
        <a:ea typeface="时尚中黑简体"/>
        <a:cs typeface=""/>
      </a:majorFont>
      <a:minorFont>
        <a:latin typeface="时尚中黑简体"/>
        <a:ea typeface="时尚中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www.freeppt7.com-Best powerpoint templates free download-slide show">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3.xml><?xml version="1.0" encoding="utf-8"?>
<a:theme xmlns:a="http://schemas.openxmlformats.org/drawingml/2006/main" name="freeppt7.com-best powerpoint templates free download-slideshow">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Pages>0</Pages>
  <Words>1814</Words>
  <Characters>0</Characters>
  <Application>Microsoft Office PowerPoint</Application>
  <DocSecurity>0</DocSecurity>
  <PresentationFormat>全屏显示(16:9)</PresentationFormat>
  <Lines>0</Lines>
  <Paragraphs>251</Paragraphs>
  <Slides>21</Slides>
  <Notes>1</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21</vt:i4>
      </vt:variant>
    </vt:vector>
  </HeadingPairs>
  <TitlesOfParts>
    <vt:vector size="31" baseType="lpstr">
      <vt:lpstr>Meiryo</vt:lpstr>
      <vt:lpstr>时尚中黑简体</vt:lpstr>
      <vt:lpstr>宋体</vt:lpstr>
      <vt:lpstr>微软雅黑</vt:lpstr>
      <vt:lpstr>Arial</vt:lpstr>
      <vt:lpstr>Calibri</vt:lpstr>
      <vt:lpstr>Times New Roman</vt:lpstr>
      <vt:lpstr>www.freeppt7.com-Best powerpoint templates free download-slideshow</vt:lpstr>
      <vt:lpstr>www.freeppt7.com-Best powerpoint templates free download-slide show</vt:lpstr>
      <vt:lpstr>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❤Namdev</dc:creator>
  <cp:keywords/>
  <dc:description/>
  <cp:lastModifiedBy>宇 之灵</cp:lastModifiedBy>
  <cp:revision>147</cp:revision>
  <dcterms:created xsi:type="dcterms:W3CDTF">2013-10-01T16:10:00Z</dcterms:created>
  <dcterms:modified xsi:type="dcterms:W3CDTF">2018-10-05T10:31:01Z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