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8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13" r:id="rId28"/>
  </p:sldIdLst>
  <p:sldSz cx="12192000" cy="6858000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07" d="100"/>
          <a:sy n="107" d="100"/>
        </p:scale>
        <p:origin x="126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45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45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CE3461F9-756C-4962-9DE6-4A9DC4B537B2}" type="datetimeFigureOut">
              <a:rPr lang="zh-CN" altLang="en-US"/>
              <a:pPr>
                <a:defRPr/>
              </a:pPr>
              <a:t>2018/10/9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45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7D2352-DD45-4702-8B73-6126EB2F4D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7816B4D-03EA-4238-8FF6-AD90CAD2E457}" type="datetimeFigureOut">
              <a:rPr lang="zh-CN" altLang="en-US"/>
              <a:pPr>
                <a:defRPr/>
              </a:pPr>
              <a:t>2018/10/9</a:t>
            </a:fld>
            <a:endParaRPr lang="zh-CN" altLang="en-US"/>
          </a:p>
        </p:txBody>
      </p:sp>
      <p:sp>
        <p:nvSpPr>
          <p:cNvPr id="286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709613" y="4926013"/>
            <a:ext cx="56832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9D6685-AD56-4314-91E2-38A59592E9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AA3D6E-DC06-488D-8F70-A6580973937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891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F38D93-F46D-4ED1-837B-E903715ED5A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2EA181-9BFD-461D-BB1C-08FB3FB592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0963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>
              <a:ea typeface="宋体" pitchFamily="2" charset="-122"/>
            </a:endParaRPr>
          </a:p>
        </p:txBody>
      </p:sp>
      <p:sp>
        <p:nvSpPr>
          <p:cNvPr id="40964" name="Header Placeholder 3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altLang="en-US"/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F4615-AFEE-477D-82C7-1EF76484571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E62296-FF1A-483B-ACA6-93EAB9FDC6B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40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00B9BA-BFD8-41A3-B04B-78911C4B849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17A372-5C17-4D49-908C-750539D2EAA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4213" y="1141413"/>
            <a:ext cx="5486400" cy="3086100"/>
          </a:xfrm>
          <a:ln>
            <a:miter lim="800000"/>
          </a:ln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98963"/>
            <a:ext cx="5486400" cy="3600450"/>
          </a:xfrm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6084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latinLnBrk="1"/>
            <a:fld id="{B61FB97C-C17B-4D74-898D-3C7F07BD26B0}" type="slidenum">
              <a:rPr lang="zh-CN" altLang="en-US" sz="1200"/>
              <a:pPr algn="r" latinLnBrk="1"/>
              <a:t>17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710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71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69D30B-5AC1-4147-882F-C65838783B9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5059CE-B80B-4954-BBDA-3822CD92ECD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072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07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EE36E6-6D36-4405-BF34-68B868CE371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91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CA6883-B54F-49B9-AB0D-FAFE79E9ADA7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E3BDBA-D8D7-4491-947A-A8F254AFE3E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4213" y="1141413"/>
            <a:ext cx="5486400" cy="3086100"/>
          </a:xfrm>
          <a:ln>
            <a:miter lim="800000"/>
          </a:ln>
        </p:spPr>
      </p:sp>
      <p:sp>
        <p:nvSpPr>
          <p:cNvPr id="51203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98963"/>
            <a:ext cx="5486400" cy="3600450"/>
          </a:xfrm>
        </p:spPr>
        <p:txBody>
          <a:bodyPr/>
          <a:lstStyle/>
          <a:p>
            <a:pPr eaLnBrk="1" hangingPunct="1"/>
            <a:endParaRPr lang="en-US" altLang="zh-CN"/>
          </a:p>
        </p:txBody>
      </p:sp>
      <p:sp>
        <p:nvSpPr>
          <p:cNvPr id="51204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latinLnBrk="1"/>
            <a:fld id="{A4F311EC-B472-42AE-959B-7A3D8DBE7025}" type="slidenum">
              <a:rPr lang="zh-CN" altLang="en-US" sz="1200"/>
              <a:pPr algn="r" latinLnBrk="1"/>
              <a:t>22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1F8740-D66F-4057-A7BD-2692AEAF84FA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53251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325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latinLnBrk="1"/>
            <a:fld id="{F4F93CA5-EBCF-44D8-A3E1-5F1552D10A85}" type="slidenum">
              <a:rPr lang="zh-CN" altLang="en-US" sz="1200"/>
              <a:pPr algn="r" latinLnBrk="1"/>
              <a:t>24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4275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>
              <a:ea typeface="宋体" pitchFamily="2" charset="-122"/>
            </a:endParaRPr>
          </a:p>
        </p:txBody>
      </p:sp>
      <p:sp>
        <p:nvSpPr>
          <p:cNvPr id="54276" name="Header Placeholder 3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/>
            <a:r>
              <a:rPr lang="en-US" altLang="en-US"/>
              <a:t>My First Template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529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53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57C65C-23AD-4614-9918-5DC7094D98D4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27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5FFB56-94A5-4444-8608-0E2012419B1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277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27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B129A5-D2EE-46D2-996C-32A59B22608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>
              <a:ea typeface="宋体" pitchFamily="2" charset="-122"/>
            </a:endParaRPr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00D338-03B3-437C-AEEF-529A912D647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B93688-1DBF-4DE9-BAEC-1C0CC132EAC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17FFA0-9FF4-4EB4-BD98-E946558220D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686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68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6B47AD-46B4-475F-B8BA-6B183BCB6F8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743B30-B6D1-4356-B2E1-1067C0E18D8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FD2C4-28C9-4059-A363-0496EF78ADB6}" type="datetimeFigureOut">
              <a:rPr lang="zh-CN" altLang="en-US"/>
              <a:pPr>
                <a:defRPr/>
              </a:pPr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0B60-DFF8-42BB-A8A5-3EC3D2C2F7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33AF5-A37A-4775-891F-732FE5E8A5BA}" type="datetimeFigureOut">
              <a:rPr lang="zh-CN" altLang="en-US"/>
              <a:pPr>
                <a:defRPr/>
              </a:pPr>
              <a:t>2018/10/9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5F955-0ED3-49EC-99AA-70DAF8BC9A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5ACA-BAA7-4418-9A46-F25087F3B98A}" type="datetimeFigureOut">
              <a:rPr lang="zh-CN" altLang="en-US"/>
              <a:pPr>
                <a:defRPr/>
              </a:pPr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EB54-86E9-43D5-950F-798787A72D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C0311-E751-431D-B5AA-AC8B227D0808}" type="datetimeFigureOut">
              <a:rPr lang="zh-CN" altLang="en-US"/>
              <a:pPr>
                <a:defRPr/>
              </a:pPr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5A7A1-6AD2-4EF0-B195-3C4BE2479F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CA707-F275-4CD4-B338-F94DFFDFF4EB}" type="datetimeFigureOut">
              <a:rPr lang="zh-CN" altLang="en-US"/>
              <a:pPr>
                <a:defRPr/>
              </a:pPr>
              <a:t>2018/10/9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19505-0FFB-473E-8249-CBEC974722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839D6-6793-4532-AFEE-DEE0E1EAC32A}" type="datetimeFigureOut">
              <a:rPr lang="zh-CN" altLang="en-US"/>
              <a:pPr>
                <a:defRPr/>
              </a:pPr>
              <a:t>2018/10/9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2C124-9FAA-497C-B3FE-3D57C2EBD7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C5EE1-35FC-4E1B-A6CA-6ECD31F87C90}" type="datetimeFigureOut">
              <a:rPr lang="zh-CN" altLang="en-US"/>
              <a:pPr>
                <a:defRPr/>
              </a:pPr>
              <a:t>2018/10/9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F0E1-56B8-4841-8C38-66939914E1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3147-AA0E-4A50-9BF7-7686F7F022FE}" type="datetimeFigureOut">
              <a:rPr lang="zh-CN" altLang="en-US"/>
              <a:pPr>
                <a:defRPr/>
              </a:pPr>
              <a:t>2018/10/9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3C685-F8BF-4EB6-A37F-92F7C3ECFF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FC563-447F-4890-B3E5-9951C815E2D0}" type="datetimeFigureOut">
              <a:rPr lang="zh-CN" altLang="en-US"/>
              <a:pPr>
                <a:defRPr/>
              </a:pPr>
              <a:t>2018/10/9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68E67-46AF-410C-93D6-E0CCDF4B6C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67AC-F3EB-4664-B112-AD1E57A6C2FD}" type="datetimeFigureOut">
              <a:rPr lang="zh-CN" altLang="en-US"/>
              <a:pPr>
                <a:defRPr/>
              </a:pPr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ED285-4208-49FF-ADCB-0F47D2B55B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webp.webp (221)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11113"/>
            <a:ext cx="12196763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F3F1687-AF2D-44BF-9D07-ABFC768D5058}" type="datetimeFigureOut">
              <a:rPr lang="zh-CN" altLang="en-US"/>
              <a:pPr>
                <a:defRPr/>
              </a:pPr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733922C-527A-488C-A189-A7E0047820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5500" y="788988"/>
            <a:ext cx="6029325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 3"/>
          <p:cNvSpPr/>
          <p:nvPr/>
        </p:nvSpPr>
        <p:spPr>
          <a:xfrm>
            <a:off x="4008438" y="1797050"/>
            <a:ext cx="4175125" cy="41735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705" noProof="1"/>
          </a:p>
        </p:txBody>
      </p:sp>
      <p:sp>
        <p:nvSpPr>
          <p:cNvPr id="14" name="椭圆 13"/>
          <p:cNvSpPr/>
          <p:nvPr/>
        </p:nvSpPr>
        <p:spPr>
          <a:xfrm>
            <a:off x="3949700" y="1736725"/>
            <a:ext cx="4292600" cy="4292600"/>
          </a:xfrm>
          <a:prstGeom prst="ellipse">
            <a:avLst/>
          </a:prstGeom>
          <a:noFill/>
          <a:ln w="38100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705" noProof="1"/>
          </a:p>
        </p:txBody>
      </p:sp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182862" flipH="1">
            <a:off x="3221038" y="4219575"/>
            <a:ext cx="1570037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46709">
            <a:off x="6618288" y="4281488"/>
            <a:ext cx="1554162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uld This Be Love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73763" y="-1217613"/>
            <a:ext cx="5778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4060825" y="3306763"/>
            <a:ext cx="407035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2800" cap="all" noProof="1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</a:t>
            </a:r>
            <a:r>
              <a:rPr lang="en-US" altLang="zh-CN" sz="2800" cap="all" noProof="1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zh-CN" altLang="en-US" sz="2800" cap="all" noProof="1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4418013" y="3854450"/>
            <a:ext cx="3355975" cy="2476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en-US" altLang="zh-CN" sz="955" cap="all" noProof="1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55" cap="all" noProof="1">
                <a:solidFill>
                  <a:srgbClr val="39A097"/>
                </a:solidFill>
                <a:cs typeface="Arial" panose="020B0604020202020204" pitchFamily="34" charset="0"/>
              </a:rPr>
              <a:t>Applicable to debriefing reports</a:t>
            </a:r>
            <a:r>
              <a:rPr lang="en-US" altLang="zh-CN" sz="955" cap="all" noProof="1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55" cap="all" noProof="1">
                <a:solidFill>
                  <a:srgbClr val="39A097"/>
                </a:solidFill>
                <a:cs typeface="Arial" panose="020B0604020202020204" pitchFamily="34" charset="0"/>
              </a:rPr>
              <a:t>Personal profile</a:t>
            </a:r>
            <a:r>
              <a:rPr lang="en-US" altLang="zh-CN" sz="955" cap="all" noProof="1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55" cap="all" noProof="1">
                <a:solidFill>
                  <a:srgbClr val="39A097"/>
                </a:solidFill>
                <a:cs typeface="Arial" panose="020B0604020202020204" pitchFamily="34" charset="0"/>
              </a:rPr>
              <a:t>Summary</a:t>
            </a:r>
            <a:r>
              <a:rPr lang="en-US" altLang="zh-CN" sz="955" cap="all" noProof="1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  <a:r>
              <a:rPr lang="zh-CN" altLang="en-US" sz="955" cap="all" noProof="1">
                <a:solidFill>
                  <a:srgbClr val="39A097"/>
                </a:solidFill>
                <a:cs typeface="Arial" panose="020B0604020202020204" pitchFamily="34" charset="0"/>
              </a:rPr>
              <a:t>Meeting reports, etc.</a:t>
            </a:r>
            <a:r>
              <a:rPr lang="en-US" altLang="zh-CN" sz="955" cap="all" noProof="1">
                <a:solidFill>
                  <a:srgbClr val="39A097"/>
                </a:solidFill>
                <a:cs typeface="Arial" panose="020B0604020202020204" pitchFamily="34" charset="0"/>
              </a:rPr>
              <a:t>|</a:t>
            </a: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5287963" y="4664075"/>
            <a:ext cx="1614487" cy="2857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1200" b="1" cap="all" noProof="1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Person:</a:t>
            </a:r>
            <a:endParaRPr lang="zh-CN" altLang="en-US" sz="1200" cap="all" noProof="1">
              <a:solidFill>
                <a:srgbClr val="39A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262862" flipH="1">
            <a:off x="3910013" y="4559300"/>
            <a:ext cx="119221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1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1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1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1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01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01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1"/>
                            </p:stCondLst>
                            <p:childTnLst>
                              <p:par>
                                <p:cTn id="5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1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1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4" grpId="0" bldLvl="0" animBg="1"/>
      <p:bldP spid="20" grpId="0"/>
      <p:bldP spid="20" grpId="1"/>
      <p:bldP spid="21" grpId="0"/>
      <p:bldP spid="21" grpId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760788" y="3443288"/>
            <a:ext cx="5006975" cy="2087562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31" y="3165179"/>
              <a:ext cx="1938225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FDBD24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zh-CN" altLang="en-US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2355" y="3404585"/>
              <a:ext cx="1480891" cy="145820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zh-CN" altLang="en-US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1880" y="3523563"/>
              <a:ext cx="1296506" cy="1265229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FDBD24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zh-CN" altLang="en-US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797"/>
              <a:ext cx="1027913" cy="1041783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zh-CN" altLang="en-US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107363" y="3884613"/>
            <a:ext cx="2789237" cy="312737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70C4BC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 fontAlgn="auto">
              <a:lnSpc>
                <a:spcPct val="130000"/>
              </a:lnSpc>
              <a:defRPr/>
            </a:pPr>
            <a:endParaRPr lang="zh-CN" altLang="en-US" sz="1095" kern="0" noProof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276350" y="4221163"/>
            <a:ext cx="2790825" cy="312737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70C4BC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 fontAlgn="auto">
              <a:lnSpc>
                <a:spcPct val="130000"/>
              </a:lnSpc>
              <a:defRPr/>
            </a:pPr>
            <a:endParaRPr lang="zh-CN" altLang="en-US" sz="1095" kern="0" noProof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367463" y="3117850"/>
            <a:ext cx="735012" cy="1095375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70C4BC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 fontAlgn="auto">
              <a:lnSpc>
                <a:spcPct val="130000"/>
              </a:lnSpc>
              <a:defRPr/>
            </a:pPr>
            <a:endParaRPr lang="zh-CN" altLang="en-US" sz="1095" kern="0" noProof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494213" y="3109913"/>
            <a:ext cx="735012" cy="109696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70C4BC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 fontAlgn="auto">
              <a:lnSpc>
                <a:spcPct val="130000"/>
              </a:lnSpc>
              <a:defRPr/>
            </a:pPr>
            <a:endParaRPr lang="zh-CN" altLang="en-US" sz="1095" kern="0" noProof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246563" y="4395788"/>
            <a:ext cx="247650" cy="263525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9998" tIns="49997" rIns="99998" bIns="49997"/>
          <a:lstStyle/>
          <a:p>
            <a:pPr fontAlgn="auto">
              <a:lnSpc>
                <a:spcPct val="130000"/>
              </a:lnSpc>
              <a:defRPr/>
            </a:pPr>
            <a:endParaRPr lang="en-US" sz="1965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149850" y="4370388"/>
            <a:ext cx="319088" cy="320675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9998" tIns="49997" rIns="99998" bIns="49997"/>
          <a:lstStyle/>
          <a:p>
            <a:pPr fontAlgn="auto">
              <a:lnSpc>
                <a:spcPct val="130000"/>
              </a:lnSpc>
              <a:defRPr/>
            </a:pPr>
            <a:endParaRPr lang="en-US" sz="1965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356350" y="4384675"/>
            <a:ext cx="279400" cy="279400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9998" tIns="49997" rIns="99998" bIns="49997"/>
          <a:lstStyle/>
          <a:p>
            <a:pPr fontAlgn="auto">
              <a:lnSpc>
                <a:spcPct val="130000"/>
              </a:lnSpc>
              <a:defRPr/>
            </a:pPr>
            <a:endParaRPr lang="en-US" sz="1965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7739063" y="4397375"/>
            <a:ext cx="265112" cy="27463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9998" tIns="49997" rIns="99998" bIns="49997"/>
          <a:lstStyle/>
          <a:p>
            <a:pPr fontAlgn="auto">
              <a:lnSpc>
                <a:spcPct val="130000"/>
              </a:lnSpc>
              <a:defRPr/>
            </a:pPr>
            <a:endParaRPr lang="en-US" sz="1965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1143000" y="3081338"/>
            <a:ext cx="2519363" cy="339725"/>
          </a:xfrm>
          <a:prstGeom prst="rect">
            <a:avLst/>
          </a:prstGeom>
        </p:spPr>
        <p:txBody>
          <a:bodyPr lIns="0" tIns="98480" rIns="0" bIns="9848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515" b="0" noProof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Title</a:t>
            </a:r>
          </a:p>
        </p:txBody>
      </p:sp>
      <p:sp>
        <p:nvSpPr>
          <p:cNvPr id="27" name="Text Placeholder 2"/>
          <p:cNvSpPr txBox="1"/>
          <p:nvPr/>
        </p:nvSpPr>
        <p:spPr>
          <a:xfrm>
            <a:off x="1489075" y="3446463"/>
            <a:ext cx="2173288" cy="549275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3679825" y="2324100"/>
            <a:ext cx="2520950" cy="338138"/>
          </a:xfrm>
          <a:prstGeom prst="rect">
            <a:avLst/>
          </a:prstGeom>
        </p:spPr>
        <p:txBody>
          <a:bodyPr lIns="0" tIns="98480" rIns="0" bIns="9848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515" b="0" noProof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Title</a:t>
            </a:r>
          </a:p>
        </p:txBody>
      </p:sp>
      <p:sp>
        <p:nvSpPr>
          <p:cNvPr id="29" name="Text Placeholder 2"/>
          <p:cNvSpPr txBox="1"/>
          <p:nvPr/>
        </p:nvSpPr>
        <p:spPr>
          <a:xfrm>
            <a:off x="4025900" y="2687638"/>
            <a:ext cx="2174875" cy="549275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6850063" y="2566988"/>
            <a:ext cx="2519362" cy="338137"/>
          </a:xfrm>
          <a:prstGeom prst="rect">
            <a:avLst/>
          </a:prstGeom>
        </p:spPr>
        <p:txBody>
          <a:bodyPr lIns="0" tIns="98480" rIns="0" bIns="9848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515" b="0" noProof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Title</a:t>
            </a:r>
          </a:p>
        </p:txBody>
      </p:sp>
      <p:sp>
        <p:nvSpPr>
          <p:cNvPr id="31" name="Text Placeholder 2"/>
          <p:cNvSpPr txBox="1"/>
          <p:nvPr/>
        </p:nvSpPr>
        <p:spPr>
          <a:xfrm>
            <a:off x="7196138" y="2932113"/>
            <a:ext cx="2173287" cy="547687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8683625" y="4148138"/>
            <a:ext cx="2519363" cy="338137"/>
          </a:xfrm>
          <a:prstGeom prst="rect">
            <a:avLst/>
          </a:prstGeom>
        </p:spPr>
        <p:txBody>
          <a:bodyPr lIns="0" tIns="98480" rIns="0" bIns="9848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515" b="0" noProof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Title</a:t>
            </a:r>
          </a:p>
        </p:txBody>
      </p:sp>
      <p:sp>
        <p:nvSpPr>
          <p:cNvPr id="33" name="Text Placeholder 2"/>
          <p:cNvSpPr txBox="1"/>
          <p:nvPr/>
        </p:nvSpPr>
        <p:spPr>
          <a:xfrm>
            <a:off x="9029700" y="4513263"/>
            <a:ext cx="2173288" cy="547687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762125" y="714375"/>
            <a:ext cx="1965325" cy="2444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en-US" altLang="zh-CN" sz="995" b="1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Please replace the written content</a:t>
            </a:r>
            <a:endParaRPr lang="zh-CN" altLang="en-US" sz="995" b="1" noProof="1">
              <a:solidFill>
                <a:srgbClr val="70C4BC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762125" y="409575"/>
            <a:ext cx="620683" cy="35471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705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grpSp>
        <p:nvGrpSpPr>
          <p:cNvPr id="11285" name="组合 3"/>
          <p:cNvGrpSpPr>
            <a:grpSpLocks/>
          </p:cNvGrpSpPr>
          <p:nvPr/>
        </p:nvGrpSpPr>
        <p:grpSpPr bwMode="auto">
          <a:xfrm>
            <a:off x="1003300" y="292100"/>
            <a:ext cx="758825" cy="757238"/>
            <a:chOff x="1580" y="261"/>
            <a:chExt cx="1194" cy="1194"/>
          </a:xfrm>
        </p:grpSpPr>
        <p:sp>
          <p:nvSpPr>
            <p:cNvPr id="3" name="椭圆 2"/>
            <p:cNvSpPr/>
            <p:nvPr/>
          </p:nvSpPr>
          <p:spPr>
            <a:xfrm>
              <a:off x="1607" y="289"/>
              <a:ext cx="1139" cy="1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2" name="椭圆 1"/>
            <p:cNvSpPr/>
            <p:nvPr/>
          </p:nvSpPr>
          <p:spPr>
            <a:xfrm>
              <a:off x="1580" y="261"/>
              <a:ext cx="1194" cy="1194"/>
            </a:xfrm>
            <a:prstGeom prst="ellipse">
              <a:avLst/>
            </a:prstGeom>
            <a:blipFill dpi="0" rotWithShape="1">
              <a:blip r:embed="rId3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9764713" y="2944813"/>
            <a:ext cx="1252537" cy="3678237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fontAlgn="auto">
              <a:lnSpc>
                <a:spcPct val="130000"/>
              </a:lnSpc>
              <a:defRPr/>
            </a:pPr>
            <a:endParaRPr lang="en-US" sz="1895" kern="0" noProof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7558244" y="3186329"/>
            <a:ext cx="1168038" cy="2290557"/>
            <a:chOff x="7558505" y="2674384"/>
            <a:chExt cx="1168246" cy="2290964"/>
          </a:xfrm>
          <a:solidFill>
            <a:srgbClr val="FDBD24"/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21897" tIns="60948" rIns="121897" bIns="60948"/>
            <a:lstStyle/>
            <a:p>
              <a:pPr fontAlgn="auto">
                <a:lnSpc>
                  <a:spcPct val="130000"/>
                </a:lnSpc>
                <a:defRPr/>
              </a:pPr>
              <a:endParaRPr lang="en-US" sz="32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897" tIns="60948" rIns="121897" bIns="60948"/>
            <a:lstStyle/>
            <a:p>
              <a:pPr fontAlgn="auto">
                <a:lnSpc>
                  <a:spcPct val="130000"/>
                </a:lnSpc>
                <a:defRPr/>
              </a:pPr>
              <a:endParaRPr lang="en-US" sz="32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5"/>
          <p:cNvGrpSpPr/>
          <p:nvPr/>
        </p:nvGrpSpPr>
        <p:grpSpPr>
          <a:xfrm>
            <a:off x="6582638" y="3182191"/>
            <a:ext cx="1168038" cy="2292625"/>
            <a:chOff x="6582724" y="2670245"/>
            <a:chExt cx="1168246" cy="2293034"/>
          </a:xfrm>
          <a:solidFill>
            <a:srgbClr val="70C4BC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en-US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en-US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4"/>
          <p:cNvGrpSpPr/>
          <p:nvPr/>
        </p:nvGrpSpPr>
        <p:grpSpPr>
          <a:xfrm>
            <a:off x="5629339" y="3249300"/>
            <a:ext cx="1147798" cy="2152643"/>
            <a:chOff x="5629255" y="2737367"/>
            <a:chExt cx="1148004" cy="2153026"/>
          </a:xfrm>
          <a:solidFill>
            <a:srgbClr val="FDBD24"/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en-US" sz="1705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897" tIns="60948" rIns="121897" bIns="60948"/>
            <a:lstStyle/>
            <a:p>
              <a:pPr fontAlgn="auto">
                <a:lnSpc>
                  <a:spcPct val="130000"/>
                </a:lnSpc>
                <a:defRPr/>
              </a:pPr>
              <a:endParaRPr lang="en-US" sz="32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3"/>
          <p:cNvGrpSpPr/>
          <p:nvPr/>
        </p:nvGrpSpPr>
        <p:grpSpPr>
          <a:xfrm>
            <a:off x="4635433" y="3178301"/>
            <a:ext cx="1168038" cy="2290555"/>
            <a:chOff x="4635171" y="2666353"/>
            <a:chExt cx="1168246" cy="2290964"/>
          </a:xfrm>
          <a:solidFill>
            <a:srgbClr val="70C4BC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en-US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en-US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1"/>
          <p:cNvGrpSpPr/>
          <p:nvPr/>
        </p:nvGrpSpPr>
        <p:grpSpPr>
          <a:xfrm>
            <a:off x="3659826" y="3174160"/>
            <a:ext cx="1168037" cy="2292625"/>
            <a:chOff x="3659390" y="2662213"/>
            <a:chExt cx="1168246" cy="2293034"/>
          </a:xfrm>
          <a:solidFill>
            <a:srgbClr val="FDBD24"/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121897" tIns="60948" rIns="121897" bIns="60948"/>
            <a:lstStyle/>
            <a:p>
              <a:pPr fontAlgn="auto">
                <a:lnSpc>
                  <a:spcPct val="130000"/>
                </a:lnSpc>
                <a:defRPr/>
              </a:pPr>
              <a:endParaRPr lang="en-US" sz="32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897" tIns="60948" rIns="121897" bIns="60948"/>
            <a:lstStyle/>
            <a:p>
              <a:pPr fontAlgn="auto">
                <a:lnSpc>
                  <a:spcPct val="130000"/>
                </a:lnSpc>
                <a:defRPr/>
              </a:pPr>
              <a:endParaRPr lang="en-US" sz="32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782888" y="1565275"/>
            <a:ext cx="1771650" cy="325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33" name="Rectangle 55"/>
          <p:cNvSpPr/>
          <p:nvPr/>
        </p:nvSpPr>
        <p:spPr>
          <a:xfrm>
            <a:off x="2782888" y="1865313"/>
            <a:ext cx="1897062" cy="417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3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Add title, Click Add title, and click Add Title.</a:t>
            </a:r>
            <a:endParaRPr lang="en-US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171825" y="5702300"/>
            <a:ext cx="17716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5" name="Rectangle 55"/>
          <p:cNvSpPr/>
          <p:nvPr/>
        </p:nvSpPr>
        <p:spPr>
          <a:xfrm>
            <a:off x="3171825" y="5999163"/>
            <a:ext cx="1895475" cy="417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3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Add title, Click Add title, and click Add Title.</a:t>
            </a:r>
            <a:endParaRPr lang="en-US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5232400" y="1565275"/>
            <a:ext cx="1773238" cy="325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7" name="Rectangle 55"/>
          <p:cNvSpPr/>
          <p:nvPr/>
        </p:nvSpPr>
        <p:spPr>
          <a:xfrm>
            <a:off x="5232400" y="1865313"/>
            <a:ext cx="1897063" cy="417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3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Add title, Click Add title, and click Add Title.</a:t>
            </a:r>
            <a:endParaRPr lang="en-US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562600" y="5702300"/>
            <a:ext cx="17732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9" name="Rectangle 55"/>
          <p:cNvSpPr/>
          <p:nvPr/>
        </p:nvSpPr>
        <p:spPr>
          <a:xfrm>
            <a:off x="5562600" y="5999163"/>
            <a:ext cx="1897063" cy="417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3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Add title, Click Add title, and click Add Title.</a:t>
            </a:r>
            <a:endParaRPr lang="en-US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683500" y="1565275"/>
            <a:ext cx="1771650" cy="325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51" name="Rectangle 55"/>
          <p:cNvSpPr/>
          <p:nvPr/>
        </p:nvSpPr>
        <p:spPr>
          <a:xfrm>
            <a:off x="7683500" y="1865313"/>
            <a:ext cx="1897063" cy="417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3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Add title, Click Add title, and click Add Title.</a:t>
            </a:r>
            <a:endParaRPr lang="en-US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7886700" y="5702300"/>
            <a:ext cx="17732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53" name="Rectangle 55"/>
          <p:cNvSpPr/>
          <p:nvPr/>
        </p:nvSpPr>
        <p:spPr>
          <a:xfrm>
            <a:off x="7886700" y="5999163"/>
            <a:ext cx="1897063" cy="417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3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Add title, Click Add title, and click Add Title.</a:t>
            </a:r>
            <a:endParaRPr lang="en-US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7" name="组合 2"/>
          <p:cNvGrpSpPr/>
          <p:nvPr/>
        </p:nvGrpSpPr>
        <p:grpSpPr>
          <a:xfrm>
            <a:off x="-37893" y="3241271"/>
            <a:ext cx="3892218" cy="2132403"/>
            <a:chOff x="-38987" y="2729334"/>
            <a:chExt cx="3892912" cy="2132784"/>
          </a:xfrm>
          <a:solidFill>
            <a:srgbClr val="70C4BC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en-US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en-US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1762125" y="714375"/>
            <a:ext cx="1965325" cy="2444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en-US" altLang="zh-CN" sz="995" b="1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Please replace the written content</a:t>
            </a:r>
            <a:endParaRPr lang="zh-CN" altLang="en-US" sz="995" b="1" noProof="1">
              <a:solidFill>
                <a:srgbClr val="70C4BC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762125" y="409575"/>
            <a:ext cx="620683" cy="35471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705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grpSp>
        <p:nvGrpSpPr>
          <p:cNvPr id="12311" name="组合 9"/>
          <p:cNvGrpSpPr>
            <a:grpSpLocks/>
          </p:cNvGrpSpPr>
          <p:nvPr/>
        </p:nvGrpSpPr>
        <p:grpSpPr bwMode="auto">
          <a:xfrm>
            <a:off x="1003300" y="292100"/>
            <a:ext cx="758825" cy="757238"/>
            <a:chOff x="1580" y="261"/>
            <a:chExt cx="1194" cy="1194"/>
          </a:xfrm>
        </p:grpSpPr>
        <p:sp>
          <p:nvSpPr>
            <p:cNvPr id="11" name="椭圆 10"/>
            <p:cNvSpPr/>
            <p:nvPr/>
          </p:nvSpPr>
          <p:spPr>
            <a:xfrm>
              <a:off x="1607" y="289"/>
              <a:ext cx="1139" cy="1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13" name="椭圆 12"/>
            <p:cNvSpPr/>
            <p:nvPr/>
          </p:nvSpPr>
          <p:spPr>
            <a:xfrm>
              <a:off x="1580" y="261"/>
              <a:ext cx="1194" cy="1194"/>
            </a:xfrm>
            <a:prstGeom prst="ellipse">
              <a:avLst/>
            </a:prstGeom>
            <a:blipFill dpi="0" rotWithShape="1">
              <a:blip r:embed="rId3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5695950" y="1355725"/>
            <a:ext cx="493713" cy="5502275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sz="1705" noProof="1"/>
          </a:p>
        </p:txBody>
      </p:sp>
      <p:sp>
        <p:nvSpPr>
          <p:cNvPr id="66" name="Bent Arrow 65"/>
          <p:cNvSpPr/>
          <p:nvPr/>
        </p:nvSpPr>
        <p:spPr>
          <a:xfrm>
            <a:off x="5816600" y="2311400"/>
            <a:ext cx="3116263" cy="454660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FD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sz="1705" noProof="1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2979738" y="3225800"/>
            <a:ext cx="3116262" cy="363220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sz="1705" noProof="1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5818188" y="3733800"/>
            <a:ext cx="2765425" cy="3124200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FD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sz="1705" noProof="1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721100" y="4527550"/>
            <a:ext cx="2374900" cy="233045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sz="1705" noProof="1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09675" y="5189538"/>
            <a:ext cx="2297113" cy="8285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Title</a:t>
            </a:r>
            <a:br>
              <a:rPr lang="en-US" sz="855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en-US" sz="855" b="1" noProof="1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66775" y="3787775"/>
            <a:ext cx="2266950" cy="9833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defRPr/>
            </a:pPr>
            <a:r>
              <a:rPr lang="zh-CN" altLang="en-US" sz="1515" noProof="1">
                <a:solidFill>
                  <a:srgbClr val="605E54"/>
                </a:solidFill>
                <a:latin typeface="微软雅黑" panose="020B0503020204020204" charset="-122"/>
                <a:ea typeface="微软雅黑" panose="020B0503020204020204" charset="-122"/>
              </a:rPr>
              <a:t>Title</a:t>
            </a:r>
            <a:br>
              <a:rPr lang="en-US" altLang="zh-CN" sz="855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en-US" altLang="zh-CN" sz="855" b="1" noProof="1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r" fontAlgn="auto">
              <a:defRPr/>
            </a:pPr>
            <a:endParaRPr lang="en-US" altLang="zh-CN" sz="855" noProof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963025" y="3465513"/>
            <a:ext cx="2266950" cy="11141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Title</a:t>
            </a:r>
            <a:br>
              <a:rPr lang="en-US" altLang="zh-CN" sz="1705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en-US" altLang="zh-CN" sz="1705" b="1" noProof="1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fontAlgn="auto">
              <a:defRPr/>
            </a:pPr>
            <a:endParaRPr lang="en-US" altLang="zh-CN" sz="855" noProof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46450" y="1474788"/>
            <a:ext cx="2266950" cy="9833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Title</a:t>
            </a:r>
            <a:br>
              <a:rPr lang="en-US" altLang="zh-CN" sz="855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en-US" altLang="zh-CN" sz="855" b="1" noProof="1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r" fontAlgn="auto">
              <a:defRPr/>
            </a:pPr>
            <a:endParaRPr lang="en-US" altLang="zh-CN" sz="855" noProof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963025" y="2090738"/>
            <a:ext cx="2266950" cy="9833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Title</a:t>
            </a:r>
            <a:br>
              <a:rPr lang="en-US" altLang="zh-CN" sz="855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en-US" altLang="zh-CN" sz="855" b="1" noProof="1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fontAlgn="auto">
              <a:defRPr/>
            </a:pPr>
            <a:endParaRPr lang="en-US" altLang="zh-CN" sz="855" noProof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038725" y="5135563"/>
            <a:ext cx="442913" cy="441325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70C4BC"/>
          </a:solidFill>
          <a:ln w="9525">
            <a:noFill/>
            <a:round/>
          </a:ln>
        </p:spPr>
        <p:txBody>
          <a:bodyPr lIns="121912" tIns="60956" rIns="121912" bIns="60956"/>
          <a:lstStyle/>
          <a:p>
            <a:pPr fontAlgn="auto">
              <a:defRPr/>
            </a:pPr>
            <a:endParaRPr lang="en-US" sz="1705" noProof="1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291263" y="1662113"/>
            <a:ext cx="493712" cy="493712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70C4BC"/>
          </a:solidFill>
          <a:ln w="9525">
            <a:noFill/>
            <a:round/>
          </a:ln>
        </p:spPr>
        <p:txBody>
          <a:bodyPr lIns="121912" tIns="60956" rIns="121912" bIns="60956"/>
          <a:lstStyle/>
          <a:p>
            <a:pPr fontAlgn="auto">
              <a:defRPr/>
            </a:pPr>
            <a:endParaRPr lang="en-US" sz="1705" noProof="1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108575" y="3862388"/>
            <a:ext cx="504825" cy="379412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70C4BC"/>
          </a:solidFill>
          <a:ln w="9525">
            <a:noFill/>
            <a:round/>
          </a:ln>
        </p:spPr>
        <p:txBody>
          <a:bodyPr lIns="121912" tIns="60956" rIns="121912" bIns="60956"/>
          <a:lstStyle/>
          <a:p>
            <a:pPr fontAlgn="auto">
              <a:defRPr/>
            </a:pPr>
            <a:endParaRPr lang="en-US" sz="1705" noProof="1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308725" y="4340225"/>
            <a:ext cx="452438" cy="454025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FDBD24"/>
          </a:solidFill>
          <a:ln w="9525">
            <a:noFill/>
            <a:round/>
          </a:ln>
        </p:spPr>
        <p:txBody>
          <a:bodyPr lIns="121912" tIns="60956" rIns="121912" bIns="60956"/>
          <a:lstStyle/>
          <a:p>
            <a:pPr fontAlgn="auto">
              <a:defRPr/>
            </a:pPr>
            <a:endParaRPr lang="en-US" sz="1705" noProof="1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262688" y="2947988"/>
            <a:ext cx="403225" cy="379412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DBD24"/>
          </a:solidFill>
          <a:ln w="9525">
            <a:noFill/>
            <a:round/>
          </a:ln>
        </p:spPr>
        <p:txBody>
          <a:bodyPr lIns="121912" tIns="60956" rIns="121912" bIns="60956"/>
          <a:lstStyle/>
          <a:p>
            <a:pPr fontAlgn="auto">
              <a:defRPr/>
            </a:pPr>
            <a:endParaRPr lang="en-US" sz="1705" noProof="1"/>
          </a:p>
        </p:txBody>
      </p:sp>
      <p:sp>
        <p:nvSpPr>
          <p:cNvPr id="68" name="矩形 67"/>
          <p:cNvSpPr/>
          <p:nvPr/>
        </p:nvSpPr>
        <p:spPr>
          <a:xfrm>
            <a:off x="1762125" y="714375"/>
            <a:ext cx="1965325" cy="2444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en-US" altLang="zh-CN" sz="995" b="1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Please replace the written content</a:t>
            </a:r>
            <a:endParaRPr lang="zh-CN" altLang="en-US" sz="995" b="1" noProof="1">
              <a:solidFill>
                <a:srgbClr val="70C4BC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62125" y="409575"/>
            <a:ext cx="620683" cy="35471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705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grpSp>
        <p:nvGrpSpPr>
          <p:cNvPr id="13331" name="组合 3"/>
          <p:cNvGrpSpPr>
            <a:grpSpLocks/>
          </p:cNvGrpSpPr>
          <p:nvPr/>
        </p:nvGrpSpPr>
        <p:grpSpPr bwMode="auto">
          <a:xfrm>
            <a:off x="1003300" y="292100"/>
            <a:ext cx="758825" cy="757238"/>
            <a:chOff x="1580" y="261"/>
            <a:chExt cx="1194" cy="1194"/>
          </a:xfrm>
        </p:grpSpPr>
        <p:sp>
          <p:nvSpPr>
            <p:cNvPr id="3" name="椭圆 2"/>
            <p:cNvSpPr/>
            <p:nvPr/>
          </p:nvSpPr>
          <p:spPr>
            <a:xfrm>
              <a:off x="1607" y="289"/>
              <a:ext cx="1139" cy="1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5" name="椭圆 4"/>
            <p:cNvSpPr/>
            <p:nvPr/>
          </p:nvSpPr>
          <p:spPr>
            <a:xfrm>
              <a:off x="1580" y="261"/>
              <a:ext cx="1194" cy="1194"/>
            </a:xfrm>
            <a:prstGeom prst="ellipse">
              <a:avLst/>
            </a:prstGeom>
            <a:blipFill dpi="0" rotWithShape="1">
              <a:blip r:embed="rId3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  <p:bldP spid="66" grpId="0" bldLvl="0" animBg="1"/>
      <p:bldP spid="54" grpId="0" bldLvl="0" animBg="1"/>
      <p:bldP spid="51" grpId="0" bldLvl="0" animBg="1"/>
      <p:bldP spid="57" grpId="0" bldLvl="0" animBg="1"/>
      <p:bldP spid="67" grpId="0"/>
      <p:bldP spid="69" grpId="0"/>
      <p:bldP spid="70" grpId="0"/>
      <p:bldP spid="71" grpId="0"/>
      <p:bldP spid="72" grpId="0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/>
          <p:nvPr/>
        </p:nvSpPr>
        <p:spPr bwMode="auto">
          <a:xfrm>
            <a:off x="7132638" y="5397500"/>
            <a:ext cx="550862" cy="6334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auto">
              <a:defRPr/>
            </a:pPr>
            <a:r>
              <a:rPr lang="es-ES" altLang="zh-CN" sz="1600" b="0" noProof="1">
                <a:latin typeface="Helvetica Light" charset="0"/>
                <a:sym typeface="Helvetica Light" charset="0"/>
              </a:rPr>
              <a:t> </a:t>
            </a:r>
            <a:endParaRPr lang="es-ES" altLang="zh-CN" sz="1250" noProof="1"/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4518025" y="3382963"/>
            <a:ext cx="549275" cy="635000"/>
          </a:xfrm>
          <a:custGeom>
            <a:avLst/>
            <a:gdLst>
              <a:gd name="T0" fmla="*/ 177595852 w 21600"/>
              <a:gd name="T1" fmla="*/ 0 h 21600"/>
              <a:gd name="T2" fmla="*/ 355174818 w 21600"/>
              <a:gd name="T3" fmla="*/ 137199873 h 21600"/>
              <a:gd name="T4" fmla="*/ 355174818 w 21600"/>
              <a:gd name="T5" fmla="*/ 411599443 h 21600"/>
              <a:gd name="T6" fmla="*/ 177578967 w 21600"/>
              <a:gd name="T7" fmla="*/ 548774092 h 21600"/>
              <a:gd name="T8" fmla="*/ 0 w 21600"/>
              <a:gd name="T9" fmla="*/ 411574278 h 21600"/>
              <a:gd name="T10" fmla="*/ 0 w 21600"/>
              <a:gd name="T11" fmla="*/ 13719987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70C4B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7119938" y="3906838"/>
            <a:ext cx="550862" cy="635000"/>
          </a:xfrm>
          <a:custGeom>
            <a:avLst/>
            <a:gdLst>
              <a:gd name="T0" fmla="*/ 179139288 w 21600"/>
              <a:gd name="T1" fmla="*/ 0 h 21600"/>
              <a:gd name="T2" fmla="*/ 358261643 w 21600"/>
              <a:gd name="T3" fmla="*/ 137199873 h 21600"/>
              <a:gd name="T4" fmla="*/ 358261643 w 21600"/>
              <a:gd name="T5" fmla="*/ 411599443 h 21600"/>
              <a:gd name="T6" fmla="*/ 179122355 w 21600"/>
              <a:gd name="T7" fmla="*/ 548774092 h 21600"/>
              <a:gd name="T8" fmla="*/ 0 w 21600"/>
              <a:gd name="T9" fmla="*/ 411574278 h 21600"/>
              <a:gd name="T10" fmla="*/ 0 w 21600"/>
              <a:gd name="T11" fmla="*/ 13719987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DBD2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496" name="AutoShape 8"/>
          <p:cNvSpPr/>
          <p:nvPr/>
        </p:nvSpPr>
        <p:spPr bwMode="auto">
          <a:xfrm>
            <a:off x="4505325" y="2062163"/>
            <a:ext cx="549275" cy="635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DBD24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 fontAlgn="auto">
              <a:defRPr/>
            </a:pPr>
            <a:r>
              <a:rPr lang="es-ES" altLang="zh-CN" sz="1600" b="0" noProof="1">
                <a:latin typeface="Helvetica Light" charset="0"/>
                <a:sym typeface="Helvetica Light" charset="0"/>
              </a:rPr>
              <a:t> </a:t>
            </a:r>
            <a:endParaRPr lang="es-ES" altLang="zh-CN" sz="1250" noProof="1"/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>
            <a:off x="4537075" y="4862513"/>
            <a:ext cx="550863" cy="633412"/>
          </a:xfrm>
          <a:custGeom>
            <a:avLst/>
            <a:gdLst>
              <a:gd name="T0" fmla="*/ 179140634 w 21600"/>
              <a:gd name="T1" fmla="*/ 0 h 21600"/>
              <a:gd name="T2" fmla="*/ 358263518 w 21600"/>
              <a:gd name="T3" fmla="*/ 136173033 h 21600"/>
              <a:gd name="T4" fmla="*/ 358263518 w 21600"/>
              <a:gd name="T5" fmla="*/ 408519274 h 21600"/>
              <a:gd name="T6" fmla="*/ 179123700 w 21600"/>
              <a:gd name="T7" fmla="*/ 544667263 h 21600"/>
              <a:gd name="T8" fmla="*/ 0 w 21600"/>
              <a:gd name="T9" fmla="*/ 408494172 h 21600"/>
              <a:gd name="T10" fmla="*/ 0 w 21600"/>
              <a:gd name="T11" fmla="*/ 13617303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DBD2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500" name="AutoShape 12"/>
          <p:cNvSpPr/>
          <p:nvPr/>
        </p:nvSpPr>
        <p:spPr bwMode="auto">
          <a:xfrm>
            <a:off x="7115175" y="2586038"/>
            <a:ext cx="550863" cy="635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</p:spPr>
        <p:txBody>
          <a:bodyPr lIns="0" tIns="0" rIns="0" bIns="0" anchor="ctr"/>
          <a:lstStyle/>
          <a:p>
            <a:pPr fontAlgn="auto">
              <a:defRPr/>
            </a:pPr>
            <a:endParaRPr lang="zh-CN" altLang="en-US" sz="1705" noProof="1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324475" y="5207000"/>
            <a:ext cx="1571625" cy="469900"/>
          </a:xfrm>
          <a:prstGeom prst="line">
            <a:avLst/>
          </a:prstGeom>
          <a:noFill/>
          <a:ln w="101600">
            <a:solidFill>
              <a:srgbClr val="B9B9B9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327650" y="4229100"/>
            <a:ext cx="1538288" cy="965200"/>
          </a:xfrm>
          <a:prstGeom prst="line">
            <a:avLst/>
          </a:prstGeom>
          <a:noFill/>
          <a:ln w="101600">
            <a:solidFill>
              <a:srgbClr val="B9B9B9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322888" y="3708400"/>
            <a:ext cx="1541462" cy="519113"/>
          </a:xfrm>
          <a:prstGeom prst="line">
            <a:avLst/>
          </a:prstGeom>
          <a:noFill/>
          <a:ln w="101600">
            <a:solidFill>
              <a:srgbClr val="B9B9B9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326063" y="2922588"/>
            <a:ext cx="1508125" cy="788987"/>
          </a:xfrm>
          <a:prstGeom prst="line">
            <a:avLst/>
          </a:prstGeom>
          <a:noFill/>
          <a:ln w="101600">
            <a:solidFill>
              <a:srgbClr val="B9B9B9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338763" y="2378075"/>
            <a:ext cx="1492250" cy="533400"/>
          </a:xfrm>
          <a:prstGeom prst="line">
            <a:avLst/>
          </a:prstGeom>
          <a:noFill/>
          <a:ln w="101600">
            <a:solidFill>
              <a:srgbClr val="B9B9B9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63509" name="AutoShape 21"/>
          <p:cNvSpPr/>
          <p:nvPr/>
        </p:nvSpPr>
        <p:spPr bwMode="auto">
          <a:xfrm>
            <a:off x="6723063" y="2798763"/>
            <a:ext cx="215900" cy="2159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0C4BC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 fontAlgn="auto">
              <a:defRPr/>
            </a:pPr>
            <a:endParaRPr lang="es-ES" sz="2000" noProof="1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0" name="AutoShape 22"/>
          <p:cNvSpPr/>
          <p:nvPr/>
        </p:nvSpPr>
        <p:spPr bwMode="auto">
          <a:xfrm>
            <a:off x="6756400" y="4111625"/>
            <a:ext cx="215900" cy="2159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DBD2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 fontAlgn="auto">
              <a:defRPr/>
            </a:pPr>
            <a:endParaRPr lang="es-ES" sz="2000" noProof="1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1" name="AutoShape 23"/>
          <p:cNvSpPr/>
          <p:nvPr/>
        </p:nvSpPr>
        <p:spPr bwMode="auto">
          <a:xfrm>
            <a:off x="6799263" y="5583238"/>
            <a:ext cx="215900" cy="2159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0C4BC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 fontAlgn="auto">
              <a:defRPr/>
            </a:pPr>
            <a:endParaRPr lang="es-ES" sz="2000" noProof="1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2" name="AutoShape 24"/>
          <p:cNvSpPr/>
          <p:nvPr/>
        </p:nvSpPr>
        <p:spPr bwMode="auto">
          <a:xfrm>
            <a:off x="5246688" y="2265363"/>
            <a:ext cx="215900" cy="2159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DBD2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 fontAlgn="auto">
              <a:defRPr/>
            </a:pPr>
            <a:endParaRPr lang="es-ES" sz="2000" noProof="1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3" name="AutoShape 25"/>
          <p:cNvSpPr/>
          <p:nvPr/>
        </p:nvSpPr>
        <p:spPr bwMode="auto">
          <a:xfrm>
            <a:off x="5229225" y="3586163"/>
            <a:ext cx="215900" cy="2159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0C4BC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 fontAlgn="auto">
              <a:defRPr/>
            </a:pPr>
            <a:endParaRPr lang="es-ES" sz="2000" noProof="1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63514" name="AutoShape 26"/>
          <p:cNvSpPr/>
          <p:nvPr/>
        </p:nvSpPr>
        <p:spPr bwMode="auto">
          <a:xfrm>
            <a:off x="5221288" y="5076825"/>
            <a:ext cx="215900" cy="2159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DBD2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 fontAlgn="auto">
              <a:defRPr/>
            </a:pPr>
            <a:endParaRPr lang="es-ES" sz="2000" noProof="1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14463" y="2444750"/>
            <a:ext cx="24479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3289795" y="2062163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2" name="TextBox 23"/>
          <p:cNvSpPr txBox="1"/>
          <p:nvPr/>
        </p:nvSpPr>
        <p:spPr>
          <a:xfrm>
            <a:off x="1414463" y="3741738"/>
            <a:ext cx="24479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3289795" y="3359150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4" name="TextBox 23"/>
          <p:cNvSpPr txBox="1"/>
          <p:nvPr/>
        </p:nvSpPr>
        <p:spPr>
          <a:xfrm>
            <a:off x="1414463" y="5099050"/>
            <a:ext cx="24479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3289795" y="4716463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8413750" y="2444750"/>
            <a:ext cx="24479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413750" y="2062163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8413750" y="3741738"/>
            <a:ext cx="24479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413750" y="3359150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50" name="TextBox 23"/>
          <p:cNvSpPr txBox="1"/>
          <p:nvPr/>
        </p:nvSpPr>
        <p:spPr>
          <a:xfrm>
            <a:off x="8413750" y="5099050"/>
            <a:ext cx="24479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413750" y="4716463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762125" y="714375"/>
            <a:ext cx="1965325" cy="2444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en-US" altLang="zh-CN" sz="995" b="1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Please replace the written content</a:t>
            </a:r>
            <a:endParaRPr lang="zh-CN" altLang="en-US" sz="995" b="1" noProof="1">
              <a:solidFill>
                <a:srgbClr val="70C4BC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762125" y="409575"/>
            <a:ext cx="620683" cy="35471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705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grpSp>
        <p:nvGrpSpPr>
          <p:cNvPr id="14369" name="组合 3"/>
          <p:cNvGrpSpPr>
            <a:grpSpLocks/>
          </p:cNvGrpSpPr>
          <p:nvPr/>
        </p:nvGrpSpPr>
        <p:grpSpPr bwMode="auto">
          <a:xfrm>
            <a:off x="1003300" y="292100"/>
            <a:ext cx="758825" cy="757238"/>
            <a:chOff x="1580" y="261"/>
            <a:chExt cx="1194" cy="1194"/>
          </a:xfrm>
        </p:grpSpPr>
        <p:sp>
          <p:nvSpPr>
            <p:cNvPr id="3" name="椭圆 2"/>
            <p:cNvSpPr/>
            <p:nvPr/>
          </p:nvSpPr>
          <p:spPr>
            <a:xfrm>
              <a:off x="1607" y="289"/>
              <a:ext cx="1139" cy="1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2" name="椭圆 1"/>
            <p:cNvSpPr/>
            <p:nvPr/>
          </p:nvSpPr>
          <p:spPr>
            <a:xfrm>
              <a:off x="1580" y="261"/>
              <a:ext cx="1194" cy="1194"/>
            </a:xfrm>
            <a:prstGeom prst="ellipse">
              <a:avLst/>
            </a:prstGeom>
            <a:blipFill dpi="0" rotWithShape="1">
              <a:blip r:embed="rId3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6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7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2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7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ldLvl="0" animBg="1"/>
      <p:bldP spid="63496" grpId="0" bldLvl="0" animBg="1"/>
      <p:bldP spid="63500" grpId="0" bldLvl="0" animBg="1"/>
      <p:bldP spid="63504" grpId="0" animBg="1"/>
      <p:bldP spid="63505" grpId="0" animBg="1"/>
      <p:bldP spid="63506" grpId="0" animBg="1"/>
      <p:bldP spid="63507" grpId="0" animBg="1"/>
      <p:bldP spid="63508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>
            <a:grpSpLocks/>
          </p:cNvGrpSpPr>
          <p:nvPr/>
        </p:nvGrpSpPr>
        <p:grpSpPr bwMode="auto">
          <a:xfrm>
            <a:off x="8053388" y="3429000"/>
            <a:ext cx="396875" cy="396875"/>
            <a:chOff x="0" y="0"/>
            <a:chExt cx="812800" cy="812800"/>
          </a:xfrm>
        </p:grpSpPr>
        <p:sp>
          <p:nvSpPr>
            <p:cNvPr id="15400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DBD2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1700">
                <a:solidFill>
                  <a:srgbClr val="FFFFFF"/>
                </a:solidFill>
                <a:latin typeface="Arial" pitchFamily="34" charset="0"/>
                <a:ea typeface="微软雅黑 Light" pitchFamily="34" charset="-122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293" y="120295"/>
              <a:ext cx="572211" cy="572211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fontAlgn="auto">
                <a:defRPr/>
              </a:pPr>
              <a:endParaRPr lang="zh-CN" altLang="en-US" sz="1705" noProof="1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>
            <a:grpSpLocks/>
          </p:cNvGrpSpPr>
          <p:nvPr/>
        </p:nvGrpSpPr>
        <p:grpSpPr bwMode="auto">
          <a:xfrm>
            <a:off x="3786188" y="3429000"/>
            <a:ext cx="396875" cy="396875"/>
            <a:chOff x="0" y="0"/>
            <a:chExt cx="812800" cy="812800"/>
          </a:xfrm>
        </p:grpSpPr>
        <p:sp>
          <p:nvSpPr>
            <p:cNvPr id="15398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DBD2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1700">
                <a:solidFill>
                  <a:srgbClr val="808080"/>
                </a:solidFill>
                <a:latin typeface="Arial" pitchFamily="34" charset="0"/>
                <a:ea typeface="微软雅黑 Light" pitchFamily="34" charset="-122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293" y="120295"/>
              <a:ext cx="572211" cy="572211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fontAlgn="auto">
                <a:defRPr/>
              </a:pPr>
              <a:endParaRPr lang="zh-CN" altLang="en-US" sz="1705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>
            <a:grpSpLocks/>
          </p:cNvGrpSpPr>
          <p:nvPr/>
        </p:nvGrpSpPr>
        <p:grpSpPr bwMode="auto">
          <a:xfrm>
            <a:off x="5897563" y="1335088"/>
            <a:ext cx="396875" cy="396875"/>
            <a:chOff x="0" y="0"/>
            <a:chExt cx="812800" cy="812800"/>
          </a:xfrm>
        </p:grpSpPr>
        <p:sp>
          <p:nvSpPr>
            <p:cNvPr id="15396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70C4BC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1700">
                <a:solidFill>
                  <a:srgbClr val="FFFFFF"/>
                </a:solidFill>
                <a:latin typeface="Arial" pitchFamily="34" charset="0"/>
                <a:ea typeface="微软雅黑 Light" pitchFamily="34" charset="-122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293" y="120293"/>
              <a:ext cx="572211" cy="572211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fontAlgn="auto">
                <a:defRPr/>
              </a:pPr>
              <a:endParaRPr lang="zh-CN" altLang="en-US" sz="1705" noProof="1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>
            <a:grpSpLocks/>
          </p:cNvGrpSpPr>
          <p:nvPr/>
        </p:nvGrpSpPr>
        <p:grpSpPr bwMode="auto">
          <a:xfrm>
            <a:off x="5897563" y="5564188"/>
            <a:ext cx="396875" cy="396875"/>
            <a:chOff x="0" y="0"/>
            <a:chExt cx="812800" cy="812800"/>
          </a:xfrm>
        </p:grpSpPr>
        <p:sp>
          <p:nvSpPr>
            <p:cNvPr id="15394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70C4BC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1700">
                <a:solidFill>
                  <a:srgbClr val="FFFFFF"/>
                </a:solidFill>
                <a:latin typeface="Arial" pitchFamily="34" charset="0"/>
                <a:ea typeface="微软雅黑 Light" pitchFamily="34" charset="-122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293" y="120293"/>
              <a:ext cx="572211" cy="572211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fontAlgn="auto">
                <a:defRPr/>
              </a:pPr>
              <a:endParaRPr lang="zh-CN" altLang="en-US" sz="1705" noProof="1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组合 66"/>
          <p:cNvGrpSpPr>
            <a:grpSpLocks/>
          </p:cNvGrpSpPr>
          <p:nvPr/>
        </p:nvGrpSpPr>
        <p:grpSpPr bwMode="auto">
          <a:xfrm>
            <a:off x="4089400" y="1625600"/>
            <a:ext cx="4013200" cy="4016375"/>
            <a:chOff x="0" y="0"/>
            <a:chExt cx="4392474" cy="4393594"/>
          </a:xfrm>
        </p:grpSpPr>
        <p:grpSp>
          <p:nvGrpSpPr>
            <p:cNvPr id="15380" name="组合 44"/>
            <p:cNvGrpSpPr>
              <a:grpSpLocks/>
            </p:cNvGrpSpPr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5385" name="组合 30"/>
              <p:cNvGrpSpPr>
                <a:grpSpLocks/>
              </p:cNvGrpSpPr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12" y="614565"/>
                  <a:ext cx="1941517" cy="712387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defRPr/>
                  </a:pPr>
                  <a:endParaRPr lang="zh-CN" altLang="en-US" sz="1705" noProof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25" y="1724790"/>
                  <a:ext cx="713741" cy="1942558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defRPr/>
                  </a:pPr>
                  <a:endParaRPr lang="zh-CN" altLang="en-US" sz="1705" noProof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731" y="1262218"/>
                  <a:ext cx="1863371" cy="107553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FDBD24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defRPr/>
                  </a:pPr>
                  <a:endParaRPr lang="zh-CN" altLang="en-US" sz="1705" noProof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282" y="3068380"/>
                  <a:ext cx="1939780" cy="710650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defRPr/>
                  </a:pPr>
                  <a:endParaRPr lang="zh-CN" altLang="en-US" sz="1705" noProof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3180" y="2580953"/>
                  <a:ext cx="1080164" cy="18713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70C4BC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defRPr/>
                  </a:pPr>
                  <a:endParaRPr lang="zh-CN" altLang="en-US" sz="1705" noProof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5276" y="725378"/>
                  <a:ext cx="712005" cy="1942558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defRPr/>
                  </a:pPr>
                  <a:endParaRPr lang="zh-CN" altLang="en-US" sz="1705" noProof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5969" y="2051503"/>
                  <a:ext cx="1870316" cy="1077268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FDBD24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defRPr/>
                  </a:pPr>
                  <a:endParaRPr lang="zh-CN" altLang="en-US" sz="1705" noProof="1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0868" y="-55203"/>
                <a:ext cx="1081900" cy="1869581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70C4BC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defRPr/>
                </a:pPr>
                <a:endParaRPr lang="zh-CN" altLang="en-US" sz="1705" noProof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381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11709" cy="543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600">
                  <a:solidFill>
                    <a:schemeClr val="bg1"/>
                  </a:solidFill>
                  <a:latin typeface="Arial" pitchFamily="34" charset="0"/>
                </a:rPr>
                <a:t>01</a:t>
              </a:r>
              <a:endParaRPr lang="zh-CN" altLang="en-US" sz="2600">
                <a:solidFill>
                  <a:schemeClr val="bg1"/>
                </a:solidFill>
                <a:latin typeface="Arial" pitchFamily="34" charset="0"/>
                <a:ea typeface="微软雅黑 Light" pitchFamily="34" charset="-122"/>
              </a:endParaRPr>
            </a:p>
          </p:txBody>
        </p:sp>
        <p:sp>
          <p:nvSpPr>
            <p:cNvPr id="15382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11709" cy="543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600">
                  <a:solidFill>
                    <a:schemeClr val="bg1"/>
                  </a:solidFill>
                  <a:latin typeface="Arial" pitchFamily="34" charset="0"/>
                </a:rPr>
                <a:t>04</a:t>
              </a:r>
              <a:endParaRPr lang="zh-CN" altLang="en-US" sz="2600">
                <a:solidFill>
                  <a:schemeClr val="bg1"/>
                </a:solidFill>
                <a:latin typeface="Arial" pitchFamily="34" charset="0"/>
                <a:ea typeface="微软雅黑 Light" pitchFamily="34" charset="-122"/>
              </a:endParaRPr>
            </a:p>
          </p:txBody>
        </p:sp>
        <p:sp>
          <p:nvSpPr>
            <p:cNvPr id="15383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11709" cy="543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600">
                  <a:solidFill>
                    <a:schemeClr val="bg1"/>
                  </a:solidFill>
                  <a:latin typeface="Arial" pitchFamily="34" charset="0"/>
                </a:rPr>
                <a:t>03</a:t>
              </a:r>
              <a:endParaRPr lang="zh-CN" altLang="en-US" sz="2600">
                <a:solidFill>
                  <a:schemeClr val="bg1"/>
                </a:solidFill>
                <a:latin typeface="Arial" pitchFamily="34" charset="0"/>
                <a:ea typeface="微软雅黑 Light" pitchFamily="34" charset="-122"/>
              </a:endParaRPr>
            </a:p>
          </p:txBody>
        </p:sp>
        <p:sp>
          <p:nvSpPr>
            <p:cNvPr id="15384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11709" cy="543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600">
                  <a:solidFill>
                    <a:schemeClr val="bg1"/>
                  </a:solidFill>
                  <a:latin typeface="Arial" pitchFamily="34" charset="0"/>
                </a:rPr>
                <a:t>02</a:t>
              </a:r>
              <a:endParaRPr lang="zh-CN" altLang="en-US" sz="2600">
                <a:solidFill>
                  <a:schemeClr val="bg1"/>
                </a:solidFill>
                <a:latin typeface="Arial" pitchFamily="34" charset="0"/>
                <a:ea typeface="微软雅黑 Light" pitchFamily="34" charset="-122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478088" y="1619250"/>
            <a:ext cx="2446337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4351832" y="1314450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Title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1049338" y="3811588"/>
            <a:ext cx="24479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924670" y="3508375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Title</a:t>
            </a:r>
          </a:p>
        </p:txBody>
      </p:sp>
      <p:sp>
        <p:nvSpPr>
          <p:cNvPr id="54" name="TextBox 23"/>
          <p:cNvSpPr txBox="1"/>
          <p:nvPr/>
        </p:nvSpPr>
        <p:spPr>
          <a:xfrm>
            <a:off x="8670925" y="3765550"/>
            <a:ext cx="2347913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8670925" y="3462338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Title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615113" y="5689600"/>
            <a:ext cx="2347912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615113" y="5386388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Title</a:t>
            </a:r>
          </a:p>
        </p:txBody>
      </p:sp>
      <p:sp>
        <p:nvSpPr>
          <p:cNvPr id="68" name="矩形 67"/>
          <p:cNvSpPr/>
          <p:nvPr/>
        </p:nvSpPr>
        <p:spPr>
          <a:xfrm>
            <a:off x="1762125" y="714375"/>
            <a:ext cx="1965325" cy="2444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en-US" altLang="zh-CN" sz="995" b="1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Please replace the written content</a:t>
            </a:r>
            <a:endParaRPr lang="zh-CN" altLang="en-US" sz="995" b="1" noProof="1">
              <a:solidFill>
                <a:srgbClr val="70C4BC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762125" y="409575"/>
            <a:ext cx="620683" cy="35471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705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grpSp>
        <p:nvGrpSpPr>
          <p:cNvPr id="15377" name="组合 5"/>
          <p:cNvGrpSpPr>
            <a:grpSpLocks/>
          </p:cNvGrpSpPr>
          <p:nvPr/>
        </p:nvGrpSpPr>
        <p:grpSpPr bwMode="auto">
          <a:xfrm>
            <a:off x="1003300" y="292100"/>
            <a:ext cx="758825" cy="757238"/>
            <a:chOff x="1580" y="261"/>
            <a:chExt cx="1194" cy="1194"/>
          </a:xfrm>
        </p:grpSpPr>
        <p:sp>
          <p:nvSpPr>
            <p:cNvPr id="7" name="椭圆 6"/>
            <p:cNvSpPr/>
            <p:nvPr/>
          </p:nvSpPr>
          <p:spPr>
            <a:xfrm>
              <a:off x="1607" y="289"/>
              <a:ext cx="1139" cy="1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8" name="椭圆 7"/>
            <p:cNvSpPr/>
            <p:nvPr/>
          </p:nvSpPr>
          <p:spPr>
            <a:xfrm>
              <a:off x="1580" y="261"/>
              <a:ext cx="1194" cy="1194"/>
            </a:xfrm>
            <a:prstGeom prst="ellipse">
              <a:avLst/>
            </a:prstGeom>
            <a:blipFill dpi="0" rotWithShape="1">
              <a:blip r:embed="rId3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5525" y="1576388"/>
            <a:ext cx="76009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/>
          <p:cNvSpPr/>
          <p:nvPr/>
        </p:nvSpPr>
        <p:spPr>
          <a:xfrm>
            <a:off x="4525963" y="2535238"/>
            <a:ext cx="3140075" cy="1160462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705" noProof="1"/>
          </a:p>
        </p:txBody>
      </p:sp>
      <p:sp>
        <p:nvSpPr>
          <p:cNvPr id="39" name="矩形 38"/>
          <p:cNvSpPr/>
          <p:nvPr/>
        </p:nvSpPr>
        <p:spPr>
          <a:xfrm>
            <a:off x="5645710" y="3230563"/>
            <a:ext cx="671979" cy="38395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auto">
              <a:defRPr/>
            </a:pPr>
            <a:r>
              <a:rPr lang="zh-CN" altLang="en-US" sz="1895" noProof="1">
                <a:solidFill>
                  <a:schemeClr val="bg1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sp>
        <p:nvSpPr>
          <p:cNvPr id="40" name="矩形 39"/>
          <p:cNvSpPr/>
          <p:nvPr/>
        </p:nvSpPr>
        <p:spPr>
          <a:xfrm>
            <a:off x="5757863" y="2486025"/>
            <a:ext cx="676275" cy="78581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auto">
              <a:defRPr/>
            </a:pPr>
            <a:r>
              <a:rPr lang="en-US" altLang="zh-CN" sz="4550" noProof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03</a:t>
            </a:r>
            <a:endParaRPr lang="zh-CN" altLang="en-US" sz="4550" noProof="1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475163" y="2490788"/>
            <a:ext cx="3241675" cy="124777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705" noProof="1"/>
          </a:p>
        </p:txBody>
      </p:sp>
    </p:spTree>
    <p:custDataLst>
      <p:tags r:id="rId1"/>
    </p:custDataLst>
  </p:cSld>
  <p:clrMapOvr>
    <a:masterClrMapping/>
  </p:clrMapOvr>
  <p:transition spd="slow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3998913" y="1963738"/>
            <a:ext cx="4170362" cy="1127125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lIns="86698" tIns="43349" rIns="86698" bIns="43349"/>
          <a:lstStyle/>
          <a:p>
            <a:pPr fontAlgn="auto">
              <a:defRPr/>
            </a:pPr>
            <a:endParaRPr lang="zh-CN" altLang="en-US" sz="1705" noProof="1"/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735513" y="3355975"/>
            <a:ext cx="3059112" cy="965200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lIns="86698" tIns="43349" rIns="86698" bIns="43349"/>
          <a:lstStyle/>
          <a:p>
            <a:pPr fontAlgn="auto">
              <a:defRPr/>
            </a:pPr>
            <a:endParaRPr lang="zh-CN" altLang="en-US" sz="1705" noProof="1"/>
          </a:p>
        </p:txBody>
      </p:sp>
      <p:sp>
        <p:nvSpPr>
          <p:cNvPr id="4146" name="Freeform 2353"/>
          <p:cNvSpPr/>
          <p:nvPr/>
        </p:nvSpPr>
        <p:spPr bwMode="auto">
          <a:xfrm>
            <a:off x="5116513" y="4546600"/>
            <a:ext cx="2279650" cy="744538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lIns="86698" tIns="43349" rIns="86698" bIns="43349"/>
          <a:lstStyle/>
          <a:p>
            <a:pPr fontAlgn="auto">
              <a:defRPr/>
            </a:pPr>
            <a:endParaRPr lang="zh-CN" altLang="en-US" sz="1705" noProof="1"/>
          </a:p>
        </p:txBody>
      </p:sp>
      <p:sp>
        <p:nvSpPr>
          <p:cNvPr id="4147" name="Freeform 2354"/>
          <p:cNvSpPr/>
          <p:nvPr/>
        </p:nvSpPr>
        <p:spPr bwMode="auto">
          <a:xfrm>
            <a:off x="5310188" y="4878388"/>
            <a:ext cx="2100262" cy="1042987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fontAlgn="auto">
              <a:lnSpc>
                <a:spcPct val="130000"/>
              </a:lnSpc>
              <a:defRPr/>
            </a:pPr>
            <a:endParaRPr lang="zh-CN" altLang="en-US" sz="1895" kern="0" noProof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072063" y="3686175"/>
            <a:ext cx="2741612" cy="1363663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fontAlgn="auto">
              <a:lnSpc>
                <a:spcPct val="130000"/>
              </a:lnSpc>
              <a:defRPr/>
            </a:pPr>
            <a:endParaRPr lang="zh-CN" altLang="en-US" sz="1895" kern="0" noProof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676775" y="2324100"/>
            <a:ext cx="3514725" cy="1749425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fontAlgn="auto">
              <a:lnSpc>
                <a:spcPct val="130000"/>
              </a:lnSpc>
              <a:defRPr/>
            </a:pPr>
            <a:endParaRPr lang="zh-CN" altLang="en-US" sz="1895" kern="0" noProof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6932613" y="2725738"/>
            <a:ext cx="652462" cy="2640012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516"/>
              <a:ext cx="205714" cy="272922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5" y="4201063"/>
              <a:ext cx="339513" cy="341571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3142" y="2874963"/>
              <a:ext cx="366272" cy="301386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498600" y="3727450"/>
            <a:ext cx="2332038" cy="7543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99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99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498600" y="3476625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1498600" y="5494338"/>
            <a:ext cx="2332038" cy="7543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99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99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498600" y="5243513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8524875" y="4067175"/>
            <a:ext cx="2332038" cy="7543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99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99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524875" y="3814763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762125" y="714375"/>
            <a:ext cx="1965325" cy="2444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en-US" altLang="zh-CN" sz="995" b="1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Please replace the written content</a:t>
            </a:r>
            <a:endParaRPr lang="zh-CN" altLang="en-US" sz="995" b="1" noProof="1">
              <a:solidFill>
                <a:srgbClr val="70C4BC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762125" y="409575"/>
            <a:ext cx="620683" cy="35471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705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grpSp>
        <p:nvGrpSpPr>
          <p:cNvPr id="17425" name="组合 3"/>
          <p:cNvGrpSpPr>
            <a:grpSpLocks/>
          </p:cNvGrpSpPr>
          <p:nvPr/>
        </p:nvGrpSpPr>
        <p:grpSpPr bwMode="auto">
          <a:xfrm>
            <a:off x="1003300" y="292100"/>
            <a:ext cx="758825" cy="757238"/>
            <a:chOff x="1580" y="261"/>
            <a:chExt cx="1194" cy="1194"/>
          </a:xfrm>
        </p:grpSpPr>
        <p:sp>
          <p:nvSpPr>
            <p:cNvPr id="3" name="椭圆 2"/>
            <p:cNvSpPr/>
            <p:nvPr/>
          </p:nvSpPr>
          <p:spPr>
            <a:xfrm>
              <a:off x="1607" y="289"/>
              <a:ext cx="1139" cy="1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5" name="椭圆 4"/>
            <p:cNvSpPr/>
            <p:nvPr/>
          </p:nvSpPr>
          <p:spPr>
            <a:xfrm>
              <a:off x="1580" y="261"/>
              <a:ext cx="1194" cy="1194"/>
            </a:xfrm>
            <a:prstGeom prst="ellipse">
              <a:avLst/>
            </a:prstGeom>
            <a:blipFill dpi="0" rotWithShape="1">
              <a:blip r:embed="rId3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bldLvl="0" animBg="1"/>
      <p:bldP spid="4145" grpId="0" bldLvl="0" animBg="1"/>
      <p:bldP spid="4146" grpId="0" bldLvl="0" animBg="1"/>
      <p:bldP spid="4147" grpId="0" bldLvl="0" animBg="1"/>
      <p:bldP spid="4148" grpId="0" bldLvl="0" animBg="1"/>
      <p:bldP spid="4149" grpId="0" bldLvl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3998913" y="1900238"/>
            <a:ext cx="3497262" cy="174942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</a:ln>
          <a:extLst/>
        </p:spPr>
        <p:txBody>
          <a:bodyPr anchor="ctr"/>
          <a:lstStyle/>
          <a:p>
            <a:pPr fontAlgn="auto">
              <a:defRPr/>
            </a:pPr>
            <a:endParaRPr lang="zh-CN" altLang="en-US" sz="1705" noProof="1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238625" y="2195513"/>
            <a:ext cx="2959100" cy="2959100"/>
          </a:xfrm>
          <a:prstGeom prst="ellipse">
            <a:avLst/>
          </a:prstGeom>
          <a:solidFill>
            <a:srgbClr val="70C4BC"/>
          </a:solidFill>
          <a:ln w="9525">
            <a:noFill/>
            <a:round/>
            <a:headEnd/>
            <a:tailEnd/>
          </a:ln>
        </p:spPr>
        <p:txBody>
          <a:bodyPr lIns="90165" tIns="46987" rIns="90165" bIns="46987" anchor="ctr"/>
          <a:lstStyle/>
          <a:p>
            <a:pPr algn="ctr" latinLnBrk="1"/>
            <a:endParaRPr lang="zh-CN" altLang="en-US" sz="1300">
              <a:solidFill>
                <a:srgbClr val="FFFFFF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549900" y="2690813"/>
            <a:ext cx="407988" cy="1898650"/>
          </a:xfrm>
          <a:prstGeom prst="upArrow">
            <a:avLst>
              <a:gd name="adj1" fmla="val 50000"/>
              <a:gd name="adj2" fmla="val 49984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latinLnBrk="1"/>
            <a:endParaRPr lang="zh-CN" altLang="en-US" sz="1300">
              <a:solidFill>
                <a:srgbClr val="FFFFFF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5895975" y="3440113"/>
            <a:ext cx="755650" cy="1149350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/>
          <a:lstStyle/>
          <a:p>
            <a:pPr fontAlgn="auto">
              <a:defRPr/>
            </a:pPr>
            <a:endParaRPr lang="zh-CN" altLang="en-US" sz="1705" noProof="1"/>
          </a:p>
        </p:txBody>
      </p:sp>
      <p:sp>
        <p:nvSpPr>
          <p:cNvPr id="29" name="MH_Other_5"/>
          <p:cNvSpPr/>
          <p:nvPr/>
        </p:nvSpPr>
        <p:spPr bwMode="auto">
          <a:xfrm flipH="1">
            <a:off x="4851400" y="3440113"/>
            <a:ext cx="757238" cy="1149350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/>
          <a:lstStyle/>
          <a:p>
            <a:pPr fontAlgn="auto">
              <a:defRPr/>
            </a:pPr>
            <a:endParaRPr lang="zh-CN" altLang="en-US" sz="1705" noProof="1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048250" y="4660900"/>
            <a:ext cx="14303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latinLnBrk="1">
              <a:lnSpc>
                <a:spcPct val="110000"/>
              </a:lnSpc>
            </a:pPr>
            <a:r>
              <a:rPr lang="zh-CN" altLang="en-US" sz="1700">
                <a:solidFill>
                  <a:schemeClr val="bg1"/>
                </a:solidFill>
                <a:ea typeface="微软雅黑" pitchFamily="34" charset="-122"/>
                <a:sym typeface="Calibri" pitchFamily="34" charset="0"/>
              </a:rPr>
              <a:t>Title text</a:t>
            </a:r>
            <a:endParaRPr lang="en-US" altLang="zh-CN" sz="170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  <a:sym typeface="나눔고딕" charset="-127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662363" y="3111500"/>
            <a:ext cx="1076325" cy="1076325"/>
          </a:xfrm>
          <a:prstGeom prst="ellipse">
            <a:avLst/>
          </a:prstGeom>
          <a:solidFill>
            <a:srgbClr val="FDBD24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1"/>
            <a:r>
              <a:rPr lang="zh-CN" altLang="en-US" sz="1500">
                <a:solidFill>
                  <a:schemeClr val="bg1"/>
                </a:solidFill>
                <a:ea typeface="微软雅黑" pitchFamily="34" charset="-122"/>
                <a:sym typeface="Calibri" pitchFamily="34" charset="0"/>
              </a:rPr>
              <a:t>Title text</a:t>
            </a:r>
            <a:endParaRPr lang="en-US" altLang="zh-CN" sz="160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6756400" y="3111500"/>
            <a:ext cx="1076325" cy="1076325"/>
          </a:xfrm>
          <a:prstGeom prst="ellipse">
            <a:avLst/>
          </a:prstGeom>
          <a:solidFill>
            <a:srgbClr val="FDBD24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1"/>
            <a:r>
              <a:rPr lang="zh-CN" altLang="en-US" sz="1500">
                <a:solidFill>
                  <a:schemeClr val="bg1"/>
                </a:solidFill>
                <a:ea typeface="微软雅黑" pitchFamily="34" charset="-122"/>
                <a:sym typeface="Calibri" pitchFamily="34" charset="0"/>
              </a:rPr>
              <a:t>Title text</a:t>
            </a:r>
            <a:endParaRPr lang="en-US" altLang="zh-CN" sz="160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208588" y="1565275"/>
            <a:ext cx="1076325" cy="1074738"/>
          </a:xfrm>
          <a:prstGeom prst="ellipse">
            <a:avLst/>
          </a:prstGeom>
          <a:solidFill>
            <a:srgbClr val="FDBD24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1"/>
            <a:r>
              <a:rPr lang="zh-CN" altLang="en-US" sz="1500">
                <a:solidFill>
                  <a:schemeClr val="bg1"/>
                </a:solidFill>
                <a:ea typeface="微软雅黑" pitchFamily="34" charset="-122"/>
                <a:sym typeface="Calibri" pitchFamily="34" charset="0"/>
              </a:rPr>
              <a:t>Title text</a:t>
            </a:r>
            <a:endParaRPr lang="en-US" altLang="zh-CN" sz="160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307388" y="3668713"/>
            <a:ext cx="223837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307388" y="3286125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2219325" y="1565275"/>
            <a:ext cx="2236788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883520" y="1327150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1144588" y="3662363"/>
            <a:ext cx="223837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2810370" y="3279775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762125" y="714375"/>
            <a:ext cx="1965325" cy="2444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en-US" altLang="zh-CN" sz="995" b="1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Please replace the written content</a:t>
            </a:r>
            <a:endParaRPr lang="zh-CN" altLang="en-US" sz="995" b="1" noProof="1">
              <a:solidFill>
                <a:srgbClr val="70C4BC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762125" y="409575"/>
            <a:ext cx="620683" cy="35471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705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grpSp>
        <p:nvGrpSpPr>
          <p:cNvPr id="18451" name="组合 3"/>
          <p:cNvGrpSpPr>
            <a:grpSpLocks/>
          </p:cNvGrpSpPr>
          <p:nvPr/>
        </p:nvGrpSpPr>
        <p:grpSpPr bwMode="auto">
          <a:xfrm>
            <a:off x="1003300" y="292100"/>
            <a:ext cx="758825" cy="757238"/>
            <a:chOff x="1580" y="261"/>
            <a:chExt cx="1194" cy="1194"/>
          </a:xfrm>
        </p:grpSpPr>
        <p:sp>
          <p:nvSpPr>
            <p:cNvPr id="3" name="椭圆 2"/>
            <p:cNvSpPr/>
            <p:nvPr/>
          </p:nvSpPr>
          <p:spPr>
            <a:xfrm>
              <a:off x="1607" y="289"/>
              <a:ext cx="1139" cy="1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2" name="椭圆 1"/>
            <p:cNvSpPr/>
            <p:nvPr/>
          </p:nvSpPr>
          <p:spPr>
            <a:xfrm>
              <a:off x="1580" y="261"/>
              <a:ext cx="1194" cy="1194"/>
            </a:xfrm>
            <a:prstGeom prst="ellipse">
              <a:avLst/>
            </a:prstGeom>
            <a:blipFill dpi="0" rotWithShape="1">
              <a:blip r:embed="rId3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/>
      <p:bldP spid="31" grpId="0" bldLvl="0" animBg="1"/>
      <p:bldP spid="32" grpId="0" bldLvl="0" animBg="1"/>
      <p:bldP spid="33" grpId="0" bldLvl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397750" y="2692400"/>
            <a:ext cx="461963" cy="398463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sz="1705" noProof="1"/>
          </a:p>
        </p:txBody>
      </p:sp>
      <p:sp>
        <p:nvSpPr>
          <p:cNvPr id="93" name="Donut 92"/>
          <p:cNvSpPr/>
          <p:nvPr/>
        </p:nvSpPr>
        <p:spPr>
          <a:xfrm flipH="1">
            <a:off x="6577013" y="2006600"/>
            <a:ext cx="1370012" cy="1370013"/>
          </a:xfrm>
          <a:prstGeom prst="donut">
            <a:avLst>
              <a:gd name="adj" fmla="val 19079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sz="1705" noProof="1">
              <a:solidFill>
                <a:schemeClr val="tx1"/>
              </a:solidFill>
            </a:endParaRPr>
          </a:p>
        </p:txBody>
      </p:sp>
      <p:grpSp>
        <p:nvGrpSpPr>
          <p:cNvPr id="4" name="Group 93"/>
          <p:cNvGrpSpPr>
            <a:grpSpLocks/>
          </p:cNvGrpSpPr>
          <p:nvPr/>
        </p:nvGrpSpPr>
        <p:grpSpPr bwMode="auto">
          <a:xfrm flipH="1">
            <a:off x="7340600" y="2374900"/>
            <a:ext cx="1671638" cy="423863"/>
            <a:chOff x="1793077" y="1463668"/>
            <a:chExt cx="1371600" cy="347664"/>
          </a:xfrm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en-US" sz="2275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46483" y="1493617"/>
              <a:ext cx="293076" cy="304694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275" noProof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7448551" y="4548187"/>
            <a:ext cx="461962" cy="398463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sz="1705" noProof="1"/>
          </a:p>
        </p:txBody>
      </p:sp>
      <p:sp>
        <p:nvSpPr>
          <p:cNvPr id="100" name="Donut 99"/>
          <p:cNvSpPr/>
          <p:nvPr/>
        </p:nvSpPr>
        <p:spPr>
          <a:xfrm flipH="1">
            <a:off x="6627813" y="3862388"/>
            <a:ext cx="1370012" cy="1370012"/>
          </a:xfrm>
          <a:prstGeom prst="donut">
            <a:avLst>
              <a:gd name="adj" fmla="val 19079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sz="1705" noProof="1">
              <a:solidFill>
                <a:schemeClr val="tx1"/>
              </a:solidFill>
            </a:endParaRPr>
          </a:p>
        </p:txBody>
      </p:sp>
      <p:grpSp>
        <p:nvGrpSpPr>
          <p:cNvPr id="5" name="Group 100"/>
          <p:cNvGrpSpPr>
            <a:grpSpLocks/>
          </p:cNvGrpSpPr>
          <p:nvPr/>
        </p:nvGrpSpPr>
        <p:grpSpPr bwMode="auto">
          <a:xfrm flipH="1">
            <a:off x="7391400" y="4233863"/>
            <a:ext cx="1671638" cy="42386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en-US" sz="2275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46481" y="1487685"/>
              <a:ext cx="293076" cy="30469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275" noProof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327650" y="1738313"/>
            <a:ext cx="1320800" cy="6858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5327650" y="2960688"/>
            <a:ext cx="1320800" cy="68421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5327650" y="4716463"/>
            <a:ext cx="1320800" cy="68421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327650" y="3695700"/>
            <a:ext cx="1320800" cy="68421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086225" y="1739900"/>
            <a:ext cx="461963" cy="398463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sz="1705" noProof="1"/>
          </a:p>
        </p:txBody>
      </p:sp>
      <p:sp>
        <p:nvSpPr>
          <p:cNvPr id="116" name="Donut 115"/>
          <p:cNvSpPr/>
          <p:nvPr/>
        </p:nvSpPr>
        <p:spPr>
          <a:xfrm>
            <a:off x="3998913" y="1054100"/>
            <a:ext cx="1370012" cy="1370013"/>
          </a:xfrm>
          <a:prstGeom prst="donut">
            <a:avLst>
              <a:gd name="adj" fmla="val 19079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sz="1705" noProof="1">
              <a:solidFill>
                <a:schemeClr val="tx1"/>
              </a:solidFill>
            </a:endParaRP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2935288" y="1425575"/>
            <a:ext cx="1670050" cy="423863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en-US" sz="2275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56964" y="1474663"/>
              <a:ext cx="293356" cy="304694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275" noProof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085432" y="3645693"/>
            <a:ext cx="463550" cy="398463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sz="1705" noProof="1"/>
          </a:p>
        </p:txBody>
      </p:sp>
      <p:sp>
        <p:nvSpPr>
          <p:cNvPr id="123" name="Donut 122"/>
          <p:cNvSpPr/>
          <p:nvPr/>
        </p:nvSpPr>
        <p:spPr>
          <a:xfrm>
            <a:off x="3998913" y="2960688"/>
            <a:ext cx="1370012" cy="1368425"/>
          </a:xfrm>
          <a:prstGeom prst="donut">
            <a:avLst>
              <a:gd name="adj" fmla="val 19079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sz="1705" noProof="1">
              <a:solidFill>
                <a:schemeClr val="tx1"/>
              </a:solidFill>
            </a:endParaRPr>
          </a:p>
        </p:txBody>
      </p: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2935288" y="3332163"/>
            <a:ext cx="1670050" cy="422275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en-US" sz="2275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68700" y="1487763"/>
              <a:ext cx="292052" cy="30453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275" noProof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086226" y="5551487"/>
            <a:ext cx="461962" cy="398463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sz="1705" noProof="1"/>
          </a:p>
        </p:txBody>
      </p:sp>
      <p:sp>
        <p:nvSpPr>
          <p:cNvPr id="130" name="Donut 129"/>
          <p:cNvSpPr/>
          <p:nvPr/>
        </p:nvSpPr>
        <p:spPr>
          <a:xfrm>
            <a:off x="3998913" y="4865688"/>
            <a:ext cx="1370012" cy="1370012"/>
          </a:xfrm>
          <a:prstGeom prst="donut">
            <a:avLst>
              <a:gd name="adj" fmla="val 19079"/>
            </a:avLst>
          </a:prstGeom>
          <a:solidFill>
            <a:srgbClr val="70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sz="1705" noProof="1">
              <a:solidFill>
                <a:schemeClr val="tx1"/>
              </a:solidFill>
            </a:endParaRPr>
          </a:p>
        </p:txBody>
      </p:sp>
      <p:grpSp>
        <p:nvGrpSpPr>
          <p:cNvPr id="8" name="Group 86"/>
          <p:cNvGrpSpPr>
            <a:grpSpLocks/>
          </p:cNvGrpSpPr>
          <p:nvPr/>
        </p:nvGrpSpPr>
        <p:grpSpPr bwMode="auto">
          <a:xfrm>
            <a:off x="2935288" y="5237163"/>
            <a:ext cx="1670050" cy="42386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en-US" sz="2275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68700" y="1487685"/>
              <a:ext cx="292052" cy="30469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275" noProof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52475" y="5249863"/>
            <a:ext cx="218757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2367457" y="4865688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788988" y="3683000"/>
            <a:ext cx="218757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2403970" y="3298825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788988" y="1731963"/>
            <a:ext cx="218757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2403970" y="1349375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9144000" y="2671763"/>
            <a:ext cx="218757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144000" y="2289175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9144000" y="4632325"/>
            <a:ext cx="218757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144000" y="4248150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762125" y="714375"/>
            <a:ext cx="1965325" cy="2444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en-US" altLang="zh-CN" sz="995" b="1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Please replace the written content</a:t>
            </a:r>
            <a:endParaRPr lang="zh-CN" altLang="en-US" sz="995" b="1" noProof="1">
              <a:solidFill>
                <a:srgbClr val="70C4BC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762125" y="409575"/>
            <a:ext cx="620683" cy="35471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705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grpSp>
        <p:nvGrpSpPr>
          <p:cNvPr id="19489" name="组合 3"/>
          <p:cNvGrpSpPr>
            <a:grpSpLocks/>
          </p:cNvGrpSpPr>
          <p:nvPr/>
        </p:nvGrpSpPr>
        <p:grpSpPr bwMode="auto">
          <a:xfrm>
            <a:off x="1003300" y="292100"/>
            <a:ext cx="758825" cy="757238"/>
            <a:chOff x="1580" y="261"/>
            <a:chExt cx="1194" cy="1194"/>
          </a:xfrm>
        </p:grpSpPr>
        <p:sp>
          <p:nvSpPr>
            <p:cNvPr id="3" name="椭圆 2"/>
            <p:cNvSpPr/>
            <p:nvPr/>
          </p:nvSpPr>
          <p:spPr>
            <a:xfrm>
              <a:off x="1607" y="289"/>
              <a:ext cx="1139" cy="1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2" name="椭圆 1"/>
            <p:cNvSpPr/>
            <p:nvPr/>
          </p:nvSpPr>
          <p:spPr>
            <a:xfrm>
              <a:off x="1580" y="261"/>
              <a:ext cx="1194" cy="1194"/>
            </a:xfrm>
            <a:prstGeom prst="ellipse">
              <a:avLst/>
            </a:prstGeom>
            <a:blipFill dpi="0" rotWithShape="1">
              <a:blip r:embed="rId3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ldLvl="0" animBg="1"/>
      <p:bldP spid="93" grpId="0" bldLvl="0" animBg="1"/>
      <p:bldP spid="99" grpId="0" bldLvl="0" animBg="1"/>
      <p:bldP spid="100" grpId="0" bldLvl="0" animBg="1"/>
      <p:bldP spid="115" grpId="0" bldLvl="0" animBg="1"/>
      <p:bldP spid="116" grpId="0" bldLvl="0" animBg="1"/>
      <p:bldP spid="122" grpId="0" bldLvl="0" animBg="1"/>
      <p:bldP spid="123" grpId="0" bldLvl="0" animBg="1"/>
      <p:bldP spid="129" grpId="0" bldLvl="0" animBg="1"/>
      <p:bldP spid="130" grpId="0" bldLvl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02015" y="3838646"/>
            <a:ext cx="1499696" cy="396308"/>
            <a:chOff x="1424694" y="3437117"/>
            <a:chExt cx="1499779" cy="396331"/>
          </a:xfrm>
          <a:solidFill>
            <a:srgbClr val="FDBD24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en-GB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en-GB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2770496" y="3985267"/>
            <a:ext cx="1499696" cy="385306"/>
            <a:chOff x="2993261" y="3583747"/>
            <a:chExt cx="1499779" cy="385328"/>
          </a:xfrm>
          <a:solidFill>
            <a:srgbClr val="70C4BC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en-GB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en-GB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4338975" y="3838646"/>
            <a:ext cx="1499697" cy="396307"/>
            <a:chOff x="4561827" y="3437117"/>
            <a:chExt cx="1499779" cy="396330"/>
          </a:xfrm>
          <a:solidFill>
            <a:srgbClr val="FDBD24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en-GB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en-GB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5907456" y="3985267"/>
            <a:ext cx="1499696" cy="385306"/>
            <a:chOff x="6130393" y="3583747"/>
            <a:chExt cx="1499779" cy="385328"/>
          </a:xfrm>
          <a:solidFill>
            <a:srgbClr val="70C4BC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en-GB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en-GB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9044416" y="3985268"/>
            <a:ext cx="1499697" cy="385305"/>
            <a:chOff x="9267526" y="3583748"/>
            <a:chExt cx="1499779" cy="385327"/>
          </a:xfrm>
          <a:solidFill>
            <a:srgbClr val="70C4BC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en-GB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en-GB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9"/>
          <p:cNvGrpSpPr/>
          <p:nvPr/>
        </p:nvGrpSpPr>
        <p:grpSpPr>
          <a:xfrm>
            <a:off x="7475937" y="3838646"/>
            <a:ext cx="1499696" cy="396308"/>
            <a:chOff x="7698960" y="3437117"/>
            <a:chExt cx="1499779" cy="396331"/>
          </a:xfrm>
          <a:solidFill>
            <a:srgbClr val="FDBD24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en-GB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en-GB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0"/>
          <p:cNvGrpSpPr/>
          <p:nvPr/>
        </p:nvGrpSpPr>
        <p:grpSpPr>
          <a:xfrm>
            <a:off x="9562104" y="4456239"/>
            <a:ext cx="464319" cy="465112"/>
            <a:chOff x="9145588" y="4435475"/>
            <a:chExt cx="464344" cy="465138"/>
          </a:xfrm>
          <a:solidFill>
            <a:srgbClr val="70C4BC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30"/>
          <p:cNvGrpSpPr/>
          <p:nvPr/>
        </p:nvGrpSpPr>
        <p:grpSpPr>
          <a:xfrm>
            <a:off x="8062407" y="3303799"/>
            <a:ext cx="464319" cy="464319"/>
            <a:chOff x="7287419" y="2577307"/>
            <a:chExt cx="464344" cy="464344"/>
          </a:xfrm>
          <a:solidFill>
            <a:srgbClr val="FDBD24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200" noProof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200" noProof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200" noProof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>
            <a:spLocks noChangeArrowheads="1"/>
          </p:cNvSpPr>
          <p:nvPr/>
        </p:nvSpPr>
        <p:spPr bwMode="auto">
          <a:xfrm>
            <a:off x="3214688" y="4446588"/>
            <a:ext cx="465137" cy="465137"/>
          </a:xfrm>
          <a:custGeom>
            <a:avLst/>
            <a:gdLst>
              <a:gd name="T0" fmla="*/ 170867258 w 21543"/>
              <a:gd name="T1" fmla="*/ 199575485 h 21600"/>
              <a:gd name="T2" fmla="*/ 112992517 w 21543"/>
              <a:gd name="T3" fmla="*/ 176548154 h 21600"/>
              <a:gd name="T4" fmla="*/ 108764722 w 21543"/>
              <a:gd name="T5" fmla="*/ 175749669 h 21600"/>
              <a:gd name="T6" fmla="*/ 197882590 w 21543"/>
              <a:gd name="T7" fmla="*/ 38315184 h 21600"/>
              <a:gd name="T8" fmla="*/ 170867258 w 21543"/>
              <a:gd name="T9" fmla="*/ 199575485 h 21600"/>
              <a:gd name="T10" fmla="*/ 69037313 w 21543"/>
              <a:gd name="T11" fmla="*/ 162208589 h 21600"/>
              <a:gd name="T12" fmla="*/ 68986962 w 21543"/>
              <a:gd name="T13" fmla="*/ 162148810 h 21600"/>
              <a:gd name="T14" fmla="*/ 197339013 w 21543"/>
              <a:gd name="T15" fmla="*/ 25483630 h 21600"/>
              <a:gd name="T16" fmla="*/ 87919757 w 21543"/>
              <a:gd name="T17" fmla="*/ 195082091 h 21600"/>
              <a:gd name="T18" fmla="*/ 69037313 w 21543"/>
              <a:gd name="T19" fmla="*/ 162208589 h 21600"/>
              <a:gd name="T20" fmla="*/ 21247818 w 21543"/>
              <a:gd name="T21" fmla="*/ 140040081 h 21600"/>
              <a:gd name="T22" fmla="*/ 178275679 w 21543"/>
              <a:gd name="T23" fmla="*/ 35898755 h 21600"/>
              <a:gd name="T24" fmla="*/ 64105649 w 21543"/>
              <a:gd name="T25" fmla="*/ 157475477 h 21600"/>
              <a:gd name="T26" fmla="*/ 62303873 w 21543"/>
              <a:gd name="T27" fmla="*/ 156376892 h 21600"/>
              <a:gd name="T28" fmla="*/ 21247818 w 21543"/>
              <a:gd name="T29" fmla="*/ 140040081 h 21600"/>
              <a:gd name="T30" fmla="*/ 213725095 w 21543"/>
              <a:gd name="T31" fmla="*/ 1078601 h 21600"/>
              <a:gd name="T32" fmla="*/ 210041310 w 21543"/>
              <a:gd name="T33" fmla="*/ 0 h 21600"/>
              <a:gd name="T34" fmla="*/ 206287224 w 21543"/>
              <a:gd name="T35" fmla="*/ 1128237 h 21600"/>
              <a:gd name="T36" fmla="*/ 3009626 w 21543"/>
              <a:gd name="T37" fmla="*/ 135936196 h 21600"/>
              <a:gd name="T38" fmla="*/ 30292 w 21543"/>
              <a:gd name="T39" fmla="*/ 142237250 h 21600"/>
              <a:gd name="T40" fmla="*/ 4247314 w 21543"/>
              <a:gd name="T41" fmla="*/ 147799080 h 21600"/>
              <a:gd name="T42" fmla="*/ 57261231 w 21543"/>
              <a:gd name="T43" fmla="*/ 168899151 h 21600"/>
              <a:gd name="T44" fmla="*/ 82192763 w 21543"/>
              <a:gd name="T45" fmla="*/ 212287330 h 21600"/>
              <a:gd name="T46" fmla="*/ 88000378 w 21543"/>
              <a:gd name="T47" fmla="*/ 215682312 h 21600"/>
              <a:gd name="T48" fmla="*/ 88081042 w 21543"/>
              <a:gd name="T49" fmla="*/ 215682312 h 21600"/>
              <a:gd name="T50" fmla="*/ 93888635 w 21543"/>
              <a:gd name="T51" fmla="*/ 212407060 h 21600"/>
              <a:gd name="T52" fmla="*/ 107959634 w 21543"/>
              <a:gd name="T53" fmla="*/ 189070456 h 21600"/>
              <a:gd name="T54" fmla="*/ 173655445 w 21543"/>
              <a:gd name="T55" fmla="*/ 215203221 h 21600"/>
              <a:gd name="T56" fmla="*/ 176161566 w 21543"/>
              <a:gd name="T57" fmla="*/ 215682312 h 21600"/>
              <a:gd name="T58" fmla="*/ 179483053 w 21543"/>
              <a:gd name="T59" fmla="*/ 214813712 h 21600"/>
              <a:gd name="T60" fmla="*/ 182854847 w 21543"/>
              <a:gd name="T61" fmla="*/ 210050367 h 21600"/>
              <a:gd name="T62" fmla="*/ 216734720 w 21543"/>
              <a:gd name="T63" fmla="*/ 7838700 h 21600"/>
              <a:gd name="T64" fmla="*/ 213725095 w 21543"/>
              <a:gd name="T65" fmla="*/ 1078601 h 216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543"/>
              <a:gd name="T100" fmla="*/ 0 h 21600"/>
              <a:gd name="T101" fmla="*/ 21543 w 21543"/>
              <a:gd name="T102" fmla="*/ 21600 h 216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70C4B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" name="Group 38"/>
          <p:cNvGrpSpPr/>
          <p:nvPr/>
        </p:nvGrpSpPr>
        <p:grpSpPr>
          <a:xfrm>
            <a:off x="4925050" y="3297368"/>
            <a:ext cx="465111" cy="391297"/>
            <a:chOff x="5368132" y="2625725"/>
            <a:chExt cx="465138" cy="391319"/>
          </a:xfrm>
          <a:solidFill>
            <a:srgbClr val="FDBD24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200" noProof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200" noProof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200" noProof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42"/>
          <p:cNvGrpSpPr/>
          <p:nvPr/>
        </p:nvGrpSpPr>
        <p:grpSpPr>
          <a:xfrm>
            <a:off x="1719703" y="3303404"/>
            <a:ext cx="464319" cy="362724"/>
            <a:chOff x="2581275" y="1710532"/>
            <a:chExt cx="464344" cy="362744"/>
          </a:xfrm>
          <a:solidFill>
            <a:srgbClr val="FDBD24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200" noProof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200" noProof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200" noProof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200" noProof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200" noProof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200" noProof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200" noProof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52"/>
          <p:cNvGrpSpPr/>
          <p:nvPr/>
        </p:nvGrpSpPr>
        <p:grpSpPr>
          <a:xfrm>
            <a:off x="6498470" y="4446813"/>
            <a:ext cx="319071" cy="465112"/>
            <a:chOff x="5441157" y="4440238"/>
            <a:chExt cx="319088" cy="465138"/>
          </a:xfrm>
          <a:solidFill>
            <a:srgbClr val="70C4BC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200" noProof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200" noProof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40665" fontAlgn="auto" hangingPunct="0">
                <a:lnSpc>
                  <a:spcPct val="130000"/>
                </a:lnSpc>
                <a:defRPr/>
              </a:pPr>
              <a:endParaRPr lang="en-US" sz="1200" noProof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8894763" y="2630488"/>
            <a:ext cx="223837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8894763" y="2247900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31" name="TextBox 23"/>
          <p:cNvSpPr txBox="1"/>
          <p:nvPr/>
        </p:nvSpPr>
        <p:spPr>
          <a:xfrm>
            <a:off x="7424738" y="5334000"/>
            <a:ext cx="2236787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424738" y="4951413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33" name="TextBox 23"/>
          <p:cNvSpPr txBox="1"/>
          <p:nvPr/>
        </p:nvSpPr>
        <p:spPr>
          <a:xfrm>
            <a:off x="5646738" y="2630488"/>
            <a:ext cx="2236787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646738" y="2247900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35" name="TextBox 23"/>
          <p:cNvSpPr txBox="1"/>
          <p:nvPr/>
        </p:nvSpPr>
        <p:spPr>
          <a:xfrm>
            <a:off x="4359275" y="5334000"/>
            <a:ext cx="2236788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359275" y="4951413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37" name="TextBox 23"/>
          <p:cNvSpPr txBox="1"/>
          <p:nvPr/>
        </p:nvSpPr>
        <p:spPr>
          <a:xfrm>
            <a:off x="2651125" y="2630488"/>
            <a:ext cx="223837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651125" y="2247900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39" name="TextBox 23"/>
          <p:cNvSpPr txBox="1"/>
          <p:nvPr/>
        </p:nvSpPr>
        <p:spPr>
          <a:xfrm>
            <a:off x="1223963" y="5334000"/>
            <a:ext cx="223837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23963" y="4951413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62125" y="714375"/>
            <a:ext cx="1965325" cy="2444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en-US" altLang="zh-CN" sz="995" b="1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Please replace the written content</a:t>
            </a:r>
            <a:endParaRPr lang="zh-CN" altLang="en-US" sz="995" b="1" noProof="1">
              <a:solidFill>
                <a:srgbClr val="70C4BC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2125" y="409575"/>
            <a:ext cx="620683" cy="35471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705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grpSp>
        <p:nvGrpSpPr>
          <p:cNvPr id="20508" name="组合 3"/>
          <p:cNvGrpSpPr>
            <a:grpSpLocks/>
          </p:cNvGrpSpPr>
          <p:nvPr/>
        </p:nvGrpSpPr>
        <p:grpSpPr bwMode="auto">
          <a:xfrm>
            <a:off x="1003300" y="292100"/>
            <a:ext cx="758825" cy="757238"/>
            <a:chOff x="1580" y="261"/>
            <a:chExt cx="1194" cy="1194"/>
          </a:xfrm>
        </p:grpSpPr>
        <p:sp>
          <p:nvSpPr>
            <p:cNvPr id="5" name="椭圆 4"/>
            <p:cNvSpPr/>
            <p:nvPr/>
          </p:nvSpPr>
          <p:spPr>
            <a:xfrm>
              <a:off x="1607" y="289"/>
              <a:ext cx="1139" cy="1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6" name="椭圆 5"/>
            <p:cNvSpPr/>
            <p:nvPr/>
          </p:nvSpPr>
          <p:spPr>
            <a:xfrm>
              <a:off x="1580" y="261"/>
              <a:ext cx="1194" cy="1194"/>
            </a:xfrm>
            <a:prstGeom prst="ellipse">
              <a:avLst/>
            </a:prstGeom>
            <a:blipFill dpi="0" rotWithShape="1">
              <a:blip r:embed="rId3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bldLvl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40950" y="357188"/>
            <a:ext cx="2935288" cy="602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12"/>
          <p:cNvGrpSpPr>
            <a:grpSpLocks/>
          </p:cNvGrpSpPr>
          <p:nvPr/>
        </p:nvGrpSpPr>
        <p:grpSpPr bwMode="auto">
          <a:xfrm>
            <a:off x="5310188" y="482600"/>
            <a:ext cx="1760537" cy="1760538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3225" y="2109301"/>
              <a:ext cx="4102302" cy="41023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  <p:sp>
          <p:nvSpPr>
            <p:cNvPr id="14" name="椭圆 13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3463" y="1577975"/>
            <a:ext cx="2693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5654675" y="847725"/>
            <a:ext cx="1052513" cy="64928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3415" noProof="1">
                <a:solidFill>
                  <a:srgbClr val="39A097"/>
                </a:solidFill>
                <a:latin typeface="+mn-lt"/>
                <a:ea typeface="微软雅黑" panose="020B0503020204020204" charset="-122"/>
              </a:rPr>
              <a:t>Directory</a:t>
            </a:r>
            <a:endParaRPr lang="zh-CN" altLang="en-US" sz="3415" noProof="1">
              <a:solidFill>
                <a:srgbClr val="39A097"/>
              </a:solidFill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24500" y="1462088"/>
            <a:ext cx="1312863" cy="32385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en-US" altLang="zh-CN" sz="1515" noProof="1">
                <a:solidFill>
                  <a:srgbClr val="39A097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DIRECTORY</a:t>
            </a:r>
            <a:endParaRPr lang="zh-CN" altLang="en-US" sz="1515" noProof="1">
              <a:solidFill>
                <a:srgbClr val="39A097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62535" y="5329238"/>
            <a:ext cx="572593" cy="32547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auto">
              <a:defRPr/>
            </a:pPr>
            <a:r>
              <a:rPr lang="zh-CN" altLang="en-US" sz="1515" noProof="1">
                <a:solidFill>
                  <a:srgbClr val="39A097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sp>
        <p:nvSpPr>
          <p:cNvPr id="17" name="矩形 16"/>
          <p:cNvSpPr/>
          <p:nvPr/>
        </p:nvSpPr>
        <p:spPr>
          <a:xfrm>
            <a:off x="3227388" y="4818063"/>
            <a:ext cx="430212" cy="55562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auto">
              <a:defRPr/>
            </a:pPr>
            <a:r>
              <a:rPr lang="en-US" altLang="zh-CN" sz="3035" noProof="1">
                <a:solidFill>
                  <a:srgbClr val="39A097"/>
                </a:solidFill>
                <a:latin typeface="Agency FB" panose="020B0503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01</a:t>
            </a:r>
            <a:endParaRPr lang="zh-CN" altLang="en-US" sz="3035" noProof="1">
              <a:solidFill>
                <a:srgbClr val="39A097"/>
              </a:solidFill>
              <a:latin typeface="Agency FB" panose="020B0503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6" name="组合 4"/>
          <p:cNvGrpSpPr>
            <a:grpSpLocks/>
          </p:cNvGrpSpPr>
          <p:nvPr/>
        </p:nvGrpSpPr>
        <p:grpSpPr bwMode="auto">
          <a:xfrm>
            <a:off x="2794000" y="3535363"/>
            <a:ext cx="1296988" cy="1298575"/>
            <a:chOff x="5348241" y="2395536"/>
            <a:chExt cx="1855411" cy="1855411"/>
          </a:xfrm>
        </p:grpSpPr>
        <p:sp>
          <p:nvSpPr>
            <p:cNvPr id="19" name="椭圆 18"/>
            <p:cNvSpPr/>
            <p:nvPr/>
          </p:nvSpPr>
          <p:spPr>
            <a:xfrm>
              <a:off x="5434539" y="2481729"/>
              <a:ext cx="1682815" cy="1683026"/>
            </a:xfrm>
            <a:prstGeom prst="ellipse">
              <a:avLst/>
            </a:prstGeom>
            <a:blipFill dpi="0" rotWithShape="1">
              <a:blip r:embed="rId6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  <p:sp>
          <p:nvSpPr>
            <p:cNvPr id="22" name="椭圆 21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  <p:sp>
        <p:nvSpPr>
          <p:cNvPr id="23" name="矩形 22"/>
          <p:cNvSpPr/>
          <p:nvPr/>
        </p:nvSpPr>
        <p:spPr>
          <a:xfrm>
            <a:off x="4959597" y="5329238"/>
            <a:ext cx="572593" cy="32547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auto">
              <a:defRPr/>
            </a:pPr>
            <a:r>
              <a:rPr lang="zh-CN" altLang="en-US" sz="1515" noProof="1">
                <a:solidFill>
                  <a:srgbClr val="39A097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sp>
        <p:nvSpPr>
          <p:cNvPr id="24" name="矩形 23"/>
          <p:cNvSpPr/>
          <p:nvPr/>
        </p:nvSpPr>
        <p:spPr>
          <a:xfrm>
            <a:off x="5087938" y="4818063"/>
            <a:ext cx="501650" cy="55562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auto">
              <a:defRPr/>
            </a:pPr>
            <a:r>
              <a:rPr lang="en-US" altLang="zh-CN" sz="3035" noProof="1">
                <a:solidFill>
                  <a:srgbClr val="39A097"/>
                </a:solidFill>
                <a:latin typeface="Agency FB" panose="020B0503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02</a:t>
            </a:r>
            <a:endParaRPr lang="zh-CN" altLang="en-US" sz="3035" noProof="1">
              <a:solidFill>
                <a:srgbClr val="39A097"/>
              </a:solidFill>
              <a:latin typeface="Agency FB" panose="020B0503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7" name="组合 24"/>
          <p:cNvGrpSpPr>
            <a:grpSpLocks/>
          </p:cNvGrpSpPr>
          <p:nvPr/>
        </p:nvGrpSpPr>
        <p:grpSpPr bwMode="auto">
          <a:xfrm>
            <a:off x="4689475" y="3535363"/>
            <a:ext cx="1298575" cy="1298575"/>
            <a:chOff x="5348241" y="2395536"/>
            <a:chExt cx="1855411" cy="1855411"/>
          </a:xfrm>
        </p:grpSpPr>
        <p:sp>
          <p:nvSpPr>
            <p:cNvPr id="26" name="椭圆 25"/>
            <p:cNvSpPr/>
            <p:nvPr/>
          </p:nvSpPr>
          <p:spPr>
            <a:xfrm>
              <a:off x="5434434" y="2481729"/>
              <a:ext cx="1683026" cy="1683026"/>
            </a:xfrm>
            <a:prstGeom prst="ellipse">
              <a:avLst/>
            </a:prstGeom>
            <a:blipFill dpi="0" rotWithShape="1">
              <a:blip r:embed="rId6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  <p:sp>
          <p:nvSpPr>
            <p:cNvPr id="27" name="椭圆 26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  <p:sp>
        <p:nvSpPr>
          <p:cNvPr id="28" name="矩形 27"/>
          <p:cNvSpPr/>
          <p:nvPr/>
        </p:nvSpPr>
        <p:spPr>
          <a:xfrm>
            <a:off x="6864597" y="5329238"/>
            <a:ext cx="572593" cy="32547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auto">
              <a:defRPr/>
            </a:pPr>
            <a:r>
              <a:rPr lang="zh-CN" altLang="en-US" sz="1515" noProof="1">
                <a:solidFill>
                  <a:srgbClr val="39A097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sp>
        <p:nvSpPr>
          <p:cNvPr id="29" name="矩形 28"/>
          <p:cNvSpPr/>
          <p:nvPr/>
        </p:nvSpPr>
        <p:spPr>
          <a:xfrm>
            <a:off x="6988175" y="4818063"/>
            <a:ext cx="512763" cy="55562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auto">
              <a:defRPr/>
            </a:pPr>
            <a:r>
              <a:rPr lang="en-US" altLang="zh-CN" sz="3035" noProof="1">
                <a:solidFill>
                  <a:srgbClr val="39A097"/>
                </a:solidFill>
                <a:latin typeface="Agency FB" panose="020B0503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03</a:t>
            </a:r>
            <a:endParaRPr lang="zh-CN" altLang="en-US" sz="3035" noProof="1">
              <a:solidFill>
                <a:srgbClr val="39A097"/>
              </a:solidFill>
              <a:latin typeface="Agency FB" panose="020B0503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8" name="组合 29"/>
          <p:cNvGrpSpPr>
            <a:grpSpLocks/>
          </p:cNvGrpSpPr>
          <p:nvPr/>
        </p:nvGrpSpPr>
        <p:grpSpPr bwMode="auto">
          <a:xfrm>
            <a:off x="6596063" y="3535363"/>
            <a:ext cx="1296987" cy="1298575"/>
            <a:chOff x="5348241" y="2395536"/>
            <a:chExt cx="1855411" cy="1855411"/>
          </a:xfrm>
        </p:grpSpPr>
        <p:sp>
          <p:nvSpPr>
            <p:cNvPr id="31" name="椭圆 30"/>
            <p:cNvSpPr/>
            <p:nvPr/>
          </p:nvSpPr>
          <p:spPr>
            <a:xfrm>
              <a:off x="5434539" y="2481729"/>
              <a:ext cx="1682815" cy="1683026"/>
            </a:xfrm>
            <a:prstGeom prst="ellipse">
              <a:avLst/>
            </a:prstGeom>
            <a:blipFill dpi="0" rotWithShape="1">
              <a:blip r:embed="rId6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  <p:sp>
          <p:nvSpPr>
            <p:cNvPr id="32" name="椭圆 31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  <p:sp>
        <p:nvSpPr>
          <p:cNvPr id="33" name="矩形 32"/>
          <p:cNvSpPr/>
          <p:nvPr/>
        </p:nvSpPr>
        <p:spPr>
          <a:xfrm>
            <a:off x="8796585" y="5329238"/>
            <a:ext cx="572593" cy="32547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auto">
              <a:defRPr/>
            </a:pPr>
            <a:r>
              <a:rPr lang="zh-CN" altLang="en-US" sz="1515" noProof="1">
                <a:solidFill>
                  <a:srgbClr val="39A097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sp>
        <p:nvSpPr>
          <p:cNvPr id="34" name="矩形 33"/>
          <p:cNvSpPr/>
          <p:nvPr/>
        </p:nvSpPr>
        <p:spPr>
          <a:xfrm>
            <a:off x="8928100" y="4818063"/>
            <a:ext cx="498475" cy="55562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auto">
              <a:defRPr/>
            </a:pPr>
            <a:r>
              <a:rPr lang="en-US" altLang="zh-CN" sz="3035" noProof="1">
                <a:solidFill>
                  <a:srgbClr val="39A097"/>
                </a:solidFill>
                <a:latin typeface="Agency FB" panose="020B0503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04</a:t>
            </a:r>
            <a:endParaRPr lang="zh-CN" altLang="en-US" sz="3035" noProof="1">
              <a:solidFill>
                <a:srgbClr val="39A097"/>
              </a:solidFill>
              <a:latin typeface="Agency FB" panose="020B0503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9" name="组合 34"/>
          <p:cNvGrpSpPr>
            <a:grpSpLocks/>
          </p:cNvGrpSpPr>
          <p:nvPr/>
        </p:nvGrpSpPr>
        <p:grpSpPr bwMode="auto">
          <a:xfrm>
            <a:off x="8528050" y="3535363"/>
            <a:ext cx="1298575" cy="1298575"/>
            <a:chOff x="5348241" y="2395536"/>
            <a:chExt cx="1855411" cy="1855411"/>
          </a:xfrm>
        </p:grpSpPr>
        <p:sp>
          <p:nvSpPr>
            <p:cNvPr id="36" name="椭圆 35"/>
            <p:cNvSpPr/>
            <p:nvPr/>
          </p:nvSpPr>
          <p:spPr>
            <a:xfrm>
              <a:off x="5434434" y="2481729"/>
              <a:ext cx="1683026" cy="1683026"/>
            </a:xfrm>
            <a:prstGeom prst="ellipse">
              <a:avLst/>
            </a:prstGeom>
            <a:blipFill dpi="0" rotWithShape="1">
              <a:blip r:embed="rId6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  <p:sp>
          <p:nvSpPr>
            <p:cNvPr id="37" name="椭圆 36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6" grpId="0" bldLvl="0" animBg="1"/>
      <p:bldP spid="17" grpId="0" bldLvl="0" animBg="1"/>
      <p:bldP spid="23" grpId="0" bldLvl="0" animBg="1"/>
      <p:bldP spid="24" grpId="0" bldLvl="0" animBg="1"/>
      <p:bldP spid="28" grpId="0" bldLvl="0" animBg="1"/>
      <p:bldP spid="29" grpId="0" bldLvl="0" animBg="1"/>
      <p:bldP spid="33" grpId="0" bldLvl="0" animBg="1"/>
      <p:bldP spid="3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5525" y="1758950"/>
            <a:ext cx="76009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/>
          <p:cNvSpPr/>
          <p:nvPr/>
        </p:nvSpPr>
        <p:spPr>
          <a:xfrm>
            <a:off x="4525963" y="2717800"/>
            <a:ext cx="3140075" cy="1162050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705" noProof="1"/>
          </a:p>
        </p:txBody>
      </p:sp>
      <p:sp>
        <p:nvSpPr>
          <p:cNvPr id="39" name="矩形 38"/>
          <p:cNvSpPr/>
          <p:nvPr/>
        </p:nvSpPr>
        <p:spPr>
          <a:xfrm>
            <a:off x="5645710" y="3414713"/>
            <a:ext cx="671979" cy="38395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auto">
              <a:defRPr/>
            </a:pPr>
            <a:r>
              <a:rPr lang="zh-CN" altLang="en-US" sz="1895" noProof="1">
                <a:solidFill>
                  <a:schemeClr val="bg1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sp>
        <p:nvSpPr>
          <p:cNvPr id="40" name="矩形 39"/>
          <p:cNvSpPr/>
          <p:nvPr/>
        </p:nvSpPr>
        <p:spPr>
          <a:xfrm>
            <a:off x="5768975" y="2670175"/>
            <a:ext cx="654050" cy="78422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auto">
              <a:defRPr/>
            </a:pPr>
            <a:r>
              <a:rPr lang="en-US" altLang="zh-CN" sz="4550" noProof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04</a:t>
            </a:r>
            <a:endParaRPr lang="zh-CN" altLang="en-US" sz="4550" noProof="1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475163" y="2674938"/>
            <a:ext cx="3241675" cy="124777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705" noProof="1"/>
          </a:p>
        </p:txBody>
      </p:sp>
    </p:spTree>
    <p:custDataLst>
      <p:tags r:id="rId1"/>
    </p:custDataLst>
  </p:cSld>
  <p:clrMapOvr>
    <a:masterClrMapping/>
  </p:clrMapOvr>
  <p:transition spd="slow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9"/>
          <p:cNvGrpSpPr/>
          <p:nvPr/>
        </p:nvGrpSpPr>
        <p:grpSpPr>
          <a:xfrm>
            <a:off x="1361808" y="1522165"/>
            <a:ext cx="35998" cy="2364352"/>
            <a:chOff x="1331651" y="1597980"/>
            <a:chExt cx="36000" cy="2364481"/>
          </a:xfrm>
          <a:solidFill>
            <a:srgbClr val="70C4BC"/>
          </a:solidFill>
        </p:grpSpPr>
        <p:sp>
          <p:nvSpPr>
            <p:cNvPr id="13" name="直接连接符 12"/>
            <p:cNvSpPr/>
            <p:nvPr/>
          </p:nv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70C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70C4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zh-CN" altLang="en-US" sz="1895" noProof="1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23"/>
          <p:cNvGrpSpPr/>
          <p:nvPr/>
        </p:nvGrpSpPr>
        <p:grpSpPr>
          <a:xfrm flipV="1">
            <a:off x="3772331" y="2878804"/>
            <a:ext cx="35998" cy="2390196"/>
            <a:chOff x="1331651" y="1572132"/>
            <a:chExt cx="36000" cy="2390327"/>
          </a:xfrm>
          <a:solidFill>
            <a:srgbClr val="FDBD24"/>
          </a:solidFill>
        </p:grpSpPr>
        <p:sp>
          <p:nvSpPr>
            <p:cNvPr id="25" name="直接连接符 24"/>
            <p:cNvSpPr/>
            <p:nvPr/>
          </p:nv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rgbClr val="FDBD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6" name="矩形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FDBD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zh-CN" altLang="en-US" sz="1895" noProof="1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28"/>
          <p:cNvGrpSpPr/>
          <p:nvPr/>
        </p:nvGrpSpPr>
        <p:grpSpPr>
          <a:xfrm>
            <a:off x="6182854" y="1522165"/>
            <a:ext cx="35998" cy="2364352"/>
            <a:chOff x="1331651" y="1597980"/>
            <a:chExt cx="36000" cy="2364481"/>
          </a:xfrm>
          <a:solidFill>
            <a:srgbClr val="70C4BC"/>
          </a:solidFill>
        </p:grpSpPr>
        <p:sp>
          <p:nvSpPr>
            <p:cNvPr id="30" name="直接连接符 29"/>
            <p:cNvSpPr/>
            <p:nvPr/>
          </p:nv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70C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31" name="矩形 30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70C4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zh-CN" altLang="en-US" sz="1895" noProof="1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33"/>
          <p:cNvGrpSpPr/>
          <p:nvPr/>
        </p:nvGrpSpPr>
        <p:grpSpPr>
          <a:xfrm flipV="1">
            <a:off x="8593376" y="2878802"/>
            <a:ext cx="35998" cy="2390197"/>
            <a:chOff x="1331651" y="1572132"/>
            <a:chExt cx="36000" cy="2390328"/>
          </a:xfrm>
          <a:solidFill>
            <a:srgbClr val="FDBD24"/>
          </a:solidFill>
        </p:grpSpPr>
        <p:sp>
          <p:nvSpPr>
            <p:cNvPr id="35" name="直接连接符 34"/>
            <p:cNvSpPr/>
            <p:nvPr/>
          </p:nv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rgbClr val="FDBD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36" name="矩形 3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FDBD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zh-CN" altLang="en-US" sz="1895" noProof="1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2"/>
          <p:cNvGrpSpPr>
            <a:grpSpLocks/>
          </p:cNvGrpSpPr>
          <p:nvPr/>
        </p:nvGrpSpPr>
        <p:grpSpPr bwMode="auto">
          <a:xfrm>
            <a:off x="1362075" y="2878138"/>
            <a:ext cx="2100263" cy="1017587"/>
            <a:chOff x="1331651" y="2945166"/>
            <a:chExt cx="2099921" cy="1017295"/>
          </a:xfrm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zh-CN" altLang="en-US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20537" y="3543481"/>
              <a:ext cx="1922150" cy="395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</a:lstStyle>
            <a:p>
              <a:pPr fontAlgn="auto">
                <a:defRPr/>
              </a:pPr>
              <a:r>
                <a:rPr lang="en-US" altLang="zh-CN" sz="1990" noProof="1">
                  <a:sym typeface="Arial" panose="020B0604020202020204" pitchFamily="34" charset="0"/>
                </a:rPr>
                <a:t>YOUR TITLE</a:t>
              </a:r>
              <a:endParaRPr lang="zh-CN" altLang="en-US" sz="1990" noProof="1">
                <a:sym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4331" y="2945166"/>
              <a:ext cx="1074562" cy="7030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</a:lstStyle>
            <a:p>
              <a:pPr fontAlgn="auto">
                <a:defRPr/>
              </a:pPr>
              <a:r>
                <a:rPr lang="en-US" altLang="zh-CN" sz="3980" noProof="1">
                  <a:sym typeface="Arial" panose="020B0604020202020204" pitchFamily="34" charset="0"/>
                </a:rPr>
                <a:t>1</a:t>
              </a:r>
              <a:endParaRPr lang="zh-CN" altLang="en-US" sz="3980" noProof="1"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3"/>
          <p:cNvGrpSpPr>
            <a:grpSpLocks/>
          </p:cNvGrpSpPr>
          <p:nvPr/>
        </p:nvGrpSpPr>
        <p:grpSpPr bwMode="auto">
          <a:xfrm>
            <a:off x="3771900" y="2878138"/>
            <a:ext cx="2100263" cy="1017587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895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558" name="文本框 64"/>
            <p:cNvSpPr txBox="1">
              <a:spLocks noChangeArrowheads="1"/>
            </p:cNvSpPr>
            <p:nvPr/>
          </p:nvSpPr>
          <p:spPr bwMode="auto">
            <a:xfrm>
              <a:off x="3830598" y="3543679"/>
              <a:ext cx="1923330" cy="39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1050"/>
                </a:spcBef>
              </a:pPr>
              <a:r>
                <a:rPr lang="en-US" altLang="zh-CN" sz="20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YOUR TITLE</a:t>
              </a:r>
              <a:endParaRPr lang="zh-CN" altLang="en-US" sz="20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22559" name="文本框 68"/>
            <p:cNvSpPr txBox="1">
              <a:spLocks noChangeArrowheads="1"/>
            </p:cNvSpPr>
            <p:nvPr/>
          </p:nvSpPr>
          <p:spPr bwMode="auto">
            <a:xfrm>
              <a:off x="4270418" y="3042093"/>
              <a:ext cx="1075605" cy="701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1050"/>
                </a:spcBef>
              </a:pPr>
              <a:r>
                <a:rPr lang="en-US" altLang="zh-CN" sz="40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2</a:t>
              </a:r>
              <a:endParaRPr lang="zh-CN" altLang="en-US" sz="40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5" name="组合 4"/>
          <p:cNvGrpSpPr>
            <a:grpSpLocks/>
          </p:cNvGrpSpPr>
          <p:nvPr/>
        </p:nvGrpSpPr>
        <p:grpSpPr bwMode="auto">
          <a:xfrm>
            <a:off x="6183313" y="2878138"/>
            <a:ext cx="2098675" cy="1017587"/>
            <a:chOff x="6152961" y="2945166"/>
            <a:chExt cx="2099921" cy="1017295"/>
          </a:xfrm>
        </p:grpSpPr>
        <p:sp>
          <p:nvSpPr>
            <p:cNvPr id="28" name="矩形 27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zh-CN" altLang="en-US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246679" y="3543481"/>
              <a:ext cx="1923604" cy="395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</a:lstStyle>
            <a:p>
              <a:pPr fontAlgn="auto">
                <a:defRPr/>
              </a:pPr>
              <a:r>
                <a:rPr lang="en-US" altLang="zh-CN" sz="1990" noProof="1">
                  <a:sym typeface="Arial" panose="020B0604020202020204" pitchFamily="34" charset="0"/>
                </a:rPr>
                <a:t>YOUR TITLE</a:t>
              </a:r>
              <a:endParaRPr lang="zh-CN" altLang="en-US" sz="1990" noProof="1">
                <a:sym typeface="Arial" panose="020B0604020202020204" pitchFamily="3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664439" y="3041975"/>
              <a:ext cx="1076964" cy="70306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</a:lstStyle>
            <a:p>
              <a:pPr fontAlgn="auto">
                <a:defRPr/>
              </a:pPr>
              <a:r>
                <a:rPr lang="en-US" altLang="zh-CN" sz="3980" noProof="1">
                  <a:sym typeface="Arial" panose="020B0604020202020204" pitchFamily="34" charset="0"/>
                </a:rPr>
                <a:t>3</a:t>
              </a:r>
              <a:endParaRPr lang="zh-CN" altLang="en-US" sz="3980" noProof="1"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5"/>
          <p:cNvGrpSpPr>
            <a:grpSpLocks/>
          </p:cNvGrpSpPr>
          <p:nvPr/>
        </p:nvGrpSpPr>
        <p:grpSpPr bwMode="auto">
          <a:xfrm>
            <a:off x="8593138" y="2878138"/>
            <a:ext cx="2100262" cy="1017587"/>
            <a:chOff x="8563615" y="2945166"/>
            <a:chExt cx="2099921" cy="1017295"/>
          </a:xfrm>
        </p:grpSpPr>
        <p:sp>
          <p:nvSpPr>
            <p:cNvPr id="33" name="矩形 32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rgbClr val="FDB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895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552" name="文本框 66"/>
            <p:cNvSpPr txBox="1">
              <a:spLocks noChangeArrowheads="1"/>
            </p:cNvSpPr>
            <p:nvPr/>
          </p:nvSpPr>
          <p:spPr bwMode="auto">
            <a:xfrm>
              <a:off x="8651906" y="3543679"/>
              <a:ext cx="1923330" cy="39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1050"/>
                </a:spcBef>
              </a:pPr>
              <a:r>
                <a:rPr lang="en-US" altLang="zh-CN" sz="20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YOUR TITLE</a:t>
              </a:r>
              <a:endParaRPr lang="zh-CN" altLang="en-US" sz="20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22553" name="文本框 70"/>
            <p:cNvSpPr txBox="1">
              <a:spLocks noChangeArrowheads="1"/>
            </p:cNvSpPr>
            <p:nvPr/>
          </p:nvSpPr>
          <p:spPr bwMode="auto">
            <a:xfrm>
              <a:off x="9087650" y="3042093"/>
              <a:ext cx="1075605" cy="701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1050"/>
                </a:spcBef>
              </a:pPr>
              <a:r>
                <a:rPr lang="en-US" altLang="zh-CN" sz="40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4</a:t>
              </a:r>
              <a:endParaRPr lang="zh-CN" altLang="en-US" sz="40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sp>
        <p:nvSpPr>
          <p:cNvPr id="52" name="Text Placeholder 7"/>
          <p:cNvSpPr txBox="1"/>
          <p:nvPr/>
        </p:nvSpPr>
        <p:spPr>
          <a:xfrm>
            <a:off x="1611313" y="1519238"/>
            <a:ext cx="2519362" cy="338137"/>
          </a:xfrm>
          <a:prstGeom prst="rect">
            <a:avLst/>
          </a:prstGeom>
        </p:spPr>
        <p:txBody>
          <a:bodyPr lIns="0" tIns="98480" rIns="0" bIns="9848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515" b="0" noProof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Title</a:t>
            </a:r>
          </a:p>
        </p:txBody>
      </p:sp>
      <p:sp>
        <p:nvSpPr>
          <p:cNvPr id="53" name="Text Placeholder 2"/>
          <p:cNvSpPr txBox="1"/>
          <p:nvPr/>
        </p:nvSpPr>
        <p:spPr>
          <a:xfrm>
            <a:off x="1611313" y="1884363"/>
            <a:ext cx="2173287" cy="549275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3959225" y="4283075"/>
            <a:ext cx="2520950" cy="338138"/>
          </a:xfrm>
          <a:prstGeom prst="rect">
            <a:avLst/>
          </a:prstGeom>
        </p:spPr>
        <p:txBody>
          <a:bodyPr lIns="0" tIns="98480" rIns="0" bIns="9848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515" b="0" noProof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Title</a:t>
            </a:r>
          </a:p>
        </p:txBody>
      </p:sp>
      <p:sp>
        <p:nvSpPr>
          <p:cNvPr id="55" name="Text Placeholder 2"/>
          <p:cNvSpPr txBox="1"/>
          <p:nvPr/>
        </p:nvSpPr>
        <p:spPr>
          <a:xfrm>
            <a:off x="3959225" y="4648200"/>
            <a:ext cx="2173288" cy="547688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6434138" y="1609725"/>
            <a:ext cx="2519362" cy="338138"/>
          </a:xfrm>
          <a:prstGeom prst="rect">
            <a:avLst/>
          </a:prstGeom>
        </p:spPr>
        <p:txBody>
          <a:bodyPr lIns="0" tIns="98480" rIns="0" bIns="9848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515" b="0" noProof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Title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6434138" y="1974850"/>
            <a:ext cx="2173287" cy="547688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8801100" y="4391025"/>
            <a:ext cx="2519363" cy="338138"/>
          </a:xfrm>
          <a:prstGeom prst="rect">
            <a:avLst/>
          </a:prstGeom>
        </p:spPr>
        <p:txBody>
          <a:bodyPr lIns="0" tIns="98480" rIns="0" bIns="9848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515" b="0" noProof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Title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8801100" y="4756150"/>
            <a:ext cx="2173288" cy="549275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62125" y="714375"/>
            <a:ext cx="1965325" cy="2444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en-US" altLang="zh-CN" sz="995" b="1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Please replace the written content</a:t>
            </a:r>
            <a:endParaRPr lang="zh-CN" altLang="en-US" sz="995" b="1" noProof="1">
              <a:solidFill>
                <a:srgbClr val="70C4BC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62125" y="409575"/>
            <a:ext cx="620683" cy="35471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705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grpSp>
        <p:nvGrpSpPr>
          <p:cNvPr id="22548" name="组合 8"/>
          <p:cNvGrpSpPr>
            <a:grpSpLocks/>
          </p:cNvGrpSpPr>
          <p:nvPr/>
        </p:nvGrpSpPr>
        <p:grpSpPr bwMode="auto">
          <a:xfrm>
            <a:off x="1003300" y="292100"/>
            <a:ext cx="758825" cy="757238"/>
            <a:chOff x="1580" y="261"/>
            <a:chExt cx="1194" cy="1194"/>
          </a:xfrm>
        </p:grpSpPr>
        <p:sp>
          <p:nvSpPr>
            <p:cNvPr id="10" name="椭圆 9"/>
            <p:cNvSpPr/>
            <p:nvPr/>
          </p:nvSpPr>
          <p:spPr>
            <a:xfrm>
              <a:off x="1607" y="289"/>
              <a:ext cx="1139" cy="1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11" name="椭圆 10"/>
            <p:cNvSpPr/>
            <p:nvPr/>
          </p:nvSpPr>
          <p:spPr>
            <a:xfrm>
              <a:off x="1580" y="261"/>
              <a:ext cx="1194" cy="1194"/>
            </a:xfrm>
            <a:prstGeom prst="ellipse">
              <a:avLst/>
            </a:prstGeom>
            <a:blipFill dpi="0" rotWithShape="1">
              <a:blip r:embed="rId3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878138" y="1757363"/>
            <a:ext cx="2409825" cy="2411412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/>
        </p:spPr>
        <p:txBody>
          <a:bodyPr lIns="90165" tIns="46987" rIns="90165" bIns="4698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auto" latinLnBrk="1">
              <a:defRPr/>
            </a:pPr>
            <a:endParaRPr lang="en-US" altLang="zh-CN" sz="1705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725988" y="2503488"/>
            <a:ext cx="1033462" cy="1031875"/>
          </a:xfrm>
          <a:prstGeom prst="ellipse">
            <a:avLst/>
          </a:prstGeom>
          <a:solidFill>
            <a:srgbClr val="FDBD24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auto" latinLnBrk="1">
              <a:defRPr/>
            </a:pPr>
            <a:r>
              <a:rPr lang="en-US" altLang="zh-CN" sz="1705" noProof="1">
                <a:solidFill>
                  <a:srgbClr val="FFFFFF"/>
                </a:solidFill>
                <a:ea typeface="微软雅黑" panose="020B0503020204020204" charset="-122"/>
                <a:cs typeface="Arial" panose="020B0604020202020204" pitchFamily="34" charset="0"/>
              </a:rPr>
              <a:t>TITLE</a:t>
            </a:r>
            <a:endParaRPr lang="zh-CN" altLang="en-US" sz="1705" noProof="1">
              <a:solidFill>
                <a:srgbClr val="FFFFFF"/>
              </a:solidFill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555875" y="2759075"/>
            <a:ext cx="674688" cy="674688"/>
          </a:xfrm>
          <a:prstGeom prst="ellipse">
            <a:avLst/>
          </a:prstGeom>
          <a:solidFill>
            <a:srgbClr val="FDBD2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auto" latinLnBrk="1">
              <a:defRPr/>
            </a:pPr>
            <a:r>
              <a:rPr lang="en-US" altLang="zh-CN" sz="1325" noProof="1">
                <a:solidFill>
                  <a:srgbClr val="FFFFFF"/>
                </a:solidFill>
                <a:ea typeface="微软雅黑" panose="020B0503020204020204" charset="-122"/>
                <a:cs typeface="Arial" panose="020B0604020202020204" pitchFamily="34" charset="0"/>
              </a:rPr>
              <a:t>TITLE</a:t>
            </a:r>
            <a:endParaRPr lang="zh-CN" altLang="en-US" sz="1325" noProof="1">
              <a:solidFill>
                <a:srgbClr val="FFFFFF"/>
              </a:solidFill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746500" y="1420813"/>
            <a:ext cx="673100" cy="674687"/>
          </a:xfrm>
          <a:prstGeom prst="ellipse">
            <a:avLst/>
          </a:prstGeom>
          <a:solidFill>
            <a:srgbClr val="70C4BC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auto" latinLnBrk="1">
              <a:defRPr/>
            </a:pPr>
            <a:r>
              <a:rPr lang="en-US" altLang="zh-CN" sz="1325" noProof="1">
                <a:solidFill>
                  <a:srgbClr val="FFFFFF"/>
                </a:solidFill>
                <a:ea typeface="微软雅黑" panose="020B0503020204020204" charset="-122"/>
                <a:cs typeface="Arial" panose="020B0604020202020204" pitchFamily="34" charset="0"/>
              </a:rPr>
              <a:t>TITLE</a:t>
            </a:r>
            <a:endParaRPr lang="zh-CN" altLang="en-US" sz="1325" noProof="1">
              <a:solidFill>
                <a:srgbClr val="FFFFFF"/>
              </a:solidFill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641725" y="3727450"/>
            <a:ext cx="674688" cy="674688"/>
          </a:xfrm>
          <a:prstGeom prst="ellipse">
            <a:avLst/>
          </a:prstGeom>
          <a:solidFill>
            <a:srgbClr val="70C4BC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auto" latinLnBrk="1">
              <a:defRPr/>
            </a:pPr>
            <a:r>
              <a:rPr lang="en-US" altLang="zh-CN" sz="1325" noProof="1">
                <a:solidFill>
                  <a:srgbClr val="FFFFFF"/>
                </a:solidFill>
                <a:ea typeface="微软雅黑" panose="020B0503020204020204" charset="-122"/>
                <a:cs typeface="Arial" panose="020B0604020202020204" pitchFamily="34" charset="0"/>
              </a:rPr>
              <a:t>TITLE</a:t>
            </a:r>
            <a:endParaRPr lang="zh-CN" altLang="en-US" sz="1325" noProof="1">
              <a:solidFill>
                <a:srgbClr val="FFFFFF"/>
              </a:solidFill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6907213" y="1757363"/>
            <a:ext cx="2411412" cy="2411412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/>
        </p:spPr>
        <p:txBody>
          <a:bodyPr lIns="90165" tIns="46987" rIns="90165" bIns="4698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auto" latinLnBrk="1">
              <a:defRPr/>
            </a:pPr>
            <a:endParaRPr lang="en-US" altLang="zh-CN" sz="1705" noProof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437313" y="2503488"/>
            <a:ext cx="1031875" cy="1031875"/>
          </a:xfrm>
          <a:prstGeom prst="ellipse">
            <a:avLst/>
          </a:prstGeom>
          <a:solidFill>
            <a:srgbClr val="FDBD24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auto" latinLnBrk="1">
              <a:defRPr/>
            </a:pPr>
            <a:r>
              <a:rPr lang="en-US" altLang="zh-CN" sz="1705" noProof="1">
                <a:solidFill>
                  <a:srgbClr val="FFFFFF"/>
                </a:solidFill>
                <a:ea typeface="微软雅黑" panose="020B0503020204020204" charset="-122"/>
                <a:cs typeface="Arial" panose="020B0604020202020204" pitchFamily="34" charset="0"/>
              </a:rPr>
              <a:t>TITLE</a:t>
            </a:r>
            <a:endParaRPr lang="zh-CN" altLang="en-US" sz="1705" noProof="1">
              <a:solidFill>
                <a:srgbClr val="FFFFFF"/>
              </a:solidFill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8966200" y="2759075"/>
            <a:ext cx="673100" cy="674688"/>
          </a:xfrm>
          <a:prstGeom prst="ellipse">
            <a:avLst/>
          </a:prstGeom>
          <a:solidFill>
            <a:srgbClr val="FDBD2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auto" latinLnBrk="1">
              <a:defRPr/>
            </a:pPr>
            <a:r>
              <a:rPr lang="en-US" altLang="zh-CN" sz="1325" noProof="1">
                <a:solidFill>
                  <a:srgbClr val="FFFFFF"/>
                </a:solidFill>
                <a:ea typeface="微软雅黑" panose="020B0503020204020204" charset="-122"/>
                <a:cs typeface="Arial" panose="020B0604020202020204" pitchFamily="34" charset="0"/>
              </a:rPr>
              <a:t>TITLE</a:t>
            </a:r>
            <a:endParaRPr lang="zh-CN" altLang="en-US" sz="1325" noProof="1">
              <a:solidFill>
                <a:srgbClr val="FFFFFF"/>
              </a:solidFill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7775575" y="1420813"/>
            <a:ext cx="674688" cy="674687"/>
          </a:xfrm>
          <a:prstGeom prst="ellipse">
            <a:avLst/>
          </a:prstGeom>
          <a:solidFill>
            <a:srgbClr val="70C4BC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auto" latinLnBrk="1">
              <a:defRPr/>
            </a:pPr>
            <a:r>
              <a:rPr lang="en-US" altLang="zh-CN" sz="1325" noProof="1">
                <a:solidFill>
                  <a:srgbClr val="FFFFFF"/>
                </a:solidFill>
                <a:ea typeface="微软雅黑" panose="020B0503020204020204" charset="-122"/>
                <a:cs typeface="Arial" panose="020B0604020202020204" pitchFamily="34" charset="0"/>
              </a:rPr>
              <a:t>TITLE</a:t>
            </a:r>
            <a:endParaRPr lang="zh-CN" altLang="en-US" sz="1325" noProof="1">
              <a:solidFill>
                <a:srgbClr val="FFFFFF"/>
              </a:solidFill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7880350" y="3727450"/>
            <a:ext cx="673100" cy="674688"/>
          </a:xfrm>
          <a:prstGeom prst="ellipse">
            <a:avLst/>
          </a:prstGeom>
          <a:solidFill>
            <a:srgbClr val="70C4BC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auto" latinLnBrk="1">
              <a:defRPr/>
            </a:pPr>
            <a:r>
              <a:rPr lang="en-US" altLang="zh-CN" sz="1325" noProof="1">
                <a:solidFill>
                  <a:srgbClr val="FFFFFF"/>
                </a:solidFill>
                <a:ea typeface="微软雅黑" panose="020B0503020204020204" charset="-122"/>
                <a:cs typeface="Arial" panose="020B0604020202020204" pitchFamily="34" charset="0"/>
              </a:rPr>
              <a:t>TITLE</a:t>
            </a:r>
            <a:endParaRPr lang="zh-CN" altLang="en-US" sz="1325" noProof="1">
              <a:solidFill>
                <a:srgbClr val="FFFFFF"/>
              </a:solidFill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4997450" y="2117725"/>
            <a:ext cx="2217738" cy="2217738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/>
        </p:spPr>
        <p:txBody>
          <a:bodyPr anchor="ctr"/>
          <a:lstStyle/>
          <a:p>
            <a:pPr fontAlgn="auto">
              <a:defRPr/>
            </a:pPr>
            <a:endParaRPr lang="zh-CN" altLang="en-US" sz="1705" noProof="1"/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4981575" y="1701800"/>
            <a:ext cx="2219325" cy="2217738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/>
        </p:spPr>
        <p:txBody>
          <a:bodyPr anchor="ctr"/>
          <a:lstStyle/>
          <a:p>
            <a:pPr fontAlgn="auto">
              <a:defRPr/>
            </a:pPr>
            <a:endParaRPr lang="zh-CN" altLang="en-US" sz="1705" noProof="1"/>
          </a:p>
        </p:txBody>
      </p:sp>
      <p:sp>
        <p:nvSpPr>
          <p:cNvPr id="16" name="TextBox 23"/>
          <p:cNvSpPr txBox="1"/>
          <p:nvPr/>
        </p:nvSpPr>
        <p:spPr>
          <a:xfrm>
            <a:off x="2978150" y="5041900"/>
            <a:ext cx="223837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2978150" y="4743450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7107238" y="5041900"/>
            <a:ext cx="2236787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7107238" y="4743450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762125" y="714375"/>
            <a:ext cx="1965325" cy="2444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en-US" altLang="zh-CN" sz="995" b="1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Please replace the written content</a:t>
            </a:r>
            <a:endParaRPr lang="zh-CN" altLang="en-US" sz="995" b="1" noProof="1">
              <a:solidFill>
                <a:srgbClr val="70C4BC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762125" y="409575"/>
            <a:ext cx="620683" cy="35471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705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grpSp>
        <p:nvGrpSpPr>
          <p:cNvPr id="23572" name="组合 3"/>
          <p:cNvGrpSpPr>
            <a:grpSpLocks/>
          </p:cNvGrpSpPr>
          <p:nvPr/>
        </p:nvGrpSpPr>
        <p:grpSpPr bwMode="auto">
          <a:xfrm>
            <a:off x="1003300" y="292100"/>
            <a:ext cx="758825" cy="757238"/>
            <a:chOff x="1580" y="261"/>
            <a:chExt cx="1194" cy="1194"/>
          </a:xfrm>
        </p:grpSpPr>
        <p:sp>
          <p:nvSpPr>
            <p:cNvPr id="3" name="椭圆 2"/>
            <p:cNvSpPr/>
            <p:nvPr/>
          </p:nvSpPr>
          <p:spPr>
            <a:xfrm>
              <a:off x="1607" y="289"/>
              <a:ext cx="1139" cy="1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2" name="椭圆 1"/>
            <p:cNvSpPr/>
            <p:nvPr/>
          </p:nvSpPr>
          <p:spPr>
            <a:xfrm>
              <a:off x="1580" y="261"/>
              <a:ext cx="1194" cy="1194"/>
            </a:xfrm>
            <a:prstGeom prst="ellipse">
              <a:avLst/>
            </a:prstGeom>
            <a:blipFill dpi="0" rotWithShape="1">
              <a:blip r:embed="rId3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ldLvl="0" animBg="1"/>
      <p:bldP spid="32771" grpId="0" bldLvl="0" animBg="1"/>
      <p:bldP spid="32772" grpId="0" bldLvl="0" animBg="1"/>
      <p:bldP spid="32773" grpId="0" bldLvl="0" animBg="1"/>
      <p:bldP spid="32774" grpId="0" bldLvl="0" animBg="1"/>
      <p:bldP spid="32775" grpId="0" bldLvl="0" animBg="1"/>
      <p:bldP spid="32776" grpId="0" bldLvl="0" animBg="1"/>
      <p:bldP spid="32777" grpId="0" bldLvl="0" animBg="1"/>
      <p:bldP spid="32778" grpId="0" bldLvl="0" animBg="1"/>
      <p:bldP spid="32779" grpId="0" bldLvl="0" animBg="1"/>
      <p:bldP spid="32782" grpId="0" bldLvl="0" animBg="1"/>
      <p:bldP spid="32783" grpId="0" bldLvl="0" animBg="1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540125" y="2541588"/>
            <a:ext cx="1790700" cy="931862"/>
            <a:chOff x="3913901" y="5865040"/>
            <a:chExt cx="3322518" cy="1730427"/>
          </a:xfrm>
        </p:grpSpPr>
        <p:cxnSp>
          <p:nvCxnSpPr>
            <p:cNvPr id="49" name="直接连接符 84"/>
            <p:cNvCxnSpPr/>
            <p:nvPr/>
          </p:nvCxnSpPr>
          <p:spPr>
            <a:xfrm flipV="1">
              <a:off x="5663525" y="6731728"/>
              <a:ext cx="1572894" cy="0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弧形 85"/>
            <p:cNvSpPr/>
            <p:nvPr/>
          </p:nvSpPr>
          <p:spPr>
            <a:xfrm rot="16200000">
              <a:off x="3913192" y="5865749"/>
              <a:ext cx="1730427" cy="1729006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700" noProof="1">
                <a:latin typeface="Calibri Light" panose="020F0302020204030204"/>
              </a:endParaRP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501775" y="2501900"/>
            <a:ext cx="998538" cy="998538"/>
            <a:chOff x="7683929" y="9649657"/>
            <a:chExt cx="1999231" cy="1999752"/>
          </a:xfrm>
        </p:grpSpPr>
        <p:grpSp>
          <p:nvGrpSpPr>
            <p:cNvPr id="24624" name="Group 78"/>
            <p:cNvGrpSpPr>
              <a:grpSpLocks/>
            </p:cNvGrpSpPr>
            <p:nvPr/>
          </p:nvGrpSpPr>
          <p:grpSpPr bwMode="auto">
            <a:xfrm rot="-283084">
              <a:off x="7683929" y="9649657"/>
              <a:ext cx="1999231" cy="1999752"/>
              <a:chOff x="5013110" y="5059616"/>
              <a:chExt cx="3378533" cy="3379413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03" tIns="54852" rIns="109703" bIns="54852" anchor="ctr"/>
              <a:lstStyle/>
              <a:p>
                <a:pPr algn="ctr" fontAlgn="auto">
                  <a:defRPr/>
                </a:pPr>
                <a:endParaRPr lang="bg-BG" sz="1705" noProof="1">
                  <a:latin typeface="Calibri Light" panose="020F0302020204030204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87047" y="5333624"/>
                <a:ext cx="2830660" cy="2831397"/>
              </a:xfrm>
              <a:prstGeom prst="ellipse">
                <a:avLst/>
              </a:prstGeom>
              <a:solidFill>
                <a:srgbClr val="FDB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03" tIns="54852" rIns="109703" bIns="54852" anchor="ctr"/>
              <a:lstStyle/>
              <a:p>
                <a:pPr algn="ctr" fontAlgn="auto">
                  <a:defRPr/>
                </a:pPr>
                <a:endParaRPr lang="bg-BG" sz="1705" noProof="1">
                  <a:latin typeface="Calibri Light" panose="020F0302020204030204"/>
                </a:endParaRPr>
              </a:p>
            </p:txBody>
          </p:sp>
        </p:grpSp>
        <p:sp>
          <p:nvSpPr>
            <p:cNvPr id="80" name="Freeform 3"/>
            <p:cNvSpPr>
              <a:spLocks noChangeArrowheads="1"/>
            </p:cNvSpPr>
            <p:nvPr/>
          </p:nvSpPr>
          <p:spPr bwMode="auto">
            <a:xfrm>
              <a:off x="8300544" y="10295047"/>
              <a:ext cx="804143" cy="648568"/>
            </a:xfrm>
            <a:custGeom>
              <a:avLst/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defRPr/>
              </a:pPr>
              <a:endParaRPr lang="en-US" sz="1705" noProof="1">
                <a:latin typeface="Calibri Light" panose="020F0302020204030204"/>
              </a:endParaRPr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7367588" y="2501900"/>
            <a:ext cx="998537" cy="1000125"/>
            <a:chOff x="14361737" y="2978422"/>
            <a:chExt cx="1999231" cy="1999752"/>
          </a:xfrm>
        </p:grpSpPr>
        <p:grpSp>
          <p:nvGrpSpPr>
            <p:cNvPr id="24620" name="Group 74"/>
            <p:cNvGrpSpPr>
              <a:grpSpLocks/>
            </p:cNvGrpSpPr>
            <p:nvPr/>
          </p:nvGrpSpPr>
          <p:grpSpPr bwMode="auto">
            <a:xfrm rot="-283084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03" tIns="54852" rIns="109703" bIns="54852" anchor="ctr"/>
              <a:lstStyle/>
              <a:p>
                <a:pPr algn="ctr" fontAlgn="auto">
                  <a:defRPr/>
                </a:pPr>
                <a:endParaRPr lang="bg-BG" sz="1705" noProof="1">
                  <a:latin typeface="Calibri Light" panose="020F0302020204030204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287043" y="5333189"/>
                <a:ext cx="2830666" cy="2832270"/>
              </a:xfrm>
              <a:prstGeom prst="ellipse">
                <a:avLst/>
              </a:prstGeom>
              <a:solidFill>
                <a:srgbClr val="70C4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03" tIns="54852" rIns="109703" bIns="54852" anchor="ctr"/>
              <a:lstStyle/>
              <a:p>
                <a:pPr algn="ctr" fontAlgn="auto">
                  <a:defRPr/>
                </a:pPr>
                <a:endParaRPr lang="bg-BG" sz="1705" noProof="1">
                  <a:latin typeface="Calibri Light" panose="020F0302020204030204"/>
                </a:endParaRPr>
              </a:p>
            </p:txBody>
          </p:sp>
        </p:grp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>
              <a:off x="15013314" y="3584697"/>
              <a:ext cx="746932" cy="74593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defRPr/>
              </a:pPr>
              <a:endParaRPr lang="en-US" sz="1705" noProof="1">
                <a:latin typeface="Calibri Light" panose="020F0302020204030204"/>
              </a:endParaRP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5411788" y="2495550"/>
            <a:ext cx="998537" cy="1000125"/>
            <a:chOff x="12208441" y="5274469"/>
            <a:chExt cx="1999231" cy="1999752"/>
          </a:xfrm>
        </p:grpSpPr>
        <p:grpSp>
          <p:nvGrpSpPr>
            <p:cNvPr id="24616" name="Group 61"/>
            <p:cNvGrpSpPr>
              <a:grpSpLocks/>
            </p:cNvGrpSpPr>
            <p:nvPr/>
          </p:nvGrpSpPr>
          <p:grpSpPr bwMode="auto">
            <a:xfrm rot="-283084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03" tIns="54852" rIns="109703" bIns="54852" anchor="ctr"/>
              <a:lstStyle/>
              <a:p>
                <a:pPr algn="ctr" fontAlgn="auto">
                  <a:defRPr/>
                </a:pPr>
                <a:endParaRPr lang="bg-BG" sz="1705" noProof="1">
                  <a:latin typeface="Calibri Light" panose="020F0302020204030204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287043" y="5333189"/>
                <a:ext cx="2830666" cy="2832270"/>
              </a:xfrm>
              <a:prstGeom prst="ellipse">
                <a:avLst/>
              </a:prstGeom>
              <a:solidFill>
                <a:srgbClr val="FDB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03" tIns="54852" rIns="109703" bIns="54852" anchor="ctr"/>
              <a:lstStyle/>
              <a:p>
                <a:pPr algn="ctr" fontAlgn="auto">
                  <a:defRPr/>
                </a:pPr>
                <a:endParaRPr lang="bg-BG" sz="1705" noProof="1">
                  <a:latin typeface="Calibri Light" panose="020F0302020204030204"/>
                </a:endParaRPr>
              </a:p>
            </p:txBody>
          </p:sp>
        </p:grpSp>
        <p:sp>
          <p:nvSpPr>
            <p:cNvPr id="63" name="Freeform 101"/>
            <p:cNvSpPr>
              <a:spLocks noChangeArrowheads="1"/>
            </p:cNvSpPr>
            <p:nvPr/>
          </p:nvSpPr>
          <p:spPr bwMode="auto">
            <a:xfrm>
              <a:off x="12885445" y="5934705"/>
              <a:ext cx="804144" cy="618972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defRPr/>
              </a:pPr>
              <a:endParaRPr lang="en-US" sz="1705" noProof="1">
                <a:latin typeface="Calibri Light" panose="020F0302020204030204"/>
              </a:endParaRP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3449638" y="2493963"/>
            <a:ext cx="1000125" cy="998537"/>
            <a:chOff x="9907711" y="7463571"/>
            <a:chExt cx="1999231" cy="1999752"/>
          </a:xfrm>
        </p:grpSpPr>
        <p:grpSp>
          <p:nvGrpSpPr>
            <p:cNvPr id="24612" name="Group 57"/>
            <p:cNvGrpSpPr>
              <a:grpSpLocks/>
            </p:cNvGrpSpPr>
            <p:nvPr/>
          </p:nvGrpSpPr>
          <p:grpSpPr bwMode="auto">
            <a:xfrm rot="-283084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03" tIns="54852" rIns="109703" bIns="54852" anchor="ctr"/>
              <a:lstStyle/>
              <a:p>
                <a:pPr algn="ctr" fontAlgn="auto">
                  <a:defRPr/>
                </a:pPr>
                <a:endParaRPr lang="bg-BG" sz="1705" noProof="1">
                  <a:latin typeface="Calibri Light" panose="020F0302020204030204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86609" y="5333621"/>
                <a:ext cx="2831532" cy="2831403"/>
              </a:xfrm>
              <a:prstGeom prst="ellipse">
                <a:avLst/>
              </a:prstGeom>
              <a:solidFill>
                <a:srgbClr val="70C4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03" tIns="54852" rIns="109703" bIns="54852" anchor="ctr"/>
              <a:lstStyle/>
              <a:p>
                <a:pPr algn="ctr" fontAlgn="auto">
                  <a:defRPr/>
                </a:pPr>
                <a:endParaRPr lang="bg-BG" sz="1705" noProof="1">
                  <a:latin typeface="Calibri Light" panose="020F0302020204030204"/>
                </a:endParaRPr>
              </a:p>
            </p:txBody>
          </p:sp>
        </p:grpSp>
        <p:sp>
          <p:nvSpPr>
            <p:cNvPr id="59" name="Freeform 104"/>
            <p:cNvSpPr>
              <a:spLocks noChangeArrowheads="1"/>
            </p:cNvSpPr>
            <p:nvPr/>
          </p:nvSpPr>
          <p:spPr bwMode="auto">
            <a:xfrm>
              <a:off x="10529694" y="8137574"/>
              <a:ext cx="802865" cy="540474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defRPr/>
              </a:pPr>
              <a:endParaRPr lang="en-US" sz="1705" noProof="1">
                <a:latin typeface="Calibri Light" panose="020F0302020204030204"/>
              </a:endParaRPr>
            </a:p>
          </p:txBody>
        </p:sp>
      </p:grpSp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5499100" y="2541588"/>
            <a:ext cx="1790700" cy="931862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3525" y="6731728"/>
              <a:ext cx="1572894" cy="0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弧形 85"/>
            <p:cNvSpPr/>
            <p:nvPr/>
          </p:nvSpPr>
          <p:spPr>
            <a:xfrm rot="16200000">
              <a:off x="3913192" y="5865749"/>
              <a:ext cx="1730427" cy="1729006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700" noProof="1">
                <a:latin typeface="Calibri Light" panose="020F0302020204030204"/>
              </a:endParaRPr>
            </a:p>
          </p:txBody>
        </p:sp>
      </p:grpSp>
      <p:grpSp>
        <p:nvGrpSpPr>
          <p:cNvPr id="14" name="Group 101"/>
          <p:cNvGrpSpPr>
            <a:grpSpLocks/>
          </p:cNvGrpSpPr>
          <p:nvPr/>
        </p:nvGrpSpPr>
        <p:grpSpPr bwMode="auto">
          <a:xfrm>
            <a:off x="7454900" y="2541588"/>
            <a:ext cx="1790700" cy="931862"/>
            <a:chOff x="3913901" y="5865040"/>
            <a:chExt cx="3322518" cy="1730427"/>
          </a:xfrm>
        </p:grpSpPr>
        <p:cxnSp>
          <p:nvCxnSpPr>
            <p:cNvPr id="103" name="直接连接符 84"/>
            <p:cNvCxnSpPr/>
            <p:nvPr/>
          </p:nvCxnSpPr>
          <p:spPr>
            <a:xfrm flipV="1">
              <a:off x="5663525" y="6731728"/>
              <a:ext cx="1572894" cy="0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弧形 85"/>
            <p:cNvSpPr/>
            <p:nvPr/>
          </p:nvSpPr>
          <p:spPr>
            <a:xfrm rot="16200000">
              <a:off x="3913192" y="5865749"/>
              <a:ext cx="1730427" cy="1729006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700" noProof="1">
                <a:latin typeface="Calibri Light" panose="020F0302020204030204"/>
              </a:endParaRPr>
            </a:p>
          </p:txBody>
        </p:sp>
      </p:grpSp>
      <p:grpSp>
        <p:nvGrpSpPr>
          <p:cNvPr id="15" name="Group 104"/>
          <p:cNvGrpSpPr>
            <a:grpSpLocks/>
          </p:cNvGrpSpPr>
          <p:nvPr/>
        </p:nvGrpSpPr>
        <p:grpSpPr bwMode="auto">
          <a:xfrm>
            <a:off x="1582738" y="2541588"/>
            <a:ext cx="1789112" cy="931862"/>
            <a:chOff x="3913901" y="5865040"/>
            <a:chExt cx="3322518" cy="1730427"/>
          </a:xfrm>
        </p:grpSpPr>
        <p:cxnSp>
          <p:nvCxnSpPr>
            <p:cNvPr id="106" name="直接连接符 84"/>
            <p:cNvCxnSpPr/>
            <p:nvPr/>
          </p:nvCxnSpPr>
          <p:spPr>
            <a:xfrm flipV="1">
              <a:off x="5665078" y="6731728"/>
              <a:ext cx="1571341" cy="0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弧形 85"/>
            <p:cNvSpPr/>
            <p:nvPr/>
          </p:nvSpPr>
          <p:spPr>
            <a:xfrm rot="16200000">
              <a:off x="3913957" y="5864984"/>
              <a:ext cx="1730427" cy="1730539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700" noProof="1">
                <a:latin typeface="Calibri Light" panose="020F0302020204030204"/>
              </a:endParaRPr>
            </a:p>
          </p:txBody>
        </p:sp>
      </p:grpSp>
      <p:grpSp>
        <p:nvGrpSpPr>
          <p:cNvPr id="16" name="Group 107"/>
          <p:cNvGrpSpPr>
            <a:grpSpLocks/>
          </p:cNvGrpSpPr>
          <p:nvPr/>
        </p:nvGrpSpPr>
        <p:grpSpPr bwMode="auto">
          <a:xfrm>
            <a:off x="9278938" y="2501900"/>
            <a:ext cx="998537" cy="998538"/>
            <a:chOff x="9907711" y="7463571"/>
            <a:chExt cx="1999231" cy="1999752"/>
          </a:xfrm>
        </p:grpSpPr>
        <p:grpSp>
          <p:nvGrpSpPr>
            <p:cNvPr id="24602" name="Group 108"/>
            <p:cNvGrpSpPr>
              <a:grpSpLocks/>
            </p:cNvGrpSpPr>
            <p:nvPr/>
          </p:nvGrpSpPr>
          <p:grpSpPr bwMode="auto">
            <a:xfrm rot="-283084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03" tIns="54852" rIns="109703" bIns="54852" anchor="ctr"/>
              <a:lstStyle/>
              <a:p>
                <a:pPr algn="ctr" fontAlgn="auto">
                  <a:defRPr/>
                </a:pPr>
                <a:endParaRPr lang="bg-BG" sz="1705" noProof="1">
                  <a:latin typeface="Calibri Light" panose="020F0302020204030204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287044" y="5333624"/>
                <a:ext cx="2830666" cy="2831397"/>
              </a:xfrm>
              <a:prstGeom prst="ellipse">
                <a:avLst/>
              </a:prstGeom>
              <a:solidFill>
                <a:srgbClr val="FDBD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03" tIns="54852" rIns="109703" bIns="54852" anchor="ctr"/>
              <a:lstStyle/>
              <a:p>
                <a:pPr algn="ctr" fontAlgn="auto">
                  <a:defRPr/>
                </a:pPr>
                <a:endParaRPr lang="bg-BG" sz="1705" noProof="1">
                  <a:latin typeface="Calibri Light" panose="020F0302020204030204"/>
                </a:endParaRPr>
              </a:p>
            </p:txBody>
          </p:sp>
        </p:grpSp>
        <p:sp>
          <p:nvSpPr>
            <p:cNvPr id="110" name="Freeform 104"/>
            <p:cNvSpPr>
              <a:spLocks noChangeArrowheads="1"/>
            </p:cNvSpPr>
            <p:nvPr/>
          </p:nvSpPr>
          <p:spPr bwMode="auto">
            <a:xfrm>
              <a:off x="10527504" y="8137573"/>
              <a:ext cx="804144" cy="540473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defRPr/>
              </a:pPr>
              <a:endParaRPr lang="en-US" sz="1705" noProof="1">
                <a:latin typeface="Calibri Light" panose="020F0302020204030204"/>
              </a:endParaRPr>
            </a:p>
          </p:txBody>
        </p:sp>
      </p:grpSp>
      <p:sp>
        <p:nvSpPr>
          <p:cNvPr id="51" name="TextBox 23"/>
          <p:cNvSpPr txBox="1"/>
          <p:nvPr/>
        </p:nvSpPr>
        <p:spPr>
          <a:xfrm>
            <a:off x="769938" y="4533900"/>
            <a:ext cx="1909762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769938" y="4213225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72" name="TextBox 23"/>
          <p:cNvSpPr txBox="1"/>
          <p:nvPr/>
        </p:nvSpPr>
        <p:spPr>
          <a:xfrm>
            <a:off x="2882900" y="4533900"/>
            <a:ext cx="1909763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3" name="TextBox 24"/>
          <p:cNvSpPr txBox="1"/>
          <p:nvPr/>
        </p:nvSpPr>
        <p:spPr>
          <a:xfrm>
            <a:off x="2882900" y="4213225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81" name="TextBox 23"/>
          <p:cNvSpPr txBox="1"/>
          <p:nvPr/>
        </p:nvSpPr>
        <p:spPr>
          <a:xfrm>
            <a:off x="4978400" y="4533900"/>
            <a:ext cx="1909763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5" name="TextBox 24"/>
          <p:cNvSpPr txBox="1"/>
          <p:nvPr/>
        </p:nvSpPr>
        <p:spPr>
          <a:xfrm>
            <a:off x="4978400" y="4213225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86" name="TextBox 23"/>
          <p:cNvSpPr txBox="1"/>
          <p:nvPr/>
        </p:nvSpPr>
        <p:spPr>
          <a:xfrm>
            <a:off x="7127875" y="4533900"/>
            <a:ext cx="1909763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7" name="TextBox 24"/>
          <p:cNvSpPr txBox="1"/>
          <p:nvPr/>
        </p:nvSpPr>
        <p:spPr>
          <a:xfrm>
            <a:off x="7127875" y="4213225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88" name="TextBox 23"/>
          <p:cNvSpPr txBox="1"/>
          <p:nvPr/>
        </p:nvSpPr>
        <p:spPr>
          <a:xfrm>
            <a:off x="9223375" y="4533900"/>
            <a:ext cx="1909763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9" name="TextBox 24"/>
          <p:cNvSpPr txBox="1"/>
          <p:nvPr/>
        </p:nvSpPr>
        <p:spPr>
          <a:xfrm>
            <a:off x="9223375" y="4213225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762125" y="714375"/>
            <a:ext cx="1965325" cy="2444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en-US" altLang="zh-CN" sz="995" b="1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Please replace the written content</a:t>
            </a:r>
            <a:endParaRPr lang="zh-CN" altLang="en-US" sz="995" b="1" noProof="1">
              <a:solidFill>
                <a:srgbClr val="70C4BC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762125" y="409575"/>
            <a:ext cx="620683" cy="35471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705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grpSp>
        <p:nvGrpSpPr>
          <p:cNvPr id="24599" name="组合 3"/>
          <p:cNvGrpSpPr>
            <a:grpSpLocks/>
          </p:cNvGrpSpPr>
          <p:nvPr/>
        </p:nvGrpSpPr>
        <p:grpSpPr bwMode="auto">
          <a:xfrm>
            <a:off x="1003300" y="292100"/>
            <a:ext cx="758825" cy="757238"/>
            <a:chOff x="1580" y="261"/>
            <a:chExt cx="1194" cy="1194"/>
          </a:xfrm>
        </p:grpSpPr>
        <p:sp>
          <p:nvSpPr>
            <p:cNvPr id="3" name="椭圆 2"/>
            <p:cNvSpPr/>
            <p:nvPr/>
          </p:nvSpPr>
          <p:spPr>
            <a:xfrm>
              <a:off x="1607" y="289"/>
              <a:ext cx="1139" cy="1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5" name="椭圆 4"/>
            <p:cNvSpPr/>
            <p:nvPr/>
          </p:nvSpPr>
          <p:spPr>
            <a:xfrm>
              <a:off x="1580" y="261"/>
              <a:ext cx="1194" cy="1194"/>
            </a:xfrm>
            <a:prstGeom prst="ellipse">
              <a:avLst/>
            </a:prstGeom>
            <a:blipFill dpi="0" rotWithShape="1">
              <a:blip r:embed="rId3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2" grpId="0"/>
      <p:bldP spid="73" grpId="0"/>
      <p:bldP spid="81" grpId="0"/>
      <p:bldP spid="85" grpId="0"/>
      <p:bldP spid="86" grpId="0"/>
      <p:bldP spid="87" grpId="0"/>
      <p:bldP spid="88" grpId="0"/>
      <p:bldP spid="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1509713" y="1901825"/>
            <a:ext cx="4214812" cy="3302000"/>
            <a:chOff x="1591445" y="2300385"/>
            <a:chExt cx="4446740" cy="3482386"/>
          </a:xfrm>
        </p:grpSpPr>
        <p:sp>
          <p:nvSpPr>
            <p:cNvPr id="28674" name="MH_Other_1"/>
            <p:cNvSpPr/>
            <p:nvPr/>
          </p:nvSpPr>
          <p:spPr bwMode="auto">
            <a:xfrm>
              <a:off x="1591445" y="4054972"/>
              <a:ext cx="3964382" cy="189188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/>
          </p:spPr>
          <p:txBody>
            <a:bodyPr anchor="ctr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sp>
          <p:nvSpPr>
            <p:cNvPr id="28675" name="MH_Other_2"/>
            <p:cNvSpPr/>
            <p:nvPr/>
          </p:nvSpPr>
          <p:spPr bwMode="auto">
            <a:xfrm>
              <a:off x="1591445" y="2300385"/>
              <a:ext cx="3441827" cy="1875131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/>
          </p:spPr>
          <p:txBody>
            <a:bodyPr anchor="ctr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sp>
          <p:nvSpPr>
            <p:cNvPr id="28676" name="MH_Other_3"/>
            <p:cNvSpPr/>
            <p:nvPr/>
          </p:nvSpPr>
          <p:spPr bwMode="auto">
            <a:xfrm>
              <a:off x="1591445" y="3184375"/>
              <a:ext cx="4433341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/>
          </p:spPr>
          <p:txBody>
            <a:bodyPr anchor="ctr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sp>
          <p:nvSpPr>
            <p:cNvPr id="28677" name="MH_Other_4"/>
            <p:cNvSpPr/>
            <p:nvPr/>
          </p:nvSpPr>
          <p:spPr bwMode="auto">
            <a:xfrm>
              <a:off x="1658439" y="4162122"/>
              <a:ext cx="4379746" cy="723265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/>
          </p:spPr>
          <p:txBody>
            <a:bodyPr anchor="ctr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sp>
          <p:nvSpPr>
            <p:cNvPr id="28678" name="MH_Other_5"/>
            <p:cNvSpPr/>
            <p:nvPr/>
          </p:nvSpPr>
          <p:spPr bwMode="auto">
            <a:xfrm>
              <a:off x="1604844" y="4162122"/>
              <a:ext cx="3428428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/>
          </p:spPr>
          <p:txBody>
            <a:bodyPr anchor="ctr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</p:grpSp>
      <p:sp>
        <p:nvSpPr>
          <p:cNvPr id="28684" name="MH_Other_6"/>
          <p:cNvSpPr>
            <a:spLocks noChangeArrowheads="1"/>
          </p:cNvSpPr>
          <p:nvPr/>
        </p:nvSpPr>
        <p:spPr bwMode="auto">
          <a:xfrm>
            <a:off x="4476750" y="1543050"/>
            <a:ext cx="668338" cy="668338"/>
          </a:xfrm>
          <a:prstGeom prst="ellipse">
            <a:avLst/>
          </a:prstGeom>
          <a:solidFill>
            <a:srgbClr val="70C4BC"/>
          </a:solidFill>
          <a:ln w="2857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1"/>
            <a:r>
              <a:rPr lang="en-US" altLang="zh-CN" sz="2400">
                <a:solidFill>
                  <a:srgbClr val="FFFFFF"/>
                </a:solidFill>
                <a:ea typeface="Gungsuh" pitchFamily="18" charset="-127"/>
              </a:rPr>
              <a:t>01</a:t>
            </a:r>
            <a:endParaRPr lang="zh-CN" altLang="en-US" sz="2400">
              <a:solidFill>
                <a:srgbClr val="FFFFFF"/>
              </a:solidFill>
              <a:ea typeface="Gungsuh" pitchFamily="18" charset="-127"/>
            </a:endParaRPr>
          </a:p>
        </p:txBody>
      </p:sp>
      <p:sp>
        <p:nvSpPr>
          <p:cNvPr id="28685" name="MH_Other_7"/>
          <p:cNvSpPr>
            <a:spLocks noChangeArrowheads="1"/>
          </p:cNvSpPr>
          <p:nvPr/>
        </p:nvSpPr>
        <p:spPr bwMode="auto">
          <a:xfrm>
            <a:off x="5405438" y="2347913"/>
            <a:ext cx="668337" cy="668337"/>
          </a:xfrm>
          <a:prstGeom prst="ellipse">
            <a:avLst/>
          </a:prstGeom>
          <a:solidFill>
            <a:srgbClr val="FDBD24"/>
          </a:solidFill>
          <a:ln w="2857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1"/>
            <a:r>
              <a:rPr lang="en-US" altLang="zh-CN" sz="2400">
                <a:solidFill>
                  <a:srgbClr val="FFFFFF"/>
                </a:solidFill>
                <a:ea typeface="Gungsuh" pitchFamily="18" charset="-127"/>
              </a:rPr>
              <a:t>02</a:t>
            </a:r>
            <a:endParaRPr lang="zh-CN" altLang="en-US" sz="2400">
              <a:solidFill>
                <a:srgbClr val="FFFFFF"/>
              </a:solidFill>
              <a:ea typeface="Gungsuh" pitchFamily="18" charset="-127"/>
            </a:endParaRPr>
          </a:p>
        </p:txBody>
      </p:sp>
      <p:sp>
        <p:nvSpPr>
          <p:cNvPr id="28686" name="MH_Other_8"/>
          <p:cNvSpPr>
            <a:spLocks noChangeArrowheads="1"/>
          </p:cNvSpPr>
          <p:nvPr/>
        </p:nvSpPr>
        <p:spPr bwMode="auto">
          <a:xfrm>
            <a:off x="4930775" y="3216275"/>
            <a:ext cx="668338" cy="669925"/>
          </a:xfrm>
          <a:prstGeom prst="ellipse">
            <a:avLst/>
          </a:prstGeom>
          <a:solidFill>
            <a:srgbClr val="70C4BC"/>
          </a:solidFill>
          <a:ln w="2857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1"/>
            <a:r>
              <a:rPr lang="en-US" altLang="zh-CN" sz="2400">
                <a:solidFill>
                  <a:srgbClr val="FFFFFF"/>
                </a:solidFill>
                <a:ea typeface="Gungsuh" pitchFamily="18" charset="-127"/>
              </a:rPr>
              <a:t>03</a:t>
            </a:r>
            <a:endParaRPr lang="zh-CN" altLang="en-US" sz="2400">
              <a:solidFill>
                <a:srgbClr val="FFFFFF"/>
              </a:solidFill>
              <a:ea typeface="Gungsuh" pitchFamily="18" charset="-127"/>
            </a:endParaRPr>
          </a:p>
        </p:txBody>
      </p:sp>
      <p:sp>
        <p:nvSpPr>
          <p:cNvPr id="28687" name="MH_Other_9"/>
          <p:cNvSpPr>
            <a:spLocks noChangeArrowheads="1"/>
          </p:cNvSpPr>
          <p:nvPr/>
        </p:nvSpPr>
        <p:spPr bwMode="auto">
          <a:xfrm>
            <a:off x="5402263" y="3957638"/>
            <a:ext cx="668337" cy="669925"/>
          </a:xfrm>
          <a:prstGeom prst="ellipse">
            <a:avLst/>
          </a:prstGeom>
          <a:solidFill>
            <a:srgbClr val="FDBD24"/>
          </a:solidFill>
          <a:ln w="2857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1"/>
            <a:r>
              <a:rPr lang="en-US" altLang="zh-CN" sz="2400">
                <a:solidFill>
                  <a:srgbClr val="FFFFFF"/>
                </a:solidFill>
                <a:ea typeface="Gungsuh" pitchFamily="18" charset="-127"/>
              </a:rPr>
              <a:t>04</a:t>
            </a:r>
            <a:endParaRPr lang="zh-CN" altLang="en-US" sz="2400">
              <a:solidFill>
                <a:srgbClr val="FFFFFF"/>
              </a:solidFill>
              <a:ea typeface="Gungsuh" pitchFamily="18" charset="-127"/>
            </a:endParaRPr>
          </a:p>
        </p:txBody>
      </p:sp>
      <p:sp>
        <p:nvSpPr>
          <p:cNvPr id="28688" name="MH_Other_10"/>
          <p:cNvSpPr>
            <a:spLocks noChangeArrowheads="1"/>
          </p:cNvSpPr>
          <p:nvPr/>
        </p:nvSpPr>
        <p:spPr bwMode="auto">
          <a:xfrm>
            <a:off x="4445000" y="4891088"/>
            <a:ext cx="668338" cy="668337"/>
          </a:xfrm>
          <a:prstGeom prst="ellipse">
            <a:avLst/>
          </a:prstGeom>
          <a:solidFill>
            <a:srgbClr val="70C4BC"/>
          </a:solidFill>
          <a:ln w="2857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1"/>
            <a:r>
              <a:rPr lang="en-US" altLang="zh-CN" sz="2400">
                <a:solidFill>
                  <a:srgbClr val="FFFFFF"/>
                </a:solidFill>
                <a:ea typeface="Gungsuh" pitchFamily="18" charset="-127"/>
              </a:rPr>
              <a:t>05</a:t>
            </a:r>
            <a:endParaRPr lang="zh-CN" altLang="en-US" sz="2400">
              <a:solidFill>
                <a:srgbClr val="FFFFFF"/>
              </a:solidFill>
              <a:ea typeface="Gungsuh" pitchFamily="18" charset="-127"/>
            </a:endParaRPr>
          </a:p>
        </p:txBody>
      </p:sp>
      <p:sp>
        <p:nvSpPr>
          <p:cNvPr id="28689" name="MH_Title_1"/>
          <p:cNvSpPr>
            <a:spLocks noChangeArrowheads="1"/>
          </p:cNvSpPr>
          <p:nvPr/>
        </p:nvSpPr>
        <p:spPr bwMode="auto">
          <a:xfrm>
            <a:off x="-23813" y="2501900"/>
            <a:ext cx="1571626" cy="2270125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70C4BC"/>
          </a:solidFill>
          <a:ln w="28575">
            <a:noFill/>
          </a:ln>
        </p:spPr>
        <p:txBody>
          <a:bodyPr lIns="0" tIns="0" rIns="107943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auto" latinLnBrk="1">
              <a:defRPr/>
            </a:pPr>
            <a:r>
              <a:rPr lang="en-US" altLang="zh-CN" sz="2275" noProof="1">
                <a:solidFill>
                  <a:srgbClr val="FFFFFF"/>
                </a:solidFill>
                <a:ea typeface="微软雅黑" panose="020B0503020204020204" charset="-122"/>
                <a:cs typeface="Arial" panose="020B0604020202020204" pitchFamily="34" charset="0"/>
              </a:rPr>
              <a:t>The TITLE</a:t>
            </a:r>
            <a:endParaRPr lang="zh-CN" altLang="en-US" sz="2275" noProof="1">
              <a:solidFill>
                <a:srgbClr val="FFFFFF"/>
              </a:solidFill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5753100" y="1562100"/>
            <a:ext cx="3570288" cy="463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5753100" y="1296988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213475" y="2516188"/>
            <a:ext cx="3570288" cy="463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213475" y="2251075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5924550" y="3435350"/>
            <a:ext cx="3570288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5924550" y="3170238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6223000" y="4284663"/>
            <a:ext cx="3568700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223000" y="4019550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5481638" y="5307013"/>
            <a:ext cx="3570287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5481638" y="5041900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762125" y="714375"/>
            <a:ext cx="1965325" cy="2444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en-US" altLang="zh-CN" sz="995" b="1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Please replace the written content</a:t>
            </a:r>
            <a:endParaRPr lang="zh-CN" altLang="en-US" sz="995" b="1" noProof="1">
              <a:solidFill>
                <a:srgbClr val="70C4BC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762125" y="409575"/>
            <a:ext cx="620683" cy="35471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705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grpSp>
        <p:nvGrpSpPr>
          <p:cNvPr id="25621" name="组合 3"/>
          <p:cNvGrpSpPr>
            <a:grpSpLocks/>
          </p:cNvGrpSpPr>
          <p:nvPr/>
        </p:nvGrpSpPr>
        <p:grpSpPr bwMode="auto">
          <a:xfrm>
            <a:off x="1003300" y="292100"/>
            <a:ext cx="758825" cy="757238"/>
            <a:chOff x="1580" y="261"/>
            <a:chExt cx="1194" cy="1194"/>
          </a:xfrm>
        </p:grpSpPr>
        <p:sp>
          <p:nvSpPr>
            <p:cNvPr id="3" name="椭圆 2"/>
            <p:cNvSpPr/>
            <p:nvPr/>
          </p:nvSpPr>
          <p:spPr>
            <a:xfrm>
              <a:off x="1607" y="289"/>
              <a:ext cx="1139" cy="1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5" name="椭圆 4"/>
            <p:cNvSpPr/>
            <p:nvPr/>
          </p:nvSpPr>
          <p:spPr>
            <a:xfrm>
              <a:off x="1580" y="261"/>
              <a:ext cx="1194" cy="1194"/>
            </a:xfrm>
            <a:prstGeom prst="ellipse">
              <a:avLst/>
            </a:prstGeom>
            <a:blipFill dpi="0" rotWithShape="1">
              <a:blip r:embed="rId3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bldLvl="0" animBg="1"/>
      <p:bldP spid="28685" grpId="0" bldLvl="0" animBg="1"/>
      <p:bldP spid="28686" grpId="0" bldLvl="0" animBg="1"/>
      <p:bldP spid="28687" grpId="0" bldLvl="0" animBg="1"/>
      <p:bldP spid="28688" grpId="0" bldLvl="0" animBg="1"/>
      <p:bldP spid="28689" grpId="0" bldLvl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hevron 82"/>
          <p:cNvSpPr/>
          <p:nvPr/>
        </p:nvSpPr>
        <p:spPr>
          <a:xfrm>
            <a:off x="6096000" y="2581275"/>
            <a:ext cx="2149475" cy="2181225"/>
          </a:xfrm>
          <a:prstGeom prst="chevron">
            <a:avLst/>
          </a:prstGeom>
          <a:solidFill>
            <a:srgbClr val="70C4B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sz="1705" noProof="1">
              <a:solidFill>
                <a:schemeClr val="tx1"/>
              </a:solidFill>
            </a:endParaRPr>
          </a:p>
        </p:txBody>
      </p:sp>
      <p:sp>
        <p:nvSpPr>
          <p:cNvPr id="111" name="Chevron 110"/>
          <p:cNvSpPr/>
          <p:nvPr/>
        </p:nvSpPr>
        <p:spPr>
          <a:xfrm rot="10800000" flipH="1">
            <a:off x="7734300" y="2849563"/>
            <a:ext cx="1516063" cy="1538287"/>
          </a:xfrm>
          <a:prstGeom prst="chevron">
            <a:avLst/>
          </a:prstGeom>
          <a:solidFill>
            <a:srgbClr val="FDBD2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sz="1705" noProof="1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 flipH="1">
            <a:off x="3878263" y="2581275"/>
            <a:ext cx="2149475" cy="2181225"/>
          </a:xfrm>
          <a:prstGeom prst="chevron">
            <a:avLst/>
          </a:prstGeom>
          <a:solidFill>
            <a:srgbClr val="70C4B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sz="1705" noProof="1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 rot="10800000">
            <a:off x="2873375" y="2859088"/>
            <a:ext cx="1516063" cy="1538287"/>
          </a:xfrm>
          <a:prstGeom prst="chevron">
            <a:avLst/>
          </a:prstGeom>
          <a:solidFill>
            <a:srgbClr val="FDBD2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sz="1705" noProof="1">
              <a:solidFill>
                <a:schemeClr val="tx1"/>
              </a:solidFill>
            </a:endParaRPr>
          </a:p>
        </p:txBody>
      </p:sp>
      <p:grpSp>
        <p:nvGrpSpPr>
          <p:cNvPr id="4" name="Group 157"/>
          <p:cNvGrpSpPr>
            <a:grpSpLocks/>
          </p:cNvGrpSpPr>
          <p:nvPr/>
        </p:nvGrpSpPr>
        <p:grpSpPr bwMode="auto">
          <a:xfrm>
            <a:off x="5145088" y="2730500"/>
            <a:ext cx="1795462" cy="1793875"/>
            <a:chOff x="3899266" y="1250711"/>
            <a:chExt cx="1032272" cy="1032272"/>
          </a:xfrm>
        </p:grpSpPr>
        <p:sp>
          <p:nvSpPr>
            <p:cNvPr id="34" name="Diamond 33"/>
            <p:cNvSpPr/>
            <p:nvPr/>
          </p:nvSpPr>
          <p:spPr>
            <a:xfrm>
              <a:off x="3899266" y="1250711"/>
              <a:ext cx="1032272" cy="1032272"/>
            </a:xfrm>
            <a:prstGeom prst="diamond">
              <a:avLst/>
            </a:prstGeom>
            <a:solidFill>
              <a:srgbClr val="70C4B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en-US" sz="1705" noProof="1"/>
            </a:p>
          </p:txBody>
        </p:sp>
        <p:sp>
          <p:nvSpPr>
            <p:cNvPr id="35" name="Freeform 23"/>
            <p:cNvSpPr>
              <a:spLocks noEditPoints="1"/>
            </p:cNvSpPr>
            <p:nvPr/>
          </p:nvSpPr>
          <p:spPr bwMode="auto">
            <a:xfrm>
              <a:off x="4298119" y="1613377"/>
              <a:ext cx="267424" cy="252130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912" tIns="60956" rIns="121912" bIns="60956"/>
            <a:lstStyle/>
            <a:p>
              <a:pPr fontAlgn="auto">
                <a:defRPr/>
              </a:pPr>
              <a:endParaRPr lang="en-US" sz="1705" noProof="1"/>
            </a:p>
          </p:txBody>
        </p:sp>
      </p:grpSp>
      <p:grpSp>
        <p:nvGrpSpPr>
          <p:cNvPr id="5" name="Group 37"/>
          <p:cNvGrpSpPr/>
          <p:nvPr/>
        </p:nvGrpSpPr>
        <p:grpSpPr>
          <a:xfrm>
            <a:off x="4408273" y="3249403"/>
            <a:ext cx="300470" cy="401210"/>
            <a:chOff x="754063" y="1211263"/>
            <a:chExt cx="269875" cy="360363"/>
          </a:xfrm>
          <a:solidFill>
            <a:schemeClr val="bg1"/>
          </a:solidFill>
        </p:grpSpPr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754063" y="1211263"/>
              <a:ext cx="269875" cy="360363"/>
            </a:xfrm>
            <a:custGeom>
              <a:avLst/>
              <a:gdLst/>
              <a:ahLst/>
              <a:cxnLst>
                <a:cxn ang="0">
                  <a:pos x="80" y="50"/>
                </a:cxn>
                <a:cxn ang="0">
                  <a:pos x="80" y="35"/>
                </a:cxn>
                <a:cxn ang="0">
                  <a:pos x="46" y="0"/>
                </a:cxn>
                <a:cxn ang="0">
                  <a:pos x="11" y="35"/>
                </a:cxn>
                <a:cxn ang="0">
                  <a:pos x="11" y="50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34" y="123"/>
                </a:cxn>
                <a:cxn ang="0">
                  <a:pos x="57" y="123"/>
                </a:cxn>
                <a:cxn ang="0">
                  <a:pos x="92" y="88"/>
                </a:cxn>
                <a:cxn ang="0">
                  <a:pos x="92" y="61"/>
                </a:cxn>
                <a:cxn ang="0">
                  <a:pos x="80" y="50"/>
                </a:cxn>
                <a:cxn ang="0">
                  <a:pos x="19" y="35"/>
                </a:cxn>
                <a:cxn ang="0">
                  <a:pos x="46" y="8"/>
                </a:cxn>
                <a:cxn ang="0">
                  <a:pos x="73" y="35"/>
                </a:cxn>
                <a:cxn ang="0">
                  <a:pos x="73" y="50"/>
                </a:cxn>
                <a:cxn ang="0">
                  <a:pos x="65" y="50"/>
                </a:cxn>
                <a:cxn ang="0">
                  <a:pos x="65" y="35"/>
                </a:cxn>
                <a:cxn ang="0">
                  <a:pos x="46" y="15"/>
                </a:cxn>
                <a:cxn ang="0">
                  <a:pos x="27" y="35"/>
                </a:cxn>
                <a:cxn ang="0">
                  <a:pos x="27" y="50"/>
                </a:cxn>
                <a:cxn ang="0">
                  <a:pos x="19" y="50"/>
                </a:cxn>
                <a:cxn ang="0">
                  <a:pos x="19" y="35"/>
                </a:cxn>
                <a:cxn ang="0">
                  <a:pos x="61" y="35"/>
                </a:cxn>
                <a:cxn ang="0">
                  <a:pos x="61" y="50"/>
                </a:cxn>
                <a:cxn ang="0">
                  <a:pos x="31" y="50"/>
                </a:cxn>
                <a:cxn ang="0">
                  <a:pos x="31" y="35"/>
                </a:cxn>
                <a:cxn ang="0">
                  <a:pos x="46" y="19"/>
                </a:cxn>
                <a:cxn ang="0">
                  <a:pos x="61" y="35"/>
                </a:cxn>
                <a:cxn ang="0">
                  <a:pos x="84" y="73"/>
                </a:cxn>
                <a:cxn ang="0">
                  <a:pos x="84" y="88"/>
                </a:cxn>
                <a:cxn ang="0">
                  <a:pos x="57" y="115"/>
                </a:cxn>
                <a:cxn ang="0">
                  <a:pos x="34" y="115"/>
                </a:cxn>
                <a:cxn ang="0">
                  <a:pos x="8" y="88"/>
                </a:cxn>
                <a:cxn ang="0">
                  <a:pos x="8" y="61"/>
                </a:cxn>
                <a:cxn ang="0">
                  <a:pos x="11" y="58"/>
                </a:cxn>
                <a:cxn ang="0">
                  <a:pos x="80" y="58"/>
                </a:cxn>
                <a:cxn ang="0">
                  <a:pos x="84" y="61"/>
                </a:cxn>
                <a:cxn ang="0">
                  <a:pos x="84" y="73"/>
                </a:cxn>
                <a:cxn ang="0">
                  <a:pos x="84" y="73"/>
                </a:cxn>
                <a:cxn ang="0">
                  <a:pos x="84" y="73"/>
                </a:cxn>
              </a:cxnLst>
              <a:rect l="0" t="0" r="r" b="b"/>
              <a:pathLst>
                <a:path w="92" h="123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12" tIns="60956" rIns="121912" bIns="60956"/>
            <a:lstStyle/>
            <a:p>
              <a:pPr fontAlgn="auto">
                <a:defRPr/>
              </a:pPr>
              <a:endParaRPr lang="en-US" sz="1705" noProof="1"/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865188" y="1425576"/>
              <a:ext cx="47625" cy="666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3" y="18"/>
                </a:cxn>
                <a:cxn ang="0">
                  <a:pos x="8" y="23"/>
                </a:cxn>
                <a:cxn ang="0">
                  <a:pos x="13" y="1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12" tIns="60956" rIns="121912" bIns="60956"/>
            <a:lstStyle/>
            <a:p>
              <a:pPr fontAlgn="auto">
                <a:defRPr/>
              </a:pPr>
              <a:endParaRPr lang="en-US" sz="1705" noProof="1"/>
            </a:p>
          </p:txBody>
        </p:sp>
      </p:grpSp>
      <p:sp>
        <p:nvSpPr>
          <p:cNvPr id="41" name="Freeform 72"/>
          <p:cNvSpPr>
            <a:spLocks noEditPoints="1"/>
          </p:cNvSpPr>
          <p:nvPr/>
        </p:nvSpPr>
        <p:spPr bwMode="auto">
          <a:xfrm>
            <a:off x="7205663" y="3165475"/>
            <a:ext cx="450850" cy="452438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lIns="121912" tIns="60956" rIns="121912" bIns="60956"/>
          <a:lstStyle/>
          <a:p>
            <a:pPr fontAlgn="auto">
              <a:defRPr/>
            </a:pPr>
            <a:endParaRPr lang="en-US" sz="1705" noProof="1"/>
          </a:p>
        </p:txBody>
      </p:sp>
      <p:grpSp>
        <p:nvGrpSpPr>
          <p:cNvPr id="6" name="Group 41"/>
          <p:cNvGrpSpPr/>
          <p:nvPr/>
        </p:nvGrpSpPr>
        <p:grpSpPr>
          <a:xfrm>
            <a:off x="3277358" y="3306815"/>
            <a:ext cx="254934" cy="257200"/>
            <a:chOff x="0" y="2706688"/>
            <a:chExt cx="357188" cy="360363"/>
          </a:xfrm>
          <a:solidFill>
            <a:schemeClr val="bg1"/>
          </a:solidFill>
        </p:grpSpPr>
        <p:sp>
          <p:nvSpPr>
            <p:cNvPr id="43" name="Freeform 107"/>
            <p:cNvSpPr>
              <a:spLocks noEditPoints="1"/>
            </p:cNvSpPr>
            <p:nvPr/>
          </p:nvSpPr>
          <p:spPr bwMode="auto">
            <a:xfrm>
              <a:off x="0" y="2706688"/>
              <a:ext cx="357188" cy="360363"/>
            </a:xfrm>
            <a:custGeom>
              <a:avLst/>
              <a:gdLst/>
              <a:ahLst/>
              <a:cxnLst>
                <a:cxn ang="0">
                  <a:pos x="112" y="12"/>
                </a:cxn>
                <a:cxn ang="0">
                  <a:pos x="96" y="12"/>
                </a:cxn>
                <a:cxn ang="0">
                  <a:pos x="96" y="4"/>
                </a:cxn>
                <a:cxn ang="0">
                  <a:pos x="92" y="0"/>
                </a:cxn>
                <a:cxn ang="0">
                  <a:pos x="88" y="4"/>
                </a:cxn>
                <a:cxn ang="0">
                  <a:pos x="88" y="12"/>
                </a:cxn>
                <a:cxn ang="0">
                  <a:pos x="65" y="12"/>
                </a:cxn>
                <a:cxn ang="0">
                  <a:pos x="65" y="4"/>
                </a:cxn>
                <a:cxn ang="0">
                  <a:pos x="61" y="0"/>
                </a:cxn>
                <a:cxn ang="0">
                  <a:pos x="57" y="4"/>
                </a:cxn>
                <a:cxn ang="0">
                  <a:pos x="57" y="12"/>
                </a:cxn>
                <a:cxn ang="0">
                  <a:pos x="34" y="12"/>
                </a:cxn>
                <a:cxn ang="0">
                  <a:pos x="34" y="4"/>
                </a:cxn>
                <a:cxn ang="0">
                  <a:pos x="30" y="0"/>
                </a:cxn>
                <a:cxn ang="0">
                  <a:pos x="27" y="4"/>
                </a:cxn>
                <a:cxn ang="0">
                  <a:pos x="27" y="12"/>
                </a:cxn>
                <a:cxn ang="0">
                  <a:pos x="10" y="12"/>
                </a:cxn>
                <a:cxn ang="0">
                  <a:pos x="0" y="22"/>
                </a:cxn>
                <a:cxn ang="0">
                  <a:pos x="0" y="113"/>
                </a:cxn>
                <a:cxn ang="0">
                  <a:pos x="10" y="123"/>
                </a:cxn>
                <a:cxn ang="0">
                  <a:pos x="112" y="123"/>
                </a:cxn>
                <a:cxn ang="0">
                  <a:pos x="122" y="113"/>
                </a:cxn>
                <a:cxn ang="0">
                  <a:pos x="122" y="22"/>
                </a:cxn>
                <a:cxn ang="0">
                  <a:pos x="112" y="12"/>
                </a:cxn>
                <a:cxn ang="0">
                  <a:pos x="115" y="113"/>
                </a:cxn>
                <a:cxn ang="0">
                  <a:pos x="112" y="115"/>
                </a:cxn>
                <a:cxn ang="0">
                  <a:pos x="10" y="115"/>
                </a:cxn>
                <a:cxn ang="0">
                  <a:pos x="7" y="113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27" y="19"/>
                </a:cxn>
                <a:cxn ang="0">
                  <a:pos x="27" y="27"/>
                </a:cxn>
                <a:cxn ang="0">
                  <a:pos x="30" y="31"/>
                </a:cxn>
                <a:cxn ang="0">
                  <a:pos x="34" y="27"/>
                </a:cxn>
                <a:cxn ang="0">
                  <a:pos x="34" y="19"/>
                </a:cxn>
                <a:cxn ang="0">
                  <a:pos x="57" y="19"/>
                </a:cxn>
                <a:cxn ang="0">
                  <a:pos x="57" y="27"/>
                </a:cxn>
                <a:cxn ang="0">
                  <a:pos x="61" y="31"/>
                </a:cxn>
                <a:cxn ang="0">
                  <a:pos x="65" y="27"/>
                </a:cxn>
                <a:cxn ang="0">
                  <a:pos x="65" y="19"/>
                </a:cxn>
                <a:cxn ang="0">
                  <a:pos x="88" y="19"/>
                </a:cxn>
                <a:cxn ang="0">
                  <a:pos x="88" y="27"/>
                </a:cxn>
                <a:cxn ang="0">
                  <a:pos x="92" y="31"/>
                </a:cxn>
                <a:cxn ang="0">
                  <a:pos x="96" y="27"/>
                </a:cxn>
                <a:cxn ang="0">
                  <a:pos x="96" y="19"/>
                </a:cxn>
                <a:cxn ang="0">
                  <a:pos x="112" y="19"/>
                </a:cxn>
                <a:cxn ang="0">
                  <a:pos x="115" y="22"/>
                </a:cxn>
                <a:cxn ang="0">
                  <a:pos x="115" y="113"/>
                </a:cxn>
                <a:cxn ang="0">
                  <a:pos x="115" y="113"/>
                </a:cxn>
                <a:cxn ang="0">
                  <a:pos x="115" y="113"/>
                </a:cxn>
              </a:cxnLst>
              <a:rect l="0" t="0" r="r" b="b"/>
              <a:pathLst>
                <a:path w="122" h="123">
                  <a:moveTo>
                    <a:pt x="112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ubicBezTo>
                    <a:pt x="90" y="0"/>
                    <a:pt x="88" y="2"/>
                    <a:pt x="88" y="4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59" y="0"/>
                    <a:pt x="57" y="2"/>
                    <a:pt x="57" y="4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8" y="0"/>
                    <a:pt x="27" y="2"/>
                    <a:pt x="27" y="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6"/>
                    <a:pt x="0" y="2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8"/>
                    <a:pt x="4" y="123"/>
                    <a:pt x="10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8" y="123"/>
                    <a:pt x="122" y="118"/>
                    <a:pt x="122" y="113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16"/>
                    <a:pt x="118" y="12"/>
                    <a:pt x="112" y="12"/>
                  </a:cubicBezTo>
                  <a:close/>
                  <a:moveTo>
                    <a:pt x="115" y="113"/>
                  </a:moveTo>
                  <a:cubicBezTo>
                    <a:pt x="115" y="114"/>
                    <a:pt x="114" y="115"/>
                    <a:pt x="112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7" y="114"/>
                    <a:pt x="7" y="1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9" y="19"/>
                    <a:pt x="1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9"/>
                    <a:pt x="28" y="31"/>
                    <a:pt x="30" y="31"/>
                  </a:cubicBezTo>
                  <a:cubicBezTo>
                    <a:pt x="32" y="31"/>
                    <a:pt x="34" y="29"/>
                    <a:pt x="34" y="27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9"/>
                    <a:pt x="59" y="31"/>
                    <a:pt x="61" y="31"/>
                  </a:cubicBezTo>
                  <a:cubicBezTo>
                    <a:pt x="63" y="31"/>
                    <a:pt x="65" y="29"/>
                    <a:pt x="65" y="27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9"/>
                    <a:pt x="90" y="31"/>
                    <a:pt x="92" y="31"/>
                  </a:cubicBezTo>
                  <a:cubicBezTo>
                    <a:pt x="94" y="31"/>
                    <a:pt x="96" y="29"/>
                    <a:pt x="96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5" y="20"/>
                    <a:pt x="115" y="22"/>
                  </a:cubicBezTo>
                  <a:lnTo>
                    <a:pt x="115" y="113"/>
                  </a:lnTo>
                  <a:close/>
                  <a:moveTo>
                    <a:pt x="115" y="113"/>
                  </a:moveTo>
                  <a:cubicBezTo>
                    <a:pt x="115" y="113"/>
                    <a:pt x="115" y="113"/>
                    <a:pt x="115" y="1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12" tIns="60956" rIns="121912" bIns="60956"/>
            <a:lstStyle/>
            <a:p>
              <a:pPr fontAlgn="auto">
                <a:defRPr/>
              </a:pPr>
              <a:endParaRPr lang="en-US" sz="1705" noProof="1"/>
            </a:p>
          </p:txBody>
        </p:sp>
        <p:sp>
          <p:nvSpPr>
            <p:cNvPr id="44" name="Rectangle 108"/>
            <p:cNvSpPr>
              <a:spLocks noChangeArrowheads="1"/>
            </p:cNvSpPr>
            <p:nvPr/>
          </p:nvSpPr>
          <p:spPr bwMode="auto">
            <a:xfrm>
              <a:off x="79375" y="2841626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12" tIns="60956" rIns="121912" bIns="60956"/>
            <a:lstStyle/>
            <a:p>
              <a:pPr fontAlgn="auto">
                <a:defRPr/>
              </a:pPr>
              <a:endParaRPr lang="en-US" sz="1705" noProof="1"/>
            </a:p>
          </p:txBody>
        </p:sp>
        <p:sp>
          <p:nvSpPr>
            <p:cNvPr id="45" name="Rectangle 109"/>
            <p:cNvSpPr>
              <a:spLocks noChangeArrowheads="1"/>
            </p:cNvSpPr>
            <p:nvPr/>
          </p:nvSpPr>
          <p:spPr bwMode="auto">
            <a:xfrm>
              <a:off x="79375" y="2897188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12" tIns="60956" rIns="121912" bIns="60956"/>
            <a:lstStyle/>
            <a:p>
              <a:pPr fontAlgn="auto">
                <a:defRPr/>
              </a:pPr>
              <a:endParaRPr lang="en-US" sz="1705" noProof="1"/>
            </a:p>
          </p:txBody>
        </p:sp>
        <p:sp>
          <p:nvSpPr>
            <p:cNvPr id="46" name="Rectangle 110"/>
            <p:cNvSpPr>
              <a:spLocks noChangeArrowheads="1"/>
            </p:cNvSpPr>
            <p:nvPr/>
          </p:nvSpPr>
          <p:spPr bwMode="auto">
            <a:xfrm>
              <a:off x="79375" y="2955926"/>
              <a:ext cx="42863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12" tIns="60956" rIns="121912" bIns="60956"/>
            <a:lstStyle/>
            <a:p>
              <a:pPr fontAlgn="auto">
                <a:defRPr/>
              </a:pPr>
              <a:endParaRPr lang="en-US" sz="1705" noProof="1"/>
            </a:p>
          </p:txBody>
        </p:sp>
        <p:sp>
          <p:nvSpPr>
            <p:cNvPr id="47" name="Rectangle 111"/>
            <p:cNvSpPr>
              <a:spLocks noChangeArrowheads="1"/>
            </p:cNvSpPr>
            <p:nvPr/>
          </p:nvSpPr>
          <p:spPr bwMode="auto">
            <a:xfrm>
              <a:off x="155575" y="2955926"/>
              <a:ext cx="46038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12" tIns="60956" rIns="121912" bIns="60956"/>
            <a:lstStyle/>
            <a:p>
              <a:pPr fontAlgn="auto">
                <a:defRPr/>
              </a:pPr>
              <a:endParaRPr lang="en-US" sz="1705" noProof="1"/>
            </a:p>
          </p:txBody>
        </p:sp>
        <p:sp>
          <p:nvSpPr>
            <p:cNvPr id="51" name="Rectangle 112"/>
            <p:cNvSpPr>
              <a:spLocks noChangeArrowheads="1"/>
            </p:cNvSpPr>
            <p:nvPr/>
          </p:nvSpPr>
          <p:spPr bwMode="auto">
            <a:xfrm>
              <a:off x="155575" y="2897188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12" tIns="60956" rIns="121912" bIns="60956"/>
            <a:lstStyle/>
            <a:p>
              <a:pPr fontAlgn="auto">
                <a:defRPr/>
              </a:pPr>
              <a:endParaRPr lang="en-US" sz="1705" noProof="1"/>
            </a:p>
          </p:txBody>
        </p:sp>
        <p:sp>
          <p:nvSpPr>
            <p:cNvPr id="52" name="Rectangle 113"/>
            <p:cNvSpPr>
              <a:spLocks noChangeArrowheads="1"/>
            </p:cNvSpPr>
            <p:nvPr/>
          </p:nvSpPr>
          <p:spPr bwMode="auto">
            <a:xfrm>
              <a:off x="155575" y="2841626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12" tIns="60956" rIns="121912" bIns="60956"/>
            <a:lstStyle/>
            <a:p>
              <a:pPr fontAlgn="auto">
                <a:defRPr/>
              </a:pPr>
              <a:endParaRPr lang="en-US" sz="1705" noProof="1"/>
            </a:p>
          </p:txBody>
        </p:sp>
        <p:sp>
          <p:nvSpPr>
            <p:cNvPr id="54" name="Rectangle 114"/>
            <p:cNvSpPr>
              <a:spLocks noChangeArrowheads="1"/>
            </p:cNvSpPr>
            <p:nvPr/>
          </p:nvSpPr>
          <p:spPr bwMode="auto">
            <a:xfrm>
              <a:off x="233363" y="2955926"/>
              <a:ext cx="4762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12" tIns="60956" rIns="121912" bIns="60956"/>
            <a:lstStyle/>
            <a:p>
              <a:pPr fontAlgn="auto">
                <a:defRPr/>
              </a:pPr>
              <a:endParaRPr lang="en-US" sz="1705" noProof="1"/>
            </a:p>
          </p:txBody>
        </p:sp>
        <p:sp>
          <p:nvSpPr>
            <p:cNvPr id="55" name="Rectangle 115"/>
            <p:cNvSpPr>
              <a:spLocks noChangeArrowheads="1"/>
            </p:cNvSpPr>
            <p:nvPr/>
          </p:nvSpPr>
          <p:spPr bwMode="auto">
            <a:xfrm>
              <a:off x="233363" y="2897188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12" tIns="60956" rIns="121912" bIns="60956"/>
            <a:lstStyle/>
            <a:p>
              <a:pPr fontAlgn="auto">
                <a:defRPr/>
              </a:pPr>
              <a:endParaRPr lang="en-US" sz="1705" noProof="1"/>
            </a:p>
          </p:txBody>
        </p:sp>
        <p:sp>
          <p:nvSpPr>
            <p:cNvPr id="56" name="Rectangle 116"/>
            <p:cNvSpPr>
              <a:spLocks noChangeArrowheads="1"/>
            </p:cNvSpPr>
            <p:nvPr/>
          </p:nvSpPr>
          <p:spPr bwMode="auto">
            <a:xfrm>
              <a:off x="233363" y="2841626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12" tIns="60956" rIns="121912" bIns="60956"/>
            <a:lstStyle/>
            <a:p>
              <a:pPr fontAlgn="auto">
                <a:defRPr/>
              </a:pPr>
              <a:endParaRPr lang="en-US" sz="1705" noProof="1"/>
            </a:p>
          </p:txBody>
        </p:sp>
      </p:grpSp>
      <p:sp>
        <p:nvSpPr>
          <p:cNvPr id="57" name="Freeform 153"/>
          <p:cNvSpPr>
            <a:spLocks noEditPoints="1"/>
          </p:cNvSpPr>
          <p:nvPr/>
        </p:nvSpPr>
        <p:spPr bwMode="auto">
          <a:xfrm>
            <a:off x="8510588" y="3282950"/>
            <a:ext cx="306387" cy="290513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lIns="121912" tIns="60956" rIns="121912" bIns="60956"/>
          <a:lstStyle/>
          <a:p>
            <a:pPr fontAlgn="auto">
              <a:defRPr/>
            </a:pPr>
            <a:endParaRPr lang="en-US" sz="1705" noProof="1"/>
          </a:p>
        </p:txBody>
      </p:sp>
      <p:sp>
        <p:nvSpPr>
          <p:cNvPr id="31" name="TextBox 143"/>
          <p:cNvSpPr txBox="1"/>
          <p:nvPr/>
        </p:nvSpPr>
        <p:spPr>
          <a:xfrm>
            <a:off x="1733550" y="4492625"/>
            <a:ext cx="2336800" cy="8135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Title</a:t>
            </a:r>
            <a:endParaRPr lang="en-US" altLang="zh-CN" sz="855" b="1" noProof="1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2" name="TextBox 143"/>
          <p:cNvSpPr txBox="1"/>
          <p:nvPr/>
        </p:nvSpPr>
        <p:spPr>
          <a:xfrm>
            <a:off x="2616200" y="1539875"/>
            <a:ext cx="2336800" cy="8135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Title</a:t>
            </a:r>
            <a:endParaRPr lang="en-US" altLang="zh-CN" sz="855" b="1" noProof="1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6" name="TextBox 143"/>
          <p:cNvSpPr txBox="1"/>
          <p:nvPr/>
        </p:nvSpPr>
        <p:spPr>
          <a:xfrm>
            <a:off x="6918325" y="4841875"/>
            <a:ext cx="2336800" cy="8135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Title</a:t>
            </a:r>
            <a:endParaRPr lang="en-US" altLang="zh-CN" sz="855" b="1" noProof="1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" name="TextBox 143"/>
          <p:cNvSpPr txBox="1"/>
          <p:nvPr/>
        </p:nvSpPr>
        <p:spPr>
          <a:xfrm>
            <a:off x="7205663" y="1382713"/>
            <a:ext cx="2336800" cy="8135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Title</a:t>
            </a:r>
            <a:endParaRPr lang="en-US" altLang="zh-CN" sz="855" b="1" noProof="1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762125" y="714375"/>
            <a:ext cx="1965325" cy="2444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en-US" altLang="zh-CN" sz="995" b="1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Please replace the written content</a:t>
            </a:r>
            <a:endParaRPr lang="zh-CN" altLang="en-US" sz="995" b="1" noProof="1">
              <a:solidFill>
                <a:srgbClr val="70C4BC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762125" y="409575"/>
            <a:ext cx="620683" cy="35471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705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grpSp>
        <p:nvGrpSpPr>
          <p:cNvPr id="26641" name="组合 3"/>
          <p:cNvGrpSpPr>
            <a:grpSpLocks/>
          </p:cNvGrpSpPr>
          <p:nvPr/>
        </p:nvGrpSpPr>
        <p:grpSpPr bwMode="auto">
          <a:xfrm>
            <a:off x="1003300" y="292100"/>
            <a:ext cx="758825" cy="757238"/>
            <a:chOff x="1580" y="261"/>
            <a:chExt cx="1194" cy="1194"/>
          </a:xfrm>
        </p:grpSpPr>
        <p:sp>
          <p:nvSpPr>
            <p:cNvPr id="3" name="椭圆 2"/>
            <p:cNvSpPr/>
            <p:nvPr/>
          </p:nvSpPr>
          <p:spPr>
            <a:xfrm>
              <a:off x="1607" y="289"/>
              <a:ext cx="1139" cy="1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2" name="椭圆 1"/>
            <p:cNvSpPr/>
            <p:nvPr/>
          </p:nvSpPr>
          <p:spPr>
            <a:xfrm>
              <a:off x="1580" y="261"/>
              <a:ext cx="1194" cy="1194"/>
            </a:xfrm>
            <a:prstGeom prst="ellipse">
              <a:avLst/>
            </a:prstGeom>
            <a:blipFill dpi="0" rotWithShape="1">
              <a:blip r:embed="rId3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  <p:bldP spid="111" grpId="0" bldLvl="0" animBg="1"/>
      <p:bldP spid="29" grpId="0" bldLvl="0" animBg="1"/>
      <p:bldP spid="30" grpId="0" bldLvl="0" animBg="1"/>
      <p:bldP spid="41" grpId="0" bldLvl="0" animBg="1"/>
      <p:bldP spid="57" grpId="0" bldLvl="0" animBg="1"/>
      <p:bldP spid="31" grpId="0"/>
      <p:bldP spid="32" grpId="0"/>
      <p:bldP spid="36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8975" y="481013"/>
            <a:ext cx="6027738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 3"/>
          <p:cNvSpPr/>
          <p:nvPr/>
        </p:nvSpPr>
        <p:spPr>
          <a:xfrm>
            <a:off x="3890963" y="1481138"/>
            <a:ext cx="4173537" cy="41735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705" noProof="1"/>
          </a:p>
        </p:txBody>
      </p:sp>
      <p:sp>
        <p:nvSpPr>
          <p:cNvPr id="14" name="椭圆 13"/>
          <p:cNvSpPr/>
          <p:nvPr/>
        </p:nvSpPr>
        <p:spPr>
          <a:xfrm>
            <a:off x="3832225" y="1422400"/>
            <a:ext cx="4291013" cy="4292600"/>
          </a:xfrm>
          <a:prstGeom prst="ellipse">
            <a:avLst/>
          </a:prstGeom>
          <a:noFill/>
          <a:ln w="38100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705" noProof="1"/>
          </a:p>
        </p:txBody>
      </p:sp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02862" flipH="1">
            <a:off x="3211513" y="3606800"/>
            <a:ext cx="1570037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46709">
            <a:off x="6618288" y="3973513"/>
            <a:ext cx="1554162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图片 2" descr="curl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9425" y="2582863"/>
            <a:ext cx="3481388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3943350" y="2138889"/>
            <a:ext cx="4068762" cy="5016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2655" cap="all" noProof="1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Watching.</a:t>
            </a: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5222875" y="4195763"/>
            <a:ext cx="1614488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1140" b="1" cap="all" noProof="1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Person:</a:t>
            </a:r>
            <a:endParaRPr lang="zh-CN" altLang="en-US" sz="1140" cap="all" noProof="1">
              <a:solidFill>
                <a:srgbClr val="39A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4" grpId="0" bldLvl="0" animBg="1"/>
      <p:bldP spid="20" grpId="0"/>
      <p:bldP spid="20" grpId="1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3113" y="1758950"/>
            <a:ext cx="7602537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/>
          <p:cNvSpPr/>
          <p:nvPr/>
        </p:nvSpPr>
        <p:spPr>
          <a:xfrm>
            <a:off x="4273550" y="2717800"/>
            <a:ext cx="3141663" cy="1160463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705" noProof="1"/>
          </a:p>
        </p:txBody>
      </p:sp>
      <p:sp>
        <p:nvSpPr>
          <p:cNvPr id="39" name="矩形 38"/>
          <p:cNvSpPr/>
          <p:nvPr/>
        </p:nvSpPr>
        <p:spPr>
          <a:xfrm>
            <a:off x="5394885" y="3413125"/>
            <a:ext cx="671979" cy="38395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auto">
              <a:defRPr/>
            </a:pPr>
            <a:r>
              <a:rPr lang="zh-CN" altLang="en-US" sz="1895" noProof="1">
                <a:solidFill>
                  <a:schemeClr val="bg1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sp>
        <p:nvSpPr>
          <p:cNvPr id="40" name="矩形 39"/>
          <p:cNvSpPr/>
          <p:nvPr/>
        </p:nvSpPr>
        <p:spPr>
          <a:xfrm>
            <a:off x="5568950" y="2668588"/>
            <a:ext cx="550863" cy="78581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auto">
              <a:defRPr/>
            </a:pPr>
            <a:r>
              <a:rPr lang="en-US" altLang="zh-CN" sz="4550" noProof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01</a:t>
            </a:r>
            <a:endParaRPr lang="zh-CN" altLang="en-US" sz="4550" noProof="1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224338" y="2674938"/>
            <a:ext cx="3240087" cy="124777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705" noProof="1"/>
          </a:p>
        </p:txBody>
      </p:sp>
    </p:spTree>
    <p:custDataLst>
      <p:tags r:id="rId1"/>
    </p:custDataLst>
  </p:cSld>
  <p:clrMapOvr>
    <a:masterClrMapping/>
  </p:clrMapOvr>
  <p:transition spd="slow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327900" y="4302125"/>
            <a:ext cx="663575" cy="25082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lIns="86698" tIns="43349" rIns="86698" bIns="43349"/>
          <a:lstStyle/>
          <a:p>
            <a:pPr fontAlgn="auto">
              <a:defRPr/>
            </a:pPr>
            <a:endParaRPr lang="zh-CN" altLang="en-US" sz="1705" noProof="1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327900" y="2513013"/>
            <a:ext cx="663575" cy="246062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lIns="86698" tIns="43349" rIns="86698" bIns="43349"/>
          <a:lstStyle/>
          <a:p>
            <a:pPr fontAlgn="auto">
              <a:defRPr/>
            </a:pPr>
            <a:endParaRPr lang="zh-CN" altLang="en-US" sz="1705" noProof="1"/>
          </a:p>
        </p:txBody>
      </p:sp>
      <p:sp>
        <p:nvSpPr>
          <p:cNvPr id="11" name="Freeform 8"/>
          <p:cNvSpPr/>
          <p:nvPr/>
        </p:nvSpPr>
        <p:spPr bwMode="auto">
          <a:xfrm>
            <a:off x="4200525" y="1846263"/>
            <a:ext cx="3790950" cy="666750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fontAlgn="auto">
              <a:lnSpc>
                <a:spcPct val="130000"/>
              </a:lnSpc>
              <a:defRPr/>
            </a:pPr>
            <a:endParaRPr lang="zh-CN" altLang="en-US" sz="1895" kern="0" noProof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200525" y="3414713"/>
            <a:ext cx="655638" cy="227012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lIns="86698" tIns="43349" rIns="86698" bIns="43349"/>
          <a:lstStyle/>
          <a:p>
            <a:pPr fontAlgn="auto">
              <a:defRPr/>
            </a:pPr>
            <a:endParaRPr lang="zh-CN" altLang="en-US" sz="1705" noProof="1"/>
          </a:p>
        </p:txBody>
      </p:sp>
      <p:sp>
        <p:nvSpPr>
          <p:cNvPr id="13" name="Freeform 10"/>
          <p:cNvSpPr/>
          <p:nvPr/>
        </p:nvSpPr>
        <p:spPr bwMode="auto">
          <a:xfrm>
            <a:off x="4200525" y="3635375"/>
            <a:ext cx="3790950" cy="666750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fontAlgn="auto">
              <a:lnSpc>
                <a:spcPct val="130000"/>
              </a:lnSpc>
              <a:defRPr/>
            </a:pPr>
            <a:endParaRPr lang="zh-CN" altLang="en-US" sz="1895" kern="0" noProof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200525" y="5205413"/>
            <a:ext cx="655638" cy="233362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lIns="86698" tIns="43349" rIns="86698" bIns="43349"/>
          <a:lstStyle/>
          <a:p>
            <a:pPr fontAlgn="auto">
              <a:defRPr/>
            </a:pPr>
            <a:endParaRPr lang="zh-CN" altLang="en-US" sz="1705" noProof="1"/>
          </a:p>
        </p:txBody>
      </p:sp>
      <p:sp>
        <p:nvSpPr>
          <p:cNvPr id="15" name="Freeform 12"/>
          <p:cNvSpPr/>
          <p:nvPr/>
        </p:nvSpPr>
        <p:spPr bwMode="auto">
          <a:xfrm>
            <a:off x="4200525" y="5434013"/>
            <a:ext cx="3409950" cy="657225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fontAlgn="auto">
              <a:lnSpc>
                <a:spcPct val="130000"/>
              </a:lnSpc>
              <a:defRPr/>
            </a:pPr>
            <a:endParaRPr lang="zh-CN" altLang="en-US" sz="1895" kern="0" noProof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200525" y="2749550"/>
            <a:ext cx="3790950" cy="66516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fontAlgn="auto">
              <a:lnSpc>
                <a:spcPct val="130000"/>
              </a:lnSpc>
              <a:defRPr/>
            </a:pPr>
            <a:endParaRPr lang="zh-CN" altLang="en-US" sz="1895" kern="0" noProof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200525" y="4541838"/>
            <a:ext cx="3790950" cy="663575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fontAlgn="auto">
              <a:lnSpc>
                <a:spcPct val="130000"/>
              </a:lnSpc>
              <a:defRPr/>
            </a:pPr>
            <a:endParaRPr lang="zh-CN" altLang="en-US" sz="1895" kern="0" noProof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4" name="组合 17"/>
          <p:cNvGrpSpPr>
            <a:grpSpLocks/>
          </p:cNvGrpSpPr>
          <p:nvPr/>
        </p:nvGrpSpPr>
        <p:grpSpPr bwMode="auto">
          <a:xfrm>
            <a:off x="4967288" y="5553075"/>
            <a:ext cx="723900" cy="419100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734"/>
              <a:ext cx="204153" cy="344718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grpSp>
          <p:nvGrpSpPr>
            <p:cNvPr id="5175" name="组合 19"/>
            <p:cNvGrpSpPr>
              <a:grpSpLocks/>
            </p:cNvGrpSpPr>
            <p:nvPr/>
          </p:nvGrpSpPr>
          <p:grpSpPr bwMode="auto"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6823" y="5584126"/>
                <a:ext cx="445121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227" y="5905416"/>
                <a:ext cx="28447" cy="2342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770" y="5687876"/>
                <a:ext cx="103750" cy="112117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4122" y="5748118"/>
                <a:ext cx="123831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4" y="5716324"/>
                <a:ext cx="123831" cy="123831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2246" y="5833461"/>
                <a:ext cx="87016" cy="95382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262" y="5781586"/>
                <a:ext cx="117137" cy="12885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</p:grpSp>
      </p:grpSp>
      <p:grpSp>
        <p:nvGrpSpPr>
          <p:cNvPr id="6" name="组合 27"/>
          <p:cNvGrpSpPr>
            <a:grpSpLocks/>
          </p:cNvGrpSpPr>
          <p:nvPr/>
        </p:nvGrpSpPr>
        <p:grpSpPr bwMode="auto">
          <a:xfrm>
            <a:off x="6484938" y="4664075"/>
            <a:ext cx="706437" cy="419100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0964" y="4714682"/>
              <a:ext cx="204481" cy="344718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grpSp>
          <p:nvGrpSpPr>
            <p:cNvPr id="5169" name="组合 29"/>
            <p:cNvGrpSpPr>
              <a:grpSpLocks/>
            </p:cNvGrpSpPr>
            <p:nvPr/>
          </p:nvGrpSpPr>
          <p:grpSpPr bwMode="auto"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2483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3284" y="4818434"/>
                <a:ext cx="197777" cy="192439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595" y="4763211"/>
                <a:ext cx="135761" cy="12885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6032" y="4898756"/>
                <a:ext cx="88832" cy="93710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</p:grpSp>
      </p:grpSp>
      <p:grpSp>
        <p:nvGrpSpPr>
          <p:cNvPr id="8" name="组合 34"/>
          <p:cNvGrpSpPr>
            <a:grpSpLocks/>
          </p:cNvGrpSpPr>
          <p:nvPr/>
        </p:nvGrpSpPr>
        <p:grpSpPr bwMode="auto">
          <a:xfrm>
            <a:off x="6484938" y="2871788"/>
            <a:ext cx="706437" cy="420687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0964" y="2824367"/>
              <a:ext cx="204481" cy="347326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grpSp>
          <p:nvGrpSpPr>
            <p:cNvPr id="5163" name="组合 36"/>
            <p:cNvGrpSpPr>
              <a:grpSpLocks/>
            </p:cNvGrpSpPr>
            <p:nvPr/>
          </p:nvGrpSpPr>
          <p:grpSpPr bwMode="auto"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2483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072" y="2870644"/>
                <a:ext cx="271524" cy="186246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5637" y="3068636"/>
                <a:ext cx="70395" cy="21812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2115" y="3102194"/>
                <a:ext cx="132410" cy="18456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</p:grpSp>
      </p:grpSp>
      <p:grpSp>
        <p:nvGrpSpPr>
          <p:cNvPr id="20" name="组合 44"/>
          <p:cNvGrpSpPr>
            <a:grpSpLocks/>
          </p:cNvGrpSpPr>
          <p:nvPr/>
        </p:nvGrpSpPr>
        <p:grpSpPr bwMode="auto">
          <a:xfrm>
            <a:off x="4967288" y="1971675"/>
            <a:ext cx="723900" cy="415925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1412"/>
              <a:ext cx="204153" cy="348444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grpSp>
          <p:nvGrpSpPr>
            <p:cNvPr id="5159" name="组合 46"/>
            <p:cNvGrpSpPr>
              <a:grpSpLocks/>
            </p:cNvGrpSpPr>
            <p:nvPr/>
          </p:nvGrpSpPr>
          <p:grpSpPr bwMode="auto"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6823" y="1829049"/>
                <a:ext cx="445121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3" y="1906109"/>
                <a:ext cx="277782" cy="284786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</p:grpSp>
      </p:grpSp>
      <p:grpSp>
        <p:nvGrpSpPr>
          <p:cNvPr id="30" name="组合 49"/>
          <p:cNvGrpSpPr>
            <a:grpSpLocks/>
          </p:cNvGrpSpPr>
          <p:nvPr/>
        </p:nvGrpSpPr>
        <p:grpSpPr bwMode="auto">
          <a:xfrm>
            <a:off x="4967288" y="3757613"/>
            <a:ext cx="723900" cy="422275"/>
            <a:chOff x="5238881" y="3710891"/>
            <a:chExt cx="763063" cy="444643"/>
          </a:xfrm>
        </p:grpSpPr>
        <p:sp>
          <p:nvSpPr>
            <p:cNvPr id="51" name="Freeform 82"/>
            <p:cNvSpPr/>
            <p:nvPr/>
          </p:nvSpPr>
          <p:spPr bwMode="auto">
            <a:xfrm>
              <a:off x="5238881" y="3759367"/>
              <a:ext cx="204153" cy="347691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grpSp>
          <p:nvGrpSpPr>
            <p:cNvPr id="5154" name="组合 51"/>
            <p:cNvGrpSpPr>
              <a:grpSpLocks/>
            </p:cNvGrpSpPr>
            <p:nvPr/>
          </p:nvGrpSpPr>
          <p:grpSpPr bwMode="auto"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6823" y="3705153"/>
                <a:ext cx="445121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2206" y="3817149"/>
                <a:ext cx="254355" cy="227336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367" y="3822164"/>
                <a:ext cx="209174" cy="180532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296988" y="1408113"/>
            <a:ext cx="2519362" cy="338137"/>
          </a:xfrm>
          <a:prstGeom prst="rect">
            <a:avLst/>
          </a:prstGeom>
        </p:spPr>
        <p:txBody>
          <a:bodyPr lIns="0" tIns="98480" rIns="0" bIns="9848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515" b="0" noProof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Title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643063" y="1773238"/>
            <a:ext cx="2173287" cy="547687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1296988" y="3260725"/>
            <a:ext cx="2519362" cy="339725"/>
          </a:xfrm>
          <a:prstGeom prst="rect">
            <a:avLst/>
          </a:prstGeom>
        </p:spPr>
        <p:txBody>
          <a:bodyPr lIns="0" tIns="98480" rIns="0" bIns="9848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515" b="0" noProof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Title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1643063" y="3625850"/>
            <a:ext cx="2173287" cy="549275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296988" y="4981575"/>
            <a:ext cx="2519362" cy="338138"/>
          </a:xfrm>
          <a:prstGeom prst="rect">
            <a:avLst/>
          </a:prstGeom>
        </p:spPr>
        <p:txBody>
          <a:bodyPr lIns="0" tIns="98480" rIns="0" bIns="9848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515" b="0" noProof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Title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1643063" y="5345113"/>
            <a:ext cx="2173287" cy="549275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440738" y="1408113"/>
            <a:ext cx="2519362" cy="338137"/>
          </a:xfrm>
          <a:prstGeom prst="rect">
            <a:avLst/>
          </a:prstGeom>
        </p:spPr>
        <p:txBody>
          <a:bodyPr lIns="0" tIns="98480" rIns="0" bIns="9848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515" b="0" noProof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Title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440738" y="1773238"/>
            <a:ext cx="2173287" cy="547687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440738" y="3260725"/>
            <a:ext cx="2519362" cy="339725"/>
          </a:xfrm>
          <a:prstGeom prst="rect">
            <a:avLst/>
          </a:prstGeom>
        </p:spPr>
        <p:txBody>
          <a:bodyPr lIns="0" tIns="98480" rIns="0" bIns="9848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515" b="0" noProof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Title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8440738" y="3625850"/>
            <a:ext cx="2173287" cy="549275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440738" y="4981575"/>
            <a:ext cx="2519362" cy="338138"/>
          </a:xfrm>
          <a:prstGeom prst="rect">
            <a:avLst/>
          </a:prstGeom>
        </p:spPr>
        <p:txBody>
          <a:bodyPr lIns="0" tIns="98480" rIns="0" bIns="9848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515" b="0" noProof="1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Title</a:t>
            </a:r>
          </a:p>
        </p:txBody>
      </p:sp>
      <p:sp>
        <p:nvSpPr>
          <p:cNvPr id="67" name="Text Placeholder 2"/>
          <p:cNvSpPr txBox="1"/>
          <p:nvPr/>
        </p:nvSpPr>
        <p:spPr>
          <a:xfrm>
            <a:off x="8440738" y="5345113"/>
            <a:ext cx="2173287" cy="549275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762125" y="714375"/>
            <a:ext cx="1965325" cy="2444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en-US" altLang="zh-CN" sz="995" b="1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Please replace the written content</a:t>
            </a:r>
            <a:endParaRPr lang="zh-CN" altLang="en-US" sz="995" b="1" noProof="1">
              <a:solidFill>
                <a:srgbClr val="70C4BC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762125" y="409575"/>
            <a:ext cx="620683" cy="35471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705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grpSp>
        <p:nvGrpSpPr>
          <p:cNvPr id="5150" name="组合 3"/>
          <p:cNvGrpSpPr>
            <a:grpSpLocks/>
          </p:cNvGrpSpPr>
          <p:nvPr/>
        </p:nvGrpSpPr>
        <p:grpSpPr bwMode="auto">
          <a:xfrm>
            <a:off x="1003300" y="292100"/>
            <a:ext cx="758825" cy="757238"/>
            <a:chOff x="1580" y="261"/>
            <a:chExt cx="1194" cy="1194"/>
          </a:xfrm>
        </p:grpSpPr>
        <p:sp>
          <p:nvSpPr>
            <p:cNvPr id="3" name="椭圆 2"/>
            <p:cNvSpPr/>
            <p:nvPr/>
          </p:nvSpPr>
          <p:spPr>
            <a:xfrm>
              <a:off x="1607" y="289"/>
              <a:ext cx="1139" cy="1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2" name="椭圆 1"/>
            <p:cNvSpPr/>
            <p:nvPr/>
          </p:nvSpPr>
          <p:spPr>
            <a:xfrm>
              <a:off x="1580" y="261"/>
              <a:ext cx="1194" cy="1194"/>
            </a:xfrm>
            <a:prstGeom prst="ellipse">
              <a:avLst/>
            </a:prstGeom>
            <a:blipFill dpi="0" rotWithShape="1">
              <a:blip r:embed="rId4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</p:spTree>
    <p:custDataLst>
      <p:tags r:id="rId1"/>
    </p:custData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312988" y="4719638"/>
            <a:ext cx="2147887" cy="1200150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fontAlgn="auto">
              <a:lnSpc>
                <a:spcPct val="130000"/>
              </a:lnSpc>
              <a:defRPr/>
            </a:pPr>
            <a:endParaRPr lang="zh-CN" altLang="en-US" sz="1895" kern="0" noProof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835275" y="5316538"/>
            <a:ext cx="1101725" cy="1101725"/>
          </a:xfrm>
          <a:prstGeom prst="ellipse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fontAlgn="auto">
              <a:lnSpc>
                <a:spcPct val="130000"/>
              </a:lnSpc>
              <a:defRPr/>
            </a:pPr>
            <a:endParaRPr lang="zh-CN" altLang="en-US" sz="1895" kern="0" noProof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129088" y="3498850"/>
            <a:ext cx="2147887" cy="1200150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5" kern="0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652963" y="2978150"/>
            <a:ext cx="1101725" cy="1101725"/>
          </a:xfrm>
          <a:prstGeom prst="ellipse">
            <a:avLst/>
          </a:prstGeom>
          <a:solidFill>
            <a:srgbClr val="70C4BC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5" kern="0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5951538" y="4719638"/>
            <a:ext cx="2147887" cy="1200150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fontAlgn="auto">
              <a:lnSpc>
                <a:spcPct val="130000"/>
              </a:lnSpc>
              <a:defRPr/>
            </a:pPr>
            <a:endParaRPr lang="zh-CN" altLang="en-US" sz="1895" kern="0" noProof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475413" y="5316538"/>
            <a:ext cx="1101725" cy="1101725"/>
          </a:xfrm>
          <a:prstGeom prst="ellipse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fontAlgn="auto">
              <a:lnSpc>
                <a:spcPct val="130000"/>
              </a:lnSpc>
              <a:defRPr/>
            </a:pPr>
            <a:endParaRPr lang="zh-CN" altLang="en-US" sz="1895" kern="0" noProof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7766050" y="3498850"/>
            <a:ext cx="2146300" cy="1200150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5" kern="0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288338" y="2978150"/>
            <a:ext cx="1101725" cy="1101725"/>
          </a:xfrm>
          <a:prstGeom prst="ellipse">
            <a:avLst/>
          </a:prstGeom>
          <a:solidFill>
            <a:srgbClr val="70C4BC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lnSpc>
                <a:spcPct val="130000"/>
              </a:lnSpc>
              <a:defRPr/>
            </a:pPr>
            <a:endParaRPr lang="zh-CN" altLang="en-US" sz="1705" kern="0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88" y="4699000"/>
            <a:ext cx="12203112" cy="82550"/>
          </a:xfrm>
          <a:prstGeom prst="rect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lIns="91423" tIns="45712" rIns="91423" bIns="45712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5" kern="0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2908300" y="5611813"/>
            <a:ext cx="944563" cy="6953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75" b="0" noProof="1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275" b="0" noProof="1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725988" y="3273425"/>
            <a:ext cx="942975" cy="6937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75" b="0" noProof="1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275" b="0" noProof="1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361363" y="3273425"/>
            <a:ext cx="942975" cy="6937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75" b="0" noProof="1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275" b="0" noProof="1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548438" y="5611813"/>
            <a:ext cx="942975" cy="6953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75" b="0" noProof="1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275" b="0" noProof="1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520825" y="3554413"/>
            <a:ext cx="2211388" cy="4638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520825" y="3254375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87" name="TextBox 23"/>
          <p:cNvSpPr txBox="1"/>
          <p:nvPr/>
        </p:nvSpPr>
        <p:spPr>
          <a:xfrm>
            <a:off x="4219575" y="5999163"/>
            <a:ext cx="2212975" cy="4638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219575" y="5699125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89" name="TextBox 23"/>
          <p:cNvSpPr txBox="1"/>
          <p:nvPr/>
        </p:nvSpPr>
        <p:spPr>
          <a:xfrm>
            <a:off x="6076950" y="2914650"/>
            <a:ext cx="2211388" cy="4638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076950" y="2614613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91" name="TextBox 23"/>
          <p:cNvSpPr txBox="1"/>
          <p:nvPr/>
        </p:nvSpPr>
        <p:spPr>
          <a:xfrm>
            <a:off x="8469313" y="5434013"/>
            <a:ext cx="2211387" cy="4638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469313" y="5133975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762125" y="714375"/>
            <a:ext cx="1965325" cy="2444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en-US" altLang="zh-CN" sz="995" b="1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Please replace the written content</a:t>
            </a:r>
            <a:endParaRPr lang="zh-CN" altLang="en-US" sz="995" b="1" noProof="1">
              <a:solidFill>
                <a:srgbClr val="70C4BC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762125" y="409575"/>
            <a:ext cx="620683" cy="35471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705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grpSp>
        <p:nvGrpSpPr>
          <p:cNvPr id="6169" name="组合 3"/>
          <p:cNvGrpSpPr>
            <a:grpSpLocks/>
          </p:cNvGrpSpPr>
          <p:nvPr/>
        </p:nvGrpSpPr>
        <p:grpSpPr bwMode="auto">
          <a:xfrm>
            <a:off x="1003300" y="292100"/>
            <a:ext cx="758825" cy="757238"/>
            <a:chOff x="1580" y="261"/>
            <a:chExt cx="1194" cy="1194"/>
          </a:xfrm>
        </p:grpSpPr>
        <p:sp>
          <p:nvSpPr>
            <p:cNvPr id="3" name="椭圆 2"/>
            <p:cNvSpPr/>
            <p:nvPr/>
          </p:nvSpPr>
          <p:spPr>
            <a:xfrm>
              <a:off x="1607" y="289"/>
              <a:ext cx="1139" cy="1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2" name="椭圆 1"/>
            <p:cNvSpPr/>
            <p:nvPr/>
          </p:nvSpPr>
          <p:spPr>
            <a:xfrm>
              <a:off x="1580" y="261"/>
              <a:ext cx="1194" cy="1194"/>
            </a:xfrm>
            <a:prstGeom prst="ellipse">
              <a:avLst/>
            </a:prstGeom>
            <a:blipFill dpi="0" rotWithShape="1">
              <a:blip r:embed="rId3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5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0"/>
          <p:cNvGrpSpPr>
            <a:grpSpLocks/>
          </p:cNvGrpSpPr>
          <p:nvPr/>
        </p:nvGrpSpPr>
        <p:grpSpPr bwMode="auto">
          <a:xfrm>
            <a:off x="4084638" y="1462088"/>
            <a:ext cx="3711575" cy="3865562"/>
            <a:chOff x="2825749" y="2120770"/>
            <a:chExt cx="3465283" cy="3610236"/>
          </a:xfrm>
        </p:grpSpPr>
        <p:sp>
          <p:nvSpPr>
            <p:cNvPr id="3" name="Freeform 18"/>
            <p:cNvSpPr/>
            <p:nvPr/>
          </p:nvSpPr>
          <p:spPr bwMode="auto">
            <a:xfrm>
              <a:off x="2825749" y="5014890"/>
              <a:ext cx="3465283" cy="716116"/>
            </a:xfrm>
            <a:custGeom>
              <a:avLst/>
              <a:gdLst>
                <a:gd name="T0" fmla="*/ 0 w 1530"/>
                <a:gd name="T1" fmla="*/ 0 h 316"/>
                <a:gd name="T2" fmla="*/ 1530 w 1530"/>
                <a:gd name="T3" fmla="*/ 0 h 316"/>
                <a:gd name="T4" fmla="*/ 1530 w 1530"/>
                <a:gd name="T5" fmla="*/ 214 h 316"/>
                <a:gd name="T6" fmla="*/ 1524 w 1530"/>
                <a:gd name="T7" fmla="*/ 228 h 316"/>
                <a:gd name="T8" fmla="*/ 1504 w 1530"/>
                <a:gd name="T9" fmla="*/ 241 h 316"/>
                <a:gd name="T10" fmla="*/ 1469 w 1530"/>
                <a:gd name="T11" fmla="*/ 253 h 316"/>
                <a:gd name="T12" fmla="*/ 1427 w 1530"/>
                <a:gd name="T13" fmla="*/ 265 h 316"/>
                <a:gd name="T14" fmla="*/ 1372 w 1530"/>
                <a:gd name="T15" fmla="*/ 275 h 316"/>
                <a:gd name="T16" fmla="*/ 1307 w 1530"/>
                <a:gd name="T17" fmla="*/ 285 h 316"/>
                <a:gd name="T18" fmla="*/ 1232 w 1530"/>
                <a:gd name="T19" fmla="*/ 296 h 316"/>
                <a:gd name="T20" fmla="*/ 1151 w 1530"/>
                <a:gd name="T21" fmla="*/ 302 h 316"/>
                <a:gd name="T22" fmla="*/ 1063 w 1530"/>
                <a:gd name="T23" fmla="*/ 308 h 316"/>
                <a:gd name="T24" fmla="*/ 968 w 1530"/>
                <a:gd name="T25" fmla="*/ 312 h 316"/>
                <a:gd name="T26" fmla="*/ 869 w 1530"/>
                <a:gd name="T27" fmla="*/ 316 h 316"/>
                <a:gd name="T28" fmla="*/ 765 w 1530"/>
                <a:gd name="T29" fmla="*/ 316 h 316"/>
                <a:gd name="T30" fmla="*/ 662 w 1530"/>
                <a:gd name="T31" fmla="*/ 316 h 316"/>
                <a:gd name="T32" fmla="*/ 562 w 1530"/>
                <a:gd name="T33" fmla="*/ 312 h 316"/>
                <a:gd name="T34" fmla="*/ 467 w 1530"/>
                <a:gd name="T35" fmla="*/ 308 h 316"/>
                <a:gd name="T36" fmla="*/ 380 w 1530"/>
                <a:gd name="T37" fmla="*/ 302 h 316"/>
                <a:gd name="T38" fmla="*/ 298 w 1530"/>
                <a:gd name="T39" fmla="*/ 296 h 316"/>
                <a:gd name="T40" fmla="*/ 223 w 1530"/>
                <a:gd name="T41" fmla="*/ 285 h 316"/>
                <a:gd name="T42" fmla="*/ 158 w 1530"/>
                <a:gd name="T43" fmla="*/ 275 h 316"/>
                <a:gd name="T44" fmla="*/ 104 w 1530"/>
                <a:gd name="T45" fmla="*/ 265 h 316"/>
                <a:gd name="T46" fmla="*/ 59 w 1530"/>
                <a:gd name="T47" fmla="*/ 253 h 316"/>
                <a:gd name="T48" fmla="*/ 27 w 1530"/>
                <a:gd name="T49" fmla="*/ 241 h 316"/>
                <a:gd name="T50" fmla="*/ 6 w 1530"/>
                <a:gd name="T51" fmla="*/ 228 h 316"/>
                <a:gd name="T52" fmla="*/ 0 w 1530"/>
                <a:gd name="T53" fmla="*/ 214 h 316"/>
                <a:gd name="T54" fmla="*/ 0 w 1530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30" h="316">
                  <a:moveTo>
                    <a:pt x="0" y="0"/>
                  </a:moveTo>
                  <a:lnTo>
                    <a:pt x="1530" y="0"/>
                  </a:lnTo>
                  <a:lnTo>
                    <a:pt x="1530" y="214"/>
                  </a:lnTo>
                  <a:lnTo>
                    <a:pt x="1524" y="228"/>
                  </a:lnTo>
                  <a:lnTo>
                    <a:pt x="1504" y="241"/>
                  </a:lnTo>
                  <a:lnTo>
                    <a:pt x="1469" y="253"/>
                  </a:lnTo>
                  <a:lnTo>
                    <a:pt x="1427" y="265"/>
                  </a:lnTo>
                  <a:lnTo>
                    <a:pt x="1372" y="275"/>
                  </a:lnTo>
                  <a:lnTo>
                    <a:pt x="1307" y="285"/>
                  </a:lnTo>
                  <a:lnTo>
                    <a:pt x="1232" y="296"/>
                  </a:lnTo>
                  <a:lnTo>
                    <a:pt x="1151" y="302"/>
                  </a:lnTo>
                  <a:lnTo>
                    <a:pt x="1063" y="308"/>
                  </a:lnTo>
                  <a:lnTo>
                    <a:pt x="968" y="312"/>
                  </a:lnTo>
                  <a:lnTo>
                    <a:pt x="869" y="316"/>
                  </a:lnTo>
                  <a:lnTo>
                    <a:pt x="765" y="316"/>
                  </a:lnTo>
                  <a:lnTo>
                    <a:pt x="662" y="316"/>
                  </a:lnTo>
                  <a:lnTo>
                    <a:pt x="562" y="312"/>
                  </a:lnTo>
                  <a:lnTo>
                    <a:pt x="467" y="308"/>
                  </a:lnTo>
                  <a:lnTo>
                    <a:pt x="380" y="302"/>
                  </a:lnTo>
                  <a:lnTo>
                    <a:pt x="298" y="296"/>
                  </a:lnTo>
                  <a:lnTo>
                    <a:pt x="223" y="285"/>
                  </a:lnTo>
                  <a:lnTo>
                    <a:pt x="158" y="275"/>
                  </a:lnTo>
                  <a:lnTo>
                    <a:pt x="104" y="265"/>
                  </a:lnTo>
                  <a:lnTo>
                    <a:pt x="59" y="253"/>
                  </a:lnTo>
                  <a:lnTo>
                    <a:pt x="27" y="241"/>
                  </a:lnTo>
                  <a:lnTo>
                    <a:pt x="6" y="228"/>
                  </a:lnTo>
                  <a:lnTo>
                    <a:pt x="0" y="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zh-CN" altLang="en-US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" name="Freeform 19"/>
            <p:cNvSpPr/>
            <p:nvPr/>
          </p:nvSpPr>
          <p:spPr bwMode="auto">
            <a:xfrm>
              <a:off x="2825749" y="4779149"/>
              <a:ext cx="3465283" cy="462585"/>
            </a:xfrm>
            <a:custGeom>
              <a:avLst/>
              <a:gdLst>
                <a:gd name="T0" fmla="*/ 765 w 1530"/>
                <a:gd name="T1" fmla="*/ 0 h 204"/>
                <a:gd name="T2" fmla="*/ 869 w 1530"/>
                <a:gd name="T3" fmla="*/ 0 h 204"/>
                <a:gd name="T4" fmla="*/ 968 w 1530"/>
                <a:gd name="T5" fmla="*/ 2 h 204"/>
                <a:gd name="T6" fmla="*/ 1063 w 1530"/>
                <a:gd name="T7" fmla="*/ 8 h 204"/>
                <a:gd name="T8" fmla="*/ 1151 w 1530"/>
                <a:gd name="T9" fmla="*/ 12 h 204"/>
                <a:gd name="T10" fmla="*/ 1232 w 1530"/>
                <a:gd name="T11" fmla="*/ 21 h 204"/>
                <a:gd name="T12" fmla="*/ 1307 w 1530"/>
                <a:gd name="T13" fmla="*/ 29 h 204"/>
                <a:gd name="T14" fmla="*/ 1372 w 1530"/>
                <a:gd name="T15" fmla="*/ 39 h 204"/>
                <a:gd name="T16" fmla="*/ 1427 w 1530"/>
                <a:gd name="T17" fmla="*/ 51 h 204"/>
                <a:gd name="T18" fmla="*/ 1469 w 1530"/>
                <a:gd name="T19" fmla="*/ 61 h 204"/>
                <a:gd name="T20" fmla="*/ 1504 w 1530"/>
                <a:gd name="T21" fmla="*/ 76 h 204"/>
                <a:gd name="T22" fmla="*/ 1524 w 1530"/>
                <a:gd name="T23" fmla="*/ 88 h 204"/>
                <a:gd name="T24" fmla="*/ 1530 w 1530"/>
                <a:gd name="T25" fmla="*/ 102 h 204"/>
                <a:gd name="T26" fmla="*/ 1524 w 1530"/>
                <a:gd name="T27" fmla="*/ 116 h 204"/>
                <a:gd name="T28" fmla="*/ 1504 w 1530"/>
                <a:gd name="T29" fmla="*/ 129 h 204"/>
                <a:gd name="T30" fmla="*/ 1469 w 1530"/>
                <a:gd name="T31" fmla="*/ 143 h 204"/>
                <a:gd name="T32" fmla="*/ 1427 w 1530"/>
                <a:gd name="T33" fmla="*/ 153 h 204"/>
                <a:gd name="T34" fmla="*/ 1372 w 1530"/>
                <a:gd name="T35" fmla="*/ 165 h 204"/>
                <a:gd name="T36" fmla="*/ 1307 w 1530"/>
                <a:gd name="T37" fmla="*/ 175 h 204"/>
                <a:gd name="T38" fmla="*/ 1232 w 1530"/>
                <a:gd name="T39" fmla="*/ 184 h 204"/>
                <a:gd name="T40" fmla="*/ 1151 w 1530"/>
                <a:gd name="T41" fmla="*/ 190 h 204"/>
                <a:gd name="T42" fmla="*/ 1063 w 1530"/>
                <a:gd name="T43" fmla="*/ 196 h 204"/>
                <a:gd name="T44" fmla="*/ 968 w 1530"/>
                <a:gd name="T45" fmla="*/ 202 h 204"/>
                <a:gd name="T46" fmla="*/ 869 w 1530"/>
                <a:gd name="T47" fmla="*/ 204 h 204"/>
                <a:gd name="T48" fmla="*/ 765 w 1530"/>
                <a:gd name="T49" fmla="*/ 204 h 204"/>
                <a:gd name="T50" fmla="*/ 662 w 1530"/>
                <a:gd name="T51" fmla="*/ 204 h 204"/>
                <a:gd name="T52" fmla="*/ 562 w 1530"/>
                <a:gd name="T53" fmla="*/ 202 h 204"/>
                <a:gd name="T54" fmla="*/ 467 w 1530"/>
                <a:gd name="T55" fmla="*/ 196 h 204"/>
                <a:gd name="T56" fmla="*/ 380 w 1530"/>
                <a:gd name="T57" fmla="*/ 190 h 204"/>
                <a:gd name="T58" fmla="*/ 298 w 1530"/>
                <a:gd name="T59" fmla="*/ 184 h 204"/>
                <a:gd name="T60" fmla="*/ 223 w 1530"/>
                <a:gd name="T61" fmla="*/ 175 h 204"/>
                <a:gd name="T62" fmla="*/ 158 w 1530"/>
                <a:gd name="T63" fmla="*/ 165 h 204"/>
                <a:gd name="T64" fmla="*/ 104 w 1530"/>
                <a:gd name="T65" fmla="*/ 153 h 204"/>
                <a:gd name="T66" fmla="*/ 59 w 1530"/>
                <a:gd name="T67" fmla="*/ 143 h 204"/>
                <a:gd name="T68" fmla="*/ 27 w 1530"/>
                <a:gd name="T69" fmla="*/ 129 h 204"/>
                <a:gd name="T70" fmla="*/ 6 w 1530"/>
                <a:gd name="T71" fmla="*/ 116 h 204"/>
                <a:gd name="T72" fmla="*/ 0 w 1530"/>
                <a:gd name="T73" fmla="*/ 102 h 204"/>
                <a:gd name="T74" fmla="*/ 6 w 1530"/>
                <a:gd name="T75" fmla="*/ 88 h 204"/>
                <a:gd name="T76" fmla="*/ 27 w 1530"/>
                <a:gd name="T77" fmla="*/ 76 h 204"/>
                <a:gd name="T78" fmla="*/ 59 w 1530"/>
                <a:gd name="T79" fmla="*/ 61 h 204"/>
                <a:gd name="T80" fmla="*/ 104 w 1530"/>
                <a:gd name="T81" fmla="*/ 51 h 204"/>
                <a:gd name="T82" fmla="*/ 158 w 1530"/>
                <a:gd name="T83" fmla="*/ 39 h 204"/>
                <a:gd name="T84" fmla="*/ 223 w 1530"/>
                <a:gd name="T85" fmla="*/ 29 h 204"/>
                <a:gd name="T86" fmla="*/ 298 w 1530"/>
                <a:gd name="T87" fmla="*/ 21 h 204"/>
                <a:gd name="T88" fmla="*/ 380 w 1530"/>
                <a:gd name="T89" fmla="*/ 12 h 204"/>
                <a:gd name="T90" fmla="*/ 467 w 1530"/>
                <a:gd name="T91" fmla="*/ 8 h 204"/>
                <a:gd name="T92" fmla="*/ 562 w 1530"/>
                <a:gd name="T93" fmla="*/ 2 h 204"/>
                <a:gd name="T94" fmla="*/ 662 w 1530"/>
                <a:gd name="T95" fmla="*/ 0 h 204"/>
                <a:gd name="T96" fmla="*/ 765 w 1530"/>
                <a:gd name="T9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0" h="204">
                  <a:moveTo>
                    <a:pt x="765" y="0"/>
                  </a:moveTo>
                  <a:lnTo>
                    <a:pt x="869" y="0"/>
                  </a:lnTo>
                  <a:lnTo>
                    <a:pt x="968" y="2"/>
                  </a:lnTo>
                  <a:lnTo>
                    <a:pt x="1063" y="8"/>
                  </a:lnTo>
                  <a:lnTo>
                    <a:pt x="1151" y="12"/>
                  </a:lnTo>
                  <a:lnTo>
                    <a:pt x="1232" y="21"/>
                  </a:lnTo>
                  <a:lnTo>
                    <a:pt x="1307" y="29"/>
                  </a:lnTo>
                  <a:lnTo>
                    <a:pt x="1372" y="39"/>
                  </a:lnTo>
                  <a:lnTo>
                    <a:pt x="1427" y="51"/>
                  </a:lnTo>
                  <a:lnTo>
                    <a:pt x="1469" y="61"/>
                  </a:lnTo>
                  <a:lnTo>
                    <a:pt x="1504" y="76"/>
                  </a:lnTo>
                  <a:lnTo>
                    <a:pt x="1524" y="88"/>
                  </a:lnTo>
                  <a:lnTo>
                    <a:pt x="1530" y="102"/>
                  </a:lnTo>
                  <a:lnTo>
                    <a:pt x="1524" y="116"/>
                  </a:lnTo>
                  <a:lnTo>
                    <a:pt x="1504" y="129"/>
                  </a:lnTo>
                  <a:lnTo>
                    <a:pt x="1469" y="143"/>
                  </a:lnTo>
                  <a:lnTo>
                    <a:pt x="1427" y="153"/>
                  </a:lnTo>
                  <a:lnTo>
                    <a:pt x="1372" y="165"/>
                  </a:lnTo>
                  <a:lnTo>
                    <a:pt x="1307" y="175"/>
                  </a:lnTo>
                  <a:lnTo>
                    <a:pt x="1232" y="184"/>
                  </a:lnTo>
                  <a:lnTo>
                    <a:pt x="1151" y="190"/>
                  </a:lnTo>
                  <a:lnTo>
                    <a:pt x="1063" y="196"/>
                  </a:lnTo>
                  <a:lnTo>
                    <a:pt x="968" y="202"/>
                  </a:lnTo>
                  <a:lnTo>
                    <a:pt x="869" y="204"/>
                  </a:lnTo>
                  <a:lnTo>
                    <a:pt x="765" y="204"/>
                  </a:lnTo>
                  <a:lnTo>
                    <a:pt x="662" y="204"/>
                  </a:lnTo>
                  <a:lnTo>
                    <a:pt x="562" y="202"/>
                  </a:lnTo>
                  <a:lnTo>
                    <a:pt x="467" y="196"/>
                  </a:lnTo>
                  <a:lnTo>
                    <a:pt x="380" y="190"/>
                  </a:lnTo>
                  <a:lnTo>
                    <a:pt x="298" y="184"/>
                  </a:lnTo>
                  <a:lnTo>
                    <a:pt x="223" y="175"/>
                  </a:lnTo>
                  <a:lnTo>
                    <a:pt x="158" y="165"/>
                  </a:lnTo>
                  <a:lnTo>
                    <a:pt x="104" y="153"/>
                  </a:lnTo>
                  <a:lnTo>
                    <a:pt x="59" y="143"/>
                  </a:lnTo>
                  <a:lnTo>
                    <a:pt x="27" y="129"/>
                  </a:lnTo>
                  <a:lnTo>
                    <a:pt x="6" y="116"/>
                  </a:lnTo>
                  <a:lnTo>
                    <a:pt x="0" y="102"/>
                  </a:lnTo>
                  <a:lnTo>
                    <a:pt x="6" y="88"/>
                  </a:lnTo>
                  <a:lnTo>
                    <a:pt x="27" y="76"/>
                  </a:lnTo>
                  <a:lnTo>
                    <a:pt x="59" y="61"/>
                  </a:lnTo>
                  <a:lnTo>
                    <a:pt x="104" y="51"/>
                  </a:lnTo>
                  <a:lnTo>
                    <a:pt x="158" y="39"/>
                  </a:lnTo>
                  <a:lnTo>
                    <a:pt x="223" y="29"/>
                  </a:lnTo>
                  <a:lnTo>
                    <a:pt x="298" y="21"/>
                  </a:lnTo>
                  <a:lnTo>
                    <a:pt x="380" y="12"/>
                  </a:lnTo>
                  <a:lnTo>
                    <a:pt x="467" y="8"/>
                  </a:lnTo>
                  <a:lnTo>
                    <a:pt x="562" y="2"/>
                  </a:lnTo>
                  <a:lnTo>
                    <a:pt x="662" y="0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rgbClr val="39A097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zh-CN" altLang="en-US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7" name="Freeform 22"/>
            <p:cNvSpPr/>
            <p:nvPr/>
          </p:nvSpPr>
          <p:spPr bwMode="auto">
            <a:xfrm>
              <a:off x="3065858" y="4544891"/>
              <a:ext cx="2988028" cy="603436"/>
            </a:xfrm>
            <a:custGeom>
              <a:avLst/>
              <a:gdLst>
                <a:gd name="T0" fmla="*/ 0 w 1319"/>
                <a:gd name="T1" fmla="*/ 0 h 267"/>
                <a:gd name="T2" fmla="*/ 1319 w 1319"/>
                <a:gd name="T3" fmla="*/ 0 h 267"/>
                <a:gd name="T4" fmla="*/ 1319 w 1319"/>
                <a:gd name="T5" fmla="*/ 177 h 267"/>
                <a:gd name="T6" fmla="*/ 1310 w 1319"/>
                <a:gd name="T7" fmla="*/ 192 h 267"/>
                <a:gd name="T8" fmla="*/ 1290 w 1319"/>
                <a:gd name="T9" fmla="*/ 204 h 267"/>
                <a:gd name="T10" fmla="*/ 1258 w 1319"/>
                <a:gd name="T11" fmla="*/ 216 h 267"/>
                <a:gd name="T12" fmla="*/ 1213 w 1319"/>
                <a:gd name="T13" fmla="*/ 226 h 267"/>
                <a:gd name="T14" fmla="*/ 1156 w 1319"/>
                <a:gd name="T15" fmla="*/ 237 h 267"/>
                <a:gd name="T16" fmla="*/ 1091 w 1319"/>
                <a:gd name="T17" fmla="*/ 245 h 267"/>
                <a:gd name="T18" fmla="*/ 1018 w 1319"/>
                <a:gd name="T19" fmla="*/ 253 h 267"/>
                <a:gd name="T20" fmla="*/ 937 w 1319"/>
                <a:gd name="T21" fmla="*/ 259 h 267"/>
                <a:gd name="T22" fmla="*/ 850 w 1319"/>
                <a:gd name="T23" fmla="*/ 263 h 267"/>
                <a:gd name="T24" fmla="*/ 757 w 1319"/>
                <a:gd name="T25" fmla="*/ 265 h 267"/>
                <a:gd name="T26" fmla="*/ 659 w 1319"/>
                <a:gd name="T27" fmla="*/ 267 h 267"/>
                <a:gd name="T28" fmla="*/ 562 w 1319"/>
                <a:gd name="T29" fmla="*/ 265 h 267"/>
                <a:gd name="T30" fmla="*/ 468 w 1319"/>
                <a:gd name="T31" fmla="*/ 263 h 267"/>
                <a:gd name="T32" fmla="*/ 381 w 1319"/>
                <a:gd name="T33" fmla="*/ 259 h 267"/>
                <a:gd name="T34" fmla="*/ 300 w 1319"/>
                <a:gd name="T35" fmla="*/ 253 h 267"/>
                <a:gd name="T36" fmla="*/ 227 w 1319"/>
                <a:gd name="T37" fmla="*/ 245 h 267"/>
                <a:gd name="T38" fmla="*/ 162 w 1319"/>
                <a:gd name="T39" fmla="*/ 237 h 267"/>
                <a:gd name="T40" fmla="*/ 105 w 1319"/>
                <a:gd name="T41" fmla="*/ 226 h 267"/>
                <a:gd name="T42" fmla="*/ 61 w 1319"/>
                <a:gd name="T43" fmla="*/ 216 h 267"/>
                <a:gd name="T44" fmla="*/ 28 w 1319"/>
                <a:gd name="T45" fmla="*/ 204 h 267"/>
                <a:gd name="T46" fmla="*/ 6 w 1319"/>
                <a:gd name="T47" fmla="*/ 192 h 267"/>
                <a:gd name="T48" fmla="*/ 0 w 1319"/>
                <a:gd name="T49" fmla="*/ 177 h 267"/>
                <a:gd name="T50" fmla="*/ 0 w 1319"/>
                <a:gd name="T5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9" h="267">
                  <a:moveTo>
                    <a:pt x="0" y="0"/>
                  </a:moveTo>
                  <a:lnTo>
                    <a:pt x="1319" y="0"/>
                  </a:lnTo>
                  <a:lnTo>
                    <a:pt x="1319" y="177"/>
                  </a:lnTo>
                  <a:lnTo>
                    <a:pt x="1310" y="192"/>
                  </a:lnTo>
                  <a:lnTo>
                    <a:pt x="1290" y="204"/>
                  </a:lnTo>
                  <a:lnTo>
                    <a:pt x="1258" y="216"/>
                  </a:lnTo>
                  <a:lnTo>
                    <a:pt x="1213" y="226"/>
                  </a:lnTo>
                  <a:lnTo>
                    <a:pt x="1156" y="237"/>
                  </a:lnTo>
                  <a:lnTo>
                    <a:pt x="1091" y="245"/>
                  </a:lnTo>
                  <a:lnTo>
                    <a:pt x="1018" y="253"/>
                  </a:lnTo>
                  <a:lnTo>
                    <a:pt x="937" y="259"/>
                  </a:lnTo>
                  <a:lnTo>
                    <a:pt x="850" y="263"/>
                  </a:lnTo>
                  <a:lnTo>
                    <a:pt x="757" y="265"/>
                  </a:lnTo>
                  <a:lnTo>
                    <a:pt x="659" y="267"/>
                  </a:lnTo>
                  <a:lnTo>
                    <a:pt x="562" y="265"/>
                  </a:lnTo>
                  <a:lnTo>
                    <a:pt x="468" y="263"/>
                  </a:lnTo>
                  <a:lnTo>
                    <a:pt x="381" y="259"/>
                  </a:lnTo>
                  <a:lnTo>
                    <a:pt x="300" y="253"/>
                  </a:lnTo>
                  <a:lnTo>
                    <a:pt x="227" y="245"/>
                  </a:lnTo>
                  <a:lnTo>
                    <a:pt x="162" y="237"/>
                  </a:lnTo>
                  <a:lnTo>
                    <a:pt x="105" y="226"/>
                  </a:lnTo>
                  <a:lnTo>
                    <a:pt x="61" y="216"/>
                  </a:lnTo>
                  <a:lnTo>
                    <a:pt x="28" y="204"/>
                  </a:lnTo>
                  <a:lnTo>
                    <a:pt x="6" y="192"/>
                  </a:lnTo>
                  <a:lnTo>
                    <a:pt x="0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D24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zh-CN" altLang="en-US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Freeform 23"/>
            <p:cNvSpPr/>
            <p:nvPr/>
          </p:nvSpPr>
          <p:spPr bwMode="auto">
            <a:xfrm>
              <a:off x="3065858" y="4343252"/>
              <a:ext cx="2988028" cy="400314"/>
            </a:xfrm>
            <a:custGeom>
              <a:avLst/>
              <a:gdLst>
                <a:gd name="T0" fmla="*/ 659 w 1319"/>
                <a:gd name="T1" fmla="*/ 0 h 177"/>
                <a:gd name="T2" fmla="*/ 757 w 1319"/>
                <a:gd name="T3" fmla="*/ 2 h 177"/>
                <a:gd name="T4" fmla="*/ 850 w 1319"/>
                <a:gd name="T5" fmla="*/ 4 h 177"/>
                <a:gd name="T6" fmla="*/ 937 w 1319"/>
                <a:gd name="T7" fmla="*/ 8 h 177"/>
                <a:gd name="T8" fmla="*/ 1018 w 1319"/>
                <a:gd name="T9" fmla="*/ 14 h 177"/>
                <a:gd name="T10" fmla="*/ 1091 w 1319"/>
                <a:gd name="T11" fmla="*/ 22 h 177"/>
                <a:gd name="T12" fmla="*/ 1156 w 1319"/>
                <a:gd name="T13" fmla="*/ 30 h 177"/>
                <a:gd name="T14" fmla="*/ 1213 w 1319"/>
                <a:gd name="T15" fmla="*/ 40 h 177"/>
                <a:gd name="T16" fmla="*/ 1258 w 1319"/>
                <a:gd name="T17" fmla="*/ 50 h 177"/>
                <a:gd name="T18" fmla="*/ 1290 w 1319"/>
                <a:gd name="T19" fmla="*/ 63 h 177"/>
                <a:gd name="T20" fmla="*/ 1310 w 1319"/>
                <a:gd name="T21" fmla="*/ 75 h 177"/>
                <a:gd name="T22" fmla="*/ 1319 w 1319"/>
                <a:gd name="T23" fmla="*/ 89 h 177"/>
                <a:gd name="T24" fmla="*/ 1310 w 1319"/>
                <a:gd name="T25" fmla="*/ 101 h 177"/>
                <a:gd name="T26" fmla="*/ 1290 w 1319"/>
                <a:gd name="T27" fmla="*/ 114 h 177"/>
                <a:gd name="T28" fmla="*/ 1258 w 1319"/>
                <a:gd name="T29" fmla="*/ 126 h 177"/>
                <a:gd name="T30" fmla="*/ 1213 w 1319"/>
                <a:gd name="T31" fmla="*/ 136 h 177"/>
                <a:gd name="T32" fmla="*/ 1156 w 1319"/>
                <a:gd name="T33" fmla="*/ 146 h 177"/>
                <a:gd name="T34" fmla="*/ 1091 w 1319"/>
                <a:gd name="T35" fmla="*/ 156 h 177"/>
                <a:gd name="T36" fmla="*/ 1018 w 1319"/>
                <a:gd name="T37" fmla="*/ 163 h 177"/>
                <a:gd name="T38" fmla="*/ 937 w 1319"/>
                <a:gd name="T39" fmla="*/ 169 h 177"/>
                <a:gd name="T40" fmla="*/ 850 w 1319"/>
                <a:gd name="T41" fmla="*/ 173 h 177"/>
                <a:gd name="T42" fmla="*/ 757 w 1319"/>
                <a:gd name="T43" fmla="*/ 177 h 177"/>
                <a:gd name="T44" fmla="*/ 659 w 1319"/>
                <a:gd name="T45" fmla="*/ 177 h 177"/>
                <a:gd name="T46" fmla="*/ 562 w 1319"/>
                <a:gd name="T47" fmla="*/ 177 h 177"/>
                <a:gd name="T48" fmla="*/ 468 w 1319"/>
                <a:gd name="T49" fmla="*/ 173 h 177"/>
                <a:gd name="T50" fmla="*/ 381 w 1319"/>
                <a:gd name="T51" fmla="*/ 169 h 177"/>
                <a:gd name="T52" fmla="*/ 300 w 1319"/>
                <a:gd name="T53" fmla="*/ 163 h 177"/>
                <a:gd name="T54" fmla="*/ 227 w 1319"/>
                <a:gd name="T55" fmla="*/ 156 h 177"/>
                <a:gd name="T56" fmla="*/ 162 w 1319"/>
                <a:gd name="T57" fmla="*/ 146 h 177"/>
                <a:gd name="T58" fmla="*/ 105 w 1319"/>
                <a:gd name="T59" fmla="*/ 136 h 177"/>
                <a:gd name="T60" fmla="*/ 61 w 1319"/>
                <a:gd name="T61" fmla="*/ 126 h 177"/>
                <a:gd name="T62" fmla="*/ 28 w 1319"/>
                <a:gd name="T63" fmla="*/ 114 h 177"/>
                <a:gd name="T64" fmla="*/ 6 w 1319"/>
                <a:gd name="T65" fmla="*/ 101 h 177"/>
                <a:gd name="T66" fmla="*/ 0 w 1319"/>
                <a:gd name="T67" fmla="*/ 89 h 177"/>
                <a:gd name="T68" fmla="*/ 6 w 1319"/>
                <a:gd name="T69" fmla="*/ 75 h 177"/>
                <a:gd name="T70" fmla="*/ 28 w 1319"/>
                <a:gd name="T71" fmla="*/ 63 h 177"/>
                <a:gd name="T72" fmla="*/ 61 w 1319"/>
                <a:gd name="T73" fmla="*/ 50 h 177"/>
                <a:gd name="T74" fmla="*/ 105 w 1319"/>
                <a:gd name="T75" fmla="*/ 40 h 177"/>
                <a:gd name="T76" fmla="*/ 162 w 1319"/>
                <a:gd name="T77" fmla="*/ 30 h 177"/>
                <a:gd name="T78" fmla="*/ 227 w 1319"/>
                <a:gd name="T79" fmla="*/ 22 h 177"/>
                <a:gd name="T80" fmla="*/ 300 w 1319"/>
                <a:gd name="T81" fmla="*/ 14 h 177"/>
                <a:gd name="T82" fmla="*/ 381 w 1319"/>
                <a:gd name="T83" fmla="*/ 8 h 177"/>
                <a:gd name="T84" fmla="*/ 468 w 1319"/>
                <a:gd name="T85" fmla="*/ 4 h 177"/>
                <a:gd name="T86" fmla="*/ 562 w 1319"/>
                <a:gd name="T87" fmla="*/ 2 h 177"/>
                <a:gd name="T88" fmla="*/ 659 w 1319"/>
                <a:gd name="T8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9" h="177">
                  <a:moveTo>
                    <a:pt x="659" y="0"/>
                  </a:moveTo>
                  <a:lnTo>
                    <a:pt x="757" y="2"/>
                  </a:lnTo>
                  <a:lnTo>
                    <a:pt x="850" y="4"/>
                  </a:lnTo>
                  <a:lnTo>
                    <a:pt x="937" y="8"/>
                  </a:lnTo>
                  <a:lnTo>
                    <a:pt x="1018" y="14"/>
                  </a:lnTo>
                  <a:lnTo>
                    <a:pt x="1091" y="22"/>
                  </a:lnTo>
                  <a:lnTo>
                    <a:pt x="1156" y="30"/>
                  </a:lnTo>
                  <a:lnTo>
                    <a:pt x="1213" y="40"/>
                  </a:lnTo>
                  <a:lnTo>
                    <a:pt x="1258" y="50"/>
                  </a:lnTo>
                  <a:lnTo>
                    <a:pt x="1290" y="63"/>
                  </a:lnTo>
                  <a:lnTo>
                    <a:pt x="1310" y="75"/>
                  </a:lnTo>
                  <a:lnTo>
                    <a:pt x="1319" y="89"/>
                  </a:lnTo>
                  <a:lnTo>
                    <a:pt x="1310" y="101"/>
                  </a:lnTo>
                  <a:lnTo>
                    <a:pt x="1290" y="114"/>
                  </a:lnTo>
                  <a:lnTo>
                    <a:pt x="1258" y="126"/>
                  </a:lnTo>
                  <a:lnTo>
                    <a:pt x="1213" y="136"/>
                  </a:lnTo>
                  <a:lnTo>
                    <a:pt x="1156" y="146"/>
                  </a:lnTo>
                  <a:lnTo>
                    <a:pt x="1091" y="156"/>
                  </a:lnTo>
                  <a:lnTo>
                    <a:pt x="1018" y="163"/>
                  </a:lnTo>
                  <a:lnTo>
                    <a:pt x="937" y="169"/>
                  </a:lnTo>
                  <a:lnTo>
                    <a:pt x="850" y="173"/>
                  </a:lnTo>
                  <a:lnTo>
                    <a:pt x="757" y="177"/>
                  </a:lnTo>
                  <a:lnTo>
                    <a:pt x="659" y="177"/>
                  </a:lnTo>
                  <a:lnTo>
                    <a:pt x="562" y="177"/>
                  </a:lnTo>
                  <a:lnTo>
                    <a:pt x="468" y="173"/>
                  </a:lnTo>
                  <a:lnTo>
                    <a:pt x="381" y="169"/>
                  </a:lnTo>
                  <a:lnTo>
                    <a:pt x="300" y="163"/>
                  </a:lnTo>
                  <a:lnTo>
                    <a:pt x="227" y="156"/>
                  </a:lnTo>
                  <a:lnTo>
                    <a:pt x="162" y="146"/>
                  </a:lnTo>
                  <a:lnTo>
                    <a:pt x="105" y="136"/>
                  </a:lnTo>
                  <a:lnTo>
                    <a:pt x="61" y="126"/>
                  </a:lnTo>
                  <a:lnTo>
                    <a:pt x="28" y="114"/>
                  </a:lnTo>
                  <a:lnTo>
                    <a:pt x="6" y="101"/>
                  </a:lnTo>
                  <a:lnTo>
                    <a:pt x="0" y="89"/>
                  </a:lnTo>
                  <a:lnTo>
                    <a:pt x="6" y="75"/>
                  </a:lnTo>
                  <a:lnTo>
                    <a:pt x="28" y="63"/>
                  </a:lnTo>
                  <a:lnTo>
                    <a:pt x="61" y="50"/>
                  </a:lnTo>
                  <a:lnTo>
                    <a:pt x="105" y="40"/>
                  </a:lnTo>
                  <a:lnTo>
                    <a:pt x="162" y="30"/>
                  </a:lnTo>
                  <a:lnTo>
                    <a:pt x="227" y="22"/>
                  </a:lnTo>
                  <a:lnTo>
                    <a:pt x="300" y="14"/>
                  </a:lnTo>
                  <a:lnTo>
                    <a:pt x="381" y="8"/>
                  </a:lnTo>
                  <a:lnTo>
                    <a:pt x="468" y="4"/>
                  </a:lnTo>
                  <a:lnTo>
                    <a:pt x="562" y="2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19D7F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zh-CN" altLang="en-US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Freeform 26"/>
            <p:cNvSpPr/>
            <p:nvPr/>
          </p:nvSpPr>
          <p:spPr bwMode="auto">
            <a:xfrm>
              <a:off x="3289664" y="4143095"/>
              <a:ext cx="2537453" cy="520407"/>
            </a:xfrm>
            <a:custGeom>
              <a:avLst/>
              <a:gdLst>
                <a:gd name="T0" fmla="*/ 0 w 1120"/>
                <a:gd name="T1" fmla="*/ 0 h 230"/>
                <a:gd name="T2" fmla="*/ 1120 w 1120"/>
                <a:gd name="T3" fmla="*/ 0 h 230"/>
                <a:gd name="T4" fmla="*/ 1120 w 1120"/>
                <a:gd name="T5" fmla="*/ 153 h 230"/>
                <a:gd name="T6" fmla="*/ 1114 w 1120"/>
                <a:gd name="T7" fmla="*/ 167 h 230"/>
                <a:gd name="T8" fmla="*/ 1092 w 1120"/>
                <a:gd name="T9" fmla="*/ 177 h 230"/>
                <a:gd name="T10" fmla="*/ 1057 w 1120"/>
                <a:gd name="T11" fmla="*/ 189 h 230"/>
                <a:gd name="T12" fmla="*/ 1013 w 1120"/>
                <a:gd name="T13" fmla="*/ 200 h 230"/>
                <a:gd name="T14" fmla="*/ 956 w 1120"/>
                <a:gd name="T15" fmla="*/ 208 h 230"/>
                <a:gd name="T16" fmla="*/ 891 w 1120"/>
                <a:gd name="T17" fmla="*/ 216 h 230"/>
                <a:gd name="T18" fmla="*/ 818 w 1120"/>
                <a:gd name="T19" fmla="*/ 222 h 230"/>
                <a:gd name="T20" fmla="*/ 737 w 1120"/>
                <a:gd name="T21" fmla="*/ 226 h 230"/>
                <a:gd name="T22" fmla="*/ 651 w 1120"/>
                <a:gd name="T23" fmla="*/ 230 h 230"/>
                <a:gd name="T24" fmla="*/ 560 w 1120"/>
                <a:gd name="T25" fmla="*/ 230 h 230"/>
                <a:gd name="T26" fmla="*/ 469 w 1120"/>
                <a:gd name="T27" fmla="*/ 230 h 230"/>
                <a:gd name="T28" fmla="*/ 384 w 1120"/>
                <a:gd name="T29" fmla="*/ 226 h 230"/>
                <a:gd name="T30" fmla="*/ 302 w 1120"/>
                <a:gd name="T31" fmla="*/ 222 h 230"/>
                <a:gd name="T32" fmla="*/ 229 w 1120"/>
                <a:gd name="T33" fmla="*/ 216 h 230"/>
                <a:gd name="T34" fmla="*/ 164 w 1120"/>
                <a:gd name="T35" fmla="*/ 208 h 230"/>
                <a:gd name="T36" fmla="*/ 108 w 1120"/>
                <a:gd name="T37" fmla="*/ 200 h 230"/>
                <a:gd name="T38" fmla="*/ 63 w 1120"/>
                <a:gd name="T39" fmla="*/ 189 h 230"/>
                <a:gd name="T40" fmla="*/ 29 w 1120"/>
                <a:gd name="T41" fmla="*/ 177 h 230"/>
                <a:gd name="T42" fmla="*/ 6 w 1120"/>
                <a:gd name="T43" fmla="*/ 167 h 230"/>
                <a:gd name="T44" fmla="*/ 0 w 1120"/>
                <a:gd name="T45" fmla="*/ 153 h 230"/>
                <a:gd name="T46" fmla="*/ 0 w 1120"/>
                <a:gd name="T4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20" h="230">
                  <a:moveTo>
                    <a:pt x="0" y="0"/>
                  </a:moveTo>
                  <a:lnTo>
                    <a:pt x="1120" y="0"/>
                  </a:lnTo>
                  <a:lnTo>
                    <a:pt x="1120" y="153"/>
                  </a:lnTo>
                  <a:lnTo>
                    <a:pt x="1114" y="167"/>
                  </a:lnTo>
                  <a:lnTo>
                    <a:pt x="1092" y="177"/>
                  </a:lnTo>
                  <a:lnTo>
                    <a:pt x="1057" y="189"/>
                  </a:lnTo>
                  <a:lnTo>
                    <a:pt x="1013" y="200"/>
                  </a:lnTo>
                  <a:lnTo>
                    <a:pt x="956" y="208"/>
                  </a:lnTo>
                  <a:lnTo>
                    <a:pt x="891" y="216"/>
                  </a:lnTo>
                  <a:lnTo>
                    <a:pt x="818" y="222"/>
                  </a:lnTo>
                  <a:lnTo>
                    <a:pt x="737" y="226"/>
                  </a:lnTo>
                  <a:lnTo>
                    <a:pt x="651" y="230"/>
                  </a:lnTo>
                  <a:lnTo>
                    <a:pt x="560" y="230"/>
                  </a:lnTo>
                  <a:lnTo>
                    <a:pt x="469" y="230"/>
                  </a:lnTo>
                  <a:lnTo>
                    <a:pt x="384" y="226"/>
                  </a:lnTo>
                  <a:lnTo>
                    <a:pt x="302" y="222"/>
                  </a:lnTo>
                  <a:lnTo>
                    <a:pt x="229" y="216"/>
                  </a:lnTo>
                  <a:lnTo>
                    <a:pt x="164" y="208"/>
                  </a:lnTo>
                  <a:lnTo>
                    <a:pt x="108" y="200"/>
                  </a:lnTo>
                  <a:lnTo>
                    <a:pt x="63" y="189"/>
                  </a:lnTo>
                  <a:lnTo>
                    <a:pt x="29" y="177"/>
                  </a:lnTo>
                  <a:lnTo>
                    <a:pt x="6" y="167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zh-CN" altLang="en-US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Freeform 27"/>
            <p:cNvSpPr/>
            <p:nvPr/>
          </p:nvSpPr>
          <p:spPr bwMode="auto">
            <a:xfrm>
              <a:off x="3289664" y="3966660"/>
              <a:ext cx="2537453" cy="346939"/>
            </a:xfrm>
            <a:custGeom>
              <a:avLst/>
              <a:gdLst>
                <a:gd name="T0" fmla="*/ 560 w 1120"/>
                <a:gd name="T1" fmla="*/ 0 h 153"/>
                <a:gd name="T2" fmla="*/ 651 w 1120"/>
                <a:gd name="T3" fmla="*/ 0 h 153"/>
                <a:gd name="T4" fmla="*/ 737 w 1120"/>
                <a:gd name="T5" fmla="*/ 4 h 153"/>
                <a:gd name="T6" fmla="*/ 818 w 1120"/>
                <a:gd name="T7" fmla="*/ 9 h 153"/>
                <a:gd name="T8" fmla="*/ 891 w 1120"/>
                <a:gd name="T9" fmla="*/ 15 h 153"/>
                <a:gd name="T10" fmla="*/ 956 w 1120"/>
                <a:gd name="T11" fmla="*/ 23 h 153"/>
                <a:gd name="T12" fmla="*/ 1013 w 1120"/>
                <a:gd name="T13" fmla="*/ 31 h 153"/>
                <a:gd name="T14" fmla="*/ 1057 w 1120"/>
                <a:gd name="T15" fmla="*/ 41 h 153"/>
                <a:gd name="T16" fmla="*/ 1092 w 1120"/>
                <a:gd name="T17" fmla="*/ 53 h 153"/>
                <a:gd name="T18" fmla="*/ 1114 w 1120"/>
                <a:gd name="T19" fmla="*/ 64 h 153"/>
                <a:gd name="T20" fmla="*/ 1120 w 1120"/>
                <a:gd name="T21" fmla="*/ 76 h 153"/>
                <a:gd name="T22" fmla="*/ 1114 w 1120"/>
                <a:gd name="T23" fmla="*/ 90 h 153"/>
                <a:gd name="T24" fmla="*/ 1092 w 1120"/>
                <a:gd name="T25" fmla="*/ 100 h 153"/>
                <a:gd name="T26" fmla="*/ 1057 w 1120"/>
                <a:gd name="T27" fmla="*/ 113 h 153"/>
                <a:gd name="T28" fmla="*/ 1013 w 1120"/>
                <a:gd name="T29" fmla="*/ 123 h 153"/>
                <a:gd name="T30" fmla="*/ 956 w 1120"/>
                <a:gd name="T31" fmla="*/ 131 h 153"/>
                <a:gd name="T32" fmla="*/ 891 w 1120"/>
                <a:gd name="T33" fmla="*/ 139 h 153"/>
                <a:gd name="T34" fmla="*/ 818 w 1120"/>
                <a:gd name="T35" fmla="*/ 145 h 153"/>
                <a:gd name="T36" fmla="*/ 737 w 1120"/>
                <a:gd name="T37" fmla="*/ 149 h 153"/>
                <a:gd name="T38" fmla="*/ 651 w 1120"/>
                <a:gd name="T39" fmla="*/ 153 h 153"/>
                <a:gd name="T40" fmla="*/ 560 w 1120"/>
                <a:gd name="T41" fmla="*/ 153 h 153"/>
                <a:gd name="T42" fmla="*/ 469 w 1120"/>
                <a:gd name="T43" fmla="*/ 153 h 153"/>
                <a:gd name="T44" fmla="*/ 384 w 1120"/>
                <a:gd name="T45" fmla="*/ 149 h 153"/>
                <a:gd name="T46" fmla="*/ 302 w 1120"/>
                <a:gd name="T47" fmla="*/ 145 h 153"/>
                <a:gd name="T48" fmla="*/ 229 w 1120"/>
                <a:gd name="T49" fmla="*/ 139 h 153"/>
                <a:gd name="T50" fmla="*/ 164 w 1120"/>
                <a:gd name="T51" fmla="*/ 131 h 153"/>
                <a:gd name="T52" fmla="*/ 108 w 1120"/>
                <a:gd name="T53" fmla="*/ 123 h 153"/>
                <a:gd name="T54" fmla="*/ 63 w 1120"/>
                <a:gd name="T55" fmla="*/ 113 h 153"/>
                <a:gd name="T56" fmla="*/ 29 w 1120"/>
                <a:gd name="T57" fmla="*/ 100 h 153"/>
                <a:gd name="T58" fmla="*/ 6 w 1120"/>
                <a:gd name="T59" fmla="*/ 90 h 153"/>
                <a:gd name="T60" fmla="*/ 0 w 1120"/>
                <a:gd name="T61" fmla="*/ 76 h 153"/>
                <a:gd name="T62" fmla="*/ 6 w 1120"/>
                <a:gd name="T63" fmla="*/ 64 h 153"/>
                <a:gd name="T64" fmla="*/ 29 w 1120"/>
                <a:gd name="T65" fmla="*/ 53 h 153"/>
                <a:gd name="T66" fmla="*/ 63 w 1120"/>
                <a:gd name="T67" fmla="*/ 41 h 153"/>
                <a:gd name="T68" fmla="*/ 108 w 1120"/>
                <a:gd name="T69" fmla="*/ 31 h 153"/>
                <a:gd name="T70" fmla="*/ 164 w 1120"/>
                <a:gd name="T71" fmla="*/ 23 h 153"/>
                <a:gd name="T72" fmla="*/ 229 w 1120"/>
                <a:gd name="T73" fmla="*/ 15 h 153"/>
                <a:gd name="T74" fmla="*/ 302 w 1120"/>
                <a:gd name="T75" fmla="*/ 9 h 153"/>
                <a:gd name="T76" fmla="*/ 384 w 1120"/>
                <a:gd name="T77" fmla="*/ 4 h 153"/>
                <a:gd name="T78" fmla="*/ 469 w 1120"/>
                <a:gd name="T79" fmla="*/ 0 h 153"/>
                <a:gd name="T80" fmla="*/ 560 w 1120"/>
                <a:gd name="T8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0" h="153">
                  <a:moveTo>
                    <a:pt x="560" y="0"/>
                  </a:moveTo>
                  <a:lnTo>
                    <a:pt x="651" y="0"/>
                  </a:lnTo>
                  <a:lnTo>
                    <a:pt x="737" y="4"/>
                  </a:lnTo>
                  <a:lnTo>
                    <a:pt x="818" y="9"/>
                  </a:lnTo>
                  <a:lnTo>
                    <a:pt x="891" y="15"/>
                  </a:lnTo>
                  <a:lnTo>
                    <a:pt x="956" y="23"/>
                  </a:lnTo>
                  <a:lnTo>
                    <a:pt x="1013" y="31"/>
                  </a:lnTo>
                  <a:lnTo>
                    <a:pt x="1057" y="41"/>
                  </a:lnTo>
                  <a:lnTo>
                    <a:pt x="1092" y="53"/>
                  </a:lnTo>
                  <a:lnTo>
                    <a:pt x="1114" y="64"/>
                  </a:lnTo>
                  <a:lnTo>
                    <a:pt x="1120" y="76"/>
                  </a:lnTo>
                  <a:lnTo>
                    <a:pt x="1114" y="90"/>
                  </a:lnTo>
                  <a:lnTo>
                    <a:pt x="1092" y="100"/>
                  </a:lnTo>
                  <a:lnTo>
                    <a:pt x="1057" y="113"/>
                  </a:lnTo>
                  <a:lnTo>
                    <a:pt x="1013" y="123"/>
                  </a:lnTo>
                  <a:lnTo>
                    <a:pt x="956" y="131"/>
                  </a:lnTo>
                  <a:lnTo>
                    <a:pt x="891" y="139"/>
                  </a:lnTo>
                  <a:lnTo>
                    <a:pt x="818" y="145"/>
                  </a:lnTo>
                  <a:lnTo>
                    <a:pt x="737" y="149"/>
                  </a:lnTo>
                  <a:lnTo>
                    <a:pt x="651" y="153"/>
                  </a:lnTo>
                  <a:lnTo>
                    <a:pt x="560" y="153"/>
                  </a:lnTo>
                  <a:lnTo>
                    <a:pt x="469" y="153"/>
                  </a:lnTo>
                  <a:lnTo>
                    <a:pt x="384" y="149"/>
                  </a:lnTo>
                  <a:lnTo>
                    <a:pt x="302" y="145"/>
                  </a:lnTo>
                  <a:lnTo>
                    <a:pt x="229" y="139"/>
                  </a:lnTo>
                  <a:lnTo>
                    <a:pt x="164" y="131"/>
                  </a:lnTo>
                  <a:lnTo>
                    <a:pt x="108" y="123"/>
                  </a:lnTo>
                  <a:lnTo>
                    <a:pt x="63" y="113"/>
                  </a:lnTo>
                  <a:lnTo>
                    <a:pt x="29" y="100"/>
                  </a:lnTo>
                  <a:lnTo>
                    <a:pt x="6" y="90"/>
                  </a:lnTo>
                  <a:lnTo>
                    <a:pt x="0" y="76"/>
                  </a:lnTo>
                  <a:lnTo>
                    <a:pt x="6" y="64"/>
                  </a:lnTo>
                  <a:lnTo>
                    <a:pt x="29" y="53"/>
                  </a:lnTo>
                  <a:lnTo>
                    <a:pt x="63" y="41"/>
                  </a:lnTo>
                  <a:lnTo>
                    <a:pt x="108" y="31"/>
                  </a:lnTo>
                  <a:lnTo>
                    <a:pt x="164" y="23"/>
                  </a:lnTo>
                  <a:lnTo>
                    <a:pt x="229" y="15"/>
                  </a:lnTo>
                  <a:lnTo>
                    <a:pt x="302" y="9"/>
                  </a:lnTo>
                  <a:lnTo>
                    <a:pt x="384" y="4"/>
                  </a:lnTo>
                  <a:lnTo>
                    <a:pt x="469" y="0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39A097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zh-CN" altLang="en-US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Freeform 30"/>
            <p:cNvSpPr/>
            <p:nvPr/>
          </p:nvSpPr>
          <p:spPr bwMode="auto">
            <a:xfrm>
              <a:off x="3495684" y="3806535"/>
              <a:ext cx="2125413" cy="434415"/>
            </a:xfrm>
            <a:custGeom>
              <a:avLst/>
              <a:gdLst>
                <a:gd name="T0" fmla="*/ 0 w 938"/>
                <a:gd name="T1" fmla="*/ 0 h 192"/>
                <a:gd name="T2" fmla="*/ 938 w 938"/>
                <a:gd name="T3" fmla="*/ 0 h 192"/>
                <a:gd name="T4" fmla="*/ 938 w 938"/>
                <a:gd name="T5" fmla="*/ 128 h 192"/>
                <a:gd name="T6" fmla="*/ 930 w 938"/>
                <a:gd name="T7" fmla="*/ 139 h 192"/>
                <a:gd name="T8" fmla="*/ 907 w 938"/>
                <a:gd name="T9" fmla="*/ 151 h 192"/>
                <a:gd name="T10" fmla="*/ 873 w 938"/>
                <a:gd name="T11" fmla="*/ 159 h 192"/>
                <a:gd name="T12" fmla="*/ 828 w 938"/>
                <a:gd name="T13" fmla="*/ 169 h 192"/>
                <a:gd name="T14" fmla="*/ 771 w 938"/>
                <a:gd name="T15" fmla="*/ 177 h 192"/>
                <a:gd name="T16" fmla="*/ 705 w 938"/>
                <a:gd name="T17" fmla="*/ 184 h 192"/>
                <a:gd name="T18" fmla="*/ 634 w 938"/>
                <a:gd name="T19" fmla="*/ 188 h 192"/>
                <a:gd name="T20" fmla="*/ 552 w 938"/>
                <a:gd name="T21" fmla="*/ 192 h 192"/>
                <a:gd name="T22" fmla="*/ 469 w 938"/>
                <a:gd name="T23" fmla="*/ 192 h 192"/>
                <a:gd name="T24" fmla="*/ 384 w 938"/>
                <a:gd name="T25" fmla="*/ 192 h 192"/>
                <a:gd name="T26" fmla="*/ 305 w 938"/>
                <a:gd name="T27" fmla="*/ 188 h 192"/>
                <a:gd name="T28" fmla="*/ 232 w 938"/>
                <a:gd name="T29" fmla="*/ 184 h 192"/>
                <a:gd name="T30" fmla="*/ 167 w 938"/>
                <a:gd name="T31" fmla="*/ 177 h 192"/>
                <a:gd name="T32" fmla="*/ 110 w 938"/>
                <a:gd name="T33" fmla="*/ 169 h 192"/>
                <a:gd name="T34" fmla="*/ 65 w 938"/>
                <a:gd name="T35" fmla="*/ 159 h 192"/>
                <a:gd name="T36" fmla="*/ 31 w 938"/>
                <a:gd name="T37" fmla="*/ 151 h 192"/>
                <a:gd name="T38" fmla="*/ 9 w 938"/>
                <a:gd name="T39" fmla="*/ 139 h 192"/>
                <a:gd name="T40" fmla="*/ 0 w 938"/>
                <a:gd name="T41" fmla="*/ 128 h 192"/>
                <a:gd name="T42" fmla="*/ 0 w 938"/>
                <a:gd name="T4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8" h="192">
                  <a:moveTo>
                    <a:pt x="0" y="0"/>
                  </a:moveTo>
                  <a:lnTo>
                    <a:pt x="938" y="0"/>
                  </a:lnTo>
                  <a:lnTo>
                    <a:pt x="938" y="128"/>
                  </a:lnTo>
                  <a:lnTo>
                    <a:pt x="930" y="139"/>
                  </a:lnTo>
                  <a:lnTo>
                    <a:pt x="907" y="151"/>
                  </a:lnTo>
                  <a:lnTo>
                    <a:pt x="873" y="159"/>
                  </a:lnTo>
                  <a:lnTo>
                    <a:pt x="828" y="169"/>
                  </a:lnTo>
                  <a:lnTo>
                    <a:pt x="771" y="177"/>
                  </a:lnTo>
                  <a:lnTo>
                    <a:pt x="705" y="184"/>
                  </a:lnTo>
                  <a:lnTo>
                    <a:pt x="634" y="188"/>
                  </a:lnTo>
                  <a:lnTo>
                    <a:pt x="552" y="192"/>
                  </a:lnTo>
                  <a:lnTo>
                    <a:pt x="469" y="192"/>
                  </a:lnTo>
                  <a:lnTo>
                    <a:pt x="384" y="192"/>
                  </a:lnTo>
                  <a:lnTo>
                    <a:pt x="305" y="188"/>
                  </a:lnTo>
                  <a:lnTo>
                    <a:pt x="232" y="184"/>
                  </a:lnTo>
                  <a:lnTo>
                    <a:pt x="167" y="177"/>
                  </a:lnTo>
                  <a:lnTo>
                    <a:pt x="110" y="169"/>
                  </a:lnTo>
                  <a:lnTo>
                    <a:pt x="65" y="159"/>
                  </a:lnTo>
                  <a:lnTo>
                    <a:pt x="31" y="151"/>
                  </a:lnTo>
                  <a:lnTo>
                    <a:pt x="9" y="139"/>
                  </a:lnTo>
                  <a:lnTo>
                    <a:pt x="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D24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zh-CN" altLang="en-US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Freeform 31"/>
            <p:cNvSpPr/>
            <p:nvPr/>
          </p:nvSpPr>
          <p:spPr bwMode="auto">
            <a:xfrm>
              <a:off x="3495684" y="3658271"/>
              <a:ext cx="2125413" cy="290598"/>
            </a:xfrm>
            <a:custGeom>
              <a:avLst/>
              <a:gdLst>
                <a:gd name="T0" fmla="*/ 469 w 938"/>
                <a:gd name="T1" fmla="*/ 0 h 128"/>
                <a:gd name="T2" fmla="*/ 552 w 938"/>
                <a:gd name="T3" fmla="*/ 0 h 128"/>
                <a:gd name="T4" fmla="*/ 634 w 938"/>
                <a:gd name="T5" fmla="*/ 4 h 128"/>
                <a:gd name="T6" fmla="*/ 705 w 938"/>
                <a:gd name="T7" fmla="*/ 8 h 128"/>
                <a:gd name="T8" fmla="*/ 771 w 938"/>
                <a:gd name="T9" fmla="*/ 14 h 128"/>
                <a:gd name="T10" fmla="*/ 828 w 938"/>
                <a:gd name="T11" fmla="*/ 22 h 128"/>
                <a:gd name="T12" fmla="*/ 873 w 938"/>
                <a:gd name="T13" fmla="*/ 30 h 128"/>
                <a:gd name="T14" fmla="*/ 907 w 938"/>
                <a:gd name="T15" fmla="*/ 41 h 128"/>
                <a:gd name="T16" fmla="*/ 930 w 938"/>
                <a:gd name="T17" fmla="*/ 51 h 128"/>
                <a:gd name="T18" fmla="*/ 938 w 938"/>
                <a:gd name="T19" fmla="*/ 63 h 128"/>
                <a:gd name="T20" fmla="*/ 930 w 938"/>
                <a:gd name="T21" fmla="*/ 75 h 128"/>
                <a:gd name="T22" fmla="*/ 907 w 938"/>
                <a:gd name="T23" fmla="*/ 85 h 128"/>
                <a:gd name="T24" fmla="*/ 873 w 938"/>
                <a:gd name="T25" fmla="*/ 96 h 128"/>
                <a:gd name="T26" fmla="*/ 828 w 938"/>
                <a:gd name="T27" fmla="*/ 104 h 128"/>
                <a:gd name="T28" fmla="*/ 771 w 938"/>
                <a:gd name="T29" fmla="*/ 112 h 128"/>
                <a:gd name="T30" fmla="*/ 705 w 938"/>
                <a:gd name="T31" fmla="*/ 118 h 128"/>
                <a:gd name="T32" fmla="*/ 634 w 938"/>
                <a:gd name="T33" fmla="*/ 124 h 128"/>
                <a:gd name="T34" fmla="*/ 552 w 938"/>
                <a:gd name="T35" fmla="*/ 126 h 128"/>
                <a:gd name="T36" fmla="*/ 469 w 938"/>
                <a:gd name="T37" fmla="*/ 128 h 128"/>
                <a:gd name="T38" fmla="*/ 384 w 938"/>
                <a:gd name="T39" fmla="*/ 126 h 128"/>
                <a:gd name="T40" fmla="*/ 305 w 938"/>
                <a:gd name="T41" fmla="*/ 124 h 128"/>
                <a:gd name="T42" fmla="*/ 232 w 938"/>
                <a:gd name="T43" fmla="*/ 118 h 128"/>
                <a:gd name="T44" fmla="*/ 167 w 938"/>
                <a:gd name="T45" fmla="*/ 112 h 128"/>
                <a:gd name="T46" fmla="*/ 110 w 938"/>
                <a:gd name="T47" fmla="*/ 104 h 128"/>
                <a:gd name="T48" fmla="*/ 65 w 938"/>
                <a:gd name="T49" fmla="*/ 96 h 128"/>
                <a:gd name="T50" fmla="*/ 31 w 938"/>
                <a:gd name="T51" fmla="*/ 85 h 128"/>
                <a:gd name="T52" fmla="*/ 9 w 938"/>
                <a:gd name="T53" fmla="*/ 75 h 128"/>
                <a:gd name="T54" fmla="*/ 0 w 938"/>
                <a:gd name="T55" fmla="*/ 63 h 128"/>
                <a:gd name="T56" fmla="*/ 9 w 938"/>
                <a:gd name="T57" fmla="*/ 51 h 128"/>
                <a:gd name="T58" fmla="*/ 31 w 938"/>
                <a:gd name="T59" fmla="*/ 41 h 128"/>
                <a:gd name="T60" fmla="*/ 65 w 938"/>
                <a:gd name="T61" fmla="*/ 30 h 128"/>
                <a:gd name="T62" fmla="*/ 110 w 938"/>
                <a:gd name="T63" fmla="*/ 22 h 128"/>
                <a:gd name="T64" fmla="*/ 167 w 938"/>
                <a:gd name="T65" fmla="*/ 14 h 128"/>
                <a:gd name="T66" fmla="*/ 232 w 938"/>
                <a:gd name="T67" fmla="*/ 8 h 128"/>
                <a:gd name="T68" fmla="*/ 305 w 938"/>
                <a:gd name="T69" fmla="*/ 4 h 128"/>
                <a:gd name="T70" fmla="*/ 384 w 938"/>
                <a:gd name="T71" fmla="*/ 0 h 128"/>
                <a:gd name="T72" fmla="*/ 469 w 93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8" h="128">
                  <a:moveTo>
                    <a:pt x="469" y="0"/>
                  </a:moveTo>
                  <a:lnTo>
                    <a:pt x="552" y="0"/>
                  </a:lnTo>
                  <a:lnTo>
                    <a:pt x="634" y="4"/>
                  </a:lnTo>
                  <a:lnTo>
                    <a:pt x="705" y="8"/>
                  </a:lnTo>
                  <a:lnTo>
                    <a:pt x="771" y="14"/>
                  </a:lnTo>
                  <a:lnTo>
                    <a:pt x="828" y="22"/>
                  </a:lnTo>
                  <a:lnTo>
                    <a:pt x="873" y="30"/>
                  </a:lnTo>
                  <a:lnTo>
                    <a:pt x="907" y="41"/>
                  </a:lnTo>
                  <a:lnTo>
                    <a:pt x="930" y="51"/>
                  </a:lnTo>
                  <a:lnTo>
                    <a:pt x="938" y="63"/>
                  </a:lnTo>
                  <a:lnTo>
                    <a:pt x="930" y="75"/>
                  </a:lnTo>
                  <a:lnTo>
                    <a:pt x="907" y="85"/>
                  </a:lnTo>
                  <a:lnTo>
                    <a:pt x="873" y="96"/>
                  </a:lnTo>
                  <a:lnTo>
                    <a:pt x="828" y="104"/>
                  </a:lnTo>
                  <a:lnTo>
                    <a:pt x="771" y="112"/>
                  </a:lnTo>
                  <a:lnTo>
                    <a:pt x="705" y="118"/>
                  </a:lnTo>
                  <a:lnTo>
                    <a:pt x="634" y="124"/>
                  </a:lnTo>
                  <a:lnTo>
                    <a:pt x="552" y="126"/>
                  </a:lnTo>
                  <a:lnTo>
                    <a:pt x="469" y="128"/>
                  </a:lnTo>
                  <a:lnTo>
                    <a:pt x="384" y="126"/>
                  </a:lnTo>
                  <a:lnTo>
                    <a:pt x="305" y="124"/>
                  </a:lnTo>
                  <a:lnTo>
                    <a:pt x="232" y="118"/>
                  </a:lnTo>
                  <a:lnTo>
                    <a:pt x="167" y="112"/>
                  </a:lnTo>
                  <a:lnTo>
                    <a:pt x="110" y="104"/>
                  </a:lnTo>
                  <a:lnTo>
                    <a:pt x="65" y="96"/>
                  </a:lnTo>
                  <a:lnTo>
                    <a:pt x="31" y="85"/>
                  </a:lnTo>
                  <a:lnTo>
                    <a:pt x="9" y="75"/>
                  </a:lnTo>
                  <a:lnTo>
                    <a:pt x="0" y="63"/>
                  </a:lnTo>
                  <a:lnTo>
                    <a:pt x="9" y="51"/>
                  </a:lnTo>
                  <a:lnTo>
                    <a:pt x="31" y="41"/>
                  </a:lnTo>
                  <a:lnTo>
                    <a:pt x="65" y="30"/>
                  </a:lnTo>
                  <a:lnTo>
                    <a:pt x="110" y="22"/>
                  </a:lnTo>
                  <a:lnTo>
                    <a:pt x="167" y="14"/>
                  </a:lnTo>
                  <a:lnTo>
                    <a:pt x="232" y="8"/>
                  </a:lnTo>
                  <a:lnTo>
                    <a:pt x="305" y="4"/>
                  </a:lnTo>
                  <a:lnTo>
                    <a:pt x="384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19D7F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zh-CN" altLang="en-US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9" name="Freeform 34"/>
            <p:cNvSpPr/>
            <p:nvPr/>
          </p:nvSpPr>
          <p:spPr bwMode="auto">
            <a:xfrm>
              <a:off x="3691329" y="3446253"/>
              <a:ext cx="1737088" cy="429967"/>
            </a:xfrm>
            <a:custGeom>
              <a:avLst/>
              <a:gdLst>
                <a:gd name="T0" fmla="*/ 0 w 767"/>
                <a:gd name="T1" fmla="*/ 0 h 190"/>
                <a:gd name="T2" fmla="*/ 767 w 767"/>
                <a:gd name="T3" fmla="*/ 0 h 190"/>
                <a:gd name="T4" fmla="*/ 767 w 767"/>
                <a:gd name="T5" fmla="*/ 133 h 190"/>
                <a:gd name="T6" fmla="*/ 761 w 767"/>
                <a:gd name="T7" fmla="*/ 143 h 190"/>
                <a:gd name="T8" fmla="*/ 742 w 767"/>
                <a:gd name="T9" fmla="*/ 151 h 190"/>
                <a:gd name="T10" fmla="*/ 714 w 767"/>
                <a:gd name="T11" fmla="*/ 161 h 190"/>
                <a:gd name="T12" fmla="*/ 675 w 767"/>
                <a:gd name="T13" fmla="*/ 169 h 190"/>
                <a:gd name="T14" fmla="*/ 631 w 767"/>
                <a:gd name="T15" fmla="*/ 175 h 190"/>
                <a:gd name="T16" fmla="*/ 576 w 767"/>
                <a:gd name="T17" fmla="*/ 181 h 190"/>
                <a:gd name="T18" fmla="*/ 517 w 767"/>
                <a:gd name="T19" fmla="*/ 186 h 190"/>
                <a:gd name="T20" fmla="*/ 452 w 767"/>
                <a:gd name="T21" fmla="*/ 188 h 190"/>
                <a:gd name="T22" fmla="*/ 383 w 767"/>
                <a:gd name="T23" fmla="*/ 190 h 190"/>
                <a:gd name="T24" fmla="*/ 314 w 767"/>
                <a:gd name="T25" fmla="*/ 188 h 190"/>
                <a:gd name="T26" fmla="*/ 249 w 767"/>
                <a:gd name="T27" fmla="*/ 186 h 190"/>
                <a:gd name="T28" fmla="*/ 190 w 767"/>
                <a:gd name="T29" fmla="*/ 181 h 190"/>
                <a:gd name="T30" fmla="*/ 136 w 767"/>
                <a:gd name="T31" fmla="*/ 175 h 190"/>
                <a:gd name="T32" fmla="*/ 91 w 767"/>
                <a:gd name="T33" fmla="*/ 169 h 190"/>
                <a:gd name="T34" fmla="*/ 52 w 767"/>
                <a:gd name="T35" fmla="*/ 161 h 190"/>
                <a:gd name="T36" fmla="*/ 24 w 767"/>
                <a:gd name="T37" fmla="*/ 151 h 190"/>
                <a:gd name="T38" fmla="*/ 6 w 767"/>
                <a:gd name="T39" fmla="*/ 143 h 190"/>
                <a:gd name="T40" fmla="*/ 0 w 767"/>
                <a:gd name="T41" fmla="*/ 133 h 190"/>
                <a:gd name="T42" fmla="*/ 0 w 767"/>
                <a:gd name="T4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7" h="190">
                  <a:moveTo>
                    <a:pt x="0" y="0"/>
                  </a:moveTo>
                  <a:lnTo>
                    <a:pt x="767" y="0"/>
                  </a:lnTo>
                  <a:lnTo>
                    <a:pt x="767" y="133"/>
                  </a:lnTo>
                  <a:lnTo>
                    <a:pt x="761" y="143"/>
                  </a:lnTo>
                  <a:lnTo>
                    <a:pt x="742" y="151"/>
                  </a:lnTo>
                  <a:lnTo>
                    <a:pt x="714" y="161"/>
                  </a:lnTo>
                  <a:lnTo>
                    <a:pt x="675" y="169"/>
                  </a:lnTo>
                  <a:lnTo>
                    <a:pt x="631" y="175"/>
                  </a:lnTo>
                  <a:lnTo>
                    <a:pt x="576" y="181"/>
                  </a:lnTo>
                  <a:lnTo>
                    <a:pt x="517" y="186"/>
                  </a:lnTo>
                  <a:lnTo>
                    <a:pt x="452" y="188"/>
                  </a:lnTo>
                  <a:lnTo>
                    <a:pt x="383" y="190"/>
                  </a:lnTo>
                  <a:lnTo>
                    <a:pt x="314" y="188"/>
                  </a:lnTo>
                  <a:lnTo>
                    <a:pt x="249" y="186"/>
                  </a:lnTo>
                  <a:lnTo>
                    <a:pt x="190" y="181"/>
                  </a:lnTo>
                  <a:lnTo>
                    <a:pt x="136" y="175"/>
                  </a:lnTo>
                  <a:lnTo>
                    <a:pt x="91" y="169"/>
                  </a:lnTo>
                  <a:lnTo>
                    <a:pt x="52" y="161"/>
                  </a:lnTo>
                  <a:lnTo>
                    <a:pt x="24" y="151"/>
                  </a:lnTo>
                  <a:lnTo>
                    <a:pt x="6" y="143"/>
                  </a:ln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C4BC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zh-CN" altLang="en-US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Freeform 35"/>
            <p:cNvSpPr/>
            <p:nvPr/>
          </p:nvSpPr>
          <p:spPr bwMode="auto">
            <a:xfrm>
              <a:off x="3691329" y="3317263"/>
              <a:ext cx="1737088" cy="253532"/>
            </a:xfrm>
            <a:custGeom>
              <a:avLst/>
              <a:gdLst>
                <a:gd name="T0" fmla="*/ 383 w 767"/>
                <a:gd name="T1" fmla="*/ 0 h 112"/>
                <a:gd name="T2" fmla="*/ 452 w 767"/>
                <a:gd name="T3" fmla="*/ 0 h 112"/>
                <a:gd name="T4" fmla="*/ 517 w 767"/>
                <a:gd name="T5" fmla="*/ 4 h 112"/>
                <a:gd name="T6" fmla="*/ 576 w 767"/>
                <a:gd name="T7" fmla="*/ 8 h 112"/>
                <a:gd name="T8" fmla="*/ 631 w 767"/>
                <a:gd name="T9" fmla="*/ 12 h 112"/>
                <a:gd name="T10" fmla="*/ 675 w 767"/>
                <a:gd name="T11" fmla="*/ 20 h 112"/>
                <a:gd name="T12" fmla="*/ 714 w 767"/>
                <a:gd name="T13" fmla="*/ 29 h 112"/>
                <a:gd name="T14" fmla="*/ 742 w 767"/>
                <a:gd name="T15" fmla="*/ 37 h 112"/>
                <a:gd name="T16" fmla="*/ 761 w 767"/>
                <a:gd name="T17" fmla="*/ 47 h 112"/>
                <a:gd name="T18" fmla="*/ 767 w 767"/>
                <a:gd name="T19" fmla="*/ 57 h 112"/>
                <a:gd name="T20" fmla="*/ 761 w 767"/>
                <a:gd name="T21" fmla="*/ 67 h 112"/>
                <a:gd name="T22" fmla="*/ 742 w 767"/>
                <a:gd name="T23" fmla="*/ 75 h 112"/>
                <a:gd name="T24" fmla="*/ 714 w 767"/>
                <a:gd name="T25" fmla="*/ 86 h 112"/>
                <a:gd name="T26" fmla="*/ 675 w 767"/>
                <a:gd name="T27" fmla="*/ 94 h 112"/>
                <a:gd name="T28" fmla="*/ 631 w 767"/>
                <a:gd name="T29" fmla="*/ 100 h 112"/>
                <a:gd name="T30" fmla="*/ 576 w 767"/>
                <a:gd name="T31" fmla="*/ 106 h 112"/>
                <a:gd name="T32" fmla="*/ 517 w 767"/>
                <a:gd name="T33" fmla="*/ 110 h 112"/>
                <a:gd name="T34" fmla="*/ 452 w 767"/>
                <a:gd name="T35" fmla="*/ 112 h 112"/>
                <a:gd name="T36" fmla="*/ 383 w 767"/>
                <a:gd name="T37" fmla="*/ 112 h 112"/>
                <a:gd name="T38" fmla="*/ 314 w 767"/>
                <a:gd name="T39" fmla="*/ 112 h 112"/>
                <a:gd name="T40" fmla="*/ 249 w 767"/>
                <a:gd name="T41" fmla="*/ 110 h 112"/>
                <a:gd name="T42" fmla="*/ 190 w 767"/>
                <a:gd name="T43" fmla="*/ 106 h 112"/>
                <a:gd name="T44" fmla="*/ 136 w 767"/>
                <a:gd name="T45" fmla="*/ 100 h 112"/>
                <a:gd name="T46" fmla="*/ 91 w 767"/>
                <a:gd name="T47" fmla="*/ 94 h 112"/>
                <a:gd name="T48" fmla="*/ 52 w 767"/>
                <a:gd name="T49" fmla="*/ 86 h 112"/>
                <a:gd name="T50" fmla="*/ 24 w 767"/>
                <a:gd name="T51" fmla="*/ 75 h 112"/>
                <a:gd name="T52" fmla="*/ 6 w 767"/>
                <a:gd name="T53" fmla="*/ 67 h 112"/>
                <a:gd name="T54" fmla="*/ 0 w 767"/>
                <a:gd name="T55" fmla="*/ 57 h 112"/>
                <a:gd name="T56" fmla="*/ 6 w 767"/>
                <a:gd name="T57" fmla="*/ 47 h 112"/>
                <a:gd name="T58" fmla="*/ 24 w 767"/>
                <a:gd name="T59" fmla="*/ 37 h 112"/>
                <a:gd name="T60" fmla="*/ 52 w 767"/>
                <a:gd name="T61" fmla="*/ 29 h 112"/>
                <a:gd name="T62" fmla="*/ 91 w 767"/>
                <a:gd name="T63" fmla="*/ 20 h 112"/>
                <a:gd name="T64" fmla="*/ 136 w 767"/>
                <a:gd name="T65" fmla="*/ 12 h 112"/>
                <a:gd name="T66" fmla="*/ 190 w 767"/>
                <a:gd name="T67" fmla="*/ 8 h 112"/>
                <a:gd name="T68" fmla="*/ 249 w 767"/>
                <a:gd name="T69" fmla="*/ 4 h 112"/>
                <a:gd name="T70" fmla="*/ 314 w 767"/>
                <a:gd name="T71" fmla="*/ 0 h 112"/>
                <a:gd name="T72" fmla="*/ 383 w 767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7" h="112">
                  <a:moveTo>
                    <a:pt x="383" y="0"/>
                  </a:moveTo>
                  <a:lnTo>
                    <a:pt x="452" y="0"/>
                  </a:lnTo>
                  <a:lnTo>
                    <a:pt x="517" y="4"/>
                  </a:lnTo>
                  <a:lnTo>
                    <a:pt x="576" y="8"/>
                  </a:lnTo>
                  <a:lnTo>
                    <a:pt x="631" y="12"/>
                  </a:lnTo>
                  <a:lnTo>
                    <a:pt x="675" y="20"/>
                  </a:lnTo>
                  <a:lnTo>
                    <a:pt x="714" y="29"/>
                  </a:lnTo>
                  <a:lnTo>
                    <a:pt x="742" y="37"/>
                  </a:lnTo>
                  <a:lnTo>
                    <a:pt x="761" y="47"/>
                  </a:lnTo>
                  <a:lnTo>
                    <a:pt x="767" y="57"/>
                  </a:lnTo>
                  <a:lnTo>
                    <a:pt x="761" y="67"/>
                  </a:lnTo>
                  <a:lnTo>
                    <a:pt x="742" y="75"/>
                  </a:lnTo>
                  <a:lnTo>
                    <a:pt x="714" y="86"/>
                  </a:lnTo>
                  <a:lnTo>
                    <a:pt x="675" y="94"/>
                  </a:lnTo>
                  <a:lnTo>
                    <a:pt x="631" y="100"/>
                  </a:lnTo>
                  <a:lnTo>
                    <a:pt x="576" y="106"/>
                  </a:lnTo>
                  <a:lnTo>
                    <a:pt x="517" y="110"/>
                  </a:lnTo>
                  <a:lnTo>
                    <a:pt x="452" y="112"/>
                  </a:lnTo>
                  <a:lnTo>
                    <a:pt x="383" y="112"/>
                  </a:lnTo>
                  <a:lnTo>
                    <a:pt x="314" y="112"/>
                  </a:lnTo>
                  <a:lnTo>
                    <a:pt x="249" y="110"/>
                  </a:lnTo>
                  <a:lnTo>
                    <a:pt x="190" y="106"/>
                  </a:lnTo>
                  <a:lnTo>
                    <a:pt x="136" y="100"/>
                  </a:lnTo>
                  <a:lnTo>
                    <a:pt x="91" y="94"/>
                  </a:lnTo>
                  <a:lnTo>
                    <a:pt x="52" y="86"/>
                  </a:lnTo>
                  <a:lnTo>
                    <a:pt x="24" y="75"/>
                  </a:lnTo>
                  <a:lnTo>
                    <a:pt x="6" y="67"/>
                  </a:lnTo>
                  <a:lnTo>
                    <a:pt x="0" y="57"/>
                  </a:lnTo>
                  <a:lnTo>
                    <a:pt x="6" y="47"/>
                  </a:lnTo>
                  <a:lnTo>
                    <a:pt x="24" y="37"/>
                  </a:lnTo>
                  <a:lnTo>
                    <a:pt x="52" y="29"/>
                  </a:lnTo>
                  <a:lnTo>
                    <a:pt x="91" y="20"/>
                  </a:lnTo>
                  <a:lnTo>
                    <a:pt x="136" y="12"/>
                  </a:lnTo>
                  <a:lnTo>
                    <a:pt x="190" y="8"/>
                  </a:lnTo>
                  <a:lnTo>
                    <a:pt x="249" y="4"/>
                  </a:lnTo>
                  <a:lnTo>
                    <a:pt x="314" y="0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39A097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zh-CN" altLang="en-US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Freeform 37"/>
            <p:cNvSpPr/>
            <p:nvPr/>
          </p:nvSpPr>
          <p:spPr bwMode="auto">
            <a:xfrm>
              <a:off x="4035189" y="2120770"/>
              <a:ext cx="1046403" cy="1301761"/>
            </a:xfrm>
            <a:custGeom>
              <a:avLst/>
              <a:gdLst>
                <a:gd name="T0" fmla="*/ 231 w 462"/>
                <a:gd name="T1" fmla="*/ 0 h 575"/>
                <a:gd name="T2" fmla="*/ 284 w 462"/>
                <a:gd name="T3" fmla="*/ 6 h 575"/>
                <a:gd name="T4" fmla="*/ 333 w 462"/>
                <a:gd name="T5" fmla="*/ 25 h 575"/>
                <a:gd name="T6" fmla="*/ 375 w 462"/>
                <a:gd name="T7" fmla="*/ 51 h 575"/>
                <a:gd name="T8" fmla="*/ 412 w 462"/>
                <a:gd name="T9" fmla="*/ 88 h 575"/>
                <a:gd name="T10" fmla="*/ 438 w 462"/>
                <a:gd name="T11" fmla="*/ 131 h 575"/>
                <a:gd name="T12" fmla="*/ 456 w 462"/>
                <a:gd name="T13" fmla="*/ 180 h 575"/>
                <a:gd name="T14" fmla="*/ 462 w 462"/>
                <a:gd name="T15" fmla="*/ 233 h 575"/>
                <a:gd name="T16" fmla="*/ 462 w 462"/>
                <a:gd name="T17" fmla="*/ 575 h 575"/>
                <a:gd name="T18" fmla="*/ 0 w 462"/>
                <a:gd name="T19" fmla="*/ 575 h 575"/>
                <a:gd name="T20" fmla="*/ 0 w 462"/>
                <a:gd name="T21" fmla="*/ 233 h 575"/>
                <a:gd name="T22" fmla="*/ 6 w 462"/>
                <a:gd name="T23" fmla="*/ 180 h 575"/>
                <a:gd name="T24" fmla="*/ 22 w 462"/>
                <a:gd name="T25" fmla="*/ 131 h 575"/>
                <a:gd name="T26" fmla="*/ 51 w 462"/>
                <a:gd name="T27" fmla="*/ 88 h 575"/>
                <a:gd name="T28" fmla="*/ 87 w 462"/>
                <a:gd name="T29" fmla="*/ 51 h 575"/>
                <a:gd name="T30" fmla="*/ 130 w 462"/>
                <a:gd name="T31" fmla="*/ 25 h 575"/>
                <a:gd name="T32" fmla="*/ 178 w 462"/>
                <a:gd name="T33" fmla="*/ 6 h 575"/>
                <a:gd name="T34" fmla="*/ 231 w 462"/>
                <a:gd name="T35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575">
                  <a:moveTo>
                    <a:pt x="231" y="0"/>
                  </a:moveTo>
                  <a:lnTo>
                    <a:pt x="284" y="6"/>
                  </a:lnTo>
                  <a:lnTo>
                    <a:pt x="333" y="25"/>
                  </a:lnTo>
                  <a:lnTo>
                    <a:pt x="375" y="51"/>
                  </a:lnTo>
                  <a:lnTo>
                    <a:pt x="412" y="88"/>
                  </a:lnTo>
                  <a:lnTo>
                    <a:pt x="438" y="131"/>
                  </a:lnTo>
                  <a:lnTo>
                    <a:pt x="456" y="180"/>
                  </a:lnTo>
                  <a:lnTo>
                    <a:pt x="462" y="233"/>
                  </a:lnTo>
                  <a:lnTo>
                    <a:pt x="462" y="575"/>
                  </a:lnTo>
                  <a:lnTo>
                    <a:pt x="0" y="575"/>
                  </a:lnTo>
                  <a:lnTo>
                    <a:pt x="0" y="233"/>
                  </a:lnTo>
                  <a:lnTo>
                    <a:pt x="6" y="180"/>
                  </a:lnTo>
                  <a:lnTo>
                    <a:pt x="22" y="131"/>
                  </a:lnTo>
                  <a:lnTo>
                    <a:pt x="51" y="88"/>
                  </a:lnTo>
                  <a:lnTo>
                    <a:pt x="87" y="51"/>
                  </a:lnTo>
                  <a:lnTo>
                    <a:pt x="130" y="25"/>
                  </a:lnTo>
                  <a:lnTo>
                    <a:pt x="178" y="6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DBD24"/>
            </a:solidFill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zh-CN" altLang="en-US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6" name="组合 43"/>
          <p:cNvGrpSpPr>
            <a:grpSpLocks/>
          </p:cNvGrpSpPr>
          <p:nvPr/>
        </p:nvGrpSpPr>
        <p:grpSpPr bwMode="auto">
          <a:xfrm>
            <a:off x="5057775" y="2395538"/>
            <a:ext cx="1765300" cy="2932112"/>
            <a:chOff x="2846333" y="3123382"/>
            <a:chExt cx="1648841" cy="2738252"/>
          </a:xfrm>
        </p:grpSpPr>
        <p:sp>
          <p:nvSpPr>
            <p:cNvPr id="5" name="Freeform 20"/>
            <p:cNvSpPr/>
            <p:nvPr/>
          </p:nvSpPr>
          <p:spPr bwMode="auto">
            <a:xfrm>
              <a:off x="2846333" y="5345710"/>
              <a:ext cx="1648841" cy="515924"/>
            </a:xfrm>
            <a:custGeom>
              <a:avLst/>
              <a:gdLst>
                <a:gd name="T0" fmla="*/ 0 w 728"/>
                <a:gd name="T1" fmla="*/ 0 h 228"/>
                <a:gd name="T2" fmla="*/ 114 w 728"/>
                <a:gd name="T3" fmla="*/ 8 h 228"/>
                <a:gd name="T4" fmla="*/ 235 w 728"/>
                <a:gd name="T5" fmla="*/ 12 h 228"/>
                <a:gd name="T6" fmla="*/ 365 w 728"/>
                <a:gd name="T7" fmla="*/ 12 h 228"/>
                <a:gd name="T8" fmla="*/ 495 w 728"/>
                <a:gd name="T9" fmla="*/ 12 h 228"/>
                <a:gd name="T10" fmla="*/ 617 w 728"/>
                <a:gd name="T11" fmla="*/ 8 h 228"/>
                <a:gd name="T12" fmla="*/ 728 w 728"/>
                <a:gd name="T13" fmla="*/ 0 h 228"/>
                <a:gd name="T14" fmla="*/ 728 w 728"/>
                <a:gd name="T15" fmla="*/ 216 h 228"/>
                <a:gd name="T16" fmla="*/ 617 w 728"/>
                <a:gd name="T17" fmla="*/ 222 h 228"/>
                <a:gd name="T18" fmla="*/ 495 w 728"/>
                <a:gd name="T19" fmla="*/ 226 h 228"/>
                <a:gd name="T20" fmla="*/ 365 w 728"/>
                <a:gd name="T21" fmla="*/ 228 h 228"/>
                <a:gd name="T22" fmla="*/ 235 w 728"/>
                <a:gd name="T23" fmla="*/ 226 h 228"/>
                <a:gd name="T24" fmla="*/ 114 w 728"/>
                <a:gd name="T25" fmla="*/ 222 h 228"/>
                <a:gd name="T26" fmla="*/ 0 w 728"/>
                <a:gd name="T27" fmla="*/ 216 h 228"/>
                <a:gd name="T28" fmla="*/ 0 w 728"/>
                <a:gd name="T2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228">
                  <a:moveTo>
                    <a:pt x="0" y="0"/>
                  </a:moveTo>
                  <a:lnTo>
                    <a:pt x="114" y="8"/>
                  </a:lnTo>
                  <a:lnTo>
                    <a:pt x="235" y="12"/>
                  </a:lnTo>
                  <a:lnTo>
                    <a:pt x="365" y="12"/>
                  </a:lnTo>
                  <a:lnTo>
                    <a:pt x="495" y="12"/>
                  </a:lnTo>
                  <a:lnTo>
                    <a:pt x="617" y="8"/>
                  </a:lnTo>
                  <a:lnTo>
                    <a:pt x="728" y="0"/>
                  </a:lnTo>
                  <a:lnTo>
                    <a:pt x="728" y="216"/>
                  </a:lnTo>
                  <a:lnTo>
                    <a:pt x="617" y="222"/>
                  </a:lnTo>
                  <a:lnTo>
                    <a:pt x="495" y="226"/>
                  </a:lnTo>
                  <a:lnTo>
                    <a:pt x="365" y="228"/>
                  </a:lnTo>
                  <a:lnTo>
                    <a:pt x="235" y="226"/>
                  </a:lnTo>
                  <a:lnTo>
                    <a:pt x="114" y="222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sp>
          <p:nvSpPr>
            <p:cNvPr id="6" name="Freeform 21"/>
            <p:cNvSpPr/>
            <p:nvPr/>
          </p:nvSpPr>
          <p:spPr bwMode="auto">
            <a:xfrm>
              <a:off x="2846333" y="5216729"/>
              <a:ext cx="1648841" cy="155666"/>
            </a:xfrm>
            <a:custGeom>
              <a:avLst/>
              <a:gdLst>
                <a:gd name="T0" fmla="*/ 91 w 728"/>
                <a:gd name="T1" fmla="*/ 0 h 69"/>
                <a:gd name="T2" fmla="*/ 176 w 728"/>
                <a:gd name="T3" fmla="*/ 4 h 69"/>
                <a:gd name="T4" fmla="*/ 268 w 728"/>
                <a:gd name="T5" fmla="*/ 8 h 69"/>
                <a:gd name="T6" fmla="*/ 365 w 728"/>
                <a:gd name="T7" fmla="*/ 10 h 69"/>
                <a:gd name="T8" fmla="*/ 461 w 728"/>
                <a:gd name="T9" fmla="*/ 8 h 69"/>
                <a:gd name="T10" fmla="*/ 554 w 728"/>
                <a:gd name="T11" fmla="*/ 4 h 69"/>
                <a:gd name="T12" fmla="*/ 639 w 728"/>
                <a:gd name="T13" fmla="*/ 0 h 69"/>
                <a:gd name="T14" fmla="*/ 728 w 728"/>
                <a:gd name="T15" fmla="*/ 57 h 69"/>
                <a:gd name="T16" fmla="*/ 625 w 728"/>
                <a:gd name="T17" fmla="*/ 63 h 69"/>
                <a:gd name="T18" fmla="*/ 513 w 728"/>
                <a:gd name="T19" fmla="*/ 67 h 69"/>
                <a:gd name="T20" fmla="*/ 396 w 728"/>
                <a:gd name="T21" fmla="*/ 69 h 69"/>
                <a:gd name="T22" fmla="*/ 365 w 728"/>
                <a:gd name="T23" fmla="*/ 69 h 69"/>
                <a:gd name="T24" fmla="*/ 335 w 728"/>
                <a:gd name="T25" fmla="*/ 69 h 69"/>
                <a:gd name="T26" fmla="*/ 217 w 728"/>
                <a:gd name="T27" fmla="*/ 67 h 69"/>
                <a:gd name="T28" fmla="*/ 105 w 728"/>
                <a:gd name="T29" fmla="*/ 63 h 69"/>
                <a:gd name="T30" fmla="*/ 0 w 728"/>
                <a:gd name="T31" fmla="*/ 57 h 69"/>
                <a:gd name="T32" fmla="*/ 91 w 728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69">
                  <a:moveTo>
                    <a:pt x="91" y="0"/>
                  </a:moveTo>
                  <a:lnTo>
                    <a:pt x="176" y="4"/>
                  </a:lnTo>
                  <a:lnTo>
                    <a:pt x="268" y="8"/>
                  </a:lnTo>
                  <a:lnTo>
                    <a:pt x="365" y="10"/>
                  </a:lnTo>
                  <a:lnTo>
                    <a:pt x="461" y="8"/>
                  </a:lnTo>
                  <a:lnTo>
                    <a:pt x="554" y="4"/>
                  </a:lnTo>
                  <a:lnTo>
                    <a:pt x="639" y="0"/>
                  </a:lnTo>
                  <a:lnTo>
                    <a:pt x="728" y="57"/>
                  </a:lnTo>
                  <a:lnTo>
                    <a:pt x="625" y="63"/>
                  </a:lnTo>
                  <a:lnTo>
                    <a:pt x="513" y="67"/>
                  </a:lnTo>
                  <a:lnTo>
                    <a:pt x="396" y="69"/>
                  </a:lnTo>
                  <a:lnTo>
                    <a:pt x="365" y="69"/>
                  </a:lnTo>
                  <a:lnTo>
                    <a:pt x="335" y="69"/>
                  </a:lnTo>
                  <a:lnTo>
                    <a:pt x="217" y="67"/>
                  </a:lnTo>
                  <a:lnTo>
                    <a:pt x="105" y="63"/>
                  </a:lnTo>
                  <a:lnTo>
                    <a:pt x="0" y="5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sp>
          <p:nvSpPr>
            <p:cNvPr id="9" name="Freeform 24"/>
            <p:cNvSpPr/>
            <p:nvPr/>
          </p:nvSpPr>
          <p:spPr bwMode="auto">
            <a:xfrm>
              <a:off x="2961989" y="4852024"/>
              <a:ext cx="1424943" cy="441797"/>
            </a:xfrm>
            <a:custGeom>
              <a:avLst/>
              <a:gdLst>
                <a:gd name="T0" fmla="*/ 0 w 629"/>
                <a:gd name="T1" fmla="*/ 0 h 195"/>
                <a:gd name="T2" fmla="*/ 97 w 629"/>
                <a:gd name="T3" fmla="*/ 6 h 195"/>
                <a:gd name="T4" fmla="*/ 203 w 629"/>
                <a:gd name="T5" fmla="*/ 10 h 195"/>
                <a:gd name="T6" fmla="*/ 314 w 629"/>
                <a:gd name="T7" fmla="*/ 10 h 195"/>
                <a:gd name="T8" fmla="*/ 426 w 629"/>
                <a:gd name="T9" fmla="*/ 10 h 195"/>
                <a:gd name="T10" fmla="*/ 531 w 629"/>
                <a:gd name="T11" fmla="*/ 6 h 195"/>
                <a:gd name="T12" fmla="*/ 629 w 629"/>
                <a:gd name="T13" fmla="*/ 0 h 195"/>
                <a:gd name="T14" fmla="*/ 629 w 629"/>
                <a:gd name="T15" fmla="*/ 185 h 195"/>
                <a:gd name="T16" fmla="*/ 531 w 629"/>
                <a:gd name="T17" fmla="*/ 191 h 195"/>
                <a:gd name="T18" fmla="*/ 426 w 629"/>
                <a:gd name="T19" fmla="*/ 195 h 195"/>
                <a:gd name="T20" fmla="*/ 314 w 629"/>
                <a:gd name="T21" fmla="*/ 195 h 195"/>
                <a:gd name="T22" fmla="*/ 203 w 629"/>
                <a:gd name="T23" fmla="*/ 195 h 195"/>
                <a:gd name="T24" fmla="*/ 97 w 629"/>
                <a:gd name="T25" fmla="*/ 191 h 195"/>
                <a:gd name="T26" fmla="*/ 0 w 629"/>
                <a:gd name="T27" fmla="*/ 185 h 195"/>
                <a:gd name="T28" fmla="*/ 0 w 629"/>
                <a:gd name="T2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9" h="195">
                  <a:moveTo>
                    <a:pt x="0" y="0"/>
                  </a:moveTo>
                  <a:lnTo>
                    <a:pt x="97" y="6"/>
                  </a:lnTo>
                  <a:lnTo>
                    <a:pt x="203" y="10"/>
                  </a:lnTo>
                  <a:lnTo>
                    <a:pt x="314" y="10"/>
                  </a:lnTo>
                  <a:lnTo>
                    <a:pt x="426" y="10"/>
                  </a:lnTo>
                  <a:lnTo>
                    <a:pt x="531" y="6"/>
                  </a:lnTo>
                  <a:lnTo>
                    <a:pt x="629" y="0"/>
                  </a:lnTo>
                  <a:lnTo>
                    <a:pt x="629" y="185"/>
                  </a:lnTo>
                  <a:lnTo>
                    <a:pt x="531" y="191"/>
                  </a:lnTo>
                  <a:lnTo>
                    <a:pt x="426" y="195"/>
                  </a:lnTo>
                  <a:lnTo>
                    <a:pt x="314" y="195"/>
                  </a:lnTo>
                  <a:lnTo>
                    <a:pt x="203" y="195"/>
                  </a:lnTo>
                  <a:lnTo>
                    <a:pt x="97" y="191"/>
                  </a:lnTo>
                  <a:lnTo>
                    <a:pt x="0" y="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sp>
          <p:nvSpPr>
            <p:cNvPr id="10" name="Freeform 25"/>
            <p:cNvSpPr/>
            <p:nvPr/>
          </p:nvSpPr>
          <p:spPr bwMode="auto">
            <a:xfrm>
              <a:off x="2961989" y="4736386"/>
              <a:ext cx="1424943" cy="137876"/>
            </a:xfrm>
            <a:custGeom>
              <a:avLst/>
              <a:gdLst>
                <a:gd name="T0" fmla="*/ 77 w 629"/>
                <a:gd name="T1" fmla="*/ 0 h 61"/>
                <a:gd name="T2" fmla="*/ 190 w 629"/>
                <a:gd name="T3" fmla="*/ 6 h 61"/>
                <a:gd name="T4" fmla="*/ 314 w 629"/>
                <a:gd name="T5" fmla="*/ 10 h 61"/>
                <a:gd name="T6" fmla="*/ 438 w 629"/>
                <a:gd name="T7" fmla="*/ 6 h 61"/>
                <a:gd name="T8" fmla="*/ 552 w 629"/>
                <a:gd name="T9" fmla="*/ 0 h 61"/>
                <a:gd name="T10" fmla="*/ 629 w 629"/>
                <a:gd name="T11" fmla="*/ 51 h 61"/>
                <a:gd name="T12" fmla="*/ 537 w 629"/>
                <a:gd name="T13" fmla="*/ 57 h 61"/>
                <a:gd name="T14" fmla="*/ 442 w 629"/>
                <a:gd name="T15" fmla="*/ 59 h 61"/>
                <a:gd name="T16" fmla="*/ 341 w 629"/>
                <a:gd name="T17" fmla="*/ 61 h 61"/>
                <a:gd name="T18" fmla="*/ 314 w 629"/>
                <a:gd name="T19" fmla="*/ 61 h 61"/>
                <a:gd name="T20" fmla="*/ 288 w 629"/>
                <a:gd name="T21" fmla="*/ 61 h 61"/>
                <a:gd name="T22" fmla="*/ 186 w 629"/>
                <a:gd name="T23" fmla="*/ 59 h 61"/>
                <a:gd name="T24" fmla="*/ 91 w 629"/>
                <a:gd name="T25" fmla="*/ 57 h 61"/>
                <a:gd name="T26" fmla="*/ 0 w 629"/>
                <a:gd name="T27" fmla="*/ 51 h 61"/>
                <a:gd name="T28" fmla="*/ 77 w 629"/>
                <a:gd name="T2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9" h="61">
                  <a:moveTo>
                    <a:pt x="77" y="0"/>
                  </a:moveTo>
                  <a:lnTo>
                    <a:pt x="190" y="6"/>
                  </a:lnTo>
                  <a:lnTo>
                    <a:pt x="314" y="10"/>
                  </a:lnTo>
                  <a:lnTo>
                    <a:pt x="438" y="6"/>
                  </a:lnTo>
                  <a:lnTo>
                    <a:pt x="552" y="0"/>
                  </a:lnTo>
                  <a:lnTo>
                    <a:pt x="629" y="51"/>
                  </a:lnTo>
                  <a:lnTo>
                    <a:pt x="537" y="57"/>
                  </a:lnTo>
                  <a:lnTo>
                    <a:pt x="442" y="59"/>
                  </a:lnTo>
                  <a:lnTo>
                    <a:pt x="341" y="61"/>
                  </a:lnTo>
                  <a:lnTo>
                    <a:pt x="314" y="61"/>
                  </a:lnTo>
                  <a:lnTo>
                    <a:pt x="288" y="61"/>
                  </a:lnTo>
                  <a:lnTo>
                    <a:pt x="186" y="59"/>
                  </a:lnTo>
                  <a:lnTo>
                    <a:pt x="91" y="57"/>
                  </a:lnTo>
                  <a:lnTo>
                    <a:pt x="0" y="5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sp>
          <p:nvSpPr>
            <p:cNvPr id="13" name="Freeform 28"/>
            <p:cNvSpPr/>
            <p:nvPr/>
          </p:nvSpPr>
          <p:spPr bwMode="auto">
            <a:xfrm>
              <a:off x="3065783" y="4425053"/>
              <a:ext cx="1209941" cy="383978"/>
            </a:xfrm>
            <a:custGeom>
              <a:avLst/>
              <a:gdLst>
                <a:gd name="T0" fmla="*/ 0 w 534"/>
                <a:gd name="T1" fmla="*/ 0 h 169"/>
                <a:gd name="T2" fmla="*/ 84 w 534"/>
                <a:gd name="T3" fmla="*/ 4 h 169"/>
                <a:gd name="T4" fmla="*/ 173 w 534"/>
                <a:gd name="T5" fmla="*/ 8 h 169"/>
                <a:gd name="T6" fmla="*/ 268 w 534"/>
                <a:gd name="T7" fmla="*/ 8 h 169"/>
                <a:gd name="T8" fmla="*/ 364 w 534"/>
                <a:gd name="T9" fmla="*/ 8 h 169"/>
                <a:gd name="T10" fmla="*/ 453 w 534"/>
                <a:gd name="T11" fmla="*/ 4 h 169"/>
                <a:gd name="T12" fmla="*/ 534 w 534"/>
                <a:gd name="T13" fmla="*/ 0 h 169"/>
                <a:gd name="T14" fmla="*/ 534 w 534"/>
                <a:gd name="T15" fmla="*/ 161 h 169"/>
                <a:gd name="T16" fmla="*/ 453 w 534"/>
                <a:gd name="T17" fmla="*/ 165 h 169"/>
                <a:gd name="T18" fmla="*/ 364 w 534"/>
                <a:gd name="T19" fmla="*/ 169 h 169"/>
                <a:gd name="T20" fmla="*/ 268 w 534"/>
                <a:gd name="T21" fmla="*/ 169 h 169"/>
                <a:gd name="T22" fmla="*/ 173 w 534"/>
                <a:gd name="T23" fmla="*/ 169 h 169"/>
                <a:gd name="T24" fmla="*/ 84 w 534"/>
                <a:gd name="T25" fmla="*/ 165 h 169"/>
                <a:gd name="T26" fmla="*/ 0 w 534"/>
                <a:gd name="T27" fmla="*/ 161 h 169"/>
                <a:gd name="T28" fmla="*/ 0 w 534"/>
                <a:gd name="T2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4" h="169">
                  <a:moveTo>
                    <a:pt x="0" y="0"/>
                  </a:moveTo>
                  <a:lnTo>
                    <a:pt x="84" y="4"/>
                  </a:lnTo>
                  <a:lnTo>
                    <a:pt x="173" y="8"/>
                  </a:lnTo>
                  <a:lnTo>
                    <a:pt x="268" y="8"/>
                  </a:lnTo>
                  <a:lnTo>
                    <a:pt x="364" y="8"/>
                  </a:lnTo>
                  <a:lnTo>
                    <a:pt x="453" y="4"/>
                  </a:lnTo>
                  <a:lnTo>
                    <a:pt x="534" y="0"/>
                  </a:lnTo>
                  <a:lnTo>
                    <a:pt x="534" y="161"/>
                  </a:lnTo>
                  <a:lnTo>
                    <a:pt x="453" y="165"/>
                  </a:lnTo>
                  <a:lnTo>
                    <a:pt x="364" y="169"/>
                  </a:lnTo>
                  <a:lnTo>
                    <a:pt x="268" y="169"/>
                  </a:lnTo>
                  <a:lnTo>
                    <a:pt x="173" y="169"/>
                  </a:lnTo>
                  <a:lnTo>
                    <a:pt x="84" y="165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sp>
          <p:nvSpPr>
            <p:cNvPr id="14" name="Freeform 29"/>
            <p:cNvSpPr/>
            <p:nvPr/>
          </p:nvSpPr>
          <p:spPr bwMode="auto">
            <a:xfrm>
              <a:off x="3065783" y="4324240"/>
              <a:ext cx="1209941" cy="120085"/>
            </a:xfrm>
            <a:custGeom>
              <a:avLst/>
              <a:gdLst>
                <a:gd name="T0" fmla="*/ 67 w 534"/>
                <a:gd name="T1" fmla="*/ 0 h 53"/>
                <a:gd name="T2" fmla="*/ 163 w 534"/>
                <a:gd name="T3" fmla="*/ 6 h 53"/>
                <a:gd name="T4" fmla="*/ 268 w 534"/>
                <a:gd name="T5" fmla="*/ 8 h 53"/>
                <a:gd name="T6" fmla="*/ 374 w 534"/>
                <a:gd name="T7" fmla="*/ 6 h 53"/>
                <a:gd name="T8" fmla="*/ 469 w 534"/>
                <a:gd name="T9" fmla="*/ 0 h 53"/>
                <a:gd name="T10" fmla="*/ 534 w 534"/>
                <a:gd name="T11" fmla="*/ 45 h 53"/>
                <a:gd name="T12" fmla="*/ 459 w 534"/>
                <a:gd name="T13" fmla="*/ 49 h 53"/>
                <a:gd name="T14" fmla="*/ 376 w 534"/>
                <a:gd name="T15" fmla="*/ 51 h 53"/>
                <a:gd name="T16" fmla="*/ 290 w 534"/>
                <a:gd name="T17" fmla="*/ 53 h 53"/>
                <a:gd name="T18" fmla="*/ 268 w 534"/>
                <a:gd name="T19" fmla="*/ 53 h 53"/>
                <a:gd name="T20" fmla="*/ 246 w 534"/>
                <a:gd name="T21" fmla="*/ 53 h 53"/>
                <a:gd name="T22" fmla="*/ 159 w 534"/>
                <a:gd name="T23" fmla="*/ 51 h 53"/>
                <a:gd name="T24" fmla="*/ 77 w 534"/>
                <a:gd name="T25" fmla="*/ 49 h 53"/>
                <a:gd name="T26" fmla="*/ 0 w 534"/>
                <a:gd name="T27" fmla="*/ 45 h 53"/>
                <a:gd name="T28" fmla="*/ 67 w 534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4" h="53">
                  <a:moveTo>
                    <a:pt x="67" y="0"/>
                  </a:moveTo>
                  <a:lnTo>
                    <a:pt x="163" y="6"/>
                  </a:lnTo>
                  <a:lnTo>
                    <a:pt x="268" y="8"/>
                  </a:lnTo>
                  <a:lnTo>
                    <a:pt x="374" y="6"/>
                  </a:lnTo>
                  <a:lnTo>
                    <a:pt x="469" y="0"/>
                  </a:lnTo>
                  <a:lnTo>
                    <a:pt x="534" y="45"/>
                  </a:lnTo>
                  <a:lnTo>
                    <a:pt x="459" y="49"/>
                  </a:lnTo>
                  <a:lnTo>
                    <a:pt x="376" y="51"/>
                  </a:lnTo>
                  <a:lnTo>
                    <a:pt x="290" y="53"/>
                  </a:lnTo>
                  <a:lnTo>
                    <a:pt x="268" y="53"/>
                  </a:lnTo>
                  <a:lnTo>
                    <a:pt x="246" y="53"/>
                  </a:lnTo>
                  <a:lnTo>
                    <a:pt x="159" y="51"/>
                  </a:lnTo>
                  <a:lnTo>
                    <a:pt x="77" y="49"/>
                  </a:lnTo>
                  <a:lnTo>
                    <a:pt x="0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sp>
          <p:nvSpPr>
            <p:cNvPr id="17" name="Freeform 32"/>
            <p:cNvSpPr/>
            <p:nvPr/>
          </p:nvSpPr>
          <p:spPr bwMode="auto">
            <a:xfrm>
              <a:off x="3168095" y="4060348"/>
              <a:ext cx="1009766" cy="324676"/>
            </a:xfrm>
            <a:custGeom>
              <a:avLst/>
              <a:gdLst>
                <a:gd name="T0" fmla="*/ 0 w 446"/>
                <a:gd name="T1" fmla="*/ 0 h 143"/>
                <a:gd name="T2" fmla="*/ 69 w 446"/>
                <a:gd name="T3" fmla="*/ 4 h 143"/>
                <a:gd name="T4" fmla="*/ 144 w 446"/>
                <a:gd name="T5" fmla="*/ 6 h 143"/>
                <a:gd name="T6" fmla="*/ 223 w 446"/>
                <a:gd name="T7" fmla="*/ 8 h 143"/>
                <a:gd name="T8" fmla="*/ 302 w 446"/>
                <a:gd name="T9" fmla="*/ 6 h 143"/>
                <a:gd name="T10" fmla="*/ 377 w 446"/>
                <a:gd name="T11" fmla="*/ 4 h 143"/>
                <a:gd name="T12" fmla="*/ 446 w 446"/>
                <a:gd name="T13" fmla="*/ 0 h 143"/>
                <a:gd name="T14" fmla="*/ 446 w 446"/>
                <a:gd name="T15" fmla="*/ 135 h 143"/>
                <a:gd name="T16" fmla="*/ 377 w 446"/>
                <a:gd name="T17" fmla="*/ 139 h 143"/>
                <a:gd name="T18" fmla="*/ 302 w 446"/>
                <a:gd name="T19" fmla="*/ 141 h 143"/>
                <a:gd name="T20" fmla="*/ 223 w 446"/>
                <a:gd name="T21" fmla="*/ 143 h 143"/>
                <a:gd name="T22" fmla="*/ 144 w 446"/>
                <a:gd name="T23" fmla="*/ 141 h 143"/>
                <a:gd name="T24" fmla="*/ 69 w 446"/>
                <a:gd name="T25" fmla="*/ 139 h 143"/>
                <a:gd name="T26" fmla="*/ 0 w 446"/>
                <a:gd name="T27" fmla="*/ 135 h 143"/>
                <a:gd name="T28" fmla="*/ 0 w 446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6" h="143">
                  <a:moveTo>
                    <a:pt x="0" y="0"/>
                  </a:moveTo>
                  <a:lnTo>
                    <a:pt x="69" y="4"/>
                  </a:lnTo>
                  <a:lnTo>
                    <a:pt x="144" y="6"/>
                  </a:lnTo>
                  <a:lnTo>
                    <a:pt x="223" y="8"/>
                  </a:lnTo>
                  <a:lnTo>
                    <a:pt x="302" y="6"/>
                  </a:lnTo>
                  <a:lnTo>
                    <a:pt x="377" y="4"/>
                  </a:lnTo>
                  <a:lnTo>
                    <a:pt x="446" y="0"/>
                  </a:lnTo>
                  <a:lnTo>
                    <a:pt x="446" y="135"/>
                  </a:lnTo>
                  <a:lnTo>
                    <a:pt x="377" y="139"/>
                  </a:lnTo>
                  <a:lnTo>
                    <a:pt x="302" y="141"/>
                  </a:lnTo>
                  <a:lnTo>
                    <a:pt x="223" y="143"/>
                  </a:lnTo>
                  <a:lnTo>
                    <a:pt x="144" y="141"/>
                  </a:lnTo>
                  <a:lnTo>
                    <a:pt x="69" y="139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sp>
          <p:nvSpPr>
            <p:cNvPr id="18" name="Freeform 33"/>
            <p:cNvSpPr/>
            <p:nvPr/>
          </p:nvSpPr>
          <p:spPr bwMode="auto">
            <a:xfrm>
              <a:off x="3168095" y="3977325"/>
              <a:ext cx="1009766" cy="102295"/>
            </a:xfrm>
            <a:custGeom>
              <a:avLst/>
              <a:gdLst>
                <a:gd name="T0" fmla="*/ 55 w 446"/>
                <a:gd name="T1" fmla="*/ 0 h 45"/>
                <a:gd name="T2" fmla="*/ 136 w 446"/>
                <a:gd name="T3" fmla="*/ 4 h 45"/>
                <a:gd name="T4" fmla="*/ 223 w 446"/>
                <a:gd name="T5" fmla="*/ 7 h 45"/>
                <a:gd name="T6" fmla="*/ 310 w 446"/>
                <a:gd name="T7" fmla="*/ 4 h 45"/>
                <a:gd name="T8" fmla="*/ 392 w 446"/>
                <a:gd name="T9" fmla="*/ 0 h 45"/>
                <a:gd name="T10" fmla="*/ 446 w 446"/>
                <a:gd name="T11" fmla="*/ 37 h 45"/>
                <a:gd name="T12" fmla="*/ 349 w 446"/>
                <a:gd name="T13" fmla="*/ 41 h 45"/>
                <a:gd name="T14" fmla="*/ 241 w 446"/>
                <a:gd name="T15" fmla="*/ 45 h 45"/>
                <a:gd name="T16" fmla="*/ 223 w 446"/>
                <a:gd name="T17" fmla="*/ 45 h 45"/>
                <a:gd name="T18" fmla="*/ 205 w 446"/>
                <a:gd name="T19" fmla="*/ 45 h 45"/>
                <a:gd name="T20" fmla="*/ 97 w 446"/>
                <a:gd name="T21" fmla="*/ 41 h 45"/>
                <a:gd name="T22" fmla="*/ 0 w 446"/>
                <a:gd name="T23" fmla="*/ 37 h 45"/>
                <a:gd name="T24" fmla="*/ 55 w 446"/>
                <a:gd name="T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6" h="45">
                  <a:moveTo>
                    <a:pt x="55" y="0"/>
                  </a:moveTo>
                  <a:lnTo>
                    <a:pt x="136" y="4"/>
                  </a:lnTo>
                  <a:lnTo>
                    <a:pt x="223" y="7"/>
                  </a:lnTo>
                  <a:lnTo>
                    <a:pt x="310" y="4"/>
                  </a:lnTo>
                  <a:lnTo>
                    <a:pt x="392" y="0"/>
                  </a:lnTo>
                  <a:lnTo>
                    <a:pt x="446" y="37"/>
                  </a:lnTo>
                  <a:lnTo>
                    <a:pt x="349" y="41"/>
                  </a:lnTo>
                  <a:lnTo>
                    <a:pt x="241" y="45"/>
                  </a:lnTo>
                  <a:lnTo>
                    <a:pt x="223" y="45"/>
                  </a:lnTo>
                  <a:lnTo>
                    <a:pt x="205" y="45"/>
                  </a:lnTo>
                  <a:lnTo>
                    <a:pt x="97" y="41"/>
                  </a:lnTo>
                  <a:lnTo>
                    <a:pt x="0" y="3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sp>
          <p:nvSpPr>
            <p:cNvPr id="35" name="任意多边形 34"/>
            <p:cNvSpPr/>
            <p:nvPr/>
          </p:nvSpPr>
          <p:spPr bwMode="auto">
            <a:xfrm>
              <a:off x="3261509" y="3123382"/>
              <a:ext cx="825904" cy="578191"/>
            </a:xfrm>
            <a:custGeom>
              <a:avLst/>
              <a:gdLst>
                <a:gd name="connsiteX0" fmla="*/ 412211 w 826686"/>
                <a:gd name="connsiteY0" fmla="*/ 0 h 577546"/>
                <a:gd name="connsiteX1" fmla="*/ 683998 w 826686"/>
                <a:gd name="connsiteY1" fmla="*/ 163072 h 577546"/>
                <a:gd name="connsiteX2" fmla="*/ 564884 w 826686"/>
                <a:gd name="connsiteY2" fmla="*/ 163072 h 577546"/>
                <a:gd name="connsiteX3" fmla="*/ 826686 w 826686"/>
                <a:gd name="connsiteY3" fmla="*/ 563957 h 577546"/>
                <a:gd name="connsiteX4" fmla="*/ 647760 w 826686"/>
                <a:gd name="connsiteY4" fmla="*/ 573016 h 577546"/>
                <a:gd name="connsiteX5" fmla="*/ 443919 w 826686"/>
                <a:gd name="connsiteY5" fmla="*/ 577546 h 577546"/>
                <a:gd name="connsiteX6" fmla="*/ 412211 w 826686"/>
                <a:gd name="connsiteY6" fmla="*/ 577546 h 577546"/>
                <a:gd name="connsiteX7" fmla="*/ 375972 w 826686"/>
                <a:gd name="connsiteY7" fmla="*/ 577546 h 577546"/>
                <a:gd name="connsiteX8" fmla="*/ 178927 w 826686"/>
                <a:gd name="connsiteY8" fmla="*/ 573016 h 577546"/>
                <a:gd name="connsiteX9" fmla="*/ 0 w 826686"/>
                <a:gd name="connsiteY9" fmla="*/ 563957 h 577546"/>
                <a:gd name="connsiteX10" fmla="*/ 259757 w 826686"/>
                <a:gd name="connsiteY10" fmla="*/ 163072 h 577546"/>
                <a:gd name="connsiteX11" fmla="*/ 135894 w 826686"/>
                <a:gd name="connsiteY11" fmla="*/ 163072 h 57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686" h="577546">
                  <a:moveTo>
                    <a:pt x="412211" y="0"/>
                  </a:moveTo>
                  <a:lnTo>
                    <a:pt x="683998" y="163072"/>
                  </a:lnTo>
                  <a:lnTo>
                    <a:pt x="564884" y="163072"/>
                  </a:lnTo>
                  <a:lnTo>
                    <a:pt x="826686" y="563957"/>
                  </a:lnTo>
                  <a:lnTo>
                    <a:pt x="647760" y="573016"/>
                  </a:lnTo>
                  <a:lnTo>
                    <a:pt x="443919" y="577546"/>
                  </a:lnTo>
                  <a:lnTo>
                    <a:pt x="412211" y="577546"/>
                  </a:lnTo>
                  <a:lnTo>
                    <a:pt x="375972" y="577546"/>
                  </a:lnTo>
                  <a:lnTo>
                    <a:pt x="178927" y="573016"/>
                  </a:lnTo>
                  <a:lnTo>
                    <a:pt x="0" y="563957"/>
                  </a:lnTo>
                  <a:lnTo>
                    <a:pt x="259757" y="163072"/>
                  </a:lnTo>
                  <a:lnTo>
                    <a:pt x="135894" y="163072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sp>
          <p:nvSpPr>
            <p:cNvPr id="21" name="Freeform 36"/>
            <p:cNvSpPr/>
            <p:nvPr/>
          </p:nvSpPr>
          <p:spPr bwMode="auto">
            <a:xfrm>
              <a:off x="3261509" y="3686747"/>
              <a:ext cx="825904" cy="329124"/>
            </a:xfrm>
            <a:custGeom>
              <a:avLst/>
              <a:gdLst>
                <a:gd name="T0" fmla="*/ 0 w 365"/>
                <a:gd name="T1" fmla="*/ 0 h 145"/>
                <a:gd name="T2" fmla="*/ 87 w 365"/>
                <a:gd name="T3" fmla="*/ 6 h 145"/>
                <a:gd name="T4" fmla="*/ 182 w 365"/>
                <a:gd name="T5" fmla="*/ 6 h 145"/>
                <a:gd name="T6" fmla="*/ 278 w 365"/>
                <a:gd name="T7" fmla="*/ 6 h 145"/>
                <a:gd name="T8" fmla="*/ 365 w 365"/>
                <a:gd name="T9" fmla="*/ 0 h 145"/>
                <a:gd name="T10" fmla="*/ 365 w 365"/>
                <a:gd name="T11" fmla="*/ 139 h 145"/>
                <a:gd name="T12" fmla="*/ 278 w 365"/>
                <a:gd name="T13" fmla="*/ 143 h 145"/>
                <a:gd name="T14" fmla="*/ 182 w 365"/>
                <a:gd name="T15" fmla="*/ 145 h 145"/>
                <a:gd name="T16" fmla="*/ 87 w 365"/>
                <a:gd name="T17" fmla="*/ 143 h 145"/>
                <a:gd name="T18" fmla="*/ 0 w 365"/>
                <a:gd name="T19" fmla="*/ 139 h 145"/>
                <a:gd name="T20" fmla="*/ 0 w 365"/>
                <a:gd name="T2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" h="145">
                  <a:moveTo>
                    <a:pt x="0" y="0"/>
                  </a:moveTo>
                  <a:lnTo>
                    <a:pt x="87" y="6"/>
                  </a:lnTo>
                  <a:lnTo>
                    <a:pt x="182" y="6"/>
                  </a:lnTo>
                  <a:lnTo>
                    <a:pt x="278" y="6"/>
                  </a:lnTo>
                  <a:lnTo>
                    <a:pt x="365" y="0"/>
                  </a:lnTo>
                  <a:lnTo>
                    <a:pt x="365" y="139"/>
                  </a:lnTo>
                  <a:lnTo>
                    <a:pt x="278" y="143"/>
                  </a:lnTo>
                  <a:lnTo>
                    <a:pt x="182" y="145"/>
                  </a:lnTo>
                  <a:lnTo>
                    <a:pt x="87" y="143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</p:grpSp>
      <p:grpSp>
        <p:nvGrpSpPr>
          <p:cNvPr id="37" name="组合 37"/>
          <p:cNvGrpSpPr/>
          <p:nvPr/>
        </p:nvGrpSpPr>
        <p:grpSpPr>
          <a:xfrm flipH="1">
            <a:off x="2288029" y="2991217"/>
            <a:ext cx="3721063" cy="633115"/>
            <a:chOff x="5898258" y="3477440"/>
            <a:chExt cx="3474343" cy="591137"/>
          </a:xfrm>
          <a:solidFill>
            <a:srgbClr val="70C4BC"/>
          </a:solidFill>
        </p:grpSpPr>
        <p:sp>
          <p:nvSpPr>
            <p:cNvPr id="25" name="Freeform 40"/>
            <p:cNvSpPr/>
            <p:nvPr/>
          </p:nvSpPr>
          <p:spPr bwMode="auto">
            <a:xfrm>
              <a:off x="5898258" y="3957597"/>
              <a:ext cx="110980" cy="110980"/>
            </a:xfrm>
            <a:custGeom>
              <a:avLst/>
              <a:gdLst>
                <a:gd name="T0" fmla="*/ 25 w 49"/>
                <a:gd name="T1" fmla="*/ 0 h 49"/>
                <a:gd name="T2" fmla="*/ 33 w 49"/>
                <a:gd name="T3" fmla="*/ 2 h 49"/>
                <a:gd name="T4" fmla="*/ 39 w 49"/>
                <a:gd name="T5" fmla="*/ 6 h 49"/>
                <a:gd name="T6" fmla="*/ 45 w 49"/>
                <a:gd name="T7" fmla="*/ 11 h 49"/>
                <a:gd name="T8" fmla="*/ 47 w 49"/>
                <a:gd name="T9" fmla="*/ 19 h 49"/>
                <a:gd name="T10" fmla="*/ 49 w 49"/>
                <a:gd name="T11" fmla="*/ 25 h 49"/>
                <a:gd name="T12" fmla="*/ 47 w 49"/>
                <a:gd name="T13" fmla="*/ 33 h 49"/>
                <a:gd name="T14" fmla="*/ 45 w 49"/>
                <a:gd name="T15" fmla="*/ 41 h 49"/>
                <a:gd name="T16" fmla="*/ 39 w 49"/>
                <a:gd name="T17" fmla="*/ 45 h 49"/>
                <a:gd name="T18" fmla="*/ 33 w 49"/>
                <a:gd name="T19" fmla="*/ 49 h 49"/>
                <a:gd name="T20" fmla="*/ 25 w 49"/>
                <a:gd name="T21" fmla="*/ 49 h 49"/>
                <a:gd name="T22" fmla="*/ 17 w 49"/>
                <a:gd name="T23" fmla="*/ 49 h 49"/>
                <a:gd name="T24" fmla="*/ 11 w 49"/>
                <a:gd name="T25" fmla="*/ 45 h 49"/>
                <a:gd name="T26" fmla="*/ 5 w 49"/>
                <a:gd name="T27" fmla="*/ 41 h 49"/>
                <a:gd name="T28" fmla="*/ 0 w 49"/>
                <a:gd name="T29" fmla="*/ 33 h 49"/>
                <a:gd name="T30" fmla="*/ 0 w 49"/>
                <a:gd name="T31" fmla="*/ 25 h 49"/>
                <a:gd name="T32" fmla="*/ 0 w 49"/>
                <a:gd name="T33" fmla="*/ 19 h 49"/>
                <a:gd name="T34" fmla="*/ 5 w 49"/>
                <a:gd name="T35" fmla="*/ 11 h 49"/>
                <a:gd name="T36" fmla="*/ 11 w 49"/>
                <a:gd name="T37" fmla="*/ 6 h 49"/>
                <a:gd name="T38" fmla="*/ 17 w 49"/>
                <a:gd name="T39" fmla="*/ 2 h 49"/>
                <a:gd name="T40" fmla="*/ 25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33" y="2"/>
                  </a:lnTo>
                  <a:lnTo>
                    <a:pt x="39" y="6"/>
                  </a:lnTo>
                  <a:lnTo>
                    <a:pt x="45" y="11"/>
                  </a:lnTo>
                  <a:lnTo>
                    <a:pt x="47" y="19"/>
                  </a:lnTo>
                  <a:lnTo>
                    <a:pt x="49" y="25"/>
                  </a:lnTo>
                  <a:lnTo>
                    <a:pt x="47" y="33"/>
                  </a:lnTo>
                  <a:lnTo>
                    <a:pt x="45" y="41"/>
                  </a:lnTo>
                  <a:lnTo>
                    <a:pt x="39" y="45"/>
                  </a:lnTo>
                  <a:lnTo>
                    <a:pt x="33" y="49"/>
                  </a:lnTo>
                  <a:lnTo>
                    <a:pt x="25" y="49"/>
                  </a:lnTo>
                  <a:lnTo>
                    <a:pt x="17" y="49"/>
                  </a:lnTo>
                  <a:lnTo>
                    <a:pt x="11" y="45"/>
                  </a:lnTo>
                  <a:lnTo>
                    <a:pt x="5" y="41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sp>
          <p:nvSpPr>
            <p:cNvPr id="26" name="Freeform 41"/>
            <p:cNvSpPr/>
            <p:nvPr/>
          </p:nvSpPr>
          <p:spPr bwMode="auto">
            <a:xfrm>
              <a:off x="5945820" y="3477440"/>
              <a:ext cx="3426781" cy="545839"/>
            </a:xfrm>
            <a:custGeom>
              <a:avLst/>
              <a:gdLst>
                <a:gd name="T0" fmla="*/ 270 w 1513"/>
                <a:gd name="T1" fmla="*/ 0 h 241"/>
                <a:gd name="T2" fmla="*/ 1513 w 1513"/>
                <a:gd name="T3" fmla="*/ 0 h 241"/>
                <a:gd name="T4" fmla="*/ 1513 w 1513"/>
                <a:gd name="T5" fmla="*/ 11 h 241"/>
                <a:gd name="T6" fmla="*/ 270 w 1513"/>
                <a:gd name="T7" fmla="*/ 11 h 241"/>
                <a:gd name="T8" fmla="*/ 249 w 1513"/>
                <a:gd name="T9" fmla="*/ 15 h 241"/>
                <a:gd name="T10" fmla="*/ 229 w 1513"/>
                <a:gd name="T11" fmla="*/ 23 h 241"/>
                <a:gd name="T12" fmla="*/ 213 w 1513"/>
                <a:gd name="T13" fmla="*/ 35 h 241"/>
                <a:gd name="T14" fmla="*/ 8 w 1513"/>
                <a:gd name="T15" fmla="*/ 241 h 241"/>
                <a:gd name="T16" fmla="*/ 0 w 1513"/>
                <a:gd name="T17" fmla="*/ 235 h 241"/>
                <a:gd name="T18" fmla="*/ 205 w 1513"/>
                <a:gd name="T19" fmla="*/ 27 h 241"/>
                <a:gd name="T20" fmla="*/ 225 w 1513"/>
                <a:gd name="T21" fmla="*/ 13 h 241"/>
                <a:gd name="T22" fmla="*/ 245 w 1513"/>
                <a:gd name="T23" fmla="*/ 4 h 241"/>
                <a:gd name="T24" fmla="*/ 270 w 1513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3" h="241">
                  <a:moveTo>
                    <a:pt x="270" y="0"/>
                  </a:moveTo>
                  <a:lnTo>
                    <a:pt x="1513" y="0"/>
                  </a:lnTo>
                  <a:lnTo>
                    <a:pt x="1513" y="11"/>
                  </a:lnTo>
                  <a:lnTo>
                    <a:pt x="270" y="11"/>
                  </a:lnTo>
                  <a:lnTo>
                    <a:pt x="249" y="15"/>
                  </a:lnTo>
                  <a:lnTo>
                    <a:pt x="229" y="23"/>
                  </a:lnTo>
                  <a:lnTo>
                    <a:pt x="213" y="35"/>
                  </a:lnTo>
                  <a:lnTo>
                    <a:pt x="8" y="241"/>
                  </a:lnTo>
                  <a:lnTo>
                    <a:pt x="0" y="235"/>
                  </a:lnTo>
                  <a:lnTo>
                    <a:pt x="205" y="27"/>
                  </a:lnTo>
                  <a:lnTo>
                    <a:pt x="225" y="13"/>
                  </a:lnTo>
                  <a:lnTo>
                    <a:pt x="245" y="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</p:grpSp>
      <p:grpSp>
        <p:nvGrpSpPr>
          <p:cNvPr id="38" name="组合 36"/>
          <p:cNvGrpSpPr/>
          <p:nvPr/>
        </p:nvGrpSpPr>
        <p:grpSpPr>
          <a:xfrm>
            <a:off x="5890329" y="2448678"/>
            <a:ext cx="3861752" cy="633115"/>
            <a:chOff x="5766895" y="3085613"/>
            <a:chExt cx="3605706" cy="591137"/>
          </a:xfrm>
          <a:solidFill>
            <a:srgbClr val="70C4BC"/>
          </a:solidFill>
        </p:grpSpPr>
        <p:sp>
          <p:nvSpPr>
            <p:cNvPr id="27" name="Freeform 42"/>
            <p:cNvSpPr/>
            <p:nvPr/>
          </p:nvSpPr>
          <p:spPr bwMode="auto">
            <a:xfrm>
              <a:off x="5766895" y="3565770"/>
              <a:ext cx="108715" cy="110980"/>
            </a:xfrm>
            <a:custGeom>
              <a:avLst/>
              <a:gdLst>
                <a:gd name="T0" fmla="*/ 24 w 48"/>
                <a:gd name="T1" fmla="*/ 0 h 49"/>
                <a:gd name="T2" fmla="*/ 30 w 48"/>
                <a:gd name="T3" fmla="*/ 0 h 49"/>
                <a:gd name="T4" fmla="*/ 38 w 48"/>
                <a:gd name="T5" fmla="*/ 4 h 49"/>
                <a:gd name="T6" fmla="*/ 42 w 48"/>
                <a:gd name="T7" fmla="*/ 10 h 49"/>
                <a:gd name="T8" fmla="*/ 46 w 48"/>
                <a:gd name="T9" fmla="*/ 16 h 49"/>
                <a:gd name="T10" fmla="*/ 48 w 48"/>
                <a:gd name="T11" fmla="*/ 25 h 49"/>
                <a:gd name="T12" fmla="*/ 46 w 48"/>
                <a:gd name="T13" fmla="*/ 33 h 49"/>
                <a:gd name="T14" fmla="*/ 42 w 48"/>
                <a:gd name="T15" fmla="*/ 39 h 49"/>
                <a:gd name="T16" fmla="*/ 38 w 48"/>
                <a:gd name="T17" fmla="*/ 43 h 49"/>
                <a:gd name="T18" fmla="*/ 30 w 48"/>
                <a:gd name="T19" fmla="*/ 47 h 49"/>
                <a:gd name="T20" fmla="*/ 24 w 48"/>
                <a:gd name="T21" fmla="*/ 49 h 49"/>
                <a:gd name="T22" fmla="*/ 16 w 48"/>
                <a:gd name="T23" fmla="*/ 47 h 49"/>
                <a:gd name="T24" fmla="*/ 10 w 48"/>
                <a:gd name="T25" fmla="*/ 43 h 49"/>
                <a:gd name="T26" fmla="*/ 4 w 48"/>
                <a:gd name="T27" fmla="*/ 39 h 49"/>
                <a:gd name="T28" fmla="*/ 0 w 48"/>
                <a:gd name="T29" fmla="*/ 33 h 49"/>
                <a:gd name="T30" fmla="*/ 0 w 48"/>
                <a:gd name="T31" fmla="*/ 25 h 49"/>
                <a:gd name="T32" fmla="*/ 0 w 48"/>
                <a:gd name="T33" fmla="*/ 16 h 49"/>
                <a:gd name="T34" fmla="*/ 4 w 48"/>
                <a:gd name="T35" fmla="*/ 10 h 49"/>
                <a:gd name="T36" fmla="*/ 10 w 48"/>
                <a:gd name="T37" fmla="*/ 4 h 49"/>
                <a:gd name="T38" fmla="*/ 16 w 48"/>
                <a:gd name="T39" fmla="*/ 0 h 49"/>
                <a:gd name="T40" fmla="*/ 24 w 48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lnTo>
                    <a:pt x="30" y="0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5"/>
                  </a:lnTo>
                  <a:lnTo>
                    <a:pt x="46" y="33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0" y="47"/>
                  </a:lnTo>
                  <a:lnTo>
                    <a:pt x="24" y="49"/>
                  </a:lnTo>
                  <a:lnTo>
                    <a:pt x="16" y="47"/>
                  </a:lnTo>
                  <a:lnTo>
                    <a:pt x="10" y="43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sp>
          <p:nvSpPr>
            <p:cNvPr id="28" name="Freeform 43"/>
            <p:cNvSpPr/>
            <p:nvPr/>
          </p:nvSpPr>
          <p:spPr bwMode="auto">
            <a:xfrm>
              <a:off x="5812193" y="3085613"/>
              <a:ext cx="3560408" cy="545839"/>
            </a:xfrm>
            <a:custGeom>
              <a:avLst/>
              <a:gdLst>
                <a:gd name="T0" fmla="*/ 270 w 1572"/>
                <a:gd name="T1" fmla="*/ 0 h 241"/>
                <a:gd name="T2" fmla="*/ 1572 w 1572"/>
                <a:gd name="T3" fmla="*/ 0 h 241"/>
                <a:gd name="T4" fmla="*/ 1572 w 1572"/>
                <a:gd name="T5" fmla="*/ 10 h 241"/>
                <a:gd name="T6" fmla="*/ 270 w 1572"/>
                <a:gd name="T7" fmla="*/ 10 h 241"/>
                <a:gd name="T8" fmla="*/ 247 w 1572"/>
                <a:gd name="T9" fmla="*/ 12 h 241"/>
                <a:gd name="T10" fmla="*/ 229 w 1572"/>
                <a:gd name="T11" fmla="*/ 21 h 241"/>
                <a:gd name="T12" fmla="*/ 213 w 1572"/>
                <a:gd name="T13" fmla="*/ 33 h 241"/>
                <a:gd name="T14" fmla="*/ 8 w 1572"/>
                <a:gd name="T15" fmla="*/ 241 h 241"/>
                <a:gd name="T16" fmla="*/ 0 w 1572"/>
                <a:gd name="T17" fmla="*/ 232 h 241"/>
                <a:gd name="T18" fmla="*/ 205 w 1572"/>
                <a:gd name="T19" fmla="*/ 27 h 241"/>
                <a:gd name="T20" fmla="*/ 223 w 1572"/>
                <a:gd name="T21" fmla="*/ 10 h 241"/>
                <a:gd name="T22" fmla="*/ 245 w 1572"/>
                <a:gd name="T23" fmla="*/ 2 h 241"/>
                <a:gd name="T24" fmla="*/ 270 w 1572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2" h="241">
                  <a:moveTo>
                    <a:pt x="270" y="0"/>
                  </a:moveTo>
                  <a:lnTo>
                    <a:pt x="1572" y="0"/>
                  </a:lnTo>
                  <a:lnTo>
                    <a:pt x="1572" y="10"/>
                  </a:lnTo>
                  <a:lnTo>
                    <a:pt x="270" y="10"/>
                  </a:lnTo>
                  <a:lnTo>
                    <a:pt x="247" y="12"/>
                  </a:lnTo>
                  <a:lnTo>
                    <a:pt x="229" y="21"/>
                  </a:lnTo>
                  <a:lnTo>
                    <a:pt x="213" y="33"/>
                  </a:lnTo>
                  <a:lnTo>
                    <a:pt x="8" y="241"/>
                  </a:lnTo>
                  <a:lnTo>
                    <a:pt x="0" y="232"/>
                  </a:lnTo>
                  <a:lnTo>
                    <a:pt x="205" y="27"/>
                  </a:lnTo>
                  <a:lnTo>
                    <a:pt x="223" y="10"/>
                  </a:lnTo>
                  <a:lnTo>
                    <a:pt x="245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886221" y="3533756"/>
            <a:ext cx="3582796" cy="633115"/>
            <a:chOff x="6027357" y="3912299"/>
            <a:chExt cx="3345244" cy="591137"/>
          </a:xfrm>
          <a:solidFill>
            <a:srgbClr val="70C4BC"/>
          </a:solidFill>
        </p:grpSpPr>
        <p:sp>
          <p:nvSpPr>
            <p:cNvPr id="29" name="Freeform 44"/>
            <p:cNvSpPr/>
            <p:nvPr/>
          </p:nvSpPr>
          <p:spPr bwMode="auto">
            <a:xfrm>
              <a:off x="6027357" y="4392456"/>
              <a:ext cx="110980" cy="110980"/>
            </a:xfrm>
            <a:custGeom>
              <a:avLst/>
              <a:gdLst>
                <a:gd name="T0" fmla="*/ 25 w 49"/>
                <a:gd name="T1" fmla="*/ 0 h 49"/>
                <a:gd name="T2" fmla="*/ 33 w 49"/>
                <a:gd name="T3" fmla="*/ 2 h 49"/>
                <a:gd name="T4" fmla="*/ 39 w 49"/>
                <a:gd name="T5" fmla="*/ 6 h 49"/>
                <a:gd name="T6" fmla="*/ 45 w 49"/>
                <a:gd name="T7" fmla="*/ 10 h 49"/>
                <a:gd name="T8" fmla="*/ 49 w 49"/>
                <a:gd name="T9" fmla="*/ 18 h 49"/>
                <a:gd name="T10" fmla="*/ 49 w 49"/>
                <a:gd name="T11" fmla="*/ 24 h 49"/>
                <a:gd name="T12" fmla="*/ 49 w 49"/>
                <a:gd name="T13" fmla="*/ 33 h 49"/>
                <a:gd name="T14" fmla="*/ 45 w 49"/>
                <a:gd name="T15" fmla="*/ 39 h 49"/>
                <a:gd name="T16" fmla="*/ 39 w 49"/>
                <a:gd name="T17" fmla="*/ 45 h 49"/>
                <a:gd name="T18" fmla="*/ 33 w 49"/>
                <a:gd name="T19" fmla="*/ 49 h 49"/>
                <a:gd name="T20" fmla="*/ 25 w 49"/>
                <a:gd name="T21" fmla="*/ 49 h 49"/>
                <a:gd name="T22" fmla="*/ 17 w 49"/>
                <a:gd name="T23" fmla="*/ 49 h 49"/>
                <a:gd name="T24" fmla="*/ 10 w 49"/>
                <a:gd name="T25" fmla="*/ 45 h 49"/>
                <a:gd name="T26" fmla="*/ 4 w 49"/>
                <a:gd name="T27" fmla="*/ 39 h 49"/>
                <a:gd name="T28" fmla="*/ 2 w 49"/>
                <a:gd name="T29" fmla="*/ 33 h 49"/>
                <a:gd name="T30" fmla="*/ 0 w 49"/>
                <a:gd name="T31" fmla="*/ 24 h 49"/>
                <a:gd name="T32" fmla="*/ 2 w 49"/>
                <a:gd name="T33" fmla="*/ 18 h 49"/>
                <a:gd name="T34" fmla="*/ 4 w 49"/>
                <a:gd name="T35" fmla="*/ 10 h 49"/>
                <a:gd name="T36" fmla="*/ 10 w 49"/>
                <a:gd name="T37" fmla="*/ 6 h 49"/>
                <a:gd name="T38" fmla="*/ 17 w 49"/>
                <a:gd name="T39" fmla="*/ 2 h 49"/>
                <a:gd name="T40" fmla="*/ 25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33" y="2"/>
                  </a:lnTo>
                  <a:lnTo>
                    <a:pt x="39" y="6"/>
                  </a:lnTo>
                  <a:lnTo>
                    <a:pt x="45" y="10"/>
                  </a:lnTo>
                  <a:lnTo>
                    <a:pt x="49" y="18"/>
                  </a:lnTo>
                  <a:lnTo>
                    <a:pt x="49" y="24"/>
                  </a:lnTo>
                  <a:lnTo>
                    <a:pt x="49" y="33"/>
                  </a:lnTo>
                  <a:lnTo>
                    <a:pt x="45" y="39"/>
                  </a:lnTo>
                  <a:lnTo>
                    <a:pt x="39" y="45"/>
                  </a:lnTo>
                  <a:lnTo>
                    <a:pt x="33" y="49"/>
                  </a:lnTo>
                  <a:lnTo>
                    <a:pt x="25" y="49"/>
                  </a:lnTo>
                  <a:lnTo>
                    <a:pt x="17" y="49"/>
                  </a:lnTo>
                  <a:lnTo>
                    <a:pt x="10" y="45"/>
                  </a:lnTo>
                  <a:lnTo>
                    <a:pt x="4" y="39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sp>
          <p:nvSpPr>
            <p:cNvPr id="30" name="Freeform 45"/>
            <p:cNvSpPr/>
            <p:nvPr/>
          </p:nvSpPr>
          <p:spPr bwMode="auto">
            <a:xfrm>
              <a:off x="6074920" y="3912299"/>
              <a:ext cx="3297681" cy="543574"/>
            </a:xfrm>
            <a:custGeom>
              <a:avLst/>
              <a:gdLst>
                <a:gd name="T0" fmla="*/ 269 w 1456"/>
                <a:gd name="T1" fmla="*/ 0 h 240"/>
                <a:gd name="T2" fmla="*/ 1456 w 1456"/>
                <a:gd name="T3" fmla="*/ 0 h 240"/>
                <a:gd name="T4" fmla="*/ 1456 w 1456"/>
                <a:gd name="T5" fmla="*/ 10 h 240"/>
                <a:gd name="T6" fmla="*/ 269 w 1456"/>
                <a:gd name="T7" fmla="*/ 10 h 240"/>
                <a:gd name="T8" fmla="*/ 249 w 1456"/>
                <a:gd name="T9" fmla="*/ 14 h 240"/>
                <a:gd name="T10" fmla="*/ 229 w 1456"/>
                <a:gd name="T11" fmla="*/ 22 h 240"/>
                <a:gd name="T12" fmla="*/ 213 w 1456"/>
                <a:gd name="T13" fmla="*/ 35 h 240"/>
                <a:gd name="T14" fmla="*/ 8 w 1456"/>
                <a:gd name="T15" fmla="*/ 240 h 240"/>
                <a:gd name="T16" fmla="*/ 0 w 1456"/>
                <a:gd name="T17" fmla="*/ 234 h 240"/>
                <a:gd name="T18" fmla="*/ 207 w 1456"/>
                <a:gd name="T19" fmla="*/ 26 h 240"/>
                <a:gd name="T20" fmla="*/ 225 w 1456"/>
                <a:gd name="T21" fmla="*/ 12 h 240"/>
                <a:gd name="T22" fmla="*/ 247 w 1456"/>
                <a:gd name="T23" fmla="*/ 4 h 240"/>
                <a:gd name="T24" fmla="*/ 269 w 1456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6" h="240">
                  <a:moveTo>
                    <a:pt x="269" y="0"/>
                  </a:moveTo>
                  <a:lnTo>
                    <a:pt x="1456" y="0"/>
                  </a:lnTo>
                  <a:lnTo>
                    <a:pt x="1456" y="10"/>
                  </a:lnTo>
                  <a:lnTo>
                    <a:pt x="269" y="10"/>
                  </a:lnTo>
                  <a:lnTo>
                    <a:pt x="249" y="14"/>
                  </a:lnTo>
                  <a:lnTo>
                    <a:pt x="229" y="22"/>
                  </a:lnTo>
                  <a:lnTo>
                    <a:pt x="213" y="35"/>
                  </a:lnTo>
                  <a:lnTo>
                    <a:pt x="8" y="240"/>
                  </a:lnTo>
                  <a:lnTo>
                    <a:pt x="0" y="234"/>
                  </a:lnTo>
                  <a:lnTo>
                    <a:pt x="207" y="26"/>
                  </a:lnTo>
                  <a:lnTo>
                    <a:pt x="225" y="12"/>
                  </a:lnTo>
                  <a:lnTo>
                    <a:pt x="247" y="4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</p:grpSp>
      <p:grpSp>
        <p:nvGrpSpPr>
          <p:cNvPr id="40" name="组合 39"/>
          <p:cNvGrpSpPr/>
          <p:nvPr/>
        </p:nvGrpSpPr>
        <p:grpSpPr>
          <a:xfrm flipH="1">
            <a:off x="2545999" y="4076295"/>
            <a:ext cx="3473638" cy="633115"/>
            <a:chOff x="6129277" y="4392456"/>
            <a:chExt cx="3243324" cy="591137"/>
          </a:xfrm>
          <a:solidFill>
            <a:srgbClr val="70C4BC"/>
          </a:solidFill>
        </p:grpSpPr>
        <p:sp>
          <p:nvSpPr>
            <p:cNvPr id="31" name="Freeform 46"/>
            <p:cNvSpPr/>
            <p:nvPr/>
          </p:nvSpPr>
          <p:spPr bwMode="auto">
            <a:xfrm>
              <a:off x="6129277" y="4872613"/>
              <a:ext cx="110980" cy="110980"/>
            </a:xfrm>
            <a:custGeom>
              <a:avLst/>
              <a:gdLst>
                <a:gd name="T0" fmla="*/ 24 w 49"/>
                <a:gd name="T1" fmla="*/ 0 h 49"/>
                <a:gd name="T2" fmla="*/ 30 w 49"/>
                <a:gd name="T3" fmla="*/ 2 h 49"/>
                <a:gd name="T4" fmla="*/ 38 w 49"/>
                <a:gd name="T5" fmla="*/ 4 h 49"/>
                <a:gd name="T6" fmla="*/ 43 w 49"/>
                <a:gd name="T7" fmla="*/ 10 h 49"/>
                <a:gd name="T8" fmla="*/ 47 w 49"/>
                <a:gd name="T9" fmla="*/ 16 h 49"/>
                <a:gd name="T10" fmla="*/ 49 w 49"/>
                <a:gd name="T11" fmla="*/ 24 h 49"/>
                <a:gd name="T12" fmla="*/ 47 w 49"/>
                <a:gd name="T13" fmla="*/ 32 h 49"/>
                <a:gd name="T14" fmla="*/ 43 w 49"/>
                <a:gd name="T15" fmla="*/ 39 h 49"/>
                <a:gd name="T16" fmla="*/ 38 w 49"/>
                <a:gd name="T17" fmla="*/ 45 h 49"/>
                <a:gd name="T18" fmla="*/ 30 w 49"/>
                <a:gd name="T19" fmla="*/ 49 h 49"/>
                <a:gd name="T20" fmla="*/ 24 w 49"/>
                <a:gd name="T21" fmla="*/ 49 h 49"/>
                <a:gd name="T22" fmla="*/ 16 w 49"/>
                <a:gd name="T23" fmla="*/ 49 h 49"/>
                <a:gd name="T24" fmla="*/ 10 w 49"/>
                <a:gd name="T25" fmla="*/ 45 h 49"/>
                <a:gd name="T26" fmla="*/ 4 w 49"/>
                <a:gd name="T27" fmla="*/ 39 h 49"/>
                <a:gd name="T28" fmla="*/ 0 w 49"/>
                <a:gd name="T29" fmla="*/ 32 h 49"/>
                <a:gd name="T30" fmla="*/ 0 w 49"/>
                <a:gd name="T31" fmla="*/ 24 h 49"/>
                <a:gd name="T32" fmla="*/ 0 w 49"/>
                <a:gd name="T33" fmla="*/ 16 h 49"/>
                <a:gd name="T34" fmla="*/ 4 w 49"/>
                <a:gd name="T35" fmla="*/ 10 h 49"/>
                <a:gd name="T36" fmla="*/ 10 w 49"/>
                <a:gd name="T37" fmla="*/ 4 h 49"/>
                <a:gd name="T38" fmla="*/ 16 w 49"/>
                <a:gd name="T39" fmla="*/ 2 h 49"/>
                <a:gd name="T40" fmla="*/ 24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30" y="2"/>
                  </a:lnTo>
                  <a:lnTo>
                    <a:pt x="38" y="4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49" y="24"/>
                  </a:lnTo>
                  <a:lnTo>
                    <a:pt x="47" y="32"/>
                  </a:lnTo>
                  <a:lnTo>
                    <a:pt x="43" y="39"/>
                  </a:lnTo>
                  <a:lnTo>
                    <a:pt x="38" y="45"/>
                  </a:lnTo>
                  <a:lnTo>
                    <a:pt x="30" y="49"/>
                  </a:lnTo>
                  <a:lnTo>
                    <a:pt x="24" y="49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sp>
          <p:nvSpPr>
            <p:cNvPr id="32" name="Freeform 47"/>
            <p:cNvSpPr/>
            <p:nvPr/>
          </p:nvSpPr>
          <p:spPr bwMode="auto">
            <a:xfrm>
              <a:off x="6174575" y="4392456"/>
              <a:ext cx="3198026" cy="543574"/>
            </a:xfrm>
            <a:custGeom>
              <a:avLst/>
              <a:gdLst>
                <a:gd name="T0" fmla="*/ 270 w 1412"/>
                <a:gd name="T1" fmla="*/ 0 h 240"/>
                <a:gd name="T2" fmla="*/ 1412 w 1412"/>
                <a:gd name="T3" fmla="*/ 0 h 240"/>
                <a:gd name="T4" fmla="*/ 1412 w 1412"/>
                <a:gd name="T5" fmla="*/ 10 h 240"/>
                <a:gd name="T6" fmla="*/ 270 w 1412"/>
                <a:gd name="T7" fmla="*/ 10 h 240"/>
                <a:gd name="T8" fmla="*/ 248 w 1412"/>
                <a:gd name="T9" fmla="*/ 12 h 240"/>
                <a:gd name="T10" fmla="*/ 229 w 1412"/>
                <a:gd name="T11" fmla="*/ 20 h 240"/>
                <a:gd name="T12" fmla="*/ 213 w 1412"/>
                <a:gd name="T13" fmla="*/ 35 h 240"/>
                <a:gd name="T14" fmla="*/ 6 w 1412"/>
                <a:gd name="T15" fmla="*/ 240 h 240"/>
                <a:gd name="T16" fmla="*/ 0 w 1412"/>
                <a:gd name="T17" fmla="*/ 232 h 240"/>
                <a:gd name="T18" fmla="*/ 205 w 1412"/>
                <a:gd name="T19" fmla="*/ 26 h 240"/>
                <a:gd name="T20" fmla="*/ 223 w 1412"/>
                <a:gd name="T21" fmla="*/ 12 h 240"/>
                <a:gd name="T22" fmla="*/ 246 w 1412"/>
                <a:gd name="T23" fmla="*/ 2 h 240"/>
                <a:gd name="T24" fmla="*/ 270 w 141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2" h="240">
                  <a:moveTo>
                    <a:pt x="270" y="0"/>
                  </a:moveTo>
                  <a:lnTo>
                    <a:pt x="1412" y="0"/>
                  </a:lnTo>
                  <a:lnTo>
                    <a:pt x="1412" y="10"/>
                  </a:lnTo>
                  <a:lnTo>
                    <a:pt x="270" y="10"/>
                  </a:lnTo>
                  <a:lnTo>
                    <a:pt x="248" y="12"/>
                  </a:lnTo>
                  <a:lnTo>
                    <a:pt x="229" y="20"/>
                  </a:lnTo>
                  <a:lnTo>
                    <a:pt x="213" y="35"/>
                  </a:lnTo>
                  <a:lnTo>
                    <a:pt x="6" y="240"/>
                  </a:lnTo>
                  <a:lnTo>
                    <a:pt x="0" y="232"/>
                  </a:lnTo>
                  <a:lnTo>
                    <a:pt x="205" y="26"/>
                  </a:lnTo>
                  <a:lnTo>
                    <a:pt x="223" y="12"/>
                  </a:lnTo>
                  <a:lnTo>
                    <a:pt x="246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</p:grpSp>
      <p:grpSp>
        <p:nvGrpSpPr>
          <p:cNvPr id="41" name="组合 35"/>
          <p:cNvGrpSpPr/>
          <p:nvPr/>
        </p:nvGrpSpPr>
        <p:grpSpPr>
          <a:xfrm>
            <a:off x="5903202" y="4699922"/>
            <a:ext cx="3325668" cy="633115"/>
            <a:chOff x="6267435" y="4913381"/>
            <a:chExt cx="3105166" cy="591137"/>
          </a:xfrm>
          <a:solidFill>
            <a:srgbClr val="70C4BC"/>
          </a:solidFill>
        </p:grpSpPr>
        <p:sp>
          <p:nvSpPr>
            <p:cNvPr id="33" name="Freeform 48"/>
            <p:cNvSpPr/>
            <p:nvPr/>
          </p:nvSpPr>
          <p:spPr bwMode="auto">
            <a:xfrm>
              <a:off x="6267435" y="5393538"/>
              <a:ext cx="108715" cy="110980"/>
            </a:xfrm>
            <a:custGeom>
              <a:avLst/>
              <a:gdLst>
                <a:gd name="T0" fmla="*/ 24 w 48"/>
                <a:gd name="T1" fmla="*/ 0 h 49"/>
                <a:gd name="T2" fmla="*/ 32 w 48"/>
                <a:gd name="T3" fmla="*/ 2 h 49"/>
                <a:gd name="T4" fmla="*/ 40 w 48"/>
                <a:gd name="T5" fmla="*/ 6 h 49"/>
                <a:gd name="T6" fmla="*/ 44 w 48"/>
                <a:gd name="T7" fmla="*/ 10 h 49"/>
                <a:gd name="T8" fmla="*/ 48 w 48"/>
                <a:gd name="T9" fmla="*/ 19 h 49"/>
                <a:gd name="T10" fmla="*/ 48 w 48"/>
                <a:gd name="T11" fmla="*/ 25 h 49"/>
                <a:gd name="T12" fmla="*/ 48 w 48"/>
                <a:gd name="T13" fmla="*/ 33 h 49"/>
                <a:gd name="T14" fmla="*/ 44 w 48"/>
                <a:gd name="T15" fmla="*/ 39 h 49"/>
                <a:gd name="T16" fmla="*/ 40 w 48"/>
                <a:gd name="T17" fmla="*/ 45 h 49"/>
                <a:gd name="T18" fmla="*/ 32 w 48"/>
                <a:gd name="T19" fmla="*/ 49 h 49"/>
                <a:gd name="T20" fmla="*/ 24 w 48"/>
                <a:gd name="T21" fmla="*/ 49 h 49"/>
                <a:gd name="T22" fmla="*/ 18 w 48"/>
                <a:gd name="T23" fmla="*/ 49 h 49"/>
                <a:gd name="T24" fmla="*/ 10 w 48"/>
                <a:gd name="T25" fmla="*/ 45 h 49"/>
                <a:gd name="T26" fmla="*/ 6 w 48"/>
                <a:gd name="T27" fmla="*/ 39 h 49"/>
                <a:gd name="T28" fmla="*/ 2 w 48"/>
                <a:gd name="T29" fmla="*/ 33 h 49"/>
                <a:gd name="T30" fmla="*/ 0 w 48"/>
                <a:gd name="T31" fmla="*/ 25 h 49"/>
                <a:gd name="T32" fmla="*/ 2 w 48"/>
                <a:gd name="T33" fmla="*/ 19 h 49"/>
                <a:gd name="T34" fmla="*/ 6 w 48"/>
                <a:gd name="T35" fmla="*/ 10 h 49"/>
                <a:gd name="T36" fmla="*/ 10 w 48"/>
                <a:gd name="T37" fmla="*/ 6 h 49"/>
                <a:gd name="T38" fmla="*/ 18 w 48"/>
                <a:gd name="T39" fmla="*/ 2 h 49"/>
                <a:gd name="T40" fmla="*/ 24 w 48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lnTo>
                    <a:pt x="32" y="2"/>
                  </a:lnTo>
                  <a:lnTo>
                    <a:pt x="40" y="6"/>
                  </a:lnTo>
                  <a:lnTo>
                    <a:pt x="44" y="10"/>
                  </a:lnTo>
                  <a:lnTo>
                    <a:pt x="48" y="19"/>
                  </a:lnTo>
                  <a:lnTo>
                    <a:pt x="48" y="25"/>
                  </a:lnTo>
                  <a:lnTo>
                    <a:pt x="48" y="33"/>
                  </a:lnTo>
                  <a:lnTo>
                    <a:pt x="44" y="39"/>
                  </a:lnTo>
                  <a:lnTo>
                    <a:pt x="40" y="45"/>
                  </a:lnTo>
                  <a:lnTo>
                    <a:pt x="32" y="49"/>
                  </a:lnTo>
                  <a:lnTo>
                    <a:pt x="24" y="49"/>
                  </a:lnTo>
                  <a:lnTo>
                    <a:pt x="18" y="49"/>
                  </a:lnTo>
                  <a:lnTo>
                    <a:pt x="10" y="45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sp>
          <p:nvSpPr>
            <p:cNvPr id="34" name="Freeform 49"/>
            <p:cNvSpPr/>
            <p:nvPr/>
          </p:nvSpPr>
          <p:spPr bwMode="auto">
            <a:xfrm>
              <a:off x="6317263" y="4913381"/>
              <a:ext cx="3055338" cy="545839"/>
            </a:xfrm>
            <a:custGeom>
              <a:avLst/>
              <a:gdLst>
                <a:gd name="T0" fmla="*/ 270 w 1349"/>
                <a:gd name="T1" fmla="*/ 0 h 241"/>
                <a:gd name="T2" fmla="*/ 1349 w 1349"/>
                <a:gd name="T3" fmla="*/ 0 h 241"/>
                <a:gd name="T4" fmla="*/ 1349 w 1349"/>
                <a:gd name="T5" fmla="*/ 10 h 241"/>
                <a:gd name="T6" fmla="*/ 270 w 1349"/>
                <a:gd name="T7" fmla="*/ 10 h 241"/>
                <a:gd name="T8" fmla="*/ 248 w 1349"/>
                <a:gd name="T9" fmla="*/ 14 h 241"/>
                <a:gd name="T10" fmla="*/ 229 w 1349"/>
                <a:gd name="T11" fmla="*/ 23 h 241"/>
                <a:gd name="T12" fmla="*/ 213 w 1349"/>
                <a:gd name="T13" fmla="*/ 35 h 241"/>
                <a:gd name="T14" fmla="*/ 6 w 1349"/>
                <a:gd name="T15" fmla="*/ 241 h 241"/>
                <a:gd name="T16" fmla="*/ 0 w 1349"/>
                <a:gd name="T17" fmla="*/ 235 h 241"/>
                <a:gd name="T18" fmla="*/ 205 w 1349"/>
                <a:gd name="T19" fmla="*/ 27 h 241"/>
                <a:gd name="T20" fmla="*/ 223 w 1349"/>
                <a:gd name="T21" fmla="*/ 12 h 241"/>
                <a:gd name="T22" fmla="*/ 246 w 1349"/>
                <a:gd name="T23" fmla="*/ 4 h 241"/>
                <a:gd name="T24" fmla="*/ 270 w 1349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9" h="241">
                  <a:moveTo>
                    <a:pt x="270" y="0"/>
                  </a:moveTo>
                  <a:lnTo>
                    <a:pt x="1349" y="0"/>
                  </a:lnTo>
                  <a:lnTo>
                    <a:pt x="1349" y="10"/>
                  </a:lnTo>
                  <a:lnTo>
                    <a:pt x="270" y="10"/>
                  </a:lnTo>
                  <a:lnTo>
                    <a:pt x="248" y="14"/>
                  </a:lnTo>
                  <a:lnTo>
                    <a:pt x="229" y="23"/>
                  </a:lnTo>
                  <a:lnTo>
                    <a:pt x="213" y="35"/>
                  </a:lnTo>
                  <a:lnTo>
                    <a:pt x="6" y="241"/>
                  </a:lnTo>
                  <a:lnTo>
                    <a:pt x="0" y="235"/>
                  </a:lnTo>
                  <a:lnTo>
                    <a:pt x="205" y="27"/>
                  </a:lnTo>
                  <a:lnTo>
                    <a:pt x="223" y="12"/>
                  </a:lnTo>
                  <a:lnTo>
                    <a:pt x="246" y="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</p:grpSp>
      <p:sp>
        <p:nvSpPr>
          <p:cNvPr id="42" name="TextBox 23"/>
          <p:cNvSpPr txBox="1"/>
          <p:nvPr/>
        </p:nvSpPr>
        <p:spPr>
          <a:xfrm>
            <a:off x="1512888" y="3060700"/>
            <a:ext cx="2306637" cy="4638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282825" y="2678113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1512888" y="4194175"/>
            <a:ext cx="2306637" cy="4638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2282825" y="3811588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8196263" y="2514600"/>
            <a:ext cx="2336800" cy="4638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8196263" y="2132013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8196263" y="3636963"/>
            <a:ext cx="2336800" cy="4638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8196263" y="3254375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8196263" y="4800600"/>
            <a:ext cx="2336800" cy="4638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8196263" y="4418013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762125" y="714375"/>
            <a:ext cx="1965325" cy="2444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en-US" altLang="zh-CN" sz="995" b="1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Please replace the written content</a:t>
            </a:r>
            <a:endParaRPr lang="zh-CN" altLang="en-US" sz="995" b="1" noProof="1">
              <a:solidFill>
                <a:srgbClr val="70C4BC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762125" y="409575"/>
            <a:ext cx="620683" cy="35471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705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grpSp>
        <p:nvGrpSpPr>
          <p:cNvPr id="7189" name="组合 1"/>
          <p:cNvGrpSpPr>
            <a:grpSpLocks/>
          </p:cNvGrpSpPr>
          <p:nvPr/>
        </p:nvGrpSpPr>
        <p:grpSpPr bwMode="auto">
          <a:xfrm>
            <a:off x="1003300" y="292100"/>
            <a:ext cx="758825" cy="757238"/>
            <a:chOff x="1580" y="261"/>
            <a:chExt cx="1194" cy="1194"/>
          </a:xfrm>
        </p:grpSpPr>
        <p:sp>
          <p:nvSpPr>
            <p:cNvPr id="23" name="椭圆 22"/>
            <p:cNvSpPr/>
            <p:nvPr/>
          </p:nvSpPr>
          <p:spPr>
            <a:xfrm>
              <a:off x="1607" y="289"/>
              <a:ext cx="1139" cy="1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24" name="椭圆 23"/>
            <p:cNvSpPr/>
            <p:nvPr/>
          </p:nvSpPr>
          <p:spPr>
            <a:xfrm>
              <a:off x="1580" y="261"/>
              <a:ext cx="1194" cy="1194"/>
            </a:xfrm>
            <a:prstGeom prst="ellipse">
              <a:avLst/>
            </a:prstGeom>
            <a:blipFill dpi="0" rotWithShape="1">
              <a:blip r:embed="rId3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149475" y="1374775"/>
            <a:ext cx="1485900" cy="3275013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fontAlgn="auto">
              <a:lnSpc>
                <a:spcPct val="130000"/>
              </a:lnSpc>
              <a:defRPr/>
            </a:pPr>
            <a:endParaRPr lang="zh-CN" altLang="en-US" sz="1895" kern="0" noProof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348163" y="1374775"/>
            <a:ext cx="1485900" cy="3275013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fontAlgn="auto">
              <a:lnSpc>
                <a:spcPct val="130000"/>
              </a:lnSpc>
              <a:defRPr/>
            </a:pPr>
            <a:endParaRPr lang="zh-CN" altLang="en-US" sz="1895" kern="0" noProof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805863" y="1374775"/>
            <a:ext cx="1277937" cy="3275013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fontAlgn="auto">
              <a:lnSpc>
                <a:spcPct val="130000"/>
              </a:lnSpc>
              <a:defRPr/>
            </a:pPr>
            <a:endParaRPr lang="zh-CN" altLang="en-US" sz="1895" kern="0" noProof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605588" y="1374775"/>
            <a:ext cx="1487487" cy="3275013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fontAlgn="auto">
              <a:lnSpc>
                <a:spcPct val="130000"/>
              </a:lnSpc>
              <a:defRPr/>
            </a:pPr>
            <a:endParaRPr lang="zh-CN" altLang="en-US" sz="1895" kern="0" noProof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8805863" y="1593850"/>
            <a:ext cx="620712" cy="1847850"/>
            <a:chOff x="9286715" y="1680422"/>
            <a:chExt cx="654939" cy="1949140"/>
          </a:xfrm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grpSp>
          <p:nvGrpSpPr>
            <p:cNvPr id="8248" name="组合 4"/>
            <p:cNvGrpSpPr>
              <a:grpSpLocks/>
            </p:cNvGrpSpPr>
            <p:nvPr/>
          </p:nvGrpSpPr>
          <p:grpSpPr bwMode="auto">
            <a:xfrm>
              <a:off x="9380775" y="2482548"/>
              <a:ext cx="362307" cy="344889"/>
              <a:chOff x="8289913" y="3162328"/>
              <a:chExt cx="362307" cy="344889"/>
            </a:xfrm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656" y="3217556"/>
                <a:ext cx="361808" cy="289693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7461" y="3162297"/>
                <a:ext cx="65326" cy="63632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</p:grpSp>
      </p:grpSp>
      <p:grpSp>
        <p:nvGrpSpPr>
          <p:cNvPr id="4" name="组合 5"/>
          <p:cNvGrpSpPr>
            <a:grpSpLocks/>
          </p:cNvGrpSpPr>
          <p:nvPr/>
        </p:nvGrpSpPr>
        <p:grpSpPr bwMode="auto">
          <a:xfrm>
            <a:off x="2149475" y="1593850"/>
            <a:ext cx="623888" cy="1847850"/>
            <a:chOff x="2267202" y="1680422"/>
            <a:chExt cx="658423" cy="1949140"/>
          </a:xfrm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grpSp>
          <p:nvGrpSpPr>
            <p:cNvPr id="8244" name="组合 1"/>
            <p:cNvGrpSpPr>
              <a:grpSpLocks/>
            </p:cNvGrpSpPr>
            <p:nvPr/>
          </p:nvGrpSpPr>
          <p:grpSpPr bwMode="auto">
            <a:xfrm>
              <a:off x="2462290" y="2482548"/>
              <a:ext cx="165477" cy="344888"/>
              <a:chOff x="3505027" y="3162328"/>
              <a:chExt cx="165477" cy="344888"/>
            </a:xfrm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6220" y="3162297"/>
                <a:ext cx="63664" cy="6195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4283" y="3175694"/>
                <a:ext cx="165862" cy="331555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</p:grpSp>
      </p:grpSp>
      <p:grpSp>
        <p:nvGrpSpPr>
          <p:cNvPr id="6" name="组合 6"/>
          <p:cNvGrpSpPr>
            <a:grpSpLocks/>
          </p:cNvGrpSpPr>
          <p:nvPr/>
        </p:nvGrpSpPr>
        <p:grpSpPr bwMode="auto">
          <a:xfrm>
            <a:off x="4348163" y="1593850"/>
            <a:ext cx="622300" cy="1847850"/>
            <a:chOff x="4585650" y="1680422"/>
            <a:chExt cx="656681" cy="1949140"/>
          </a:xfrm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grpSp>
          <p:nvGrpSpPr>
            <p:cNvPr id="7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solidFill>
              <a:srgbClr val="EF8877"/>
            </a:solidFill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DBD24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</p:grpSp>
      </p:grpSp>
      <p:grpSp>
        <p:nvGrpSpPr>
          <p:cNvPr id="8" name="组合 9"/>
          <p:cNvGrpSpPr>
            <a:grpSpLocks/>
          </p:cNvGrpSpPr>
          <p:nvPr/>
        </p:nvGrpSpPr>
        <p:grpSpPr bwMode="auto">
          <a:xfrm>
            <a:off x="2552700" y="3884613"/>
            <a:ext cx="7150100" cy="622300"/>
            <a:chOff x="2692946" y="4096380"/>
            <a:chExt cx="7539950" cy="656681"/>
          </a:xfrm>
        </p:grpSpPr>
        <p:grpSp>
          <p:nvGrpSpPr>
            <p:cNvPr id="8218" name="组合 206"/>
            <p:cNvGrpSpPr>
              <a:grpSpLocks/>
            </p:cNvGrpSpPr>
            <p:nvPr/>
          </p:nvGrpSpPr>
          <p:grpSpPr bwMode="auto">
            <a:xfrm>
              <a:off x="9717306" y="4108573"/>
              <a:ext cx="515590" cy="606167"/>
              <a:chOff x="8418513" y="4619626"/>
              <a:chExt cx="469900" cy="552450"/>
            </a:xfrm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718" y="4921497"/>
                <a:ext cx="51874" cy="85498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375" y="4883329"/>
                <a:ext cx="56452" cy="123667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609" y="4846687"/>
                <a:ext cx="53400" cy="160309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791" y="4810045"/>
                <a:ext cx="54925" cy="196951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496" y="4619200"/>
                <a:ext cx="469917" cy="552685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</p:grpSp>
        <p:grpSp>
          <p:nvGrpSpPr>
            <p:cNvPr id="8219" name="组合 208"/>
            <p:cNvGrpSpPr>
              <a:grpSpLocks/>
            </p:cNvGrpSpPr>
            <p:nvPr/>
          </p:nvGrpSpPr>
          <p:grpSpPr bwMode="auto">
            <a:xfrm>
              <a:off x="2692946" y="4096380"/>
              <a:ext cx="496430" cy="656681"/>
              <a:chOff x="3883026" y="4608513"/>
              <a:chExt cx="452438" cy="598488"/>
            </a:xfrm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1189"/>
                <a:ext cx="353964" cy="445812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043" y="4791724"/>
                <a:ext cx="219702" cy="213746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728" y="4608513"/>
                <a:ext cx="233434" cy="204585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128" y="4663476"/>
                <a:ext cx="120530" cy="10687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128" y="4704698"/>
                <a:ext cx="120530" cy="10688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</p:grpSp>
        <p:grpSp>
          <p:nvGrpSpPr>
            <p:cNvPr id="8220" name="组合 209"/>
            <p:cNvGrpSpPr>
              <a:grpSpLocks/>
            </p:cNvGrpSpPr>
            <p:nvPr/>
          </p:nvGrpSpPr>
          <p:grpSpPr bwMode="auto">
            <a:xfrm>
              <a:off x="4969565" y="4232245"/>
              <a:ext cx="531267" cy="400627"/>
              <a:chOff x="5394326" y="4732338"/>
              <a:chExt cx="484188" cy="365125"/>
            </a:xfrm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415" y="4761188"/>
                <a:ext cx="483650" cy="335886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341" y="4945925"/>
                <a:ext cx="76285" cy="123668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140" y="4892489"/>
                <a:ext cx="74760" cy="177104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940" y="4840579"/>
                <a:ext cx="76285" cy="229013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6688" y="4784089"/>
                <a:ext cx="76285" cy="285504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2392" y="4732179"/>
                <a:ext cx="294462" cy="154203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</p:grpSp>
        <p:grpSp>
          <p:nvGrpSpPr>
            <p:cNvPr id="8221" name="组合 207"/>
            <p:cNvGrpSpPr>
              <a:grpSpLocks/>
            </p:cNvGrpSpPr>
            <p:nvPr/>
          </p:nvGrpSpPr>
          <p:grpSpPr bwMode="auto">
            <a:xfrm>
              <a:off x="7326383" y="4173021"/>
              <a:ext cx="607909" cy="538235"/>
              <a:chOff x="6907213" y="4678363"/>
              <a:chExt cx="554038" cy="490538"/>
            </a:xfrm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533" y="4678745"/>
                <a:ext cx="553832" cy="49008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589" y="4713860"/>
                <a:ext cx="161725" cy="137408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950" y="5016157"/>
                <a:ext cx="132737" cy="114507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</p:grpSp>
      </p:grpSp>
      <p:grpSp>
        <p:nvGrpSpPr>
          <p:cNvPr id="15" name="组合 7"/>
          <p:cNvGrpSpPr>
            <a:grpSpLocks/>
          </p:cNvGrpSpPr>
          <p:nvPr/>
        </p:nvGrpSpPr>
        <p:grpSpPr bwMode="auto">
          <a:xfrm>
            <a:off x="6605588" y="1593850"/>
            <a:ext cx="623887" cy="1847850"/>
            <a:chOff x="6966525" y="1680422"/>
            <a:chExt cx="658423" cy="1949140"/>
          </a:xfrm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lIns="86698" tIns="43349" rIns="86698" bIns="43349"/>
            <a:lstStyle/>
            <a:p>
              <a:pPr fontAlgn="auto">
                <a:defRPr/>
              </a:pPr>
              <a:endParaRPr lang="zh-CN" altLang="en-US" sz="1705" noProof="1"/>
            </a:p>
          </p:txBody>
        </p:sp>
        <p:grpSp>
          <p:nvGrpSpPr>
            <p:cNvPr id="16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solidFill>
              <a:schemeClr val="bg1">
                <a:lumMod val="65000"/>
              </a:schemeClr>
            </a:solidFill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70C4BC"/>
              </a:solidFill>
              <a:ln w="0">
                <a:noFill/>
                <a:prstDash val="solid"/>
                <a:round/>
              </a:ln>
            </p:spPr>
            <p:txBody>
              <a:bodyPr lIns="86698" tIns="43349" rIns="86698" bIns="43349"/>
              <a:lstStyle/>
              <a:p>
                <a:pPr fontAlgn="auto">
                  <a:defRPr/>
                </a:pPr>
                <a:endParaRPr lang="zh-CN" altLang="en-US" sz="1705" noProof="1"/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250950" y="5292725"/>
            <a:ext cx="2332038" cy="4638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250950" y="4999038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3697288" y="5292725"/>
            <a:ext cx="2332037" cy="4638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697288" y="4999038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154738" y="5292725"/>
            <a:ext cx="2332037" cy="4638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154738" y="4999038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601075" y="5292725"/>
            <a:ext cx="2332038" cy="4638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Click Add title, Click Add title, Click Add title, Click Add title, click Add Title.</a:t>
            </a:r>
            <a:endParaRPr lang="en-GB" altLang="zh-CN" sz="855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601075" y="4999038"/>
            <a:ext cx="572593" cy="325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762125" y="714375"/>
            <a:ext cx="1965325" cy="2444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en-US" altLang="zh-CN" sz="995" b="1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Please replace the written content</a:t>
            </a:r>
            <a:endParaRPr lang="zh-CN" altLang="en-US" sz="995" b="1" noProof="1">
              <a:solidFill>
                <a:srgbClr val="70C4BC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762125" y="409575"/>
            <a:ext cx="620683" cy="35471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705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grpSp>
        <p:nvGrpSpPr>
          <p:cNvPr id="8213" name="组合 10"/>
          <p:cNvGrpSpPr>
            <a:grpSpLocks/>
          </p:cNvGrpSpPr>
          <p:nvPr/>
        </p:nvGrpSpPr>
        <p:grpSpPr bwMode="auto">
          <a:xfrm>
            <a:off x="1003300" y="292100"/>
            <a:ext cx="758825" cy="757238"/>
            <a:chOff x="1580" y="261"/>
            <a:chExt cx="1194" cy="1194"/>
          </a:xfrm>
        </p:grpSpPr>
        <p:sp>
          <p:nvSpPr>
            <p:cNvPr id="12" name="椭圆 11"/>
            <p:cNvSpPr/>
            <p:nvPr/>
          </p:nvSpPr>
          <p:spPr>
            <a:xfrm>
              <a:off x="1607" y="289"/>
              <a:ext cx="1139" cy="1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13" name="椭圆 12"/>
            <p:cNvSpPr/>
            <p:nvPr/>
          </p:nvSpPr>
          <p:spPr>
            <a:xfrm>
              <a:off x="1580" y="261"/>
              <a:ext cx="1194" cy="1194"/>
            </a:xfrm>
            <a:prstGeom prst="ellipse">
              <a:avLst/>
            </a:prstGeom>
            <a:blipFill dpi="0" rotWithShape="1">
              <a:blip r:embed="rId3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ldLvl="0" animBg="1"/>
      <p:bldP spid="188" grpId="0" bldLvl="0" animBg="1"/>
      <p:bldP spid="169" grpId="0" bldLvl="0" animBg="1"/>
      <p:bldP spid="199" grpId="0" bldLvl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val 5"/>
          <p:cNvSpPr>
            <a:spLocks noChangeArrowheads="1"/>
          </p:cNvSpPr>
          <p:nvPr/>
        </p:nvSpPr>
        <p:spPr bwMode="auto">
          <a:xfrm>
            <a:off x="1293813" y="2232025"/>
            <a:ext cx="1522412" cy="1520825"/>
          </a:xfrm>
          <a:prstGeom prst="ellipse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fontAlgn="auto">
              <a:lnSpc>
                <a:spcPct val="130000"/>
              </a:lnSpc>
              <a:defRPr/>
            </a:pPr>
            <a:endParaRPr lang="id-ID" sz="1895" kern="0" noProof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8" name="Oval 5"/>
          <p:cNvSpPr>
            <a:spLocks noChangeArrowheads="1"/>
          </p:cNvSpPr>
          <p:nvPr/>
        </p:nvSpPr>
        <p:spPr bwMode="auto">
          <a:xfrm>
            <a:off x="3975100" y="2232025"/>
            <a:ext cx="1520825" cy="1520825"/>
          </a:xfrm>
          <a:prstGeom prst="ellipse">
            <a:avLst/>
          </a:prstGeom>
          <a:solidFill>
            <a:srgbClr val="70C4BC"/>
          </a:solidFill>
          <a:ln>
            <a:noFill/>
          </a:ln>
        </p:spPr>
        <p:txBody>
          <a:bodyPr lIns="91417" tIns="45708" rIns="91417" bIns="45708"/>
          <a:lstStyle/>
          <a:p>
            <a:pPr fontAlgn="auto">
              <a:lnSpc>
                <a:spcPct val="130000"/>
              </a:lnSpc>
              <a:defRPr/>
            </a:pPr>
            <a:endParaRPr lang="id-ID" sz="1895" noProof="1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98"/>
          <p:cNvGrpSpPr/>
          <p:nvPr/>
        </p:nvGrpSpPr>
        <p:grpSpPr>
          <a:xfrm>
            <a:off x="3800804" y="2057979"/>
            <a:ext cx="1867614" cy="1867615"/>
            <a:chOff x="3800237" y="2257147"/>
            <a:chExt cx="1868076" cy="1868076"/>
          </a:xfrm>
          <a:solidFill>
            <a:srgbClr val="70C4BC"/>
          </a:solidFill>
        </p:grpSpPr>
        <p:sp>
          <p:nvSpPr>
            <p:cNvPr id="100" name="Freeform 99"/>
            <p:cNvSpPr/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2" name="Oval 5"/>
          <p:cNvSpPr>
            <a:spLocks noChangeArrowheads="1"/>
          </p:cNvSpPr>
          <p:nvPr/>
        </p:nvSpPr>
        <p:spPr bwMode="auto">
          <a:xfrm>
            <a:off x="6719888" y="2232025"/>
            <a:ext cx="1520825" cy="1520825"/>
          </a:xfrm>
          <a:prstGeom prst="ellipse">
            <a:avLst/>
          </a:pr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fontAlgn="auto">
              <a:lnSpc>
                <a:spcPct val="130000"/>
              </a:lnSpc>
              <a:defRPr/>
            </a:pPr>
            <a:endParaRPr lang="id-ID" sz="1895" kern="0" noProof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5" name="Group 112"/>
          <p:cNvGrpSpPr/>
          <p:nvPr/>
        </p:nvGrpSpPr>
        <p:grpSpPr>
          <a:xfrm>
            <a:off x="6546302" y="2057979"/>
            <a:ext cx="1867615" cy="1867615"/>
            <a:chOff x="6546413" y="2257147"/>
            <a:chExt cx="1868076" cy="1868076"/>
          </a:xfrm>
          <a:solidFill>
            <a:srgbClr val="FDBD24"/>
          </a:solidFill>
        </p:grpSpPr>
        <p:sp>
          <p:nvSpPr>
            <p:cNvPr id="114" name="Freeform 6"/>
            <p:cNvSpPr/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9"/>
            <p:cNvSpPr/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reeform 10"/>
            <p:cNvSpPr/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11"/>
            <p:cNvSpPr/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12"/>
            <p:cNvSpPr/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Freeform 13"/>
            <p:cNvSpPr/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Freeform 14"/>
            <p:cNvSpPr/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Freeform 15"/>
            <p:cNvSpPr/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Freeform 16"/>
            <p:cNvSpPr/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17"/>
            <p:cNvSpPr/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6" name="Oval 5"/>
          <p:cNvSpPr>
            <a:spLocks noChangeArrowheads="1"/>
          </p:cNvSpPr>
          <p:nvPr/>
        </p:nvSpPr>
        <p:spPr bwMode="auto">
          <a:xfrm>
            <a:off x="9410700" y="2232025"/>
            <a:ext cx="1520825" cy="1520825"/>
          </a:xfrm>
          <a:prstGeom prst="ellipse">
            <a:avLst/>
          </a:prstGeom>
          <a:solidFill>
            <a:srgbClr val="70C4BC"/>
          </a:solidFill>
          <a:ln>
            <a:noFill/>
          </a:ln>
        </p:spPr>
        <p:txBody>
          <a:bodyPr lIns="91417" tIns="45708" rIns="91417" bIns="45708"/>
          <a:lstStyle/>
          <a:p>
            <a:pPr fontAlgn="auto">
              <a:lnSpc>
                <a:spcPct val="130000"/>
              </a:lnSpc>
              <a:defRPr/>
            </a:pPr>
            <a:endParaRPr lang="id-ID" sz="1895" noProof="1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126"/>
          <p:cNvGrpSpPr/>
          <p:nvPr/>
        </p:nvGrpSpPr>
        <p:grpSpPr>
          <a:xfrm>
            <a:off x="9236420" y="2057979"/>
            <a:ext cx="1867615" cy="1867615"/>
            <a:chOff x="9237196" y="2257147"/>
            <a:chExt cx="1868076" cy="1868076"/>
          </a:xfrm>
          <a:solidFill>
            <a:srgbClr val="70C4BC"/>
          </a:solidFill>
        </p:grpSpPr>
        <p:sp>
          <p:nvSpPr>
            <p:cNvPr id="128" name="Freeform 6"/>
            <p:cNvSpPr/>
            <p:nvPr/>
          </p:nvSpPr>
          <p:spPr bwMode="auto">
            <a:xfrm>
              <a:off x="10612979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7"/>
            <p:cNvSpPr/>
            <p:nvPr/>
          </p:nvSpPr>
          <p:spPr bwMode="auto">
            <a:xfrm>
              <a:off x="10193211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8"/>
            <p:cNvSpPr/>
            <p:nvPr/>
          </p:nvSpPr>
          <p:spPr bwMode="auto">
            <a:xfrm>
              <a:off x="10914069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9"/>
            <p:cNvSpPr/>
            <p:nvPr/>
          </p:nvSpPr>
          <p:spPr bwMode="auto">
            <a:xfrm>
              <a:off x="10914069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10"/>
            <p:cNvSpPr/>
            <p:nvPr/>
          </p:nvSpPr>
          <p:spPr bwMode="auto">
            <a:xfrm>
              <a:off x="10612979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1"/>
            <p:cNvSpPr/>
            <p:nvPr/>
          </p:nvSpPr>
          <p:spPr bwMode="auto">
            <a:xfrm>
              <a:off x="10193211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12"/>
            <p:cNvSpPr/>
            <p:nvPr/>
          </p:nvSpPr>
          <p:spPr bwMode="auto">
            <a:xfrm>
              <a:off x="9723995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3"/>
            <p:cNvSpPr/>
            <p:nvPr/>
          </p:nvSpPr>
          <p:spPr bwMode="auto">
            <a:xfrm>
              <a:off x="9374554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14"/>
            <p:cNvSpPr/>
            <p:nvPr/>
          </p:nvSpPr>
          <p:spPr bwMode="auto">
            <a:xfrm>
              <a:off x="9237196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9237196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6"/>
            <p:cNvSpPr/>
            <p:nvPr/>
          </p:nvSpPr>
          <p:spPr bwMode="auto">
            <a:xfrm>
              <a:off x="9374554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7"/>
            <p:cNvSpPr/>
            <p:nvPr/>
          </p:nvSpPr>
          <p:spPr bwMode="auto">
            <a:xfrm>
              <a:off x="9723995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39"/>
          <p:cNvGrpSpPr/>
          <p:nvPr/>
        </p:nvGrpSpPr>
        <p:grpSpPr>
          <a:xfrm>
            <a:off x="1120486" y="2057979"/>
            <a:ext cx="1867615" cy="1867615"/>
            <a:chOff x="1119258" y="2257147"/>
            <a:chExt cx="1868076" cy="1868076"/>
          </a:xfrm>
          <a:solidFill>
            <a:srgbClr val="FDBD24"/>
          </a:solidFill>
        </p:grpSpPr>
        <p:sp>
          <p:nvSpPr>
            <p:cNvPr id="141" name="Freeform 6"/>
            <p:cNvSpPr/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Freeform 7"/>
            <p:cNvSpPr/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Freeform 8"/>
            <p:cNvSpPr/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Freeform 9"/>
            <p:cNvSpPr/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Freeform 10"/>
            <p:cNvSpPr/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Freeform 11"/>
            <p:cNvSpPr/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Freeform 12"/>
            <p:cNvSpPr/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Freeform 13"/>
            <p:cNvSpPr/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Freeform 14"/>
            <p:cNvSpPr/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Freeform 15"/>
            <p:cNvSpPr/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1" name="Freeform 16"/>
            <p:cNvSpPr/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Freeform 17"/>
            <p:cNvSpPr/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91417" tIns="45708" rIns="91417" bIns="45708" anchor="ctr"/>
            <a:lstStyle/>
            <a:p>
              <a:pPr algn="ctr" fontAlgn="auto">
                <a:lnSpc>
                  <a:spcPct val="130000"/>
                </a:lnSpc>
                <a:defRPr/>
              </a:pPr>
              <a:endParaRPr lang="id-ID" sz="1895" kern="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869950" y="4746625"/>
            <a:ext cx="2109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869950" y="5038725"/>
            <a:ext cx="236537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Click Add title, Click Add title, Click Add title, click Add Title.</a:t>
            </a:r>
            <a:endParaRPr lang="id-ID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554413" y="4746625"/>
            <a:ext cx="2108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554413" y="5038725"/>
            <a:ext cx="236537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Click Add title, Click Add title, Click Add title, click Add Title.</a:t>
            </a:r>
            <a:endParaRPr lang="id-ID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296025" y="4746625"/>
            <a:ext cx="2108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296025" y="5038725"/>
            <a:ext cx="236537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Click Add title, Click Add title, Click Add title, click Add Title.</a:t>
            </a:r>
            <a:endParaRPr lang="id-ID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055100" y="4746625"/>
            <a:ext cx="2108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defRPr/>
            </a:pPr>
            <a:r>
              <a:rPr lang="zh-CN" altLang="en-US" sz="1515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charset="-122"/>
              </a:rPr>
              <a:t>Title</a:t>
            </a:r>
            <a:endParaRPr lang="zh-CN" altLang="en-US" sz="1515" noProof="1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055100" y="5038725"/>
            <a:ext cx="2365375" cy="463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defRPr/>
            </a:pPr>
            <a:r>
              <a:rPr lang="zh-CN" altLang="en-US" sz="855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Click Add title, Click Add title, Click Add title, click Add Title.</a:t>
            </a:r>
            <a:endParaRPr lang="id-ID" sz="855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Group 160"/>
          <p:cNvGrpSpPr/>
          <p:nvPr/>
        </p:nvGrpSpPr>
        <p:grpSpPr>
          <a:xfrm>
            <a:off x="7185400" y="2714671"/>
            <a:ext cx="594705" cy="556426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162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63"/>
          <p:cNvGrpSpPr/>
          <p:nvPr/>
        </p:nvGrpSpPr>
        <p:grpSpPr>
          <a:xfrm>
            <a:off x="9966394" y="2666081"/>
            <a:ext cx="408773" cy="593339"/>
            <a:chOff x="9856788" y="2057400"/>
            <a:chExt cx="474662" cy="688975"/>
          </a:xfrm>
          <a:solidFill>
            <a:schemeClr val="bg1"/>
          </a:solidFill>
        </p:grpSpPr>
        <p:sp>
          <p:nvSpPr>
            <p:cNvPr id="165" name="Freeform 110"/>
            <p:cNvSpPr>
              <a:spLocks noEditPoints="1"/>
            </p:cNvSpPr>
            <p:nvPr/>
          </p:nvSpPr>
          <p:spPr bwMode="auto">
            <a:xfrm>
              <a:off x="9856788" y="2057400"/>
              <a:ext cx="474662" cy="688975"/>
            </a:xfrm>
            <a:custGeom>
              <a:avLst/>
              <a:gdLst>
                <a:gd name="T0" fmla="*/ 1009 w 11063"/>
                <a:gd name="T1" fmla="*/ 1454 h 16058"/>
                <a:gd name="T2" fmla="*/ 1036 w 11063"/>
                <a:gd name="T3" fmla="*/ 1334 h 16058"/>
                <a:gd name="T4" fmla="*/ 1091 w 11063"/>
                <a:gd name="T5" fmla="*/ 1225 h 16058"/>
                <a:gd name="T6" fmla="*/ 1171 w 11063"/>
                <a:gd name="T7" fmla="*/ 1134 h 16058"/>
                <a:gd name="T8" fmla="*/ 1268 w 11063"/>
                <a:gd name="T9" fmla="*/ 1065 h 16058"/>
                <a:gd name="T10" fmla="*/ 1383 w 11063"/>
                <a:gd name="T11" fmla="*/ 1020 h 16058"/>
                <a:gd name="T12" fmla="*/ 1509 w 11063"/>
                <a:gd name="T13" fmla="*/ 1004 h 16058"/>
                <a:gd name="T14" fmla="*/ 9655 w 11063"/>
                <a:gd name="T15" fmla="*/ 1014 h 16058"/>
                <a:gd name="T16" fmla="*/ 9772 w 11063"/>
                <a:gd name="T17" fmla="*/ 1053 h 16058"/>
                <a:gd name="T18" fmla="*/ 9874 w 11063"/>
                <a:gd name="T19" fmla="*/ 1118 h 16058"/>
                <a:gd name="T20" fmla="*/ 9957 w 11063"/>
                <a:gd name="T21" fmla="*/ 1205 h 16058"/>
                <a:gd name="T22" fmla="*/ 10018 w 11063"/>
                <a:gd name="T23" fmla="*/ 1310 h 16058"/>
                <a:gd name="T24" fmla="*/ 10051 w 11063"/>
                <a:gd name="T25" fmla="*/ 1429 h 16058"/>
                <a:gd name="T26" fmla="*/ 10057 w 11063"/>
                <a:gd name="T27" fmla="*/ 13044 h 16058"/>
                <a:gd name="T28" fmla="*/ 10057 w 11063"/>
                <a:gd name="T29" fmla="*/ 14553 h 16058"/>
                <a:gd name="T30" fmla="*/ 10041 w 11063"/>
                <a:gd name="T31" fmla="*/ 14677 h 16058"/>
                <a:gd name="T32" fmla="*/ 9996 w 11063"/>
                <a:gd name="T33" fmla="*/ 14791 h 16058"/>
                <a:gd name="T34" fmla="*/ 9927 w 11063"/>
                <a:gd name="T35" fmla="*/ 14890 h 16058"/>
                <a:gd name="T36" fmla="*/ 9835 w 11063"/>
                <a:gd name="T37" fmla="*/ 14968 h 16058"/>
                <a:gd name="T38" fmla="*/ 9727 w 11063"/>
                <a:gd name="T39" fmla="*/ 15023 h 16058"/>
                <a:gd name="T40" fmla="*/ 9606 w 11063"/>
                <a:gd name="T41" fmla="*/ 15051 h 16058"/>
                <a:gd name="T42" fmla="*/ 1457 w 11063"/>
                <a:gd name="T43" fmla="*/ 15051 h 16058"/>
                <a:gd name="T44" fmla="*/ 1336 w 11063"/>
                <a:gd name="T45" fmla="*/ 15024 h 16058"/>
                <a:gd name="T46" fmla="*/ 1227 w 11063"/>
                <a:gd name="T47" fmla="*/ 14969 h 16058"/>
                <a:gd name="T48" fmla="*/ 1136 w 11063"/>
                <a:gd name="T49" fmla="*/ 14890 h 16058"/>
                <a:gd name="T50" fmla="*/ 1066 w 11063"/>
                <a:gd name="T51" fmla="*/ 14791 h 16058"/>
                <a:gd name="T52" fmla="*/ 1022 w 11063"/>
                <a:gd name="T53" fmla="*/ 14678 h 16058"/>
                <a:gd name="T54" fmla="*/ 1006 w 11063"/>
                <a:gd name="T55" fmla="*/ 14553 h 16058"/>
                <a:gd name="T56" fmla="*/ 1509 w 11063"/>
                <a:gd name="T57" fmla="*/ 1 h 16058"/>
                <a:gd name="T58" fmla="*/ 1131 w 11063"/>
                <a:gd name="T59" fmla="*/ 48 h 16058"/>
                <a:gd name="T60" fmla="*/ 789 w 11063"/>
                <a:gd name="T61" fmla="*/ 183 h 16058"/>
                <a:gd name="T62" fmla="*/ 494 w 11063"/>
                <a:gd name="T63" fmla="*/ 391 h 16058"/>
                <a:gd name="T64" fmla="*/ 257 w 11063"/>
                <a:gd name="T65" fmla="*/ 664 h 16058"/>
                <a:gd name="T66" fmla="*/ 92 w 11063"/>
                <a:gd name="T67" fmla="*/ 989 h 16058"/>
                <a:gd name="T68" fmla="*/ 8 w 11063"/>
                <a:gd name="T69" fmla="*/ 1352 h 16058"/>
                <a:gd name="T70" fmla="*/ 8 w 11063"/>
                <a:gd name="T71" fmla="*/ 14706 h 16058"/>
                <a:gd name="T72" fmla="*/ 92 w 11063"/>
                <a:gd name="T73" fmla="*/ 15070 h 16058"/>
                <a:gd name="T74" fmla="*/ 257 w 11063"/>
                <a:gd name="T75" fmla="*/ 15395 h 16058"/>
                <a:gd name="T76" fmla="*/ 494 w 11063"/>
                <a:gd name="T77" fmla="*/ 15667 h 16058"/>
                <a:gd name="T78" fmla="*/ 789 w 11063"/>
                <a:gd name="T79" fmla="*/ 15876 h 16058"/>
                <a:gd name="T80" fmla="*/ 1131 w 11063"/>
                <a:gd name="T81" fmla="*/ 16011 h 16058"/>
                <a:gd name="T82" fmla="*/ 1509 w 11063"/>
                <a:gd name="T83" fmla="*/ 16058 h 16058"/>
                <a:gd name="T84" fmla="*/ 9858 w 11063"/>
                <a:gd name="T85" fmla="*/ 16027 h 16058"/>
                <a:gd name="T86" fmla="*/ 10208 w 11063"/>
                <a:gd name="T87" fmla="*/ 15909 h 16058"/>
                <a:gd name="T88" fmla="*/ 10514 w 11063"/>
                <a:gd name="T89" fmla="*/ 15714 h 16058"/>
                <a:gd name="T90" fmla="*/ 10763 w 11063"/>
                <a:gd name="T91" fmla="*/ 15453 h 16058"/>
                <a:gd name="T92" fmla="*/ 10944 w 11063"/>
                <a:gd name="T93" fmla="*/ 15138 h 16058"/>
                <a:gd name="T94" fmla="*/ 11046 w 11063"/>
                <a:gd name="T95" fmla="*/ 14781 h 16058"/>
                <a:gd name="T96" fmla="*/ 11061 w 11063"/>
                <a:gd name="T97" fmla="*/ 1428 h 16058"/>
                <a:gd name="T98" fmla="*/ 10996 w 11063"/>
                <a:gd name="T99" fmla="*/ 1058 h 16058"/>
                <a:gd name="T100" fmla="*/ 10845 w 11063"/>
                <a:gd name="T101" fmla="*/ 725 h 16058"/>
                <a:gd name="T102" fmla="*/ 10620 w 11063"/>
                <a:gd name="T103" fmla="*/ 441 h 16058"/>
                <a:gd name="T104" fmla="*/ 10337 w 11063"/>
                <a:gd name="T105" fmla="*/ 218 h 16058"/>
                <a:gd name="T106" fmla="*/ 10003 w 11063"/>
                <a:gd name="T107" fmla="*/ 67 h 16058"/>
                <a:gd name="T108" fmla="*/ 9632 w 11063"/>
                <a:gd name="T109" fmla="*/ 2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63" h="16058">
                  <a:moveTo>
                    <a:pt x="10057" y="2509"/>
                  </a:moveTo>
                  <a:lnTo>
                    <a:pt x="1006" y="2510"/>
                  </a:lnTo>
                  <a:lnTo>
                    <a:pt x="1006" y="1505"/>
                  </a:lnTo>
                  <a:lnTo>
                    <a:pt x="1007" y="1480"/>
                  </a:lnTo>
                  <a:lnTo>
                    <a:pt x="1009" y="1454"/>
                  </a:lnTo>
                  <a:lnTo>
                    <a:pt x="1012" y="1429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7"/>
                  </a:lnTo>
                  <a:lnTo>
                    <a:pt x="1036" y="1334"/>
                  </a:lnTo>
                  <a:lnTo>
                    <a:pt x="1045" y="1311"/>
                  </a:lnTo>
                  <a:lnTo>
                    <a:pt x="1055" y="1289"/>
                  </a:lnTo>
                  <a:lnTo>
                    <a:pt x="1066" y="1267"/>
                  </a:lnTo>
                  <a:lnTo>
                    <a:pt x="1078" y="1245"/>
                  </a:lnTo>
                  <a:lnTo>
                    <a:pt x="1091" y="1225"/>
                  </a:lnTo>
                  <a:lnTo>
                    <a:pt x="1105" y="1205"/>
                  </a:lnTo>
                  <a:lnTo>
                    <a:pt x="1120" y="1186"/>
                  </a:lnTo>
                  <a:lnTo>
                    <a:pt x="1136" y="1168"/>
                  </a:lnTo>
                  <a:lnTo>
                    <a:pt x="1153" y="1151"/>
                  </a:lnTo>
                  <a:lnTo>
                    <a:pt x="1171" y="1134"/>
                  </a:lnTo>
                  <a:lnTo>
                    <a:pt x="1189" y="1119"/>
                  </a:lnTo>
                  <a:lnTo>
                    <a:pt x="1208" y="1104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5"/>
                  </a:lnTo>
                  <a:lnTo>
                    <a:pt x="1290" y="1054"/>
                  </a:lnTo>
                  <a:lnTo>
                    <a:pt x="1312" y="1044"/>
                  </a:lnTo>
                  <a:lnTo>
                    <a:pt x="1336" y="1035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5"/>
                  </a:lnTo>
                  <a:lnTo>
                    <a:pt x="1432" y="1010"/>
                  </a:lnTo>
                  <a:lnTo>
                    <a:pt x="1457" y="1007"/>
                  </a:lnTo>
                  <a:lnTo>
                    <a:pt x="1482" y="1005"/>
                  </a:lnTo>
                  <a:lnTo>
                    <a:pt x="1509" y="1004"/>
                  </a:lnTo>
                  <a:lnTo>
                    <a:pt x="9554" y="1004"/>
                  </a:lnTo>
                  <a:lnTo>
                    <a:pt x="9581" y="1005"/>
                  </a:lnTo>
                  <a:lnTo>
                    <a:pt x="9606" y="1007"/>
                  </a:lnTo>
                  <a:lnTo>
                    <a:pt x="9631" y="1010"/>
                  </a:lnTo>
                  <a:lnTo>
                    <a:pt x="9655" y="1014"/>
                  </a:lnTo>
                  <a:lnTo>
                    <a:pt x="9680" y="1020"/>
                  </a:lnTo>
                  <a:lnTo>
                    <a:pt x="9703" y="1027"/>
                  </a:lnTo>
                  <a:lnTo>
                    <a:pt x="9727" y="1034"/>
                  </a:lnTo>
                  <a:lnTo>
                    <a:pt x="9750" y="1043"/>
                  </a:lnTo>
                  <a:lnTo>
                    <a:pt x="9772" y="1053"/>
                  </a:lnTo>
                  <a:lnTo>
                    <a:pt x="9794" y="1064"/>
                  </a:lnTo>
                  <a:lnTo>
                    <a:pt x="9815" y="1076"/>
                  </a:lnTo>
                  <a:lnTo>
                    <a:pt x="9835" y="1089"/>
                  </a:lnTo>
                  <a:lnTo>
                    <a:pt x="9855" y="1103"/>
                  </a:lnTo>
                  <a:lnTo>
                    <a:pt x="9874" y="1118"/>
                  </a:lnTo>
                  <a:lnTo>
                    <a:pt x="9892" y="1134"/>
                  </a:lnTo>
                  <a:lnTo>
                    <a:pt x="9909" y="1151"/>
                  </a:lnTo>
                  <a:lnTo>
                    <a:pt x="9927" y="1168"/>
                  </a:lnTo>
                  <a:lnTo>
                    <a:pt x="9943" y="1186"/>
                  </a:lnTo>
                  <a:lnTo>
                    <a:pt x="9957" y="1205"/>
                  </a:lnTo>
                  <a:lnTo>
                    <a:pt x="9971" y="1225"/>
                  </a:lnTo>
                  <a:lnTo>
                    <a:pt x="9984" y="1245"/>
                  </a:lnTo>
                  <a:lnTo>
                    <a:pt x="9996" y="1267"/>
                  </a:lnTo>
                  <a:lnTo>
                    <a:pt x="10008" y="1288"/>
                  </a:lnTo>
                  <a:lnTo>
                    <a:pt x="10018" y="1310"/>
                  </a:lnTo>
                  <a:lnTo>
                    <a:pt x="10026" y="1333"/>
                  </a:lnTo>
                  <a:lnTo>
                    <a:pt x="10034" y="1356"/>
                  </a:lnTo>
                  <a:lnTo>
                    <a:pt x="10041" y="1380"/>
                  </a:lnTo>
                  <a:lnTo>
                    <a:pt x="10047" y="1404"/>
                  </a:lnTo>
                  <a:lnTo>
                    <a:pt x="10051" y="1429"/>
                  </a:lnTo>
                  <a:lnTo>
                    <a:pt x="10054" y="1454"/>
                  </a:lnTo>
                  <a:lnTo>
                    <a:pt x="10056" y="1479"/>
                  </a:lnTo>
                  <a:lnTo>
                    <a:pt x="10057" y="1505"/>
                  </a:lnTo>
                  <a:lnTo>
                    <a:pt x="10057" y="2509"/>
                  </a:lnTo>
                  <a:close/>
                  <a:moveTo>
                    <a:pt x="10057" y="13044"/>
                  </a:moveTo>
                  <a:lnTo>
                    <a:pt x="1006" y="13045"/>
                  </a:lnTo>
                  <a:lnTo>
                    <a:pt x="1006" y="3011"/>
                  </a:lnTo>
                  <a:lnTo>
                    <a:pt x="10057" y="3011"/>
                  </a:lnTo>
                  <a:lnTo>
                    <a:pt x="10057" y="13044"/>
                  </a:lnTo>
                  <a:close/>
                  <a:moveTo>
                    <a:pt x="10057" y="14553"/>
                  </a:moveTo>
                  <a:lnTo>
                    <a:pt x="10056" y="14578"/>
                  </a:lnTo>
                  <a:lnTo>
                    <a:pt x="10054" y="14604"/>
                  </a:lnTo>
                  <a:lnTo>
                    <a:pt x="10051" y="14629"/>
                  </a:lnTo>
                  <a:lnTo>
                    <a:pt x="10047" y="14653"/>
                  </a:lnTo>
                  <a:lnTo>
                    <a:pt x="10041" y="14677"/>
                  </a:lnTo>
                  <a:lnTo>
                    <a:pt x="10034" y="14701"/>
                  </a:lnTo>
                  <a:lnTo>
                    <a:pt x="10026" y="14724"/>
                  </a:lnTo>
                  <a:lnTo>
                    <a:pt x="10018" y="14747"/>
                  </a:lnTo>
                  <a:lnTo>
                    <a:pt x="10008" y="14769"/>
                  </a:lnTo>
                  <a:lnTo>
                    <a:pt x="9996" y="14791"/>
                  </a:lnTo>
                  <a:lnTo>
                    <a:pt x="9984" y="14813"/>
                  </a:lnTo>
                  <a:lnTo>
                    <a:pt x="9971" y="14833"/>
                  </a:lnTo>
                  <a:lnTo>
                    <a:pt x="9957" y="14853"/>
                  </a:lnTo>
                  <a:lnTo>
                    <a:pt x="9943" y="14872"/>
                  </a:lnTo>
                  <a:lnTo>
                    <a:pt x="9927" y="14890"/>
                  </a:lnTo>
                  <a:lnTo>
                    <a:pt x="9909" y="14907"/>
                  </a:lnTo>
                  <a:lnTo>
                    <a:pt x="9892" y="14924"/>
                  </a:lnTo>
                  <a:lnTo>
                    <a:pt x="9874" y="14939"/>
                  </a:lnTo>
                  <a:lnTo>
                    <a:pt x="9855" y="14954"/>
                  </a:lnTo>
                  <a:lnTo>
                    <a:pt x="9835" y="14968"/>
                  </a:lnTo>
                  <a:lnTo>
                    <a:pt x="9815" y="14981"/>
                  </a:lnTo>
                  <a:lnTo>
                    <a:pt x="9794" y="14993"/>
                  </a:lnTo>
                  <a:lnTo>
                    <a:pt x="9772" y="15004"/>
                  </a:lnTo>
                  <a:lnTo>
                    <a:pt x="9750" y="15014"/>
                  </a:lnTo>
                  <a:lnTo>
                    <a:pt x="9727" y="15023"/>
                  </a:lnTo>
                  <a:lnTo>
                    <a:pt x="9703" y="15031"/>
                  </a:lnTo>
                  <a:lnTo>
                    <a:pt x="9680" y="15038"/>
                  </a:lnTo>
                  <a:lnTo>
                    <a:pt x="9655" y="15043"/>
                  </a:lnTo>
                  <a:lnTo>
                    <a:pt x="9631" y="15048"/>
                  </a:lnTo>
                  <a:lnTo>
                    <a:pt x="9606" y="15051"/>
                  </a:lnTo>
                  <a:lnTo>
                    <a:pt x="9581" y="15053"/>
                  </a:lnTo>
                  <a:lnTo>
                    <a:pt x="9554" y="15054"/>
                  </a:lnTo>
                  <a:lnTo>
                    <a:pt x="1509" y="15054"/>
                  </a:lnTo>
                  <a:lnTo>
                    <a:pt x="1482" y="15053"/>
                  </a:lnTo>
                  <a:lnTo>
                    <a:pt x="1457" y="15051"/>
                  </a:lnTo>
                  <a:lnTo>
                    <a:pt x="1432" y="15048"/>
                  </a:lnTo>
                  <a:lnTo>
                    <a:pt x="1407" y="15044"/>
                  </a:lnTo>
                  <a:lnTo>
                    <a:pt x="1383" y="15038"/>
                  </a:lnTo>
                  <a:lnTo>
                    <a:pt x="1359" y="15031"/>
                  </a:lnTo>
                  <a:lnTo>
                    <a:pt x="1336" y="15024"/>
                  </a:lnTo>
                  <a:lnTo>
                    <a:pt x="1312" y="15015"/>
                  </a:lnTo>
                  <a:lnTo>
                    <a:pt x="1290" y="15005"/>
                  </a:lnTo>
                  <a:lnTo>
                    <a:pt x="1268" y="14994"/>
                  </a:lnTo>
                  <a:lnTo>
                    <a:pt x="1248" y="14982"/>
                  </a:lnTo>
                  <a:lnTo>
                    <a:pt x="1227" y="14969"/>
                  </a:lnTo>
                  <a:lnTo>
                    <a:pt x="1208" y="14955"/>
                  </a:lnTo>
                  <a:lnTo>
                    <a:pt x="1189" y="14940"/>
                  </a:lnTo>
                  <a:lnTo>
                    <a:pt x="1171" y="14924"/>
                  </a:lnTo>
                  <a:lnTo>
                    <a:pt x="1153" y="14907"/>
                  </a:lnTo>
                  <a:lnTo>
                    <a:pt x="1136" y="14890"/>
                  </a:lnTo>
                  <a:lnTo>
                    <a:pt x="1120" y="14872"/>
                  </a:lnTo>
                  <a:lnTo>
                    <a:pt x="1105" y="14853"/>
                  </a:lnTo>
                  <a:lnTo>
                    <a:pt x="1091" y="14833"/>
                  </a:lnTo>
                  <a:lnTo>
                    <a:pt x="1078" y="14813"/>
                  </a:lnTo>
                  <a:lnTo>
                    <a:pt x="1066" y="14791"/>
                  </a:lnTo>
                  <a:lnTo>
                    <a:pt x="1055" y="14770"/>
                  </a:lnTo>
                  <a:lnTo>
                    <a:pt x="1045" y="14748"/>
                  </a:lnTo>
                  <a:lnTo>
                    <a:pt x="1036" y="14725"/>
                  </a:lnTo>
                  <a:lnTo>
                    <a:pt x="1028" y="14702"/>
                  </a:lnTo>
                  <a:lnTo>
                    <a:pt x="1022" y="14678"/>
                  </a:lnTo>
                  <a:lnTo>
                    <a:pt x="1016" y="14654"/>
                  </a:lnTo>
                  <a:lnTo>
                    <a:pt x="1012" y="14629"/>
                  </a:lnTo>
                  <a:lnTo>
                    <a:pt x="1009" y="14604"/>
                  </a:lnTo>
                  <a:lnTo>
                    <a:pt x="1007" y="14579"/>
                  </a:lnTo>
                  <a:lnTo>
                    <a:pt x="1006" y="14553"/>
                  </a:lnTo>
                  <a:lnTo>
                    <a:pt x="1006" y="13547"/>
                  </a:lnTo>
                  <a:lnTo>
                    <a:pt x="10057" y="13546"/>
                  </a:lnTo>
                  <a:lnTo>
                    <a:pt x="10057" y="14553"/>
                  </a:lnTo>
                  <a:close/>
                  <a:moveTo>
                    <a:pt x="9554" y="0"/>
                  </a:moveTo>
                  <a:lnTo>
                    <a:pt x="1509" y="1"/>
                  </a:lnTo>
                  <a:lnTo>
                    <a:pt x="1431" y="3"/>
                  </a:lnTo>
                  <a:lnTo>
                    <a:pt x="1354" y="8"/>
                  </a:lnTo>
                  <a:lnTo>
                    <a:pt x="1278" y="18"/>
                  </a:lnTo>
                  <a:lnTo>
                    <a:pt x="1204" y="31"/>
                  </a:lnTo>
                  <a:lnTo>
                    <a:pt x="1131" y="48"/>
                  </a:lnTo>
                  <a:lnTo>
                    <a:pt x="1060" y="68"/>
                  </a:lnTo>
                  <a:lnTo>
                    <a:pt x="990" y="92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89" y="183"/>
                  </a:lnTo>
                  <a:lnTo>
                    <a:pt x="726" y="219"/>
                  </a:lnTo>
                  <a:lnTo>
                    <a:pt x="665" y="258"/>
                  </a:lnTo>
                  <a:lnTo>
                    <a:pt x="605" y="300"/>
                  </a:lnTo>
                  <a:lnTo>
                    <a:pt x="549" y="344"/>
                  </a:lnTo>
                  <a:lnTo>
                    <a:pt x="494" y="391"/>
                  </a:lnTo>
                  <a:lnTo>
                    <a:pt x="442" y="442"/>
                  </a:lnTo>
                  <a:lnTo>
                    <a:pt x="391" y="494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7" y="664"/>
                  </a:lnTo>
                  <a:lnTo>
                    <a:pt x="218" y="726"/>
                  </a:lnTo>
                  <a:lnTo>
                    <a:pt x="182" y="789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9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2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8"/>
                  </a:lnTo>
                  <a:lnTo>
                    <a:pt x="0" y="1505"/>
                  </a:lnTo>
                  <a:lnTo>
                    <a:pt x="0" y="14553"/>
                  </a:lnTo>
                  <a:lnTo>
                    <a:pt x="2" y="14630"/>
                  </a:lnTo>
                  <a:lnTo>
                    <a:pt x="8" y="14706"/>
                  </a:lnTo>
                  <a:lnTo>
                    <a:pt x="17" y="14781"/>
                  </a:lnTo>
                  <a:lnTo>
                    <a:pt x="30" y="14856"/>
                  </a:lnTo>
                  <a:lnTo>
                    <a:pt x="47" y="14929"/>
                  </a:lnTo>
                  <a:lnTo>
                    <a:pt x="67" y="15000"/>
                  </a:lnTo>
                  <a:lnTo>
                    <a:pt x="92" y="15070"/>
                  </a:lnTo>
                  <a:lnTo>
                    <a:pt x="119" y="15139"/>
                  </a:lnTo>
                  <a:lnTo>
                    <a:pt x="149" y="15205"/>
                  </a:lnTo>
                  <a:lnTo>
                    <a:pt x="182" y="15270"/>
                  </a:lnTo>
                  <a:lnTo>
                    <a:pt x="218" y="15333"/>
                  </a:lnTo>
                  <a:lnTo>
                    <a:pt x="257" y="15395"/>
                  </a:lnTo>
                  <a:lnTo>
                    <a:pt x="300" y="15453"/>
                  </a:lnTo>
                  <a:lnTo>
                    <a:pt x="344" y="15510"/>
                  </a:lnTo>
                  <a:lnTo>
                    <a:pt x="391" y="15565"/>
                  </a:lnTo>
                  <a:lnTo>
                    <a:pt x="442" y="15617"/>
                  </a:lnTo>
                  <a:lnTo>
                    <a:pt x="494" y="15667"/>
                  </a:lnTo>
                  <a:lnTo>
                    <a:pt x="549" y="15714"/>
                  </a:lnTo>
                  <a:lnTo>
                    <a:pt x="605" y="15759"/>
                  </a:lnTo>
                  <a:lnTo>
                    <a:pt x="665" y="15801"/>
                  </a:lnTo>
                  <a:lnTo>
                    <a:pt x="726" y="15840"/>
                  </a:lnTo>
                  <a:lnTo>
                    <a:pt x="789" y="15876"/>
                  </a:lnTo>
                  <a:lnTo>
                    <a:pt x="854" y="15909"/>
                  </a:lnTo>
                  <a:lnTo>
                    <a:pt x="921" y="15940"/>
                  </a:lnTo>
                  <a:lnTo>
                    <a:pt x="990" y="15967"/>
                  </a:lnTo>
                  <a:lnTo>
                    <a:pt x="1060" y="15991"/>
                  </a:lnTo>
                  <a:lnTo>
                    <a:pt x="1131" y="16011"/>
                  </a:lnTo>
                  <a:lnTo>
                    <a:pt x="1204" y="16028"/>
                  </a:lnTo>
                  <a:lnTo>
                    <a:pt x="1278" y="16041"/>
                  </a:lnTo>
                  <a:lnTo>
                    <a:pt x="1354" y="16050"/>
                  </a:lnTo>
                  <a:lnTo>
                    <a:pt x="1431" y="16056"/>
                  </a:lnTo>
                  <a:lnTo>
                    <a:pt x="1509" y="16058"/>
                  </a:lnTo>
                  <a:lnTo>
                    <a:pt x="9554" y="16057"/>
                  </a:lnTo>
                  <a:lnTo>
                    <a:pt x="9632" y="16055"/>
                  </a:lnTo>
                  <a:lnTo>
                    <a:pt x="9708" y="16050"/>
                  </a:lnTo>
                  <a:lnTo>
                    <a:pt x="9784" y="16040"/>
                  </a:lnTo>
                  <a:lnTo>
                    <a:pt x="9858" y="16027"/>
                  </a:lnTo>
                  <a:lnTo>
                    <a:pt x="9932" y="16010"/>
                  </a:lnTo>
                  <a:lnTo>
                    <a:pt x="10003" y="15990"/>
                  </a:lnTo>
                  <a:lnTo>
                    <a:pt x="10073" y="15966"/>
                  </a:lnTo>
                  <a:lnTo>
                    <a:pt x="10142" y="15940"/>
                  </a:lnTo>
                  <a:lnTo>
                    <a:pt x="10208" y="15909"/>
                  </a:lnTo>
                  <a:lnTo>
                    <a:pt x="10274" y="15875"/>
                  </a:lnTo>
                  <a:lnTo>
                    <a:pt x="10337" y="15839"/>
                  </a:lnTo>
                  <a:lnTo>
                    <a:pt x="10397" y="15800"/>
                  </a:lnTo>
                  <a:lnTo>
                    <a:pt x="10457" y="15758"/>
                  </a:lnTo>
                  <a:lnTo>
                    <a:pt x="10514" y="15714"/>
                  </a:lnTo>
                  <a:lnTo>
                    <a:pt x="10568" y="15667"/>
                  </a:lnTo>
                  <a:lnTo>
                    <a:pt x="10620" y="15616"/>
                  </a:lnTo>
                  <a:lnTo>
                    <a:pt x="10671" y="15564"/>
                  </a:lnTo>
                  <a:lnTo>
                    <a:pt x="10718" y="15510"/>
                  </a:lnTo>
                  <a:lnTo>
                    <a:pt x="10763" y="15453"/>
                  </a:lnTo>
                  <a:lnTo>
                    <a:pt x="10806" y="15394"/>
                  </a:lnTo>
                  <a:lnTo>
                    <a:pt x="10845" y="15332"/>
                  </a:lnTo>
                  <a:lnTo>
                    <a:pt x="10881" y="15269"/>
                  </a:lnTo>
                  <a:lnTo>
                    <a:pt x="10914" y="15205"/>
                  </a:lnTo>
                  <a:lnTo>
                    <a:pt x="10944" y="15138"/>
                  </a:lnTo>
                  <a:lnTo>
                    <a:pt x="10971" y="15069"/>
                  </a:lnTo>
                  <a:lnTo>
                    <a:pt x="10996" y="15000"/>
                  </a:lnTo>
                  <a:lnTo>
                    <a:pt x="11016" y="14928"/>
                  </a:lnTo>
                  <a:lnTo>
                    <a:pt x="11032" y="14856"/>
                  </a:lnTo>
                  <a:lnTo>
                    <a:pt x="11046" y="14781"/>
                  </a:lnTo>
                  <a:lnTo>
                    <a:pt x="11055" y="14706"/>
                  </a:lnTo>
                  <a:lnTo>
                    <a:pt x="11061" y="14630"/>
                  </a:lnTo>
                  <a:lnTo>
                    <a:pt x="11063" y="14553"/>
                  </a:lnTo>
                  <a:lnTo>
                    <a:pt x="11063" y="1505"/>
                  </a:lnTo>
                  <a:lnTo>
                    <a:pt x="11061" y="1428"/>
                  </a:lnTo>
                  <a:lnTo>
                    <a:pt x="11055" y="1352"/>
                  </a:lnTo>
                  <a:lnTo>
                    <a:pt x="11046" y="1277"/>
                  </a:lnTo>
                  <a:lnTo>
                    <a:pt x="11032" y="1202"/>
                  </a:lnTo>
                  <a:lnTo>
                    <a:pt x="11016" y="1129"/>
                  </a:lnTo>
                  <a:lnTo>
                    <a:pt x="10996" y="1058"/>
                  </a:lnTo>
                  <a:lnTo>
                    <a:pt x="10971" y="988"/>
                  </a:lnTo>
                  <a:lnTo>
                    <a:pt x="10944" y="919"/>
                  </a:lnTo>
                  <a:lnTo>
                    <a:pt x="10914" y="853"/>
                  </a:lnTo>
                  <a:lnTo>
                    <a:pt x="10881" y="788"/>
                  </a:lnTo>
                  <a:lnTo>
                    <a:pt x="10845" y="725"/>
                  </a:lnTo>
                  <a:lnTo>
                    <a:pt x="10806" y="663"/>
                  </a:lnTo>
                  <a:lnTo>
                    <a:pt x="10763" y="605"/>
                  </a:lnTo>
                  <a:lnTo>
                    <a:pt x="10718" y="548"/>
                  </a:lnTo>
                  <a:lnTo>
                    <a:pt x="10671" y="493"/>
                  </a:lnTo>
                  <a:lnTo>
                    <a:pt x="10620" y="441"/>
                  </a:lnTo>
                  <a:lnTo>
                    <a:pt x="10568" y="391"/>
                  </a:lnTo>
                  <a:lnTo>
                    <a:pt x="10514" y="344"/>
                  </a:lnTo>
                  <a:lnTo>
                    <a:pt x="10457" y="299"/>
                  </a:lnTo>
                  <a:lnTo>
                    <a:pt x="10397" y="257"/>
                  </a:lnTo>
                  <a:lnTo>
                    <a:pt x="10337" y="218"/>
                  </a:lnTo>
                  <a:lnTo>
                    <a:pt x="10274" y="182"/>
                  </a:lnTo>
                  <a:lnTo>
                    <a:pt x="10208" y="149"/>
                  </a:lnTo>
                  <a:lnTo>
                    <a:pt x="10142" y="118"/>
                  </a:lnTo>
                  <a:lnTo>
                    <a:pt x="10073" y="91"/>
                  </a:lnTo>
                  <a:lnTo>
                    <a:pt x="10003" y="67"/>
                  </a:lnTo>
                  <a:lnTo>
                    <a:pt x="9932" y="47"/>
                  </a:lnTo>
                  <a:lnTo>
                    <a:pt x="9858" y="30"/>
                  </a:lnTo>
                  <a:lnTo>
                    <a:pt x="9784" y="17"/>
                  </a:lnTo>
                  <a:lnTo>
                    <a:pt x="9708" y="8"/>
                  </a:lnTo>
                  <a:lnTo>
                    <a:pt x="9632" y="2"/>
                  </a:lnTo>
                  <a:lnTo>
                    <a:pt x="955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Freeform 111"/>
            <p:cNvSpPr/>
            <p:nvPr/>
          </p:nvSpPr>
          <p:spPr bwMode="auto">
            <a:xfrm>
              <a:off x="10050463" y="2122488"/>
              <a:ext cx="87312" cy="20638"/>
            </a:xfrm>
            <a:custGeom>
              <a:avLst/>
              <a:gdLst>
                <a:gd name="T0" fmla="*/ 2010 w 2011"/>
                <a:gd name="T1" fmla="*/ 276 h 502"/>
                <a:gd name="T2" fmla="*/ 2003 w 2011"/>
                <a:gd name="T3" fmla="*/ 314 h 502"/>
                <a:gd name="T4" fmla="*/ 1991 w 2011"/>
                <a:gd name="T5" fmla="*/ 349 h 502"/>
                <a:gd name="T6" fmla="*/ 1975 w 2011"/>
                <a:gd name="T7" fmla="*/ 382 h 502"/>
                <a:gd name="T8" fmla="*/ 1954 w 2011"/>
                <a:gd name="T9" fmla="*/ 411 h 502"/>
                <a:gd name="T10" fmla="*/ 1929 w 2011"/>
                <a:gd name="T11" fmla="*/ 437 h 502"/>
                <a:gd name="T12" fmla="*/ 1900 w 2011"/>
                <a:gd name="T13" fmla="*/ 459 h 502"/>
                <a:gd name="T14" fmla="*/ 1868 w 2011"/>
                <a:gd name="T15" fmla="*/ 477 h 502"/>
                <a:gd name="T16" fmla="*/ 1834 w 2011"/>
                <a:gd name="T17" fmla="*/ 491 h 502"/>
                <a:gd name="T18" fmla="*/ 1798 w 2011"/>
                <a:gd name="T19" fmla="*/ 499 h 502"/>
                <a:gd name="T20" fmla="*/ 1760 w 2011"/>
                <a:gd name="T21" fmla="*/ 502 h 502"/>
                <a:gd name="T22" fmla="*/ 225 w 2011"/>
                <a:gd name="T23" fmla="*/ 501 h 502"/>
                <a:gd name="T24" fmla="*/ 188 w 2011"/>
                <a:gd name="T25" fmla="*/ 494 h 502"/>
                <a:gd name="T26" fmla="*/ 153 w 2011"/>
                <a:gd name="T27" fmla="*/ 482 h 502"/>
                <a:gd name="T28" fmla="*/ 120 w 2011"/>
                <a:gd name="T29" fmla="*/ 466 h 502"/>
                <a:gd name="T30" fmla="*/ 91 w 2011"/>
                <a:gd name="T31" fmla="*/ 445 h 502"/>
                <a:gd name="T32" fmla="*/ 65 w 2011"/>
                <a:gd name="T33" fmla="*/ 420 h 502"/>
                <a:gd name="T34" fmla="*/ 43 w 2011"/>
                <a:gd name="T35" fmla="*/ 392 h 502"/>
                <a:gd name="T36" fmla="*/ 25 w 2011"/>
                <a:gd name="T37" fmla="*/ 360 h 502"/>
                <a:gd name="T38" fmla="*/ 11 w 2011"/>
                <a:gd name="T39" fmla="*/ 326 h 502"/>
                <a:gd name="T40" fmla="*/ 3 w 2011"/>
                <a:gd name="T41" fmla="*/ 289 h 502"/>
                <a:gd name="T42" fmla="*/ 0 w 2011"/>
                <a:gd name="T43" fmla="*/ 251 h 502"/>
                <a:gd name="T44" fmla="*/ 3 w 2011"/>
                <a:gd name="T45" fmla="*/ 213 h 502"/>
                <a:gd name="T46" fmla="*/ 11 w 2011"/>
                <a:gd name="T47" fmla="*/ 177 h 502"/>
                <a:gd name="T48" fmla="*/ 25 w 2011"/>
                <a:gd name="T49" fmla="*/ 143 h 502"/>
                <a:gd name="T50" fmla="*/ 43 w 2011"/>
                <a:gd name="T51" fmla="*/ 111 h 502"/>
                <a:gd name="T52" fmla="*/ 65 w 2011"/>
                <a:gd name="T53" fmla="*/ 83 h 502"/>
                <a:gd name="T54" fmla="*/ 91 w 2011"/>
                <a:gd name="T55" fmla="*/ 58 h 502"/>
                <a:gd name="T56" fmla="*/ 120 w 2011"/>
                <a:gd name="T57" fmla="*/ 37 h 502"/>
                <a:gd name="T58" fmla="*/ 153 w 2011"/>
                <a:gd name="T59" fmla="*/ 21 h 502"/>
                <a:gd name="T60" fmla="*/ 188 w 2011"/>
                <a:gd name="T61" fmla="*/ 8 h 502"/>
                <a:gd name="T62" fmla="*/ 225 w 2011"/>
                <a:gd name="T63" fmla="*/ 1 h 502"/>
                <a:gd name="T64" fmla="*/ 1760 w 2011"/>
                <a:gd name="T65" fmla="*/ 0 h 502"/>
                <a:gd name="T66" fmla="*/ 1798 w 2011"/>
                <a:gd name="T67" fmla="*/ 3 h 502"/>
                <a:gd name="T68" fmla="*/ 1834 w 2011"/>
                <a:gd name="T69" fmla="*/ 11 h 502"/>
                <a:gd name="T70" fmla="*/ 1868 w 2011"/>
                <a:gd name="T71" fmla="*/ 26 h 502"/>
                <a:gd name="T72" fmla="*/ 1900 w 2011"/>
                <a:gd name="T73" fmla="*/ 44 h 502"/>
                <a:gd name="T74" fmla="*/ 1929 w 2011"/>
                <a:gd name="T75" fmla="*/ 66 h 502"/>
                <a:gd name="T76" fmla="*/ 1954 w 2011"/>
                <a:gd name="T77" fmla="*/ 92 h 502"/>
                <a:gd name="T78" fmla="*/ 1975 w 2011"/>
                <a:gd name="T79" fmla="*/ 121 h 502"/>
                <a:gd name="T80" fmla="*/ 1991 w 2011"/>
                <a:gd name="T81" fmla="*/ 154 h 502"/>
                <a:gd name="T82" fmla="*/ 2003 w 2011"/>
                <a:gd name="T83" fmla="*/ 189 h 502"/>
                <a:gd name="T84" fmla="*/ 2010 w 2011"/>
                <a:gd name="T85" fmla="*/ 22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502">
                  <a:moveTo>
                    <a:pt x="2011" y="251"/>
                  </a:moveTo>
                  <a:lnTo>
                    <a:pt x="2011" y="264"/>
                  </a:lnTo>
                  <a:lnTo>
                    <a:pt x="2010" y="276"/>
                  </a:lnTo>
                  <a:lnTo>
                    <a:pt x="2008" y="289"/>
                  </a:lnTo>
                  <a:lnTo>
                    <a:pt x="2006" y="302"/>
                  </a:lnTo>
                  <a:lnTo>
                    <a:pt x="2003" y="314"/>
                  </a:lnTo>
                  <a:lnTo>
                    <a:pt x="2000" y="326"/>
                  </a:lnTo>
                  <a:lnTo>
                    <a:pt x="1996" y="338"/>
                  </a:lnTo>
                  <a:lnTo>
                    <a:pt x="1991" y="349"/>
                  </a:lnTo>
                  <a:lnTo>
                    <a:pt x="1986" y="360"/>
                  </a:lnTo>
                  <a:lnTo>
                    <a:pt x="1981" y="371"/>
                  </a:lnTo>
                  <a:lnTo>
                    <a:pt x="1975" y="382"/>
                  </a:lnTo>
                  <a:lnTo>
                    <a:pt x="1968" y="392"/>
                  </a:lnTo>
                  <a:lnTo>
                    <a:pt x="1961" y="402"/>
                  </a:lnTo>
                  <a:lnTo>
                    <a:pt x="1954" y="411"/>
                  </a:lnTo>
                  <a:lnTo>
                    <a:pt x="1946" y="420"/>
                  </a:lnTo>
                  <a:lnTo>
                    <a:pt x="1938" y="429"/>
                  </a:lnTo>
                  <a:lnTo>
                    <a:pt x="1929" y="437"/>
                  </a:lnTo>
                  <a:lnTo>
                    <a:pt x="1920" y="445"/>
                  </a:lnTo>
                  <a:lnTo>
                    <a:pt x="1910" y="452"/>
                  </a:lnTo>
                  <a:lnTo>
                    <a:pt x="1900" y="459"/>
                  </a:lnTo>
                  <a:lnTo>
                    <a:pt x="1890" y="466"/>
                  </a:lnTo>
                  <a:lnTo>
                    <a:pt x="1879" y="472"/>
                  </a:lnTo>
                  <a:lnTo>
                    <a:pt x="1868" y="477"/>
                  </a:lnTo>
                  <a:lnTo>
                    <a:pt x="1857" y="482"/>
                  </a:lnTo>
                  <a:lnTo>
                    <a:pt x="1846" y="487"/>
                  </a:lnTo>
                  <a:lnTo>
                    <a:pt x="1834" y="491"/>
                  </a:lnTo>
                  <a:lnTo>
                    <a:pt x="1822" y="494"/>
                  </a:lnTo>
                  <a:lnTo>
                    <a:pt x="1810" y="497"/>
                  </a:lnTo>
                  <a:lnTo>
                    <a:pt x="1798" y="499"/>
                  </a:lnTo>
                  <a:lnTo>
                    <a:pt x="1785" y="501"/>
                  </a:lnTo>
                  <a:lnTo>
                    <a:pt x="1773" y="502"/>
                  </a:lnTo>
                  <a:lnTo>
                    <a:pt x="1760" y="502"/>
                  </a:lnTo>
                  <a:lnTo>
                    <a:pt x="251" y="502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499"/>
                  </a:lnTo>
                  <a:lnTo>
                    <a:pt x="200" y="497"/>
                  </a:lnTo>
                  <a:lnTo>
                    <a:pt x="188" y="494"/>
                  </a:lnTo>
                  <a:lnTo>
                    <a:pt x="176" y="491"/>
                  </a:lnTo>
                  <a:lnTo>
                    <a:pt x="165" y="487"/>
                  </a:lnTo>
                  <a:lnTo>
                    <a:pt x="153" y="482"/>
                  </a:lnTo>
                  <a:lnTo>
                    <a:pt x="142" y="477"/>
                  </a:lnTo>
                  <a:lnTo>
                    <a:pt x="132" y="472"/>
                  </a:lnTo>
                  <a:lnTo>
                    <a:pt x="120" y="466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5"/>
                  </a:lnTo>
                  <a:lnTo>
                    <a:pt x="82" y="437"/>
                  </a:lnTo>
                  <a:lnTo>
                    <a:pt x="73" y="429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2"/>
                  </a:lnTo>
                  <a:lnTo>
                    <a:pt x="43" y="392"/>
                  </a:lnTo>
                  <a:lnTo>
                    <a:pt x="36" y="382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8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89"/>
                  </a:lnTo>
                  <a:lnTo>
                    <a:pt x="1" y="276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1" y="225"/>
                  </a:lnTo>
                  <a:lnTo>
                    <a:pt x="3" y="213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0" y="132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3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1" y="58"/>
                  </a:lnTo>
                  <a:lnTo>
                    <a:pt x="100" y="51"/>
                  </a:lnTo>
                  <a:lnTo>
                    <a:pt x="110" y="44"/>
                  </a:lnTo>
                  <a:lnTo>
                    <a:pt x="120" y="37"/>
                  </a:lnTo>
                  <a:lnTo>
                    <a:pt x="132" y="31"/>
                  </a:lnTo>
                  <a:lnTo>
                    <a:pt x="142" y="26"/>
                  </a:lnTo>
                  <a:lnTo>
                    <a:pt x="153" y="21"/>
                  </a:lnTo>
                  <a:lnTo>
                    <a:pt x="165" y="15"/>
                  </a:lnTo>
                  <a:lnTo>
                    <a:pt x="176" y="11"/>
                  </a:lnTo>
                  <a:lnTo>
                    <a:pt x="188" y="8"/>
                  </a:lnTo>
                  <a:lnTo>
                    <a:pt x="200" y="5"/>
                  </a:lnTo>
                  <a:lnTo>
                    <a:pt x="213" y="3"/>
                  </a:lnTo>
                  <a:lnTo>
                    <a:pt x="225" y="1"/>
                  </a:lnTo>
                  <a:lnTo>
                    <a:pt x="238" y="0"/>
                  </a:lnTo>
                  <a:lnTo>
                    <a:pt x="251" y="0"/>
                  </a:lnTo>
                  <a:lnTo>
                    <a:pt x="1760" y="0"/>
                  </a:lnTo>
                  <a:lnTo>
                    <a:pt x="1773" y="0"/>
                  </a:lnTo>
                  <a:lnTo>
                    <a:pt x="1785" y="1"/>
                  </a:lnTo>
                  <a:lnTo>
                    <a:pt x="1798" y="3"/>
                  </a:lnTo>
                  <a:lnTo>
                    <a:pt x="1810" y="5"/>
                  </a:lnTo>
                  <a:lnTo>
                    <a:pt x="1822" y="8"/>
                  </a:lnTo>
                  <a:lnTo>
                    <a:pt x="1834" y="11"/>
                  </a:lnTo>
                  <a:lnTo>
                    <a:pt x="1846" y="15"/>
                  </a:lnTo>
                  <a:lnTo>
                    <a:pt x="1857" y="21"/>
                  </a:lnTo>
                  <a:lnTo>
                    <a:pt x="1868" y="26"/>
                  </a:lnTo>
                  <a:lnTo>
                    <a:pt x="1879" y="31"/>
                  </a:lnTo>
                  <a:lnTo>
                    <a:pt x="1890" y="37"/>
                  </a:lnTo>
                  <a:lnTo>
                    <a:pt x="1900" y="44"/>
                  </a:lnTo>
                  <a:lnTo>
                    <a:pt x="1910" y="51"/>
                  </a:lnTo>
                  <a:lnTo>
                    <a:pt x="1920" y="58"/>
                  </a:lnTo>
                  <a:lnTo>
                    <a:pt x="1929" y="66"/>
                  </a:lnTo>
                  <a:lnTo>
                    <a:pt x="1938" y="74"/>
                  </a:lnTo>
                  <a:lnTo>
                    <a:pt x="1946" y="83"/>
                  </a:lnTo>
                  <a:lnTo>
                    <a:pt x="1954" y="92"/>
                  </a:lnTo>
                  <a:lnTo>
                    <a:pt x="1961" y="101"/>
                  </a:lnTo>
                  <a:lnTo>
                    <a:pt x="1968" y="111"/>
                  </a:lnTo>
                  <a:lnTo>
                    <a:pt x="1975" y="121"/>
                  </a:lnTo>
                  <a:lnTo>
                    <a:pt x="1981" y="132"/>
                  </a:lnTo>
                  <a:lnTo>
                    <a:pt x="1986" y="143"/>
                  </a:lnTo>
                  <a:lnTo>
                    <a:pt x="1991" y="154"/>
                  </a:lnTo>
                  <a:lnTo>
                    <a:pt x="1996" y="165"/>
                  </a:lnTo>
                  <a:lnTo>
                    <a:pt x="2000" y="177"/>
                  </a:lnTo>
                  <a:lnTo>
                    <a:pt x="2003" y="189"/>
                  </a:lnTo>
                  <a:lnTo>
                    <a:pt x="2006" y="201"/>
                  </a:lnTo>
                  <a:lnTo>
                    <a:pt x="2008" y="213"/>
                  </a:lnTo>
                  <a:lnTo>
                    <a:pt x="2010" y="225"/>
                  </a:lnTo>
                  <a:lnTo>
                    <a:pt x="2011" y="238"/>
                  </a:lnTo>
                  <a:lnTo>
                    <a:pt x="2011" y="25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Freeform 112"/>
            <p:cNvSpPr/>
            <p:nvPr/>
          </p:nvSpPr>
          <p:spPr bwMode="auto">
            <a:xfrm>
              <a:off x="10072688" y="2660650"/>
              <a:ext cx="42862" cy="20638"/>
            </a:xfrm>
            <a:custGeom>
              <a:avLst/>
              <a:gdLst>
                <a:gd name="T0" fmla="*/ 1004 w 1005"/>
                <a:gd name="T1" fmla="*/ 277 h 503"/>
                <a:gd name="T2" fmla="*/ 997 w 1005"/>
                <a:gd name="T3" fmla="*/ 314 h 503"/>
                <a:gd name="T4" fmla="*/ 985 w 1005"/>
                <a:gd name="T5" fmla="*/ 349 h 503"/>
                <a:gd name="T6" fmla="*/ 969 w 1005"/>
                <a:gd name="T7" fmla="*/ 381 h 503"/>
                <a:gd name="T8" fmla="*/ 948 w 1005"/>
                <a:gd name="T9" fmla="*/ 411 h 503"/>
                <a:gd name="T10" fmla="*/ 923 w 1005"/>
                <a:gd name="T11" fmla="*/ 437 h 503"/>
                <a:gd name="T12" fmla="*/ 894 w 1005"/>
                <a:gd name="T13" fmla="*/ 459 h 503"/>
                <a:gd name="T14" fmla="*/ 863 w 1005"/>
                <a:gd name="T15" fmla="*/ 477 h 503"/>
                <a:gd name="T16" fmla="*/ 828 w 1005"/>
                <a:gd name="T17" fmla="*/ 491 h 503"/>
                <a:gd name="T18" fmla="*/ 792 w 1005"/>
                <a:gd name="T19" fmla="*/ 500 h 503"/>
                <a:gd name="T20" fmla="*/ 754 w 1005"/>
                <a:gd name="T21" fmla="*/ 503 h 503"/>
                <a:gd name="T22" fmla="*/ 225 w 1005"/>
                <a:gd name="T23" fmla="*/ 501 h 503"/>
                <a:gd name="T24" fmla="*/ 188 w 1005"/>
                <a:gd name="T25" fmla="*/ 495 h 503"/>
                <a:gd name="T26" fmla="*/ 153 w 1005"/>
                <a:gd name="T27" fmla="*/ 482 h 503"/>
                <a:gd name="T28" fmla="*/ 120 w 1005"/>
                <a:gd name="T29" fmla="*/ 465 h 503"/>
                <a:gd name="T30" fmla="*/ 91 w 1005"/>
                <a:gd name="T31" fmla="*/ 444 h 503"/>
                <a:gd name="T32" fmla="*/ 65 w 1005"/>
                <a:gd name="T33" fmla="*/ 420 h 503"/>
                <a:gd name="T34" fmla="*/ 43 w 1005"/>
                <a:gd name="T35" fmla="*/ 391 h 503"/>
                <a:gd name="T36" fmla="*/ 25 w 1005"/>
                <a:gd name="T37" fmla="*/ 360 h 503"/>
                <a:gd name="T38" fmla="*/ 11 w 1005"/>
                <a:gd name="T39" fmla="*/ 326 h 503"/>
                <a:gd name="T40" fmla="*/ 3 w 1005"/>
                <a:gd name="T41" fmla="*/ 290 h 503"/>
                <a:gd name="T42" fmla="*/ 0 w 1005"/>
                <a:gd name="T43" fmla="*/ 252 h 503"/>
                <a:gd name="T44" fmla="*/ 3 w 1005"/>
                <a:gd name="T45" fmla="*/ 214 h 503"/>
                <a:gd name="T46" fmla="*/ 11 w 1005"/>
                <a:gd name="T47" fmla="*/ 176 h 503"/>
                <a:gd name="T48" fmla="*/ 25 w 1005"/>
                <a:gd name="T49" fmla="*/ 142 h 503"/>
                <a:gd name="T50" fmla="*/ 43 w 1005"/>
                <a:gd name="T51" fmla="*/ 111 h 503"/>
                <a:gd name="T52" fmla="*/ 65 w 1005"/>
                <a:gd name="T53" fmla="*/ 82 h 503"/>
                <a:gd name="T54" fmla="*/ 91 w 1005"/>
                <a:gd name="T55" fmla="*/ 58 h 503"/>
                <a:gd name="T56" fmla="*/ 120 w 1005"/>
                <a:gd name="T57" fmla="*/ 37 h 503"/>
                <a:gd name="T58" fmla="*/ 153 w 1005"/>
                <a:gd name="T59" fmla="*/ 20 h 503"/>
                <a:gd name="T60" fmla="*/ 188 w 1005"/>
                <a:gd name="T61" fmla="*/ 8 h 503"/>
                <a:gd name="T62" fmla="*/ 225 w 1005"/>
                <a:gd name="T63" fmla="*/ 2 h 503"/>
                <a:gd name="T64" fmla="*/ 754 w 1005"/>
                <a:gd name="T65" fmla="*/ 0 h 503"/>
                <a:gd name="T66" fmla="*/ 792 w 1005"/>
                <a:gd name="T67" fmla="*/ 3 h 503"/>
                <a:gd name="T68" fmla="*/ 828 w 1005"/>
                <a:gd name="T69" fmla="*/ 12 h 503"/>
                <a:gd name="T70" fmla="*/ 863 w 1005"/>
                <a:gd name="T71" fmla="*/ 25 h 503"/>
                <a:gd name="T72" fmla="*/ 894 w 1005"/>
                <a:gd name="T73" fmla="*/ 43 h 503"/>
                <a:gd name="T74" fmla="*/ 923 w 1005"/>
                <a:gd name="T75" fmla="*/ 65 h 503"/>
                <a:gd name="T76" fmla="*/ 948 w 1005"/>
                <a:gd name="T77" fmla="*/ 92 h 503"/>
                <a:gd name="T78" fmla="*/ 969 w 1005"/>
                <a:gd name="T79" fmla="*/ 121 h 503"/>
                <a:gd name="T80" fmla="*/ 985 w 1005"/>
                <a:gd name="T81" fmla="*/ 153 h 503"/>
                <a:gd name="T82" fmla="*/ 997 w 1005"/>
                <a:gd name="T83" fmla="*/ 188 h 503"/>
                <a:gd name="T84" fmla="*/ 1004 w 1005"/>
                <a:gd name="T85" fmla="*/ 2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5" h="503">
                  <a:moveTo>
                    <a:pt x="1005" y="252"/>
                  </a:moveTo>
                  <a:lnTo>
                    <a:pt x="1005" y="264"/>
                  </a:lnTo>
                  <a:lnTo>
                    <a:pt x="1004" y="277"/>
                  </a:lnTo>
                  <a:lnTo>
                    <a:pt x="1002" y="290"/>
                  </a:lnTo>
                  <a:lnTo>
                    <a:pt x="1000" y="302"/>
                  </a:lnTo>
                  <a:lnTo>
                    <a:pt x="997" y="314"/>
                  </a:lnTo>
                  <a:lnTo>
                    <a:pt x="994" y="326"/>
                  </a:lnTo>
                  <a:lnTo>
                    <a:pt x="990" y="337"/>
                  </a:lnTo>
                  <a:lnTo>
                    <a:pt x="985" y="349"/>
                  </a:lnTo>
                  <a:lnTo>
                    <a:pt x="980" y="360"/>
                  </a:lnTo>
                  <a:lnTo>
                    <a:pt x="975" y="371"/>
                  </a:lnTo>
                  <a:lnTo>
                    <a:pt x="969" y="381"/>
                  </a:lnTo>
                  <a:lnTo>
                    <a:pt x="962" y="391"/>
                  </a:lnTo>
                  <a:lnTo>
                    <a:pt x="955" y="401"/>
                  </a:lnTo>
                  <a:lnTo>
                    <a:pt x="948" y="411"/>
                  </a:lnTo>
                  <a:lnTo>
                    <a:pt x="940" y="420"/>
                  </a:lnTo>
                  <a:lnTo>
                    <a:pt x="932" y="428"/>
                  </a:lnTo>
                  <a:lnTo>
                    <a:pt x="923" y="437"/>
                  </a:lnTo>
                  <a:lnTo>
                    <a:pt x="914" y="444"/>
                  </a:lnTo>
                  <a:lnTo>
                    <a:pt x="904" y="452"/>
                  </a:lnTo>
                  <a:lnTo>
                    <a:pt x="894" y="459"/>
                  </a:lnTo>
                  <a:lnTo>
                    <a:pt x="884" y="465"/>
                  </a:lnTo>
                  <a:lnTo>
                    <a:pt x="874" y="471"/>
                  </a:lnTo>
                  <a:lnTo>
                    <a:pt x="863" y="477"/>
                  </a:lnTo>
                  <a:lnTo>
                    <a:pt x="851" y="482"/>
                  </a:lnTo>
                  <a:lnTo>
                    <a:pt x="840" y="486"/>
                  </a:lnTo>
                  <a:lnTo>
                    <a:pt x="828" y="491"/>
                  </a:lnTo>
                  <a:lnTo>
                    <a:pt x="816" y="495"/>
                  </a:lnTo>
                  <a:lnTo>
                    <a:pt x="804" y="497"/>
                  </a:lnTo>
                  <a:lnTo>
                    <a:pt x="792" y="500"/>
                  </a:lnTo>
                  <a:lnTo>
                    <a:pt x="779" y="501"/>
                  </a:lnTo>
                  <a:lnTo>
                    <a:pt x="767" y="502"/>
                  </a:lnTo>
                  <a:lnTo>
                    <a:pt x="754" y="503"/>
                  </a:lnTo>
                  <a:lnTo>
                    <a:pt x="251" y="503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500"/>
                  </a:lnTo>
                  <a:lnTo>
                    <a:pt x="200" y="497"/>
                  </a:lnTo>
                  <a:lnTo>
                    <a:pt x="188" y="495"/>
                  </a:lnTo>
                  <a:lnTo>
                    <a:pt x="176" y="491"/>
                  </a:lnTo>
                  <a:lnTo>
                    <a:pt x="165" y="486"/>
                  </a:lnTo>
                  <a:lnTo>
                    <a:pt x="153" y="482"/>
                  </a:lnTo>
                  <a:lnTo>
                    <a:pt x="141" y="477"/>
                  </a:lnTo>
                  <a:lnTo>
                    <a:pt x="131" y="471"/>
                  </a:lnTo>
                  <a:lnTo>
                    <a:pt x="120" y="465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4"/>
                  </a:lnTo>
                  <a:lnTo>
                    <a:pt x="82" y="437"/>
                  </a:lnTo>
                  <a:lnTo>
                    <a:pt x="73" y="428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1"/>
                  </a:lnTo>
                  <a:lnTo>
                    <a:pt x="43" y="391"/>
                  </a:lnTo>
                  <a:lnTo>
                    <a:pt x="36" y="381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7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7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0"/>
                  </a:lnTo>
                  <a:lnTo>
                    <a:pt x="8" y="188"/>
                  </a:lnTo>
                  <a:lnTo>
                    <a:pt x="11" y="176"/>
                  </a:lnTo>
                  <a:lnTo>
                    <a:pt x="15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0" y="131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5"/>
                  </a:lnTo>
                  <a:lnTo>
                    <a:pt x="91" y="58"/>
                  </a:lnTo>
                  <a:lnTo>
                    <a:pt x="100" y="50"/>
                  </a:lnTo>
                  <a:lnTo>
                    <a:pt x="110" y="43"/>
                  </a:lnTo>
                  <a:lnTo>
                    <a:pt x="120" y="37"/>
                  </a:lnTo>
                  <a:lnTo>
                    <a:pt x="131" y="31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5" y="16"/>
                  </a:lnTo>
                  <a:lnTo>
                    <a:pt x="176" y="12"/>
                  </a:lnTo>
                  <a:lnTo>
                    <a:pt x="188" y="8"/>
                  </a:lnTo>
                  <a:lnTo>
                    <a:pt x="200" y="6"/>
                  </a:lnTo>
                  <a:lnTo>
                    <a:pt x="213" y="3"/>
                  </a:lnTo>
                  <a:lnTo>
                    <a:pt x="225" y="2"/>
                  </a:lnTo>
                  <a:lnTo>
                    <a:pt x="238" y="1"/>
                  </a:lnTo>
                  <a:lnTo>
                    <a:pt x="251" y="0"/>
                  </a:lnTo>
                  <a:lnTo>
                    <a:pt x="754" y="0"/>
                  </a:lnTo>
                  <a:lnTo>
                    <a:pt x="767" y="1"/>
                  </a:lnTo>
                  <a:lnTo>
                    <a:pt x="779" y="2"/>
                  </a:lnTo>
                  <a:lnTo>
                    <a:pt x="792" y="3"/>
                  </a:lnTo>
                  <a:lnTo>
                    <a:pt x="804" y="6"/>
                  </a:lnTo>
                  <a:lnTo>
                    <a:pt x="816" y="8"/>
                  </a:lnTo>
                  <a:lnTo>
                    <a:pt x="828" y="12"/>
                  </a:lnTo>
                  <a:lnTo>
                    <a:pt x="840" y="16"/>
                  </a:lnTo>
                  <a:lnTo>
                    <a:pt x="851" y="20"/>
                  </a:lnTo>
                  <a:lnTo>
                    <a:pt x="863" y="25"/>
                  </a:lnTo>
                  <a:lnTo>
                    <a:pt x="874" y="31"/>
                  </a:lnTo>
                  <a:lnTo>
                    <a:pt x="884" y="37"/>
                  </a:lnTo>
                  <a:lnTo>
                    <a:pt x="894" y="43"/>
                  </a:lnTo>
                  <a:lnTo>
                    <a:pt x="904" y="50"/>
                  </a:lnTo>
                  <a:lnTo>
                    <a:pt x="914" y="58"/>
                  </a:lnTo>
                  <a:lnTo>
                    <a:pt x="923" y="65"/>
                  </a:lnTo>
                  <a:lnTo>
                    <a:pt x="932" y="74"/>
                  </a:lnTo>
                  <a:lnTo>
                    <a:pt x="940" y="82"/>
                  </a:lnTo>
                  <a:lnTo>
                    <a:pt x="948" y="92"/>
                  </a:lnTo>
                  <a:lnTo>
                    <a:pt x="955" y="101"/>
                  </a:lnTo>
                  <a:lnTo>
                    <a:pt x="962" y="111"/>
                  </a:lnTo>
                  <a:lnTo>
                    <a:pt x="969" y="121"/>
                  </a:lnTo>
                  <a:lnTo>
                    <a:pt x="975" y="131"/>
                  </a:lnTo>
                  <a:lnTo>
                    <a:pt x="980" y="142"/>
                  </a:lnTo>
                  <a:lnTo>
                    <a:pt x="985" y="153"/>
                  </a:lnTo>
                  <a:lnTo>
                    <a:pt x="990" y="165"/>
                  </a:lnTo>
                  <a:lnTo>
                    <a:pt x="994" y="176"/>
                  </a:lnTo>
                  <a:lnTo>
                    <a:pt x="997" y="188"/>
                  </a:lnTo>
                  <a:lnTo>
                    <a:pt x="1000" y="200"/>
                  </a:lnTo>
                  <a:lnTo>
                    <a:pt x="1002" y="214"/>
                  </a:lnTo>
                  <a:lnTo>
                    <a:pt x="1004" y="226"/>
                  </a:lnTo>
                  <a:lnTo>
                    <a:pt x="1005" y="239"/>
                  </a:lnTo>
                  <a:lnTo>
                    <a:pt x="1005" y="25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67"/>
          <p:cNvGrpSpPr/>
          <p:nvPr/>
        </p:nvGrpSpPr>
        <p:grpSpPr>
          <a:xfrm>
            <a:off x="1811767" y="2702311"/>
            <a:ext cx="519513" cy="594706"/>
            <a:chOff x="2005013" y="4152900"/>
            <a:chExt cx="603250" cy="690563"/>
          </a:xfrm>
          <a:solidFill>
            <a:schemeClr val="bg1"/>
          </a:solidFill>
        </p:grpSpPr>
        <p:sp>
          <p:nvSpPr>
            <p:cNvPr id="169" name="Freeform 193"/>
            <p:cNvSpPr>
              <a:spLocks noEditPoints="1"/>
            </p:cNvSpPr>
            <p:nvPr/>
          </p:nvSpPr>
          <p:spPr bwMode="auto">
            <a:xfrm>
              <a:off x="2005013" y="4152900"/>
              <a:ext cx="603250" cy="690563"/>
            </a:xfrm>
            <a:custGeom>
              <a:avLst/>
              <a:gdLst>
                <a:gd name="T0" fmla="*/ 4158 w 14060"/>
                <a:gd name="T1" fmla="*/ 5259 h 16095"/>
                <a:gd name="T2" fmla="*/ 1877 w 14060"/>
                <a:gd name="T3" fmla="*/ 4442 h 16095"/>
                <a:gd name="T4" fmla="*/ 1004 w 14060"/>
                <a:gd name="T5" fmla="*/ 3269 h 16095"/>
                <a:gd name="T6" fmla="*/ 1877 w 14060"/>
                <a:gd name="T7" fmla="*/ 2095 h 16095"/>
                <a:gd name="T8" fmla="*/ 4158 w 14060"/>
                <a:gd name="T9" fmla="*/ 1279 h 16095"/>
                <a:gd name="T10" fmla="*/ 7340 w 14060"/>
                <a:gd name="T11" fmla="*/ 1009 h 16095"/>
                <a:gd name="T12" fmla="*/ 10399 w 14060"/>
                <a:gd name="T13" fmla="*/ 1392 h 16095"/>
                <a:gd name="T14" fmla="*/ 12461 w 14060"/>
                <a:gd name="T15" fmla="*/ 2288 h 16095"/>
                <a:gd name="T16" fmla="*/ 13025 w 14060"/>
                <a:gd name="T17" fmla="*/ 3501 h 16095"/>
                <a:gd name="T18" fmla="*/ 11859 w 14060"/>
                <a:gd name="T19" fmla="*/ 4623 h 16095"/>
                <a:gd name="T20" fmla="*/ 9376 w 14060"/>
                <a:gd name="T21" fmla="*/ 5355 h 16095"/>
                <a:gd name="T22" fmla="*/ 13055 w 14060"/>
                <a:gd name="T23" fmla="*/ 6798 h 16095"/>
                <a:gd name="T24" fmla="*/ 12329 w 14060"/>
                <a:gd name="T25" fmla="*/ 7877 h 16095"/>
                <a:gd name="T26" fmla="*/ 10154 w 14060"/>
                <a:gd name="T27" fmla="*/ 8729 h 16095"/>
                <a:gd name="T28" fmla="*/ 7030 w 14060"/>
                <a:gd name="T29" fmla="*/ 9053 h 16095"/>
                <a:gd name="T30" fmla="*/ 3906 w 14060"/>
                <a:gd name="T31" fmla="*/ 8729 h 16095"/>
                <a:gd name="T32" fmla="*/ 1731 w 14060"/>
                <a:gd name="T33" fmla="*/ 7877 h 16095"/>
                <a:gd name="T34" fmla="*/ 1005 w 14060"/>
                <a:gd name="T35" fmla="*/ 6798 h 16095"/>
                <a:gd name="T36" fmla="*/ 2178 w 14060"/>
                <a:gd name="T37" fmla="*/ 5717 h 16095"/>
                <a:gd name="T38" fmla="*/ 4255 w 14060"/>
                <a:gd name="T39" fmla="*/ 6300 h 16095"/>
                <a:gd name="T40" fmla="*/ 6598 w 14060"/>
                <a:gd name="T41" fmla="*/ 6533 h 16095"/>
                <a:gd name="T42" fmla="*/ 8968 w 14060"/>
                <a:gd name="T43" fmla="*/ 6425 h 16095"/>
                <a:gd name="T44" fmla="*/ 11177 w 14060"/>
                <a:gd name="T45" fmla="*/ 5970 h 16095"/>
                <a:gd name="T46" fmla="*/ 12929 w 14060"/>
                <a:gd name="T47" fmla="*/ 5154 h 16095"/>
                <a:gd name="T48" fmla="*/ 12866 w 14060"/>
                <a:gd name="T49" fmla="*/ 10385 h 16095"/>
                <a:gd name="T50" fmla="*/ 11291 w 14060"/>
                <a:gd name="T51" fmla="*/ 11413 h 16095"/>
                <a:gd name="T52" fmla="*/ 8535 w 14060"/>
                <a:gd name="T53" fmla="*/ 12001 h 16095"/>
                <a:gd name="T54" fmla="*/ 5238 w 14060"/>
                <a:gd name="T55" fmla="*/ 11971 h 16095"/>
                <a:gd name="T56" fmla="*/ 2570 w 14060"/>
                <a:gd name="T57" fmla="*/ 11335 h 16095"/>
                <a:gd name="T58" fmla="*/ 1127 w 14060"/>
                <a:gd name="T59" fmla="*/ 10277 h 16095"/>
                <a:gd name="T60" fmla="*/ 1334 w 14060"/>
                <a:gd name="T61" fmla="*/ 8216 h 16095"/>
                <a:gd name="T62" fmla="*/ 3083 w 14060"/>
                <a:gd name="T63" fmla="*/ 9035 h 16095"/>
                <a:gd name="T64" fmla="*/ 5412 w 14060"/>
                <a:gd name="T65" fmla="*/ 9477 h 16095"/>
                <a:gd name="T66" fmla="*/ 7960 w 14060"/>
                <a:gd name="T67" fmla="*/ 9530 h 16095"/>
                <a:gd name="T68" fmla="*/ 10383 w 14060"/>
                <a:gd name="T69" fmla="*/ 9193 h 16095"/>
                <a:gd name="T70" fmla="*/ 12328 w 14060"/>
                <a:gd name="T71" fmla="*/ 8477 h 16095"/>
                <a:gd name="T72" fmla="*/ 12986 w 14060"/>
                <a:gd name="T73" fmla="*/ 13170 h 16095"/>
                <a:gd name="T74" fmla="*/ 11680 w 14060"/>
                <a:gd name="T75" fmla="*/ 14265 h 16095"/>
                <a:gd name="T76" fmla="*/ 9102 w 14060"/>
                <a:gd name="T77" fmla="*/ 14951 h 16095"/>
                <a:gd name="T78" fmla="*/ 5816 w 14060"/>
                <a:gd name="T79" fmla="*/ 15043 h 16095"/>
                <a:gd name="T80" fmla="*/ 2979 w 14060"/>
                <a:gd name="T81" fmla="*/ 14501 h 16095"/>
                <a:gd name="T82" fmla="*/ 1275 w 14060"/>
                <a:gd name="T83" fmla="*/ 13499 h 16095"/>
                <a:gd name="T84" fmla="*/ 1459 w 14060"/>
                <a:gd name="T85" fmla="*/ 11324 h 16095"/>
                <a:gd name="T86" fmla="*/ 3277 w 14060"/>
                <a:gd name="T87" fmla="*/ 12109 h 16095"/>
                <a:gd name="T88" fmla="*/ 5640 w 14060"/>
                <a:gd name="T89" fmla="*/ 12516 h 16095"/>
                <a:gd name="T90" fmla="*/ 8191 w 14060"/>
                <a:gd name="T91" fmla="*/ 12534 h 16095"/>
                <a:gd name="T92" fmla="*/ 10586 w 14060"/>
                <a:gd name="T93" fmla="*/ 12162 h 16095"/>
                <a:gd name="T94" fmla="*/ 12468 w 14060"/>
                <a:gd name="T95" fmla="*/ 11410 h 16095"/>
                <a:gd name="T96" fmla="*/ 5756 w 14060"/>
                <a:gd name="T97" fmla="*/ 48 h 16095"/>
                <a:gd name="T98" fmla="*/ 2501 w 14060"/>
                <a:gd name="T99" fmla="*/ 695 h 16095"/>
                <a:gd name="T100" fmla="*/ 359 w 14060"/>
                <a:gd name="T101" fmla="*/ 2134 h 16095"/>
                <a:gd name="T102" fmla="*/ 163 w 14060"/>
                <a:gd name="T103" fmla="*/ 13611 h 16095"/>
                <a:gd name="T104" fmla="*/ 2001 w 14060"/>
                <a:gd name="T105" fmla="*/ 15199 h 16095"/>
                <a:gd name="T106" fmla="*/ 5124 w 14060"/>
                <a:gd name="T107" fmla="*/ 15985 h 16095"/>
                <a:gd name="T108" fmla="*/ 8621 w 14060"/>
                <a:gd name="T109" fmla="*/ 16020 h 16095"/>
                <a:gd name="T110" fmla="*/ 11814 w 14060"/>
                <a:gd name="T111" fmla="*/ 15302 h 16095"/>
                <a:gd name="T112" fmla="*/ 13808 w 14060"/>
                <a:gd name="T113" fmla="*/ 13789 h 16095"/>
                <a:gd name="T114" fmla="*/ 13808 w 14060"/>
                <a:gd name="T115" fmla="*/ 2305 h 16095"/>
                <a:gd name="T116" fmla="*/ 11814 w 14060"/>
                <a:gd name="T117" fmla="*/ 792 h 16095"/>
                <a:gd name="T118" fmla="*/ 8621 w 14060"/>
                <a:gd name="T119" fmla="*/ 75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60" h="16095">
                  <a:moveTo>
                    <a:pt x="7030" y="5533"/>
                  </a:moveTo>
                  <a:lnTo>
                    <a:pt x="6720" y="5530"/>
                  </a:lnTo>
                  <a:lnTo>
                    <a:pt x="6413" y="5521"/>
                  </a:lnTo>
                  <a:lnTo>
                    <a:pt x="6112" y="5507"/>
                  </a:lnTo>
                  <a:lnTo>
                    <a:pt x="5816" y="5486"/>
                  </a:lnTo>
                  <a:lnTo>
                    <a:pt x="5524" y="5461"/>
                  </a:lnTo>
                  <a:lnTo>
                    <a:pt x="5238" y="5431"/>
                  </a:lnTo>
                  <a:lnTo>
                    <a:pt x="4958" y="5395"/>
                  </a:lnTo>
                  <a:lnTo>
                    <a:pt x="4684" y="5355"/>
                  </a:lnTo>
                  <a:lnTo>
                    <a:pt x="4418" y="5309"/>
                  </a:lnTo>
                  <a:lnTo>
                    <a:pt x="4158" y="5259"/>
                  </a:lnTo>
                  <a:lnTo>
                    <a:pt x="3906" y="5205"/>
                  </a:lnTo>
                  <a:lnTo>
                    <a:pt x="3661" y="5145"/>
                  </a:lnTo>
                  <a:lnTo>
                    <a:pt x="3425" y="5083"/>
                  </a:lnTo>
                  <a:lnTo>
                    <a:pt x="3197" y="5016"/>
                  </a:lnTo>
                  <a:lnTo>
                    <a:pt x="2979" y="4944"/>
                  </a:lnTo>
                  <a:lnTo>
                    <a:pt x="2769" y="4870"/>
                  </a:lnTo>
                  <a:lnTo>
                    <a:pt x="2570" y="4791"/>
                  </a:lnTo>
                  <a:lnTo>
                    <a:pt x="2380" y="4709"/>
                  </a:lnTo>
                  <a:lnTo>
                    <a:pt x="2201" y="4623"/>
                  </a:lnTo>
                  <a:lnTo>
                    <a:pt x="2034" y="4535"/>
                  </a:lnTo>
                  <a:lnTo>
                    <a:pt x="1877" y="4442"/>
                  </a:lnTo>
                  <a:lnTo>
                    <a:pt x="1731" y="4348"/>
                  </a:lnTo>
                  <a:lnTo>
                    <a:pt x="1599" y="4250"/>
                  </a:lnTo>
                  <a:lnTo>
                    <a:pt x="1477" y="4149"/>
                  </a:lnTo>
                  <a:lnTo>
                    <a:pt x="1370" y="4047"/>
                  </a:lnTo>
                  <a:lnTo>
                    <a:pt x="1275" y="3942"/>
                  </a:lnTo>
                  <a:lnTo>
                    <a:pt x="1194" y="3835"/>
                  </a:lnTo>
                  <a:lnTo>
                    <a:pt x="1127" y="3725"/>
                  </a:lnTo>
                  <a:lnTo>
                    <a:pt x="1074" y="3613"/>
                  </a:lnTo>
                  <a:lnTo>
                    <a:pt x="1035" y="3501"/>
                  </a:lnTo>
                  <a:lnTo>
                    <a:pt x="1012" y="3386"/>
                  </a:lnTo>
                  <a:lnTo>
                    <a:pt x="1004" y="3269"/>
                  </a:lnTo>
                  <a:lnTo>
                    <a:pt x="1012" y="3153"/>
                  </a:lnTo>
                  <a:lnTo>
                    <a:pt x="1035" y="3038"/>
                  </a:lnTo>
                  <a:lnTo>
                    <a:pt x="1074" y="2924"/>
                  </a:lnTo>
                  <a:lnTo>
                    <a:pt x="1127" y="2813"/>
                  </a:lnTo>
                  <a:lnTo>
                    <a:pt x="1194" y="2703"/>
                  </a:lnTo>
                  <a:lnTo>
                    <a:pt x="1275" y="2596"/>
                  </a:lnTo>
                  <a:lnTo>
                    <a:pt x="1370" y="2491"/>
                  </a:lnTo>
                  <a:lnTo>
                    <a:pt x="1477" y="2388"/>
                  </a:lnTo>
                  <a:lnTo>
                    <a:pt x="1599" y="2288"/>
                  </a:lnTo>
                  <a:lnTo>
                    <a:pt x="1731" y="2190"/>
                  </a:lnTo>
                  <a:lnTo>
                    <a:pt x="1877" y="2095"/>
                  </a:lnTo>
                  <a:lnTo>
                    <a:pt x="2034" y="2004"/>
                  </a:lnTo>
                  <a:lnTo>
                    <a:pt x="2201" y="1915"/>
                  </a:lnTo>
                  <a:lnTo>
                    <a:pt x="2380" y="1830"/>
                  </a:lnTo>
                  <a:lnTo>
                    <a:pt x="2570" y="1747"/>
                  </a:lnTo>
                  <a:lnTo>
                    <a:pt x="2769" y="1669"/>
                  </a:lnTo>
                  <a:lnTo>
                    <a:pt x="2979" y="1593"/>
                  </a:lnTo>
                  <a:lnTo>
                    <a:pt x="3197" y="1523"/>
                  </a:lnTo>
                  <a:lnTo>
                    <a:pt x="3425" y="1456"/>
                  </a:lnTo>
                  <a:lnTo>
                    <a:pt x="3661" y="1392"/>
                  </a:lnTo>
                  <a:lnTo>
                    <a:pt x="3906" y="1334"/>
                  </a:lnTo>
                  <a:lnTo>
                    <a:pt x="4158" y="1279"/>
                  </a:lnTo>
                  <a:lnTo>
                    <a:pt x="4418" y="1229"/>
                  </a:lnTo>
                  <a:lnTo>
                    <a:pt x="4684" y="1184"/>
                  </a:lnTo>
                  <a:lnTo>
                    <a:pt x="4958" y="1143"/>
                  </a:lnTo>
                  <a:lnTo>
                    <a:pt x="5238" y="1108"/>
                  </a:lnTo>
                  <a:lnTo>
                    <a:pt x="5524" y="1077"/>
                  </a:lnTo>
                  <a:lnTo>
                    <a:pt x="5816" y="1052"/>
                  </a:lnTo>
                  <a:lnTo>
                    <a:pt x="6112" y="1032"/>
                  </a:lnTo>
                  <a:lnTo>
                    <a:pt x="6413" y="1018"/>
                  </a:lnTo>
                  <a:lnTo>
                    <a:pt x="6720" y="1009"/>
                  </a:lnTo>
                  <a:lnTo>
                    <a:pt x="7030" y="1006"/>
                  </a:lnTo>
                  <a:lnTo>
                    <a:pt x="7340" y="1009"/>
                  </a:lnTo>
                  <a:lnTo>
                    <a:pt x="7647" y="1018"/>
                  </a:lnTo>
                  <a:lnTo>
                    <a:pt x="7948" y="1032"/>
                  </a:lnTo>
                  <a:lnTo>
                    <a:pt x="8244" y="1052"/>
                  </a:lnTo>
                  <a:lnTo>
                    <a:pt x="8536" y="1077"/>
                  </a:lnTo>
                  <a:lnTo>
                    <a:pt x="8822" y="1108"/>
                  </a:lnTo>
                  <a:lnTo>
                    <a:pt x="9102" y="1143"/>
                  </a:lnTo>
                  <a:lnTo>
                    <a:pt x="9376" y="1184"/>
                  </a:lnTo>
                  <a:lnTo>
                    <a:pt x="9642" y="1229"/>
                  </a:lnTo>
                  <a:lnTo>
                    <a:pt x="9902" y="1279"/>
                  </a:lnTo>
                  <a:lnTo>
                    <a:pt x="10154" y="1334"/>
                  </a:lnTo>
                  <a:lnTo>
                    <a:pt x="10399" y="1392"/>
                  </a:lnTo>
                  <a:lnTo>
                    <a:pt x="10635" y="1456"/>
                  </a:lnTo>
                  <a:lnTo>
                    <a:pt x="10863" y="1523"/>
                  </a:lnTo>
                  <a:lnTo>
                    <a:pt x="11081" y="1593"/>
                  </a:lnTo>
                  <a:lnTo>
                    <a:pt x="11291" y="1669"/>
                  </a:lnTo>
                  <a:lnTo>
                    <a:pt x="11490" y="1747"/>
                  </a:lnTo>
                  <a:lnTo>
                    <a:pt x="11680" y="1830"/>
                  </a:lnTo>
                  <a:lnTo>
                    <a:pt x="11859" y="1915"/>
                  </a:lnTo>
                  <a:lnTo>
                    <a:pt x="12026" y="2004"/>
                  </a:lnTo>
                  <a:lnTo>
                    <a:pt x="12183" y="2095"/>
                  </a:lnTo>
                  <a:lnTo>
                    <a:pt x="12329" y="2190"/>
                  </a:lnTo>
                  <a:lnTo>
                    <a:pt x="12461" y="2288"/>
                  </a:lnTo>
                  <a:lnTo>
                    <a:pt x="12583" y="2388"/>
                  </a:lnTo>
                  <a:lnTo>
                    <a:pt x="12690" y="2491"/>
                  </a:lnTo>
                  <a:lnTo>
                    <a:pt x="12785" y="2596"/>
                  </a:lnTo>
                  <a:lnTo>
                    <a:pt x="12866" y="2703"/>
                  </a:lnTo>
                  <a:lnTo>
                    <a:pt x="12933" y="2813"/>
                  </a:lnTo>
                  <a:lnTo>
                    <a:pt x="12986" y="2924"/>
                  </a:lnTo>
                  <a:lnTo>
                    <a:pt x="13025" y="3038"/>
                  </a:lnTo>
                  <a:lnTo>
                    <a:pt x="13048" y="3153"/>
                  </a:lnTo>
                  <a:lnTo>
                    <a:pt x="13056" y="3269"/>
                  </a:lnTo>
                  <a:lnTo>
                    <a:pt x="13048" y="3386"/>
                  </a:lnTo>
                  <a:lnTo>
                    <a:pt x="13025" y="3501"/>
                  </a:lnTo>
                  <a:lnTo>
                    <a:pt x="12986" y="3613"/>
                  </a:lnTo>
                  <a:lnTo>
                    <a:pt x="12933" y="3725"/>
                  </a:lnTo>
                  <a:lnTo>
                    <a:pt x="12866" y="3835"/>
                  </a:lnTo>
                  <a:lnTo>
                    <a:pt x="12785" y="3942"/>
                  </a:lnTo>
                  <a:lnTo>
                    <a:pt x="12690" y="4047"/>
                  </a:lnTo>
                  <a:lnTo>
                    <a:pt x="12583" y="4149"/>
                  </a:lnTo>
                  <a:lnTo>
                    <a:pt x="12461" y="4250"/>
                  </a:lnTo>
                  <a:lnTo>
                    <a:pt x="12329" y="4348"/>
                  </a:lnTo>
                  <a:lnTo>
                    <a:pt x="12183" y="4442"/>
                  </a:lnTo>
                  <a:lnTo>
                    <a:pt x="12026" y="4535"/>
                  </a:lnTo>
                  <a:lnTo>
                    <a:pt x="11859" y="4623"/>
                  </a:lnTo>
                  <a:lnTo>
                    <a:pt x="11680" y="4709"/>
                  </a:lnTo>
                  <a:lnTo>
                    <a:pt x="11490" y="4791"/>
                  </a:lnTo>
                  <a:lnTo>
                    <a:pt x="11291" y="4870"/>
                  </a:lnTo>
                  <a:lnTo>
                    <a:pt x="11081" y="4944"/>
                  </a:lnTo>
                  <a:lnTo>
                    <a:pt x="10863" y="5016"/>
                  </a:lnTo>
                  <a:lnTo>
                    <a:pt x="10635" y="5083"/>
                  </a:lnTo>
                  <a:lnTo>
                    <a:pt x="10399" y="5145"/>
                  </a:lnTo>
                  <a:lnTo>
                    <a:pt x="10154" y="5205"/>
                  </a:lnTo>
                  <a:lnTo>
                    <a:pt x="9902" y="5259"/>
                  </a:lnTo>
                  <a:lnTo>
                    <a:pt x="9642" y="5309"/>
                  </a:lnTo>
                  <a:lnTo>
                    <a:pt x="9376" y="5355"/>
                  </a:lnTo>
                  <a:lnTo>
                    <a:pt x="9102" y="5395"/>
                  </a:lnTo>
                  <a:lnTo>
                    <a:pt x="8822" y="5431"/>
                  </a:lnTo>
                  <a:lnTo>
                    <a:pt x="8536" y="5461"/>
                  </a:lnTo>
                  <a:lnTo>
                    <a:pt x="8244" y="5486"/>
                  </a:lnTo>
                  <a:lnTo>
                    <a:pt x="7948" y="5507"/>
                  </a:lnTo>
                  <a:lnTo>
                    <a:pt x="7647" y="5521"/>
                  </a:lnTo>
                  <a:lnTo>
                    <a:pt x="7340" y="5530"/>
                  </a:lnTo>
                  <a:lnTo>
                    <a:pt x="7030" y="5533"/>
                  </a:lnTo>
                  <a:close/>
                  <a:moveTo>
                    <a:pt x="13056" y="6790"/>
                  </a:moveTo>
                  <a:lnTo>
                    <a:pt x="13054" y="6790"/>
                  </a:lnTo>
                  <a:lnTo>
                    <a:pt x="13055" y="6798"/>
                  </a:lnTo>
                  <a:lnTo>
                    <a:pt x="13056" y="6805"/>
                  </a:lnTo>
                  <a:lnTo>
                    <a:pt x="13048" y="6921"/>
                  </a:lnTo>
                  <a:lnTo>
                    <a:pt x="13025" y="7036"/>
                  </a:lnTo>
                  <a:lnTo>
                    <a:pt x="12986" y="7148"/>
                  </a:lnTo>
                  <a:lnTo>
                    <a:pt x="12933" y="7259"/>
                  </a:lnTo>
                  <a:lnTo>
                    <a:pt x="12866" y="7367"/>
                  </a:lnTo>
                  <a:lnTo>
                    <a:pt x="12785" y="7474"/>
                  </a:lnTo>
                  <a:lnTo>
                    <a:pt x="12690" y="7579"/>
                  </a:lnTo>
                  <a:lnTo>
                    <a:pt x="12582" y="7680"/>
                  </a:lnTo>
                  <a:lnTo>
                    <a:pt x="12461" y="7780"/>
                  </a:lnTo>
                  <a:lnTo>
                    <a:pt x="12329" y="7877"/>
                  </a:lnTo>
                  <a:lnTo>
                    <a:pt x="12183" y="7971"/>
                  </a:lnTo>
                  <a:lnTo>
                    <a:pt x="12026" y="8063"/>
                  </a:lnTo>
                  <a:lnTo>
                    <a:pt x="11859" y="8151"/>
                  </a:lnTo>
                  <a:lnTo>
                    <a:pt x="11680" y="8236"/>
                  </a:lnTo>
                  <a:lnTo>
                    <a:pt x="11490" y="8317"/>
                  </a:lnTo>
                  <a:lnTo>
                    <a:pt x="11291" y="8396"/>
                  </a:lnTo>
                  <a:lnTo>
                    <a:pt x="11081" y="8470"/>
                  </a:lnTo>
                  <a:lnTo>
                    <a:pt x="10862" y="8540"/>
                  </a:lnTo>
                  <a:lnTo>
                    <a:pt x="10635" y="8607"/>
                  </a:lnTo>
                  <a:lnTo>
                    <a:pt x="10399" y="8670"/>
                  </a:lnTo>
                  <a:lnTo>
                    <a:pt x="10154" y="8729"/>
                  </a:lnTo>
                  <a:lnTo>
                    <a:pt x="9902" y="8782"/>
                  </a:lnTo>
                  <a:lnTo>
                    <a:pt x="9642" y="8832"/>
                  </a:lnTo>
                  <a:lnTo>
                    <a:pt x="9375" y="8876"/>
                  </a:lnTo>
                  <a:lnTo>
                    <a:pt x="9102" y="8917"/>
                  </a:lnTo>
                  <a:lnTo>
                    <a:pt x="8822" y="8953"/>
                  </a:lnTo>
                  <a:lnTo>
                    <a:pt x="8535" y="8983"/>
                  </a:lnTo>
                  <a:lnTo>
                    <a:pt x="8244" y="9008"/>
                  </a:lnTo>
                  <a:lnTo>
                    <a:pt x="7948" y="9027"/>
                  </a:lnTo>
                  <a:lnTo>
                    <a:pt x="7646" y="9041"/>
                  </a:lnTo>
                  <a:lnTo>
                    <a:pt x="7340" y="9050"/>
                  </a:lnTo>
                  <a:lnTo>
                    <a:pt x="7030" y="9053"/>
                  </a:lnTo>
                  <a:lnTo>
                    <a:pt x="6720" y="9050"/>
                  </a:lnTo>
                  <a:lnTo>
                    <a:pt x="6414" y="9041"/>
                  </a:lnTo>
                  <a:lnTo>
                    <a:pt x="6112" y="9027"/>
                  </a:lnTo>
                  <a:lnTo>
                    <a:pt x="5816" y="9008"/>
                  </a:lnTo>
                  <a:lnTo>
                    <a:pt x="5525" y="8983"/>
                  </a:lnTo>
                  <a:lnTo>
                    <a:pt x="5238" y="8953"/>
                  </a:lnTo>
                  <a:lnTo>
                    <a:pt x="4958" y="8917"/>
                  </a:lnTo>
                  <a:lnTo>
                    <a:pt x="4685" y="8876"/>
                  </a:lnTo>
                  <a:lnTo>
                    <a:pt x="4418" y="8832"/>
                  </a:lnTo>
                  <a:lnTo>
                    <a:pt x="4158" y="8782"/>
                  </a:lnTo>
                  <a:lnTo>
                    <a:pt x="3906" y="8729"/>
                  </a:lnTo>
                  <a:lnTo>
                    <a:pt x="3661" y="8670"/>
                  </a:lnTo>
                  <a:lnTo>
                    <a:pt x="3425" y="8607"/>
                  </a:lnTo>
                  <a:lnTo>
                    <a:pt x="3197" y="8540"/>
                  </a:lnTo>
                  <a:lnTo>
                    <a:pt x="2979" y="8470"/>
                  </a:lnTo>
                  <a:lnTo>
                    <a:pt x="2769" y="8396"/>
                  </a:lnTo>
                  <a:lnTo>
                    <a:pt x="2570" y="8317"/>
                  </a:lnTo>
                  <a:lnTo>
                    <a:pt x="2380" y="8236"/>
                  </a:lnTo>
                  <a:lnTo>
                    <a:pt x="2201" y="8151"/>
                  </a:lnTo>
                  <a:lnTo>
                    <a:pt x="2034" y="8063"/>
                  </a:lnTo>
                  <a:lnTo>
                    <a:pt x="1877" y="7971"/>
                  </a:lnTo>
                  <a:lnTo>
                    <a:pt x="1731" y="7877"/>
                  </a:lnTo>
                  <a:lnTo>
                    <a:pt x="1599" y="7780"/>
                  </a:lnTo>
                  <a:lnTo>
                    <a:pt x="1477" y="7680"/>
                  </a:lnTo>
                  <a:lnTo>
                    <a:pt x="1370" y="7579"/>
                  </a:lnTo>
                  <a:lnTo>
                    <a:pt x="1275" y="7474"/>
                  </a:lnTo>
                  <a:lnTo>
                    <a:pt x="1194" y="7367"/>
                  </a:lnTo>
                  <a:lnTo>
                    <a:pt x="1127" y="7259"/>
                  </a:lnTo>
                  <a:lnTo>
                    <a:pt x="1074" y="7148"/>
                  </a:lnTo>
                  <a:lnTo>
                    <a:pt x="1035" y="7036"/>
                  </a:lnTo>
                  <a:lnTo>
                    <a:pt x="1012" y="6921"/>
                  </a:lnTo>
                  <a:lnTo>
                    <a:pt x="1004" y="6805"/>
                  </a:lnTo>
                  <a:lnTo>
                    <a:pt x="1005" y="6798"/>
                  </a:lnTo>
                  <a:lnTo>
                    <a:pt x="1006" y="6790"/>
                  </a:lnTo>
                  <a:lnTo>
                    <a:pt x="1004" y="6790"/>
                  </a:lnTo>
                  <a:lnTo>
                    <a:pt x="1004" y="5062"/>
                  </a:lnTo>
                  <a:lnTo>
                    <a:pt x="1131" y="5154"/>
                  </a:lnTo>
                  <a:lnTo>
                    <a:pt x="1263" y="5244"/>
                  </a:lnTo>
                  <a:lnTo>
                    <a:pt x="1402" y="5330"/>
                  </a:lnTo>
                  <a:lnTo>
                    <a:pt x="1547" y="5414"/>
                  </a:lnTo>
                  <a:lnTo>
                    <a:pt x="1697" y="5493"/>
                  </a:lnTo>
                  <a:lnTo>
                    <a:pt x="1852" y="5571"/>
                  </a:lnTo>
                  <a:lnTo>
                    <a:pt x="2013" y="5645"/>
                  </a:lnTo>
                  <a:lnTo>
                    <a:pt x="2178" y="5717"/>
                  </a:lnTo>
                  <a:lnTo>
                    <a:pt x="2348" y="5784"/>
                  </a:lnTo>
                  <a:lnTo>
                    <a:pt x="2523" y="5850"/>
                  </a:lnTo>
                  <a:lnTo>
                    <a:pt x="2701" y="5911"/>
                  </a:lnTo>
                  <a:lnTo>
                    <a:pt x="2883" y="5970"/>
                  </a:lnTo>
                  <a:lnTo>
                    <a:pt x="3070" y="6027"/>
                  </a:lnTo>
                  <a:lnTo>
                    <a:pt x="3260" y="6080"/>
                  </a:lnTo>
                  <a:lnTo>
                    <a:pt x="3453" y="6129"/>
                  </a:lnTo>
                  <a:lnTo>
                    <a:pt x="3650" y="6176"/>
                  </a:lnTo>
                  <a:lnTo>
                    <a:pt x="3848" y="6221"/>
                  </a:lnTo>
                  <a:lnTo>
                    <a:pt x="4050" y="6262"/>
                  </a:lnTo>
                  <a:lnTo>
                    <a:pt x="4255" y="6300"/>
                  </a:lnTo>
                  <a:lnTo>
                    <a:pt x="4461" y="6336"/>
                  </a:lnTo>
                  <a:lnTo>
                    <a:pt x="4670" y="6369"/>
                  </a:lnTo>
                  <a:lnTo>
                    <a:pt x="4880" y="6399"/>
                  </a:lnTo>
                  <a:lnTo>
                    <a:pt x="5092" y="6425"/>
                  </a:lnTo>
                  <a:lnTo>
                    <a:pt x="5305" y="6449"/>
                  </a:lnTo>
                  <a:lnTo>
                    <a:pt x="5519" y="6470"/>
                  </a:lnTo>
                  <a:lnTo>
                    <a:pt x="5733" y="6488"/>
                  </a:lnTo>
                  <a:lnTo>
                    <a:pt x="5949" y="6503"/>
                  </a:lnTo>
                  <a:lnTo>
                    <a:pt x="6165" y="6516"/>
                  </a:lnTo>
                  <a:lnTo>
                    <a:pt x="6382" y="6527"/>
                  </a:lnTo>
                  <a:lnTo>
                    <a:pt x="6598" y="6533"/>
                  </a:lnTo>
                  <a:lnTo>
                    <a:pt x="6814" y="6538"/>
                  </a:lnTo>
                  <a:lnTo>
                    <a:pt x="7030" y="6539"/>
                  </a:lnTo>
                  <a:lnTo>
                    <a:pt x="7246" y="6538"/>
                  </a:lnTo>
                  <a:lnTo>
                    <a:pt x="7462" y="6533"/>
                  </a:lnTo>
                  <a:lnTo>
                    <a:pt x="7678" y="6527"/>
                  </a:lnTo>
                  <a:lnTo>
                    <a:pt x="7895" y="6516"/>
                  </a:lnTo>
                  <a:lnTo>
                    <a:pt x="8111" y="6503"/>
                  </a:lnTo>
                  <a:lnTo>
                    <a:pt x="8327" y="6488"/>
                  </a:lnTo>
                  <a:lnTo>
                    <a:pt x="8541" y="6470"/>
                  </a:lnTo>
                  <a:lnTo>
                    <a:pt x="8755" y="6449"/>
                  </a:lnTo>
                  <a:lnTo>
                    <a:pt x="8968" y="6425"/>
                  </a:lnTo>
                  <a:lnTo>
                    <a:pt x="9180" y="6399"/>
                  </a:lnTo>
                  <a:lnTo>
                    <a:pt x="9390" y="6369"/>
                  </a:lnTo>
                  <a:lnTo>
                    <a:pt x="9599" y="6336"/>
                  </a:lnTo>
                  <a:lnTo>
                    <a:pt x="9805" y="6300"/>
                  </a:lnTo>
                  <a:lnTo>
                    <a:pt x="10010" y="6262"/>
                  </a:lnTo>
                  <a:lnTo>
                    <a:pt x="10212" y="6221"/>
                  </a:lnTo>
                  <a:lnTo>
                    <a:pt x="10410" y="6176"/>
                  </a:lnTo>
                  <a:lnTo>
                    <a:pt x="10607" y="6129"/>
                  </a:lnTo>
                  <a:lnTo>
                    <a:pt x="10800" y="6080"/>
                  </a:lnTo>
                  <a:lnTo>
                    <a:pt x="10990" y="6027"/>
                  </a:lnTo>
                  <a:lnTo>
                    <a:pt x="11177" y="5970"/>
                  </a:lnTo>
                  <a:lnTo>
                    <a:pt x="11358" y="5911"/>
                  </a:lnTo>
                  <a:lnTo>
                    <a:pt x="11537" y="5850"/>
                  </a:lnTo>
                  <a:lnTo>
                    <a:pt x="11712" y="5784"/>
                  </a:lnTo>
                  <a:lnTo>
                    <a:pt x="11882" y="5717"/>
                  </a:lnTo>
                  <a:lnTo>
                    <a:pt x="12047" y="5645"/>
                  </a:lnTo>
                  <a:lnTo>
                    <a:pt x="12208" y="5571"/>
                  </a:lnTo>
                  <a:lnTo>
                    <a:pt x="12363" y="5493"/>
                  </a:lnTo>
                  <a:lnTo>
                    <a:pt x="12513" y="5414"/>
                  </a:lnTo>
                  <a:lnTo>
                    <a:pt x="12658" y="5330"/>
                  </a:lnTo>
                  <a:lnTo>
                    <a:pt x="12797" y="5244"/>
                  </a:lnTo>
                  <a:lnTo>
                    <a:pt x="12929" y="5154"/>
                  </a:lnTo>
                  <a:lnTo>
                    <a:pt x="13056" y="5062"/>
                  </a:lnTo>
                  <a:lnTo>
                    <a:pt x="13056" y="6790"/>
                  </a:lnTo>
                  <a:close/>
                  <a:moveTo>
                    <a:pt x="13056" y="9808"/>
                  </a:moveTo>
                  <a:lnTo>
                    <a:pt x="13054" y="9808"/>
                  </a:lnTo>
                  <a:lnTo>
                    <a:pt x="13055" y="9816"/>
                  </a:lnTo>
                  <a:lnTo>
                    <a:pt x="13056" y="9824"/>
                  </a:lnTo>
                  <a:lnTo>
                    <a:pt x="13048" y="9940"/>
                  </a:lnTo>
                  <a:lnTo>
                    <a:pt x="13025" y="10053"/>
                  </a:lnTo>
                  <a:lnTo>
                    <a:pt x="12986" y="10166"/>
                  </a:lnTo>
                  <a:lnTo>
                    <a:pt x="12933" y="10277"/>
                  </a:lnTo>
                  <a:lnTo>
                    <a:pt x="12866" y="10385"/>
                  </a:lnTo>
                  <a:lnTo>
                    <a:pt x="12785" y="10492"/>
                  </a:lnTo>
                  <a:lnTo>
                    <a:pt x="12690" y="10597"/>
                  </a:lnTo>
                  <a:lnTo>
                    <a:pt x="12582" y="10698"/>
                  </a:lnTo>
                  <a:lnTo>
                    <a:pt x="12461" y="10798"/>
                  </a:lnTo>
                  <a:lnTo>
                    <a:pt x="12329" y="10895"/>
                  </a:lnTo>
                  <a:lnTo>
                    <a:pt x="12183" y="10989"/>
                  </a:lnTo>
                  <a:lnTo>
                    <a:pt x="12026" y="11080"/>
                  </a:lnTo>
                  <a:lnTo>
                    <a:pt x="11859" y="11169"/>
                  </a:lnTo>
                  <a:lnTo>
                    <a:pt x="11680" y="11253"/>
                  </a:lnTo>
                  <a:lnTo>
                    <a:pt x="11490" y="11335"/>
                  </a:lnTo>
                  <a:lnTo>
                    <a:pt x="11291" y="11413"/>
                  </a:lnTo>
                  <a:lnTo>
                    <a:pt x="11081" y="11488"/>
                  </a:lnTo>
                  <a:lnTo>
                    <a:pt x="10862" y="11558"/>
                  </a:lnTo>
                  <a:lnTo>
                    <a:pt x="10635" y="11625"/>
                  </a:lnTo>
                  <a:lnTo>
                    <a:pt x="10399" y="11688"/>
                  </a:lnTo>
                  <a:lnTo>
                    <a:pt x="10154" y="11746"/>
                  </a:lnTo>
                  <a:lnTo>
                    <a:pt x="9902" y="11800"/>
                  </a:lnTo>
                  <a:lnTo>
                    <a:pt x="9642" y="11850"/>
                  </a:lnTo>
                  <a:lnTo>
                    <a:pt x="9375" y="11895"/>
                  </a:lnTo>
                  <a:lnTo>
                    <a:pt x="9102" y="11934"/>
                  </a:lnTo>
                  <a:lnTo>
                    <a:pt x="8822" y="11971"/>
                  </a:lnTo>
                  <a:lnTo>
                    <a:pt x="8535" y="12001"/>
                  </a:lnTo>
                  <a:lnTo>
                    <a:pt x="8244" y="12026"/>
                  </a:lnTo>
                  <a:lnTo>
                    <a:pt x="7948" y="12045"/>
                  </a:lnTo>
                  <a:lnTo>
                    <a:pt x="7646" y="12060"/>
                  </a:lnTo>
                  <a:lnTo>
                    <a:pt x="7340" y="12068"/>
                  </a:lnTo>
                  <a:lnTo>
                    <a:pt x="7030" y="12071"/>
                  </a:lnTo>
                  <a:lnTo>
                    <a:pt x="6720" y="12068"/>
                  </a:lnTo>
                  <a:lnTo>
                    <a:pt x="6414" y="12060"/>
                  </a:lnTo>
                  <a:lnTo>
                    <a:pt x="6112" y="12045"/>
                  </a:lnTo>
                  <a:lnTo>
                    <a:pt x="5816" y="12026"/>
                  </a:lnTo>
                  <a:lnTo>
                    <a:pt x="5525" y="12001"/>
                  </a:lnTo>
                  <a:lnTo>
                    <a:pt x="5238" y="11971"/>
                  </a:lnTo>
                  <a:lnTo>
                    <a:pt x="4958" y="11934"/>
                  </a:lnTo>
                  <a:lnTo>
                    <a:pt x="4685" y="11895"/>
                  </a:lnTo>
                  <a:lnTo>
                    <a:pt x="4418" y="11850"/>
                  </a:lnTo>
                  <a:lnTo>
                    <a:pt x="4158" y="11800"/>
                  </a:lnTo>
                  <a:lnTo>
                    <a:pt x="3906" y="11746"/>
                  </a:lnTo>
                  <a:lnTo>
                    <a:pt x="3661" y="11688"/>
                  </a:lnTo>
                  <a:lnTo>
                    <a:pt x="3425" y="11625"/>
                  </a:lnTo>
                  <a:lnTo>
                    <a:pt x="3197" y="11558"/>
                  </a:lnTo>
                  <a:lnTo>
                    <a:pt x="2979" y="11488"/>
                  </a:lnTo>
                  <a:lnTo>
                    <a:pt x="2769" y="11413"/>
                  </a:lnTo>
                  <a:lnTo>
                    <a:pt x="2570" y="11335"/>
                  </a:lnTo>
                  <a:lnTo>
                    <a:pt x="2380" y="11253"/>
                  </a:lnTo>
                  <a:lnTo>
                    <a:pt x="2201" y="11169"/>
                  </a:lnTo>
                  <a:lnTo>
                    <a:pt x="2034" y="11080"/>
                  </a:lnTo>
                  <a:lnTo>
                    <a:pt x="1877" y="10989"/>
                  </a:lnTo>
                  <a:lnTo>
                    <a:pt x="1731" y="10895"/>
                  </a:lnTo>
                  <a:lnTo>
                    <a:pt x="1599" y="10798"/>
                  </a:lnTo>
                  <a:lnTo>
                    <a:pt x="1477" y="10698"/>
                  </a:lnTo>
                  <a:lnTo>
                    <a:pt x="1370" y="10597"/>
                  </a:lnTo>
                  <a:lnTo>
                    <a:pt x="1275" y="10492"/>
                  </a:lnTo>
                  <a:lnTo>
                    <a:pt x="1194" y="10385"/>
                  </a:lnTo>
                  <a:lnTo>
                    <a:pt x="1127" y="10277"/>
                  </a:lnTo>
                  <a:lnTo>
                    <a:pt x="1074" y="10166"/>
                  </a:lnTo>
                  <a:lnTo>
                    <a:pt x="1035" y="10053"/>
                  </a:lnTo>
                  <a:lnTo>
                    <a:pt x="1012" y="9940"/>
                  </a:lnTo>
                  <a:lnTo>
                    <a:pt x="1004" y="9824"/>
                  </a:lnTo>
                  <a:lnTo>
                    <a:pt x="1005" y="9816"/>
                  </a:lnTo>
                  <a:lnTo>
                    <a:pt x="1006" y="9808"/>
                  </a:lnTo>
                  <a:lnTo>
                    <a:pt x="1004" y="9808"/>
                  </a:lnTo>
                  <a:lnTo>
                    <a:pt x="1004" y="7929"/>
                  </a:lnTo>
                  <a:lnTo>
                    <a:pt x="1106" y="8027"/>
                  </a:lnTo>
                  <a:lnTo>
                    <a:pt x="1215" y="8124"/>
                  </a:lnTo>
                  <a:lnTo>
                    <a:pt x="1334" y="8216"/>
                  </a:lnTo>
                  <a:lnTo>
                    <a:pt x="1459" y="8306"/>
                  </a:lnTo>
                  <a:lnTo>
                    <a:pt x="1592" y="8393"/>
                  </a:lnTo>
                  <a:lnTo>
                    <a:pt x="1732" y="8477"/>
                  </a:lnTo>
                  <a:lnTo>
                    <a:pt x="1880" y="8558"/>
                  </a:lnTo>
                  <a:lnTo>
                    <a:pt x="2034" y="8635"/>
                  </a:lnTo>
                  <a:lnTo>
                    <a:pt x="2194" y="8709"/>
                  </a:lnTo>
                  <a:lnTo>
                    <a:pt x="2361" y="8781"/>
                  </a:lnTo>
                  <a:lnTo>
                    <a:pt x="2534" y="8849"/>
                  </a:lnTo>
                  <a:lnTo>
                    <a:pt x="2712" y="8915"/>
                  </a:lnTo>
                  <a:lnTo>
                    <a:pt x="2895" y="8976"/>
                  </a:lnTo>
                  <a:lnTo>
                    <a:pt x="3083" y="9035"/>
                  </a:lnTo>
                  <a:lnTo>
                    <a:pt x="3277" y="9092"/>
                  </a:lnTo>
                  <a:lnTo>
                    <a:pt x="3474" y="9144"/>
                  </a:lnTo>
                  <a:lnTo>
                    <a:pt x="3677" y="9193"/>
                  </a:lnTo>
                  <a:lnTo>
                    <a:pt x="3883" y="9241"/>
                  </a:lnTo>
                  <a:lnTo>
                    <a:pt x="4091" y="9284"/>
                  </a:lnTo>
                  <a:lnTo>
                    <a:pt x="4305" y="9324"/>
                  </a:lnTo>
                  <a:lnTo>
                    <a:pt x="4521" y="9360"/>
                  </a:lnTo>
                  <a:lnTo>
                    <a:pt x="4740" y="9394"/>
                  </a:lnTo>
                  <a:lnTo>
                    <a:pt x="4962" y="9426"/>
                  </a:lnTo>
                  <a:lnTo>
                    <a:pt x="5186" y="9453"/>
                  </a:lnTo>
                  <a:lnTo>
                    <a:pt x="5412" y="9477"/>
                  </a:lnTo>
                  <a:lnTo>
                    <a:pt x="5640" y="9498"/>
                  </a:lnTo>
                  <a:lnTo>
                    <a:pt x="5869" y="9516"/>
                  </a:lnTo>
                  <a:lnTo>
                    <a:pt x="6100" y="9530"/>
                  </a:lnTo>
                  <a:lnTo>
                    <a:pt x="6332" y="9541"/>
                  </a:lnTo>
                  <a:lnTo>
                    <a:pt x="6564" y="9549"/>
                  </a:lnTo>
                  <a:lnTo>
                    <a:pt x="6797" y="9554"/>
                  </a:lnTo>
                  <a:lnTo>
                    <a:pt x="7030" y="9556"/>
                  </a:lnTo>
                  <a:lnTo>
                    <a:pt x="7263" y="9554"/>
                  </a:lnTo>
                  <a:lnTo>
                    <a:pt x="7496" y="9549"/>
                  </a:lnTo>
                  <a:lnTo>
                    <a:pt x="7728" y="9541"/>
                  </a:lnTo>
                  <a:lnTo>
                    <a:pt x="7960" y="9530"/>
                  </a:lnTo>
                  <a:lnTo>
                    <a:pt x="8191" y="9516"/>
                  </a:lnTo>
                  <a:lnTo>
                    <a:pt x="8420" y="9498"/>
                  </a:lnTo>
                  <a:lnTo>
                    <a:pt x="8648" y="9477"/>
                  </a:lnTo>
                  <a:lnTo>
                    <a:pt x="8874" y="9453"/>
                  </a:lnTo>
                  <a:lnTo>
                    <a:pt x="9098" y="9426"/>
                  </a:lnTo>
                  <a:lnTo>
                    <a:pt x="9320" y="9394"/>
                  </a:lnTo>
                  <a:lnTo>
                    <a:pt x="9539" y="9360"/>
                  </a:lnTo>
                  <a:lnTo>
                    <a:pt x="9755" y="9324"/>
                  </a:lnTo>
                  <a:lnTo>
                    <a:pt x="9969" y="9284"/>
                  </a:lnTo>
                  <a:lnTo>
                    <a:pt x="10177" y="9241"/>
                  </a:lnTo>
                  <a:lnTo>
                    <a:pt x="10383" y="9193"/>
                  </a:lnTo>
                  <a:lnTo>
                    <a:pt x="10586" y="9144"/>
                  </a:lnTo>
                  <a:lnTo>
                    <a:pt x="10783" y="9092"/>
                  </a:lnTo>
                  <a:lnTo>
                    <a:pt x="10977" y="9035"/>
                  </a:lnTo>
                  <a:lnTo>
                    <a:pt x="11165" y="8976"/>
                  </a:lnTo>
                  <a:lnTo>
                    <a:pt x="11348" y="8915"/>
                  </a:lnTo>
                  <a:lnTo>
                    <a:pt x="11526" y="8849"/>
                  </a:lnTo>
                  <a:lnTo>
                    <a:pt x="11699" y="8781"/>
                  </a:lnTo>
                  <a:lnTo>
                    <a:pt x="11866" y="8709"/>
                  </a:lnTo>
                  <a:lnTo>
                    <a:pt x="12026" y="8635"/>
                  </a:lnTo>
                  <a:lnTo>
                    <a:pt x="12180" y="8558"/>
                  </a:lnTo>
                  <a:lnTo>
                    <a:pt x="12328" y="8477"/>
                  </a:lnTo>
                  <a:lnTo>
                    <a:pt x="12468" y="8393"/>
                  </a:lnTo>
                  <a:lnTo>
                    <a:pt x="12601" y="8306"/>
                  </a:lnTo>
                  <a:lnTo>
                    <a:pt x="12726" y="8216"/>
                  </a:lnTo>
                  <a:lnTo>
                    <a:pt x="12845" y="8124"/>
                  </a:lnTo>
                  <a:lnTo>
                    <a:pt x="12954" y="8027"/>
                  </a:lnTo>
                  <a:lnTo>
                    <a:pt x="13056" y="7929"/>
                  </a:lnTo>
                  <a:lnTo>
                    <a:pt x="13056" y="9808"/>
                  </a:lnTo>
                  <a:close/>
                  <a:moveTo>
                    <a:pt x="13056" y="12826"/>
                  </a:moveTo>
                  <a:lnTo>
                    <a:pt x="13048" y="12942"/>
                  </a:lnTo>
                  <a:lnTo>
                    <a:pt x="13025" y="13057"/>
                  </a:lnTo>
                  <a:lnTo>
                    <a:pt x="12986" y="13170"/>
                  </a:lnTo>
                  <a:lnTo>
                    <a:pt x="12933" y="13281"/>
                  </a:lnTo>
                  <a:lnTo>
                    <a:pt x="12866" y="13391"/>
                  </a:lnTo>
                  <a:lnTo>
                    <a:pt x="12785" y="13499"/>
                  </a:lnTo>
                  <a:lnTo>
                    <a:pt x="12690" y="13603"/>
                  </a:lnTo>
                  <a:lnTo>
                    <a:pt x="12583" y="13707"/>
                  </a:lnTo>
                  <a:lnTo>
                    <a:pt x="12461" y="13806"/>
                  </a:lnTo>
                  <a:lnTo>
                    <a:pt x="12329" y="13904"/>
                  </a:lnTo>
                  <a:lnTo>
                    <a:pt x="12183" y="13999"/>
                  </a:lnTo>
                  <a:lnTo>
                    <a:pt x="12026" y="14091"/>
                  </a:lnTo>
                  <a:lnTo>
                    <a:pt x="11859" y="14180"/>
                  </a:lnTo>
                  <a:lnTo>
                    <a:pt x="11680" y="14265"/>
                  </a:lnTo>
                  <a:lnTo>
                    <a:pt x="11490" y="14348"/>
                  </a:lnTo>
                  <a:lnTo>
                    <a:pt x="11291" y="14426"/>
                  </a:lnTo>
                  <a:lnTo>
                    <a:pt x="11081" y="14501"/>
                  </a:lnTo>
                  <a:lnTo>
                    <a:pt x="10863" y="14572"/>
                  </a:lnTo>
                  <a:lnTo>
                    <a:pt x="10635" y="14639"/>
                  </a:lnTo>
                  <a:lnTo>
                    <a:pt x="10399" y="14703"/>
                  </a:lnTo>
                  <a:lnTo>
                    <a:pt x="10154" y="14761"/>
                  </a:lnTo>
                  <a:lnTo>
                    <a:pt x="9902" y="14815"/>
                  </a:lnTo>
                  <a:lnTo>
                    <a:pt x="9642" y="14866"/>
                  </a:lnTo>
                  <a:lnTo>
                    <a:pt x="9376" y="14911"/>
                  </a:lnTo>
                  <a:lnTo>
                    <a:pt x="9102" y="14951"/>
                  </a:lnTo>
                  <a:lnTo>
                    <a:pt x="8822" y="14987"/>
                  </a:lnTo>
                  <a:lnTo>
                    <a:pt x="8536" y="15018"/>
                  </a:lnTo>
                  <a:lnTo>
                    <a:pt x="8244" y="15043"/>
                  </a:lnTo>
                  <a:lnTo>
                    <a:pt x="7948" y="15063"/>
                  </a:lnTo>
                  <a:lnTo>
                    <a:pt x="7647" y="15077"/>
                  </a:lnTo>
                  <a:lnTo>
                    <a:pt x="7340" y="15086"/>
                  </a:lnTo>
                  <a:lnTo>
                    <a:pt x="7030" y="15089"/>
                  </a:lnTo>
                  <a:lnTo>
                    <a:pt x="6720" y="15086"/>
                  </a:lnTo>
                  <a:lnTo>
                    <a:pt x="6413" y="15077"/>
                  </a:lnTo>
                  <a:lnTo>
                    <a:pt x="6112" y="15063"/>
                  </a:lnTo>
                  <a:lnTo>
                    <a:pt x="5816" y="15043"/>
                  </a:lnTo>
                  <a:lnTo>
                    <a:pt x="5524" y="15018"/>
                  </a:lnTo>
                  <a:lnTo>
                    <a:pt x="5238" y="14987"/>
                  </a:lnTo>
                  <a:lnTo>
                    <a:pt x="4958" y="14951"/>
                  </a:lnTo>
                  <a:lnTo>
                    <a:pt x="4684" y="14911"/>
                  </a:lnTo>
                  <a:lnTo>
                    <a:pt x="4418" y="14866"/>
                  </a:lnTo>
                  <a:lnTo>
                    <a:pt x="4158" y="14815"/>
                  </a:lnTo>
                  <a:lnTo>
                    <a:pt x="3906" y="14761"/>
                  </a:lnTo>
                  <a:lnTo>
                    <a:pt x="3661" y="14703"/>
                  </a:lnTo>
                  <a:lnTo>
                    <a:pt x="3425" y="14639"/>
                  </a:lnTo>
                  <a:lnTo>
                    <a:pt x="3197" y="14572"/>
                  </a:lnTo>
                  <a:lnTo>
                    <a:pt x="2979" y="14501"/>
                  </a:lnTo>
                  <a:lnTo>
                    <a:pt x="2769" y="14426"/>
                  </a:lnTo>
                  <a:lnTo>
                    <a:pt x="2570" y="14348"/>
                  </a:lnTo>
                  <a:lnTo>
                    <a:pt x="2380" y="14265"/>
                  </a:lnTo>
                  <a:lnTo>
                    <a:pt x="2201" y="14180"/>
                  </a:lnTo>
                  <a:lnTo>
                    <a:pt x="2034" y="14091"/>
                  </a:lnTo>
                  <a:lnTo>
                    <a:pt x="1877" y="13999"/>
                  </a:lnTo>
                  <a:lnTo>
                    <a:pt x="1731" y="13904"/>
                  </a:lnTo>
                  <a:lnTo>
                    <a:pt x="1599" y="13806"/>
                  </a:lnTo>
                  <a:lnTo>
                    <a:pt x="1477" y="13707"/>
                  </a:lnTo>
                  <a:lnTo>
                    <a:pt x="1370" y="13603"/>
                  </a:lnTo>
                  <a:lnTo>
                    <a:pt x="1275" y="13499"/>
                  </a:lnTo>
                  <a:lnTo>
                    <a:pt x="1194" y="13391"/>
                  </a:lnTo>
                  <a:lnTo>
                    <a:pt x="1127" y="13281"/>
                  </a:lnTo>
                  <a:lnTo>
                    <a:pt x="1074" y="13170"/>
                  </a:lnTo>
                  <a:lnTo>
                    <a:pt x="1035" y="13057"/>
                  </a:lnTo>
                  <a:lnTo>
                    <a:pt x="1012" y="12942"/>
                  </a:lnTo>
                  <a:lnTo>
                    <a:pt x="1004" y="12826"/>
                  </a:lnTo>
                  <a:lnTo>
                    <a:pt x="1004" y="10947"/>
                  </a:lnTo>
                  <a:lnTo>
                    <a:pt x="1106" y="11045"/>
                  </a:lnTo>
                  <a:lnTo>
                    <a:pt x="1215" y="11141"/>
                  </a:lnTo>
                  <a:lnTo>
                    <a:pt x="1334" y="11234"/>
                  </a:lnTo>
                  <a:lnTo>
                    <a:pt x="1459" y="11324"/>
                  </a:lnTo>
                  <a:lnTo>
                    <a:pt x="1592" y="11410"/>
                  </a:lnTo>
                  <a:lnTo>
                    <a:pt x="1732" y="11495"/>
                  </a:lnTo>
                  <a:lnTo>
                    <a:pt x="1880" y="11575"/>
                  </a:lnTo>
                  <a:lnTo>
                    <a:pt x="2034" y="11653"/>
                  </a:lnTo>
                  <a:lnTo>
                    <a:pt x="2194" y="11727"/>
                  </a:lnTo>
                  <a:lnTo>
                    <a:pt x="2361" y="11799"/>
                  </a:lnTo>
                  <a:lnTo>
                    <a:pt x="2534" y="11867"/>
                  </a:lnTo>
                  <a:lnTo>
                    <a:pt x="2712" y="11932"/>
                  </a:lnTo>
                  <a:lnTo>
                    <a:pt x="2895" y="11994"/>
                  </a:lnTo>
                  <a:lnTo>
                    <a:pt x="3083" y="12053"/>
                  </a:lnTo>
                  <a:lnTo>
                    <a:pt x="3277" y="12109"/>
                  </a:lnTo>
                  <a:lnTo>
                    <a:pt x="3474" y="12162"/>
                  </a:lnTo>
                  <a:lnTo>
                    <a:pt x="3677" y="12211"/>
                  </a:lnTo>
                  <a:lnTo>
                    <a:pt x="3883" y="12258"/>
                  </a:lnTo>
                  <a:lnTo>
                    <a:pt x="4091" y="12302"/>
                  </a:lnTo>
                  <a:lnTo>
                    <a:pt x="4305" y="12342"/>
                  </a:lnTo>
                  <a:lnTo>
                    <a:pt x="4521" y="12378"/>
                  </a:lnTo>
                  <a:lnTo>
                    <a:pt x="4740" y="12412"/>
                  </a:lnTo>
                  <a:lnTo>
                    <a:pt x="4962" y="12443"/>
                  </a:lnTo>
                  <a:lnTo>
                    <a:pt x="5186" y="12471"/>
                  </a:lnTo>
                  <a:lnTo>
                    <a:pt x="5412" y="12495"/>
                  </a:lnTo>
                  <a:lnTo>
                    <a:pt x="5640" y="12516"/>
                  </a:lnTo>
                  <a:lnTo>
                    <a:pt x="5869" y="12534"/>
                  </a:lnTo>
                  <a:lnTo>
                    <a:pt x="6100" y="12548"/>
                  </a:lnTo>
                  <a:lnTo>
                    <a:pt x="6332" y="12559"/>
                  </a:lnTo>
                  <a:lnTo>
                    <a:pt x="6564" y="12567"/>
                  </a:lnTo>
                  <a:lnTo>
                    <a:pt x="6797" y="12572"/>
                  </a:lnTo>
                  <a:lnTo>
                    <a:pt x="7030" y="12574"/>
                  </a:lnTo>
                  <a:lnTo>
                    <a:pt x="7263" y="12572"/>
                  </a:lnTo>
                  <a:lnTo>
                    <a:pt x="7496" y="12567"/>
                  </a:lnTo>
                  <a:lnTo>
                    <a:pt x="7728" y="12559"/>
                  </a:lnTo>
                  <a:lnTo>
                    <a:pt x="7960" y="12548"/>
                  </a:lnTo>
                  <a:lnTo>
                    <a:pt x="8191" y="12534"/>
                  </a:lnTo>
                  <a:lnTo>
                    <a:pt x="8420" y="12516"/>
                  </a:lnTo>
                  <a:lnTo>
                    <a:pt x="8648" y="12495"/>
                  </a:lnTo>
                  <a:lnTo>
                    <a:pt x="8874" y="12471"/>
                  </a:lnTo>
                  <a:lnTo>
                    <a:pt x="9098" y="12443"/>
                  </a:lnTo>
                  <a:lnTo>
                    <a:pt x="9320" y="12412"/>
                  </a:lnTo>
                  <a:lnTo>
                    <a:pt x="9539" y="12378"/>
                  </a:lnTo>
                  <a:lnTo>
                    <a:pt x="9755" y="12342"/>
                  </a:lnTo>
                  <a:lnTo>
                    <a:pt x="9969" y="12302"/>
                  </a:lnTo>
                  <a:lnTo>
                    <a:pt x="10177" y="12258"/>
                  </a:lnTo>
                  <a:lnTo>
                    <a:pt x="10383" y="12211"/>
                  </a:lnTo>
                  <a:lnTo>
                    <a:pt x="10586" y="12162"/>
                  </a:lnTo>
                  <a:lnTo>
                    <a:pt x="10783" y="12109"/>
                  </a:lnTo>
                  <a:lnTo>
                    <a:pt x="10977" y="12053"/>
                  </a:lnTo>
                  <a:lnTo>
                    <a:pt x="11165" y="11994"/>
                  </a:lnTo>
                  <a:lnTo>
                    <a:pt x="11348" y="11932"/>
                  </a:lnTo>
                  <a:lnTo>
                    <a:pt x="11526" y="11867"/>
                  </a:lnTo>
                  <a:lnTo>
                    <a:pt x="11699" y="11799"/>
                  </a:lnTo>
                  <a:lnTo>
                    <a:pt x="11866" y="11727"/>
                  </a:lnTo>
                  <a:lnTo>
                    <a:pt x="12026" y="11653"/>
                  </a:lnTo>
                  <a:lnTo>
                    <a:pt x="12180" y="11575"/>
                  </a:lnTo>
                  <a:lnTo>
                    <a:pt x="12328" y="11495"/>
                  </a:lnTo>
                  <a:lnTo>
                    <a:pt x="12468" y="11410"/>
                  </a:lnTo>
                  <a:lnTo>
                    <a:pt x="12601" y="11324"/>
                  </a:lnTo>
                  <a:lnTo>
                    <a:pt x="12726" y="11234"/>
                  </a:lnTo>
                  <a:lnTo>
                    <a:pt x="12845" y="11141"/>
                  </a:lnTo>
                  <a:lnTo>
                    <a:pt x="12954" y="11045"/>
                  </a:lnTo>
                  <a:lnTo>
                    <a:pt x="13056" y="10947"/>
                  </a:lnTo>
                  <a:lnTo>
                    <a:pt x="13056" y="12826"/>
                  </a:lnTo>
                  <a:close/>
                  <a:moveTo>
                    <a:pt x="7030" y="0"/>
                  </a:moveTo>
                  <a:lnTo>
                    <a:pt x="6712" y="3"/>
                  </a:lnTo>
                  <a:lnTo>
                    <a:pt x="6393" y="12"/>
                  </a:lnTo>
                  <a:lnTo>
                    <a:pt x="6074" y="27"/>
                  </a:lnTo>
                  <a:lnTo>
                    <a:pt x="5756" y="48"/>
                  </a:lnTo>
                  <a:lnTo>
                    <a:pt x="5439" y="75"/>
                  </a:lnTo>
                  <a:lnTo>
                    <a:pt x="5124" y="110"/>
                  </a:lnTo>
                  <a:lnTo>
                    <a:pt x="4812" y="149"/>
                  </a:lnTo>
                  <a:lnTo>
                    <a:pt x="4503" y="195"/>
                  </a:lnTo>
                  <a:lnTo>
                    <a:pt x="4199" y="247"/>
                  </a:lnTo>
                  <a:lnTo>
                    <a:pt x="3900" y="306"/>
                  </a:lnTo>
                  <a:lnTo>
                    <a:pt x="3605" y="370"/>
                  </a:lnTo>
                  <a:lnTo>
                    <a:pt x="3318" y="442"/>
                  </a:lnTo>
                  <a:lnTo>
                    <a:pt x="3037" y="520"/>
                  </a:lnTo>
                  <a:lnTo>
                    <a:pt x="2765" y="604"/>
                  </a:lnTo>
                  <a:lnTo>
                    <a:pt x="2501" y="695"/>
                  </a:lnTo>
                  <a:lnTo>
                    <a:pt x="2246" y="792"/>
                  </a:lnTo>
                  <a:lnTo>
                    <a:pt x="2001" y="896"/>
                  </a:lnTo>
                  <a:lnTo>
                    <a:pt x="1766" y="1007"/>
                  </a:lnTo>
                  <a:lnTo>
                    <a:pt x="1543" y="1124"/>
                  </a:lnTo>
                  <a:lnTo>
                    <a:pt x="1332" y="1247"/>
                  </a:lnTo>
                  <a:lnTo>
                    <a:pt x="1133" y="1378"/>
                  </a:lnTo>
                  <a:lnTo>
                    <a:pt x="948" y="1515"/>
                  </a:lnTo>
                  <a:lnTo>
                    <a:pt x="778" y="1660"/>
                  </a:lnTo>
                  <a:lnTo>
                    <a:pt x="623" y="1811"/>
                  </a:lnTo>
                  <a:lnTo>
                    <a:pt x="482" y="1969"/>
                  </a:lnTo>
                  <a:lnTo>
                    <a:pt x="359" y="2134"/>
                  </a:lnTo>
                  <a:lnTo>
                    <a:pt x="252" y="2305"/>
                  </a:lnTo>
                  <a:lnTo>
                    <a:pt x="163" y="2484"/>
                  </a:lnTo>
                  <a:lnTo>
                    <a:pt x="93" y="2670"/>
                  </a:lnTo>
                  <a:lnTo>
                    <a:pt x="42" y="2862"/>
                  </a:lnTo>
                  <a:lnTo>
                    <a:pt x="11" y="3062"/>
                  </a:lnTo>
                  <a:lnTo>
                    <a:pt x="0" y="3269"/>
                  </a:lnTo>
                  <a:lnTo>
                    <a:pt x="0" y="12826"/>
                  </a:lnTo>
                  <a:lnTo>
                    <a:pt x="11" y="13033"/>
                  </a:lnTo>
                  <a:lnTo>
                    <a:pt x="42" y="13232"/>
                  </a:lnTo>
                  <a:lnTo>
                    <a:pt x="93" y="13425"/>
                  </a:lnTo>
                  <a:lnTo>
                    <a:pt x="163" y="13611"/>
                  </a:lnTo>
                  <a:lnTo>
                    <a:pt x="252" y="13789"/>
                  </a:lnTo>
                  <a:lnTo>
                    <a:pt x="359" y="13961"/>
                  </a:lnTo>
                  <a:lnTo>
                    <a:pt x="482" y="14126"/>
                  </a:lnTo>
                  <a:lnTo>
                    <a:pt x="623" y="14284"/>
                  </a:lnTo>
                  <a:lnTo>
                    <a:pt x="778" y="14435"/>
                  </a:lnTo>
                  <a:lnTo>
                    <a:pt x="948" y="14579"/>
                  </a:lnTo>
                  <a:lnTo>
                    <a:pt x="1133" y="14717"/>
                  </a:lnTo>
                  <a:lnTo>
                    <a:pt x="1332" y="14847"/>
                  </a:lnTo>
                  <a:lnTo>
                    <a:pt x="1543" y="14971"/>
                  </a:lnTo>
                  <a:lnTo>
                    <a:pt x="1766" y="15088"/>
                  </a:lnTo>
                  <a:lnTo>
                    <a:pt x="2001" y="15199"/>
                  </a:lnTo>
                  <a:lnTo>
                    <a:pt x="2246" y="15302"/>
                  </a:lnTo>
                  <a:lnTo>
                    <a:pt x="2501" y="15400"/>
                  </a:lnTo>
                  <a:lnTo>
                    <a:pt x="2765" y="15490"/>
                  </a:lnTo>
                  <a:lnTo>
                    <a:pt x="3037" y="15575"/>
                  </a:lnTo>
                  <a:lnTo>
                    <a:pt x="3318" y="15652"/>
                  </a:lnTo>
                  <a:lnTo>
                    <a:pt x="3605" y="15724"/>
                  </a:lnTo>
                  <a:lnTo>
                    <a:pt x="3900" y="15789"/>
                  </a:lnTo>
                  <a:lnTo>
                    <a:pt x="4199" y="15848"/>
                  </a:lnTo>
                  <a:lnTo>
                    <a:pt x="4503" y="15900"/>
                  </a:lnTo>
                  <a:lnTo>
                    <a:pt x="4812" y="15946"/>
                  </a:lnTo>
                  <a:lnTo>
                    <a:pt x="5124" y="15985"/>
                  </a:lnTo>
                  <a:lnTo>
                    <a:pt x="5439" y="16020"/>
                  </a:lnTo>
                  <a:lnTo>
                    <a:pt x="5756" y="16047"/>
                  </a:lnTo>
                  <a:lnTo>
                    <a:pt x="6074" y="16068"/>
                  </a:lnTo>
                  <a:lnTo>
                    <a:pt x="6393" y="16083"/>
                  </a:lnTo>
                  <a:lnTo>
                    <a:pt x="6712" y="16092"/>
                  </a:lnTo>
                  <a:lnTo>
                    <a:pt x="7030" y="16095"/>
                  </a:lnTo>
                  <a:lnTo>
                    <a:pt x="7348" y="16092"/>
                  </a:lnTo>
                  <a:lnTo>
                    <a:pt x="7667" y="16083"/>
                  </a:lnTo>
                  <a:lnTo>
                    <a:pt x="7986" y="16068"/>
                  </a:lnTo>
                  <a:lnTo>
                    <a:pt x="8304" y="16047"/>
                  </a:lnTo>
                  <a:lnTo>
                    <a:pt x="8621" y="16020"/>
                  </a:lnTo>
                  <a:lnTo>
                    <a:pt x="8936" y="15985"/>
                  </a:lnTo>
                  <a:lnTo>
                    <a:pt x="9248" y="15946"/>
                  </a:lnTo>
                  <a:lnTo>
                    <a:pt x="9557" y="15900"/>
                  </a:lnTo>
                  <a:lnTo>
                    <a:pt x="9861" y="15848"/>
                  </a:lnTo>
                  <a:lnTo>
                    <a:pt x="10160" y="15789"/>
                  </a:lnTo>
                  <a:lnTo>
                    <a:pt x="10455" y="15724"/>
                  </a:lnTo>
                  <a:lnTo>
                    <a:pt x="10742" y="15652"/>
                  </a:lnTo>
                  <a:lnTo>
                    <a:pt x="11023" y="15575"/>
                  </a:lnTo>
                  <a:lnTo>
                    <a:pt x="11295" y="15490"/>
                  </a:lnTo>
                  <a:lnTo>
                    <a:pt x="11559" y="15400"/>
                  </a:lnTo>
                  <a:lnTo>
                    <a:pt x="11814" y="15302"/>
                  </a:lnTo>
                  <a:lnTo>
                    <a:pt x="12059" y="15199"/>
                  </a:lnTo>
                  <a:lnTo>
                    <a:pt x="12294" y="15088"/>
                  </a:lnTo>
                  <a:lnTo>
                    <a:pt x="12517" y="14971"/>
                  </a:lnTo>
                  <a:lnTo>
                    <a:pt x="12728" y="14847"/>
                  </a:lnTo>
                  <a:lnTo>
                    <a:pt x="12927" y="14717"/>
                  </a:lnTo>
                  <a:lnTo>
                    <a:pt x="13112" y="14579"/>
                  </a:lnTo>
                  <a:lnTo>
                    <a:pt x="13282" y="14435"/>
                  </a:lnTo>
                  <a:lnTo>
                    <a:pt x="13437" y="14284"/>
                  </a:lnTo>
                  <a:lnTo>
                    <a:pt x="13578" y="14126"/>
                  </a:lnTo>
                  <a:lnTo>
                    <a:pt x="13701" y="13961"/>
                  </a:lnTo>
                  <a:lnTo>
                    <a:pt x="13808" y="13789"/>
                  </a:lnTo>
                  <a:lnTo>
                    <a:pt x="13897" y="13611"/>
                  </a:lnTo>
                  <a:lnTo>
                    <a:pt x="13967" y="13425"/>
                  </a:lnTo>
                  <a:lnTo>
                    <a:pt x="14018" y="13232"/>
                  </a:lnTo>
                  <a:lnTo>
                    <a:pt x="14049" y="13033"/>
                  </a:lnTo>
                  <a:lnTo>
                    <a:pt x="14060" y="12826"/>
                  </a:lnTo>
                  <a:lnTo>
                    <a:pt x="14060" y="3269"/>
                  </a:lnTo>
                  <a:lnTo>
                    <a:pt x="14049" y="3062"/>
                  </a:lnTo>
                  <a:lnTo>
                    <a:pt x="14018" y="2862"/>
                  </a:lnTo>
                  <a:lnTo>
                    <a:pt x="13967" y="2670"/>
                  </a:lnTo>
                  <a:lnTo>
                    <a:pt x="13897" y="2484"/>
                  </a:lnTo>
                  <a:lnTo>
                    <a:pt x="13808" y="2305"/>
                  </a:lnTo>
                  <a:lnTo>
                    <a:pt x="13701" y="2134"/>
                  </a:lnTo>
                  <a:lnTo>
                    <a:pt x="13578" y="1969"/>
                  </a:lnTo>
                  <a:lnTo>
                    <a:pt x="13437" y="1811"/>
                  </a:lnTo>
                  <a:lnTo>
                    <a:pt x="13282" y="1660"/>
                  </a:lnTo>
                  <a:lnTo>
                    <a:pt x="13112" y="1515"/>
                  </a:lnTo>
                  <a:lnTo>
                    <a:pt x="12927" y="1378"/>
                  </a:lnTo>
                  <a:lnTo>
                    <a:pt x="12728" y="1247"/>
                  </a:lnTo>
                  <a:lnTo>
                    <a:pt x="12517" y="1124"/>
                  </a:lnTo>
                  <a:lnTo>
                    <a:pt x="12294" y="1007"/>
                  </a:lnTo>
                  <a:lnTo>
                    <a:pt x="12059" y="896"/>
                  </a:lnTo>
                  <a:lnTo>
                    <a:pt x="11814" y="792"/>
                  </a:lnTo>
                  <a:lnTo>
                    <a:pt x="11559" y="695"/>
                  </a:lnTo>
                  <a:lnTo>
                    <a:pt x="11295" y="604"/>
                  </a:lnTo>
                  <a:lnTo>
                    <a:pt x="11023" y="520"/>
                  </a:lnTo>
                  <a:lnTo>
                    <a:pt x="10742" y="442"/>
                  </a:lnTo>
                  <a:lnTo>
                    <a:pt x="10455" y="370"/>
                  </a:lnTo>
                  <a:lnTo>
                    <a:pt x="10160" y="306"/>
                  </a:lnTo>
                  <a:lnTo>
                    <a:pt x="9861" y="247"/>
                  </a:lnTo>
                  <a:lnTo>
                    <a:pt x="9557" y="195"/>
                  </a:lnTo>
                  <a:lnTo>
                    <a:pt x="9248" y="149"/>
                  </a:lnTo>
                  <a:lnTo>
                    <a:pt x="8936" y="110"/>
                  </a:lnTo>
                  <a:lnTo>
                    <a:pt x="8621" y="75"/>
                  </a:lnTo>
                  <a:lnTo>
                    <a:pt x="8304" y="48"/>
                  </a:lnTo>
                  <a:lnTo>
                    <a:pt x="7986" y="27"/>
                  </a:lnTo>
                  <a:lnTo>
                    <a:pt x="7667" y="12"/>
                  </a:lnTo>
                  <a:lnTo>
                    <a:pt x="7348" y="3"/>
                  </a:lnTo>
                  <a:lnTo>
                    <a:pt x="703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194"/>
            <p:cNvSpPr/>
            <p:nvPr/>
          </p:nvSpPr>
          <p:spPr bwMode="auto">
            <a:xfrm>
              <a:off x="2479676" y="4692650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1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4 h 1006"/>
                <a:gd name="T66" fmla="*/ 16 w 1004"/>
                <a:gd name="T67" fmla="*/ 629 h 1006"/>
                <a:gd name="T68" fmla="*/ 39 w 1004"/>
                <a:gd name="T69" fmla="*/ 699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5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4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4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4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195"/>
            <p:cNvSpPr/>
            <p:nvPr/>
          </p:nvSpPr>
          <p:spPr bwMode="auto">
            <a:xfrm>
              <a:off x="2479676" y="4562475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2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2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40 h 1006"/>
                <a:gd name="T38" fmla="*/ 628 w 1004"/>
                <a:gd name="T39" fmla="*/ 17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1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3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5 h 1006"/>
                <a:gd name="T66" fmla="*/ 16 w 1004"/>
                <a:gd name="T67" fmla="*/ 629 h 1006"/>
                <a:gd name="T68" fmla="*/ 39 w 1004"/>
                <a:gd name="T69" fmla="*/ 700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6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3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3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2"/>
                  </a:lnTo>
                  <a:lnTo>
                    <a:pt x="840" y="876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2"/>
                  </a:lnTo>
                  <a:lnTo>
                    <a:pt x="965" y="700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5"/>
                  </a:lnTo>
                  <a:lnTo>
                    <a:pt x="1003" y="530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8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3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40"/>
                  </a:lnTo>
                  <a:lnTo>
                    <a:pt x="675" y="31"/>
                  </a:lnTo>
                  <a:lnTo>
                    <a:pt x="652" y="23"/>
                  </a:lnTo>
                  <a:lnTo>
                    <a:pt x="628" y="17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7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6" y="40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700"/>
                  </a:lnTo>
                  <a:lnTo>
                    <a:pt x="49" y="722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6"/>
                  </a:lnTo>
                  <a:lnTo>
                    <a:pt x="183" y="892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3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196"/>
            <p:cNvSpPr/>
            <p:nvPr/>
          </p:nvSpPr>
          <p:spPr bwMode="auto">
            <a:xfrm>
              <a:off x="2479676" y="4433888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89 h 1006"/>
                <a:gd name="T4" fmla="*/ 698 w 1004"/>
                <a:gd name="T5" fmla="*/ 966 h 1006"/>
                <a:gd name="T6" fmla="*/ 762 w 1004"/>
                <a:gd name="T7" fmla="*/ 933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4 h 1006"/>
                <a:gd name="T14" fmla="*/ 955 w 1004"/>
                <a:gd name="T15" fmla="*/ 721 h 1006"/>
                <a:gd name="T16" fmla="*/ 981 w 1004"/>
                <a:gd name="T17" fmla="*/ 652 h 1006"/>
                <a:gd name="T18" fmla="*/ 998 w 1004"/>
                <a:gd name="T19" fmla="*/ 579 h 1006"/>
                <a:gd name="T20" fmla="*/ 1004 w 1004"/>
                <a:gd name="T21" fmla="*/ 503 h 1006"/>
                <a:gd name="T22" fmla="*/ 998 w 1004"/>
                <a:gd name="T23" fmla="*/ 426 h 1006"/>
                <a:gd name="T24" fmla="*/ 981 w 1004"/>
                <a:gd name="T25" fmla="*/ 353 h 1006"/>
                <a:gd name="T26" fmla="*/ 955 w 1004"/>
                <a:gd name="T27" fmla="*/ 284 h 1006"/>
                <a:gd name="T28" fmla="*/ 919 w 1004"/>
                <a:gd name="T29" fmla="*/ 221 h 1006"/>
                <a:gd name="T30" fmla="*/ 874 w 1004"/>
                <a:gd name="T31" fmla="*/ 165 h 1006"/>
                <a:gd name="T32" fmla="*/ 822 w 1004"/>
                <a:gd name="T33" fmla="*/ 114 h 1006"/>
                <a:gd name="T34" fmla="*/ 762 w 1004"/>
                <a:gd name="T35" fmla="*/ 72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0 h 1006"/>
                <a:gd name="T50" fmla="*/ 202 w 1004"/>
                <a:gd name="T51" fmla="*/ 99 h 1006"/>
                <a:gd name="T52" fmla="*/ 147 w 1004"/>
                <a:gd name="T53" fmla="*/ 146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1 h 1006"/>
                <a:gd name="T62" fmla="*/ 1 w 1004"/>
                <a:gd name="T63" fmla="*/ 476 h 1006"/>
                <a:gd name="T64" fmla="*/ 3 w 1004"/>
                <a:gd name="T65" fmla="*/ 554 h 1006"/>
                <a:gd name="T66" fmla="*/ 16 w 1004"/>
                <a:gd name="T67" fmla="*/ 628 h 1006"/>
                <a:gd name="T68" fmla="*/ 39 w 1004"/>
                <a:gd name="T69" fmla="*/ 699 h 1006"/>
                <a:gd name="T70" fmla="*/ 72 w 1004"/>
                <a:gd name="T71" fmla="*/ 763 h 1006"/>
                <a:gd name="T72" fmla="*/ 115 w 1004"/>
                <a:gd name="T73" fmla="*/ 822 h 1006"/>
                <a:gd name="T74" fmla="*/ 165 w 1004"/>
                <a:gd name="T75" fmla="*/ 875 h 1006"/>
                <a:gd name="T76" fmla="*/ 221 w 1004"/>
                <a:gd name="T77" fmla="*/ 920 h 1006"/>
                <a:gd name="T78" fmla="*/ 284 w 1004"/>
                <a:gd name="T79" fmla="*/ 956 h 1006"/>
                <a:gd name="T80" fmla="*/ 353 w 1004"/>
                <a:gd name="T81" fmla="*/ 983 h 1006"/>
                <a:gd name="T82" fmla="*/ 426 w 1004"/>
                <a:gd name="T83" fmla="*/ 999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999"/>
                  </a:lnTo>
                  <a:lnTo>
                    <a:pt x="604" y="995"/>
                  </a:lnTo>
                  <a:lnTo>
                    <a:pt x="628" y="989"/>
                  </a:lnTo>
                  <a:lnTo>
                    <a:pt x="652" y="983"/>
                  </a:lnTo>
                  <a:lnTo>
                    <a:pt x="675" y="975"/>
                  </a:lnTo>
                  <a:lnTo>
                    <a:pt x="698" y="966"/>
                  </a:lnTo>
                  <a:lnTo>
                    <a:pt x="720" y="956"/>
                  </a:lnTo>
                  <a:lnTo>
                    <a:pt x="741" y="945"/>
                  </a:lnTo>
                  <a:lnTo>
                    <a:pt x="762" y="933"/>
                  </a:lnTo>
                  <a:lnTo>
                    <a:pt x="783" y="920"/>
                  </a:lnTo>
                  <a:lnTo>
                    <a:pt x="803" y="906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2"/>
                  </a:lnTo>
                  <a:lnTo>
                    <a:pt x="905" y="803"/>
                  </a:lnTo>
                  <a:lnTo>
                    <a:pt x="919" y="784"/>
                  </a:lnTo>
                  <a:lnTo>
                    <a:pt x="932" y="763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2"/>
                  </a:lnTo>
                  <a:lnTo>
                    <a:pt x="988" y="628"/>
                  </a:lnTo>
                  <a:lnTo>
                    <a:pt x="994" y="604"/>
                  </a:lnTo>
                  <a:lnTo>
                    <a:pt x="998" y="579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6"/>
                  </a:lnTo>
                  <a:lnTo>
                    <a:pt x="1001" y="451"/>
                  </a:lnTo>
                  <a:lnTo>
                    <a:pt x="998" y="426"/>
                  </a:lnTo>
                  <a:lnTo>
                    <a:pt x="994" y="401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6"/>
                  </a:lnTo>
                  <a:lnTo>
                    <a:pt x="955" y="284"/>
                  </a:lnTo>
                  <a:lnTo>
                    <a:pt x="944" y="263"/>
                  </a:lnTo>
                  <a:lnTo>
                    <a:pt x="932" y="242"/>
                  </a:lnTo>
                  <a:lnTo>
                    <a:pt x="919" y="221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6"/>
                  </a:lnTo>
                  <a:lnTo>
                    <a:pt x="840" y="130"/>
                  </a:lnTo>
                  <a:lnTo>
                    <a:pt x="822" y="114"/>
                  </a:lnTo>
                  <a:lnTo>
                    <a:pt x="803" y="99"/>
                  </a:lnTo>
                  <a:lnTo>
                    <a:pt x="783" y="85"/>
                  </a:lnTo>
                  <a:lnTo>
                    <a:pt x="762" y="72"/>
                  </a:lnTo>
                  <a:lnTo>
                    <a:pt x="741" y="60"/>
                  </a:lnTo>
                  <a:lnTo>
                    <a:pt x="720" y="49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49"/>
                  </a:lnTo>
                  <a:lnTo>
                    <a:pt x="262" y="60"/>
                  </a:lnTo>
                  <a:lnTo>
                    <a:pt x="242" y="72"/>
                  </a:lnTo>
                  <a:lnTo>
                    <a:pt x="221" y="85"/>
                  </a:lnTo>
                  <a:lnTo>
                    <a:pt x="202" y="99"/>
                  </a:lnTo>
                  <a:lnTo>
                    <a:pt x="183" y="114"/>
                  </a:lnTo>
                  <a:lnTo>
                    <a:pt x="165" y="130"/>
                  </a:lnTo>
                  <a:lnTo>
                    <a:pt x="147" y="146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1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6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79"/>
                  </a:lnTo>
                  <a:lnTo>
                    <a:pt x="10" y="604"/>
                  </a:lnTo>
                  <a:lnTo>
                    <a:pt x="16" y="628"/>
                  </a:lnTo>
                  <a:lnTo>
                    <a:pt x="22" y="652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3"/>
                  </a:lnTo>
                  <a:lnTo>
                    <a:pt x="86" y="784"/>
                  </a:lnTo>
                  <a:lnTo>
                    <a:pt x="100" y="803"/>
                  </a:lnTo>
                  <a:lnTo>
                    <a:pt x="115" y="822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6"/>
                  </a:lnTo>
                  <a:lnTo>
                    <a:pt x="221" y="920"/>
                  </a:lnTo>
                  <a:lnTo>
                    <a:pt x="242" y="933"/>
                  </a:lnTo>
                  <a:lnTo>
                    <a:pt x="262" y="945"/>
                  </a:lnTo>
                  <a:lnTo>
                    <a:pt x="284" y="956"/>
                  </a:lnTo>
                  <a:lnTo>
                    <a:pt x="306" y="966"/>
                  </a:lnTo>
                  <a:lnTo>
                    <a:pt x="330" y="975"/>
                  </a:lnTo>
                  <a:lnTo>
                    <a:pt x="353" y="983"/>
                  </a:lnTo>
                  <a:lnTo>
                    <a:pt x="377" y="989"/>
                  </a:lnTo>
                  <a:lnTo>
                    <a:pt x="401" y="995"/>
                  </a:lnTo>
                  <a:lnTo>
                    <a:pt x="426" y="999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72"/>
          <p:cNvGrpSpPr/>
          <p:nvPr/>
        </p:nvGrpSpPr>
        <p:grpSpPr>
          <a:xfrm>
            <a:off x="4467257" y="2702310"/>
            <a:ext cx="596072" cy="594706"/>
            <a:chOff x="2790825" y="4152900"/>
            <a:chExt cx="692150" cy="690563"/>
          </a:xfrm>
          <a:solidFill>
            <a:schemeClr val="bg1"/>
          </a:solidFill>
        </p:grpSpPr>
        <p:sp>
          <p:nvSpPr>
            <p:cNvPr id="174" name="Freeform 200"/>
            <p:cNvSpPr>
              <a:spLocks noEditPoints="1"/>
            </p:cNvSpPr>
            <p:nvPr/>
          </p:nvSpPr>
          <p:spPr bwMode="auto">
            <a:xfrm>
              <a:off x="2790825" y="4152900"/>
              <a:ext cx="692150" cy="690563"/>
            </a:xfrm>
            <a:custGeom>
              <a:avLst/>
              <a:gdLst>
                <a:gd name="T0" fmla="*/ 3529 w 16132"/>
                <a:gd name="T1" fmla="*/ 12574 h 16095"/>
                <a:gd name="T2" fmla="*/ 1156 w 16132"/>
                <a:gd name="T3" fmla="*/ 9639 h 16095"/>
                <a:gd name="T4" fmla="*/ 3459 w 16132"/>
                <a:gd name="T5" fmla="*/ 6841 h 16095"/>
                <a:gd name="T6" fmla="*/ 6612 w 16132"/>
                <a:gd name="T7" fmla="*/ 4902 h 16095"/>
                <a:gd name="T8" fmla="*/ 9339 w 16132"/>
                <a:gd name="T9" fmla="*/ 2534 h 16095"/>
                <a:gd name="T10" fmla="*/ 11655 w 16132"/>
                <a:gd name="T11" fmla="*/ 2575 h 16095"/>
                <a:gd name="T12" fmla="*/ 14497 w 16132"/>
                <a:gd name="T13" fmla="*/ 5410 h 16095"/>
                <a:gd name="T14" fmla="*/ 13598 w 16132"/>
                <a:gd name="T15" fmla="*/ 8480 h 16095"/>
                <a:gd name="T16" fmla="*/ 10587 w 16132"/>
                <a:gd name="T17" fmla="*/ 10562 h 16095"/>
                <a:gd name="T18" fmla="*/ 7575 w 16132"/>
                <a:gd name="T19" fmla="*/ 12645 h 16095"/>
                <a:gd name="T20" fmla="*/ 10795 w 16132"/>
                <a:gd name="T21" fmla="*/ 295 h 16095"/>
                <a:gd name="T22" fmla="*/ 10560 w 16132"/>
                <a:gd name="T23" fmla="*/ 121 h 16095"/>
                <a:gd name="T24" fmla="*/ 10290 w 16132"/>
                <a:gd name="T25" fmla="*/ 22 h 16095"/>
                <a:gd name="T26" fmla="*/ 10002 w 16132"/>
                <a:gd name="T27" fmla="*/ 3 h 16095"/>
                <a:gd name="T28" fmla="*/ 9708 w 16132"/>
                <a:gd name="T29" fmla="*/ 71 h 16095"/>
                <a:gd name="T30" fmla="*/ 9445 w 16132"/>
                <a:gd name="T31" fmla="*/ 226 h 16095"/>
                <a:gd name="T32" fmla="*/ 9253 w 16132"/>
                <a:gd name="T33" fmla="*/ 434 h 16095"/>
                <a:gd name="T34" fmla="*/ 9129 w 16132"/>
                <a:gd name="T35" fmla="*/ 679 h 16095"/>
                <a:gd name="T36" fmla="*/ 8916 w 16132"/>
                <a:gd name="T37" fmla="*/ 1244 h 16095"/>
                <a:gd name="T38" fmla="*/ 8610 w 16132"/>
                <a:gd name="T39" fmla="*/ 1810 h 16095"/>
                <a:gd name="T40" fmla="*/ 8220 w 16132"/>
                <a:gd name="T41" fmla="*/ 2338 h 16095"/>
                <a:gd name="T42" fmla="*/ 7686 w 16132"/>
                <a:gd name="T43" fmla="*/ 2886 h 16095"/>
                <a:gd name="T44" fmla="*/ 6944 w 16132"/>
                <a:gd name="T45" fmla="*/ 3480 h 16095"/>
                <a:gd name="T46" fmla="*/ 6121 w 16132"/>
                <a:gd name="T47" fmla="*/ 4023 h 16095"/>
                <a:gd name="T48" fmla="*/ 4611 w 16132"/>
                <a:gd name="T49" fmla="*/ 4912 h 16095"/>
                <a:gd name="T50" fmla="*/ 3435 w 16132"/>
                <a:gd name="T51" fmla="*/ 5632 h 16095"/>
                <a:gd name="T52" fmla="*/ 2514 w 16132"/>
                <a:gd name="T53" fmla="*/ 6295 h 16095"/>
                <a:gd name="T54" fmla="*/ 1677 w 16132"/>
                <a:gd name="T55" fmla="*/ 7047 h 16095"/>
                <a:gd name="T56" fmla="*/ 1059 w 16132"/>
                <a:gd name="T57" fmla="*/ 7768 h 16095"/>
                <a:gd name="T58" fmla="*/ 561 w 16132"/>
                <a:gd name="T59" fmla="*/ 8540 h 16095"/>
                <a:gd name="T60" fmla="*/ 178 w 16132"/>
                <a:gd name="T61" fmla="*/ 9371 h 16095"/>
                <a:gd name="T62" fmla="*/ 8 w 16132"/>
                <a:gd name="T63" fmla="*/ 9931 h 16095"/>
                <a:gd name="T64" fmla="*/ 16 w 16132"/>
                <a:gd name="T65" fmla="*/ 10235 h 16095"/>
                <a:gd name="T66" fmla="*/ 113 w 16132"/>
                <a:gd name="T67" fmla="*/ 10522 h 16095"/>
                <a:gd name="T68" fmla="*/ 295 w 16132"/>
                <a:gd name="T69" fmla="*/ 10771 h 16095"/>
                <a:gd name="T70" fmla="*/ 5543 w 16132"/>
                <a:gd name="T71" fmla="*/ 15959 h 16095"/>
                <a:gd name="T72" fmla="*/ 5811 w 16132"/>
                <a:gd name="T73" fmla="*/ 16066 h 16095"/>
                <a:gd name="T74" fmla="*/ 6098 w 16132"/>
                <a:gd name="T75" fmla="*/ 16094 h 16095"/>
                <a:gd name="T76" fmla="*/ 6391 w 16132"/>
                <a:gd name="T77" fmla="*/ 16036 h 16095"/>
                <a:gd name="T78" fmla="*/ 6660 w 16132"/>
                <a:gd name="T79" fmla="*/ 15890 h 16095"/>
                <a:gd name="T80" fmla="*/ 6861 w 16132"/>
                <a:gd name="T81" fmla="*/ 15686 h 16095"/>
                <a:gd name="T82" fmla="*/ 6992 w 16132"/>
                <a:gd name="T83" fmla="*/ 15445 h 16095"/>
                <a:gd name="T84" fmla="*/ 7187 w 16132"/>
                <a:gd name="T85" fmla="*/ 14915 h 16095"/>
                <a:gd name="T86" fmla="*/ 7483 w 16132"/>
                <a:gd name="T87" fmla="*/ 14346 h 16095"/>
                <a:gd name="T88" fmla="*/ 7864 w 16132"/>
                <a:gd name="T89" fmla="*/ 13814 h 16095"/>
                <a:gd name="T90" fmla="*/ 8370 w 16132"/>
                <a:gd name="T91" fmla="*/ 13278 h 16095"/>
                <a:gd name="T92" fmla="*/ 9101 w 16132"/>
                <a:gd name="T93" fmla="*/ 12678 h 16095"/>
                <a:gd name="T94" fmla="*/ 9917 w 16132"/>
                <a:gd name="T95" fmla="*/ 12131 h 16095"/>
                <a:gd name="T96" fmla="*/ 11308 w 16132"/>
                <a:gd name="T97" fmla="*/ 11309 h 16095"/>
                <a:gd name="T98" fmla="*/ 12591 w 16132"/>
                <a:gd name="T99" fmla="*/ 10530 h 16095"/>
                <a:gd name="T100" fmla="*/ 13519 w 16132"/>
                <a:gd name="T101" fmla="*/ 9876 h 16095"/>
                <a:gd name="T102" fmla="*/ 14379 w 16132"/>
                <a:gd name="T103" fmla="*/ 9125 h 16095"/>
                <a:gd name="T104" fmla="*/ 15011 w 16132"/>
                <a:gd name="T105" fmla="*/ 8410 h 16095"/>
                <a:gd name="T106" fmla="*/ 15522 w 16132"/>
                <a:gd name="T107" fmla="*/ 7643 h 16095"/>
                <a:gd name="T108" fmla="*/ 15916 w 16132"/>
                <a:gd name="T109" fmla="*/ 6818 h 16095"/>
                <a:gd name="T110" fmla="*/ 16119 w 16132"/>
                <a:gd name="T111" fmla="*/ 6198 h 16095"/>
                <a:gd name="T112" fmla="*/ 16122 w 16132"/>
                <a:gd name="T113" fmla="*/ 5893 h 16095"/>
                <a:gd name="T114" fmla="*/ 16034 w 16132"/>
                <a:gd name="T115" fmla="*/ 5603 h 16095"/>
                <a:gd name="T116" fmla="*/ 15861 w 16132"/>
                <a:gd name="T117" fmla="*/ 5350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32" h="16095">
                  <a:moveTo>
                    <a:pt x="6050" y="15089"/>
                  </a:moveTo>
                  <a:lnTo>
                    <a:pt x="5736" y="14776"/>
                  </a:lnTo>
                  <a:lnTo>
                    <a:pt x="5422" y="14463"/>
                  </a:lnTo>
                  <a:lnTo>
                    <a:pt x="5108" y="14150"/>
                  </a:lnTo>
                  <a:lnTo>
                    <a:pt x="4792" y="13835"/>
                  </a:lnTo>
                  <a:lnTo>
                    <a:pt x="4477" y="13520"/>
                  </a:lnTo>
                  <a:lnTo>
                    <a:pt x="4161" y="13205"/>
                  </a:lnTo>
                  <a:lnTo>
                    <a:pt x="3844" y="12889"/>
                  </a:lnTo>
                  <a:lnTo>
                    <a:pt x="3529" y="12574"/>
                  </a:lnTo>
                  <a:lnTo>
                    <a:pt x="3213" y="12258"/>
                  </a:lnTo>
                  <a:lnTo>
                    <a:pt x="2897" y="11943"/>
                  </a:lnTo>
                  <a:lnTo>
                    <a:pt x="2581" y="11629"/>
                  </a:lnTo>
                  <a:lnTo>
                    <a:pt x="2266" y="11314"/>
                  </a:lnTo>
                  <a:lnTo>
                    <a:pt x="1950" y="10999"/>
                  </a:lnTo>
                  <a:lnTo>
                    <a:pt x="1635" y="10685"/>
                  </a:lnTo>
                  <a:lnTo>
                    <a:pt x="1322" y="10372"/>
                  </a:lnTo>
                  <a:lnTo>
                    <a:pt x="1008" y="10059"/>
                  </a:lnTo>
                  <a:lnTo>
                    <a:pt x="1156" y="9639"/>
                  </a:lnTo>
                  <a:lnTo>
                    <a:pt x="1330" y="9246"/>
                  </a:lnTo>
                  <a:lnTo>
                    <a:pt x="1529" y="8877"/>
                  </a:lnTo>
                  <a:lnTo>
                    <a:pt x="1750" y="8531"/>
                  </a:lnTo>
                  <a:lnTo>
                    <a:pt x="1993" y="8206"/>
                  </a:lnTo>
                  <a:lnTo>
                    <a:pt x="2254" y="7902"/>
                  </a:lnTo>
                  <a:lnTo>
                    <a:pt x="2534" y="7615"/>
                  </a:lnTo>
                  <a:lnTo>
                    <a:pt x="2829" y="7343"/>
                  </a:lnTo>
                  <a:lnTo>
                    <a:pt x="3138" y="7086"/>
                  </a:lnTo>
                  <a:lnTo>
                    <a:pt x="3459" y="6841"/>
                  </a:lnTo>
                  <a:lnTo>
                    <a:pt x="3791" y="6607"/>
                  </a:lnTo>
                  <a:lnTo>
                    <a:pt x="4131" y="6382"/>
                  </a:lnTo>
                  <a:lnTo>
                    <a:pt x="4479" y="6162"/>
                  </a:lnTo>
                  <a:lnTo>
                    <a:pt x="4832" y="5950"/>
                  </a:lnTo>
                  <a:lnTo>
                    <a:pt x="5187" y="5740"/>
                  </a:lnTo>
                  <a:lnTo>
                    <a:pt x="5545" y="5533"/>
                  </a:lnTo>
                  <a:lnTo>
                    <a:pt x="5903" y="5324"/>
                  </a:lnTo>
                  <a:lnTo>
                    <a:pt x="6259" y="5115"/>
                  </a:lnTo>
                  <a:lnTo>
                    <a:pt x="6612" y="4902"/>
                  </a:lnTo>
                  <a:lnTo>
                    <a:pt x="6960" y="4684"/>
                  </a:lnTo>
                  <a:lnTo>
                    <a:pt x="7300" y="4458"/>
                  </a:lnTo>
                  <a:lnTo>
                    <a:pt x="7631" y="4224"/>
                  </a:lnTo>
                  <a:lnTo>
                    <a:pt x="7953" y="3979"/>
                  </a:lnTo>
                  <a:lnTo>
                    <a:pt x="8262" y="3722"/>
                  </a:lnTo>
                  <a:lnTo>
                    <a:pt x="8557" y="3450"/>
                  </a:lnTo>
                  <a:lnTo>
                    <a:pt x="8835" y="3164"/>
                  </a:lnTo>
                  <a:lnTo>
                    <a:pt x="9097" y="2858"/>
                  </a:lnTo>
                  <a:lnTo>
                    <a:pt x="9339" y="2534"/>
                  </a:lnTo>
                  <a:lnTo>
                    <a:pt x="9561" y="2188"/>
                  </a:lnTo>
                  <a:lnTo>
                    <a:pt x="9760" y="1820"/>
                  </a:lnTo>
                  <a:lnTo>
                    <a:pt x="9934" y="1425"/>
                  </a:lnTo>
                  <a:lnTo>
                    <a:pt x="10083" y="1006"/>
                  </a:lnTo>
                  <a:lnTo>
                    <a:pt x="10396" y="1319"/>
                  </a:lnTo>
                  <a:lnTo>
                    <a:pt x="10710" y="1632"/>
                  </a:lnTo>
                  <a:lnTo>
                    <a:pt x="11024" y="1945"/>
                  </a:lnTo>
                  <a:lnTo>
                    <a:pt x="11340" y="2260"/>
                  </a:lnTo>
                  <a:lnTo>
                    <a:pt x="11655" y="2575"/>
                  </a:lnTo>
                  <a:lnTo>
                    <a:pt x="11971" y="2890"/>
                  </a:lnTo>
                  <a:lnTo>
                    <a:pt x="12288" y="3205"/>
                  </a:lnTo>
                  <a:lnTo>
                    <a:pt x="12603" y="3521"/>
                  </a:lnTo>
                  <a:lnTo>
                    <a:pt x="12920" y="3836"/>
                  </a:lnTo>
                  <a:lnTo>
                    <a:pt x="13235" y="4152"/>
                  </a:lnTo>
                  <a:lnTo>
                    <a:pt x="13551" y="4466"/>
                  </a:lnTo>
                  <a:lnTo>
                    <a:pt x="13866" y="4781"/>
                  </a:lnTo>
                  <a:lnTo>
                    <a:pt x="14182" y="5095"/>
                  </a:lnTo>
                  <a:lnTo>
                    <a:pt x="14497" y="5410"/>
                  </a:lnTo>
                  <a:lnTo>
                    <a:pt x="14810" y="5723"/>
                  </a:lnTo>
                  <a:lnTo>
                    <a:pt x="15124" y="6036"/>
                  </a:lnTo>
                  <a:lnTo>
                    <a:pt x="14977" y="6455"/>
                  </a:lnTo>
                  <a:lnTo>
                    <a:pt x="14802" y="6848"/>
                  </a:lnTo>
                  <a:lnTo>
                    <a:pt x="14603" y="7218"/>
                  </a:lnTo>
                  <a:lnTo>
                    <a:pt x="14382" y="7564"/>
                  </a:lnTo>
                  <a:lnTo>
                    <a:pt x="14139" y="7888"/>
                  </a:lnTo>
                  <a:lnTo>
                    <a:pt x="13878" y="8192"/>
                  </a:lnTo>
                  <a:lnTo>
                    <a:pt x="13598" y="8480"/>
                  </a:lnTo>
                  <a:lnTo>
                    <a:pt x="13303" y="8752"/>
                  </a:lnTo>
                  <a:lnTo>
                    <a:pt x="12994" y="9008"/>
                  </a:lnTo>
                  <a:lnTo>
                    <a:pt x="12673" y="9254"/>
                  </a:lnTo>
                  <a:lnTo>
                    <a:pt x="12341" y="9488"/>
                  </a:lnTo>
                  <a:lnTo>
                    <a:pt x="12001" y="9713"/>
                  </a:lnTo>
                  <a:lnTo>
                    <a:pt x="11653" y="9932"/>
                  </a:lnTo>
                  <a:lnTo>
                    <a:pt x="11300" y="10145"/>
                  </a:lnTo>
                  <a:lnTo>
                    <a:pt x="10945" y="10354"/>
                  </a:lnTo>
                  <a:lnTo>
                    <a:pt x="10587" y="10562"/>
                  </a:lnTo>
                  <a:lnTo>
                    <a:pt x="10229" y="10770"/>
                  </a:lnTo>
                  <a:lnTo>
                    <a:pt x="9873" y="10980"/>
                  </a:lnTo>
                  <a:lnTo>
                    <a:pt x="9520" y="11192"/>
                  </a:lnTo>
                  <a:lnTo>
                    <a:pt x="9173" y="11410"/>
                  </a:lnTo>
                  <a:lnTo>
                    <a:pt x="8832" y="11637"/>
                  </a:lnTo>
                  <a:lnTo>
                    <a:pt x="8501" y="11871"/>
                  </a:lnTo>
                  <a:lnTo>
                    <a:pt x="8179" y="12116"/>
                  </a:lnTo>
                  <a:lnTo>
                    <a:pt x="7870" y="12373"/>
                  </a:lnTo>
                  <a:lnTo>
                    <a:pt x="7575" y="12645"/>
                  </a:lnTo>
                  <a:lnTo>
                    <a:pt x="7297" y="12931"/>
                  </a:lnTo>
                  <a:lnTo>
                    <a:pt x="7035" y="13237"/>
                  </a:lnTo>
                  <a:lnTo>
                    <a:pt x="6793" y="13561"/>
                  </a:lnTo>
                  <a:lnTo>
                    <a:pt x="6571" y="13907"/>
                  </a:lnTo>
                  <a:lnTo>
                    <a:pt x="6372" y="14275"/>
                  </a:lnTo>
                  <a:lnTo>
                    <a:pt x="6198" y="14670"/>
                  </a:lnTo>
                  <a:lnTo>
                    <a:pt x="6050" y="15089"/>
                  </a:lnTo>
                  <a:close/>
                  <a:moveTo>
                    <a:pt x="15837" y="5324"/>
                  </a:moveTo>
                  <a:lnTo>
                    <a:pt x="10795" y="295"/>
                  </a:lnTo>
                  <a:lnTo>
                    <a:pt x="10772" y="272"/>
                  </a:lnTo>
                  <a:lnTo>
                    <a:pt x="10747" y="249"/>
                  </a:lnTo>
                  <a:lnTo>
                    <a:pt x="10723" y="228"/>
                  </a:lnTo>
                  <a:lnTo>
                    <a:pt x="10697" y="208"/>
                  </a:lnTo>
                  <a:lnTo>
                    <a:pt x="10670" y="189"/>
                  </a:lnTo>
                  <a:lnTo>
                    <a:pt x="10644" y="170"/>
                  </a:lnTo>
                  <a:lnTo>
                    <a:pt x="10617" y="153"/>
                  </a:lnTo>
                  <a:lnTo>
                    <a:pt x="10589" y="136"/>
                  </a:lnTo>
                  <a:lnTo>
                    <a:pt x="10560" y="121"/>
                  </a:lnTo>
                  <a:lnTo>
                    <a:pt x="10532" y="106"/>
                  </a:lnTo>
                  <a:lnTo>
                    <a:pt x="10503" y="92"/>
                  </a:lnTo>
                  <a:lnTo>
                    <a:pt x="10474" y="78"/>
                  </a:lnTo>
                  <a:lnTo>
                    <a:pt x="10444" y="66"/>
                  </a:lnTo>
                  <a:lnTo>
                    <a:pt x="10414" y="56"/>
                  </a:lnTo>
                  <a:lnTo>
                    <a:pt x="10384" y="46"/>
                  </a:lnTo>
                  <a:lnTo>
                    <a:pt x="10353" y="37"/>
                  </a:lnTo>
                  <a:lnTo>
                    <a:pt x="10321" y="29"/>
                  </a:lnTo>
                  <a:lnTo>
                    <a:pt x="10290" y="22"/>
                  </a:lnTo>
                  <a:lnTo>
                    <a:pt x="10259" y="16"/>
                  </a:lnTo>
                  <a:lnTo>
                    <a:pt x="10228" y="10"/>
                  </a:lnTo>
                  <a:lnTo>
                    <a:pt x="10195" y="6"/>
                  </a:lnTo>
                  <a:lnTo>
                    <a:pt x="10163" y="3"/>
                  </a:lnTo>
                  <a:lnTo>
                    <a:pt x="10131" y="1"/>
                  </a:lnTo>
                  <a:lnTo>
                    <a:pt x="10099" y="0"/>
                  </a:lnTo>
                  <a:lnTo>
                    <a:pt x="10066" y="0"/>
                  </a:lnTo>
                  <a:lnTo>
                    <a:pt x="10034" y="1"/>
                  </a:lnTo>
                  <a:lnTo>
                    <a:pt x="10002" y="3"/>
                  </a:lnTo>
                  <a:lnTo>
                    <a:pt x="9970" y="6"/>
                  </a:lnTo>
                  <a:lnTo>
                    <a:pt x="9937" y="11"/>
                  </a:lnTo>
                  <a:lnTo>
                    <a:pt x="9905" y="16"/>
                  </a:lnTo>
                  <a:lnTo>
                    <a:pt x="9873" y="22"/>
                  </a:lnTo>
                  <a:lnTo>
                    <a:pt x="9841" y="29"/>
                  </a:lnTo>
                  <a:lnTo>
                    <a:pt x="9806" y="38"/>
                  </a:lnTo>
                  <a:lnTo>
                    <a:pt x="9773" y="48"/>
                  </a:lnTo>
                  <a:lnTo>
                    <a:pt x="9741" y="59"/>
                  </a:lnTo>
                  <a:lnTo>
                    <a:pt x="9708" y="71"/>
                  </a:lnTo>
                  <a:lnTo>
                    <a:pt x="9676" y="84"/>
                  </a:lnTo>
                  <a:lnTo>
                    <a:pt x="9645" y="99"/>
                  </a:lnTo>
                  <a:lnTo>
                    <a:pt x="9615" y="115"/>
                  </a:lnTo>
                  <a:lnTo>
                    <a:pt x="9584" y="131"/>
                  </a:lnTo>
                  <a:lnTo>
                    <a:pt x="9555" y="148"/>
                  </a:lnTo>
                  <a:lnTo>
                    <a:pt x="9527" y="166"/>
                  </a:lnTo>
                  <a:lnTo>
                    <a:pt x="9499" y="185"/>
                  </a:lnTo>
                  <a:lnTo>
                    <a:pt x="9472" y="205"/>
                  </a:lnTo>
                  <a:lnTo>
                    <a:pt x="9445" y="226"/>
                  </a:lnTo>
                  <a:lnTo>
                    <a:pt x="9419" y="248"/>
                  </a:lnTo>
                  <a:lnTo>
                    <a:pt x="9394" y="271"/>
                  </a:lnTo>
                  <a:lnTo>
                    <a:pt x="9370" y="295"/>
                  </a:lnTo>
                  <a:lnTo>
                    <a:pt x="9348" y="316"/>
                  </a:lnTo>
                  <a:lnTo>
                    <a:pt x="9328" y="339"/>
                  </a:lnTo>
                  <a:lnTo>
                    <a:pt x="9308" y="362"/>
                  </a:lnTo>
                  <a:lnTo>
                    <a:pt x="9289" y="385"/>
                  </a:lnTo>
                  <a:lnTo>
                    <a:pt x="9271" y="409"/>
                  </a:lnTo>
                  <a:lnTo>
                    <a:pt x="9253" y="434"/>
                  </a:lnTo>
                  <a:lnTo>
                    <a:pt x="9237" y="459"/>
                  </a:lnTo>
                  <a:lnTo>
                    <a:pt x="9220" y="485"/>
                  </a:lnTo>
                  <a:lnTo>
                    <a:pt x="9204" y="511"/>
                  </a:lnTo>
                  <a:lnTo>
                    <a:pt x="9190" y="538"/>
                  </a:lnTo>
                  <a:lnTo>
                    <a:pt x="9176" y="565"/>
                  </a:lnTo>
                  <a:lnTo>
                    <a:pt x="9163" y="592"/>
                  </a:lnTo>
                  <a:lnTo>
                    <a:pt x="9151" y="621"/>
                  </a:lnTo>
                  <a:lnTo>
                    <a:pt x="9140" y="650"/>
                  </a:lnTo>
                  <a:lnTo>
                    <a:pt x="9129" y="679"/>
                  </a:lnTo>
                  <a:lnTo>
                    <a:pt x="9120" y="708"/>
                  </a:lnTo>
                  <a:lnTo>
                    <a:pt x="9097" y="777"/>
                  </a:lnTo>
                  <a:lnTo>
                    <a:pt x="9074" y="846"/>
                  </a:lnTo>
                  <a:lnTo>
                    <a:pt x="9051" y="913"/>
                  </a:lnTo>
                  <a:lnTo>
                    <a:pt x="9026" y="981"/>
                  </a:lnTo>
                  <a:lnTo>
                    <a:pt x="9000" y="1047"/>
                  </a:lnTo>
                  <a:lnTo>
                    <a:pt x="8973" y="1114"/>
                  </a:lnTo>
                  <a:lnTo>
                    <a:pt x="8945" y="1180"/>
                  </a:lnTo>
                  <a:lnTo>
                    <a:pt x="8916" y="1244"/>
                  </a:lnTo>
                  <a:lnTo>
                    <a:pt x="8887" y="1310"/>
                  </a:lnTo>
                  <a:lnTo>
                    <a:pt x="8855" y="1373"/>
                  </a:lnTo>
                  <a:lnTo>
                    <a:pt x="8823" y="1437"/>
                  </a:lnTo>
                  <a:lnTo>
                    <a:pt x="8791" y="1501"/>
                  </a:lnTo>
                  <a:lnTo>
                    <a:pt x="8757" y="1563"/>
                  </a:lnTo>
                  <a:lnTo>
                    <a:pt x="8721" y="1626"/>
                  </a:lnTo>
                  <a:lnTo>
                    <a:pt x="8686" y="1687"/>
                  </a:lnTo>
                  <a:lnTo>
                    <a:pt x="8649" y="1748"/>
                  </a:lnTo>
                  <a:lnTo>
                    <a:pt x="8610" y="1810"/>
                  </a:lnTo>
                  <a:lnTo>
                    <a:pt x="8571" y="1870"/>
                  </a:lnTo>
                  <a:lnTo>
                    <a:pt x="8532" y="1929"/>
                  </a:lnTo>
                  <a:lnTo>
                    <a:pt x="8490" y="1990"/>
                  </a:lnTo>
                  <a:lnTo>
                    <a:pt x="8448" y="2048"/>
                  </a:lnTo>
                  <a:lnTo>
                    <a:pt x="8405" y="2107"/>
                  </a:lnTo>
                  <a:lnTo>
                    <a:pt x="8360" y="2166"/>
                  </a:lnTo>
                  <a:lnTo>
                    <a:pt x="8315" y="2223"/>
                  </a:lnTo>
                  <a:lnTo>
                    <a:pt x="8268" y="2280"/>
                  </a:lnTo>
                  <a:lnTo>
                    <a:pt x="8220" y="2338"/>
                  </a:lnTo>
                  <a:lnTo>
                    <a:pt x="8172" y="2394"/>
                  </a:lnTo>
                  <a:lnTo>
                    <a:pt x="8121" y="2450"/>
                  </a:lnTo>
                  <a:lnTo>
                    <a:pt x="8071" y="2507"/>
                  </a:lnTo>
                  <a:lnTo>
                    <a:pt x="8019" y="2562"/>
                  </a:lnTo>
                  <a:lnTo>
                    <a:pt x="7966" y="2617"/>
                  </a:lnTo>
                  <a:lnTo>
                    <a:pt x="7912" y="2672"/>
                  </a:lnTo>
                  <a:lnTo>
                    <a:pt x="7838" y="2744"/>
                  </a:lnTo>
                  <a:lnTo>
                    <a:pt x="7763" y="2816"/>
                  </a:lnTo>
                  <a:lnTo>
                    <a:pt x="7686" y="2886"/>
                  </a:lnTo>
                  <a:lnTo>
                    <a:pt x="7608" y="2955"/>
                  </a:lnTo>
                  <a:lnTo>
                    <a:pt x="7530" y="3024"/>
                  </a:lnTo>
                  <a:lnTo>
                    <a:pt x="7449" y="3091"/>
                  </a:lnTo>
                  <a:lnTo>
                    <a:pt x="7367" y="3158"/>
                  </a:lnTo>
                  <a:lnTo>
                    <a:pt x="7285" y="3224"/>
                  </a:lnTo>
                  <a:lnTo>
                    <a:pt x="7201" y="3288"/>
                  </a:lnTo>
                  <a:lnTo>
                    <a:pt x="7116" y="3353"/>
                  </a:lnTo>
                  <a:lnTo>
                    <a:pt x="7031" y="3416"/>
                  </a:lnTo>
                  <a:lnTo>
                    <a:pt x="6944" y="3480"/>
                  </a:lnTo>
                  <a:lnTo>
                    <a:pt x="6856" y="3542"/>
                  </a:lnTo>
                  <a:lnTo>
                    <a:pt x="6767" y="3603"/>
                  </a:lnTo>
                  <a:lnTo>
                    <a:pt x="6678" y="3665"/>
                  </a:lnTo>
                  <a:lnTo>
                    <a:pt x="6587" y="3725"/>
                  </a:lnTo>
                  <a:lnTo>
                    <a:pt x="6495" y="3785"/>
                  </a:lnTo>
                  <a:lnTo>
                    <a:pt x="6402" y="3846"/>
                  </a:lnTo>
                  <a:lnTo>
                    <a:pt x="6310" y="3905"/>
                  </a:lnTo>
                  <a:lnTo>
                    <a:pt x="6215" y="3963"/>
                  </a:lnTo>
                  <a:lnTo>
                    <a:pt x="6121" y="4023"/>
                  </a:lnTo>
                  <a:lnTo>
                    <a:pt x="6025" y="4081"/>
                  </a:lnTo>
                  <a:lnTo>
                    <a:pt x="5930" y="4139"/>
                  </a:lnTo>
                  <a:lnTo>
                    <a:pt x="5833" y="4198"/>
                  </a:lnTo>
                  <a:lnTo>
                    <a:pt x="5637" y="4314"/>
                  </a:lnTo>
                  <a:lnTo>
                    <a:pt x="5440" y="4430"/>
                  </a:lnTo>
                  <a:lnTo>
                    <a:pt x="5241" y="4546"/>
                  </a:lnTo>
                  <a:lnTo>
                    <a:pt x="5039" y="4663"/>
                  </a:lnTo>
                  <a:lnTo>
                    <a:pt x="4825" y="4786"/>
                  </a:lnTo>
                  <a:lnTo>
                    <a:pt x="4611" y="4912"/>
                  </a:lnTo>
                  <a:lnTo>
                    <a:pt x="4395" y="5038"/>
                  </a:lnTo>
                  <a:lnTo>
                    <a:pt x="4180" y="5165"/>
                  </a:lnTo>
                  <a:lnTo>
                    <a:pt x="4073" y="5231"/>
                  </a:lnTo>
                  <a:lnTo>
                    <a:pt x="3966" y="5296"/>
                  </a:lnTo>
                  <a:lnTo>
                    <a:pt x="3860" y="5362"/>
                  </a:lnTo>
                  <a:lnTo>
                    <a:pt x="3753" y="5428"/>
                  </a:lnTo>
                  <a:lnTo>
                    <a:pt x="3647" y="5495"/>
                  </a:lnTo>
                  <a:lnTo>
                    <a:pt x="3541" y="5564"/>
                  </a:lnTo>
                  <a:lnTo>
                    <a:pt x="3435" y="5632"/>
                  </a:lnTo>
                  <a:lnTo>
                    <a:pt x="3330" y="5702"/>
                  </a:lnTo>
                  <a:lnTo>
                    <a:pt x="3226" y="5773"/>
                  </a:lnTo>
                  <a:lnTo>
                    <a:pt x="3123" y="5844"/>
                  </a:lnTo>
                  <a:lnTo>
                    <a:pt x="3020" y="5917"/>
                  </a:lnTo>
                  <a:lnTo>
                    <a:pt x="2917" y="5990"/>
                  </a:lnTo>
                  <a:lnTo>
                    <a:pt x="2815" y="6065"/>
                  </a:lnTo>
                  <a:lnTo>
                    <a:pt x="2713" y="6140"/>
                  </a:lnTo>
                  <a:lnTo>
                    <a:pt x="2613" y="6218"/>
                  </a:lnTo>
                  <a:lnTo>
                    <a:pt x="2514" y="6295"/>
                  </a:lnTo>
                  <a:lnTo>
                    <a:pt x="2415" y="6375"/>
                  </a:lnTo>
                  <a:lnTo>
                    <a:pt x="2317" y="6455"/>
                  </a:lnTo>
                  <a:lnTo>
                    <a:pt x="2220" y="6538"/>
                  </a:lnTo>
                  <a:lnTo>
                    <a:pt x="2125" y="6621"/>
                  </a:lnTo>
                  <a:lnTo>
                    <a:pt x="2031" y="6706"/>
                  </a:lnTo>
                  <a:lnTo>
                    <a:pt x="1937" y="6792"/>
                  </a:lnTo>
                  <a:lnTo>
                    <a:pt x="1844" y="6880"/>
                  </a:lnTo>
                  <a:lnTo>
                    <a:pt x="1753" y="6969"/>
                  </a:lnTo>
                  <a:lnTo>
                    <a:pt x="1677" y="7047"/>
                  </a:lnTo>
                  <a:lnTo>
                    <a:pt x="1602" y="7124"/>
                  </a:lnTo>
                  <a:lnTo>
                    <a:pt x="1529" y="7203"/>
                  </a:lnTo>
                  <a:lnTo>
                    <a:pt x="1457" y="7282"/>
                  </a:lnTo>
                  <a:lnTo>
                    <a:pt x="1387" y="7361"/>
                  </a:lnTo>
                  <a:lnTo>
                    <a:pt x="1319" y="7441"/>
                  </a:lnTo>
                  <a:lnTo>
                    <a:pt x="1251" y="7521"/>
                  </a:lnTo>
                  <a:lnTo>
                    <a:pt x="1186" y="7603"/>
                  </a:lnTo>
                  <a:lnTo>
                    <a:pt x="1121" y="7685"/>
                  </a:lnTo>
                  <a:lnTo>
                    <a:pt x="1059" y="7768"/>
                  </a:lnTo>
                  <a:lnTo>
                    <a:pt x="998" y="7850"/>
                  </a:lnTo>
                  <a:lnTo>
                    <a:pt x="938" y="7935"/>
                  </a:lnTo>
                  <a:lnTo>
                    <a:pt x="880" y="8018"/>
                  </a:lnTo>
                  <a:lnTo>
                    <a:pt x="823" y="8104"/>
                  </a:lnTo>
                  <a:lnTo>
                    <a:pt x="767" y="8189"/>
                  </a:lnTo>
                  <a:lnTo>
                    <a:pt x="714" y="8276"/>
                  </a:lnTo>
                  <a:lnTo>
                    <a:pt x="661" y="8363"/>
                  </a:lnTo>
                  <a:lnTo>
                    <a:pt x="610" y="8451"/>
                  </a:lnTo>
                  <a:lnTo>
                    <a:pt x="561" y="8540"/>
                  </a:lnTo>
                  <a:lnTo>
                    <a:pt x="513" y="8629"/>
                  </a:lnTo>
                  <a:lnTo>
                    <a:pt x="466" y="8719"/>
                  </a:lnTo>
                  <a:lnTo>
                    <a:pt x="420" y="8810"/>
                  </a:lnTo>
                  <a:lnTo>
                    <a:pt x="377" y="8902"/>
                  </a:lnTo>
                  <a:lnTo>
                    <a:pt x="335" y="8994"/>
                  </a:lnTo>
                  <a:lnTo>
                    <a:pt x="293" y="9088"/>
                  </a:lnTo>
                  <a:lnTo>
                    <a:pt x="254" y="9181"/>
                  </a:lnTo>
                  <a:lnTo>
                    <a:pt x="216" y="9276"/>
                  </a:lnTo>
                  <a:lnTo>
                    <a:pt x="178" y="9371"/>
                  </a:lnTo>
                  <a:lnTo>
                    <a:pt x="143" y="9468"/>
                  </a:lnTo>
                  <a:lnTo>
                    <a:pt x="109" y="9564"/>
                  </a:lnTo>
                  <a:lnTo>
                    <a:pt x="77" y="9663"/>
                  </a:lnTo>
                  <a:lnTo>
                    <a:pt x="45" y="9762"/>
                  </a:lnTo>
                  <a:lnTo>
                    <a:pt x="35" y="9795"/>
                  </a:lnTo>
                  <a:lnTo>
                    <a:pt x="27" y="9829"/>
                  </a:lnTo>
                  <a:lnTo>
                    <a:pt x="19" y="9863"/>
                  </a:lnTo>
                  <a:lnTo>
                    <a:pt x="13" y="9896"/>
                  </a:lnTo>
                  <a:lnTo>
                    <a:pt x="8" y="9931"/>
                  </a:lnTo>
                  <a:lnTo>
                    <a:pt x="5" y="9965"/>
                  </a:lnTo>
                  <a:lnTo>
                    <a:pt x="2" y="9999"/>
                  </a:lnTo>
                  <a:lnTo>
                    <a:pt x="0" y="10033"/>
                  </a:lnTo>
                  <a:lnTo>
                    <a:pt x="0" y="10067"/>
                  </a:lnTo>
                  <a:lnTo>
                    <a:pt x="1" y="10101"/>
                  </a:lnTo>
                  <a:lnTo>
                    <a:pt x="3" y="10135"/>
                  </a:lnTo>
                  <a:lnTo>
                    <a:pt x="6" y="10168"/>
                  </a:lnTo>
                  <a:lnTo>
                    <a:pt x="10" y="10202"/>
                  </a:lnTo>
                  <a:lnTo>
                    <a:pt x="16" y="10235"/>
                  </a:lnTo>
                  <a:lnTo>
                    <a:pt x="22" y="10269"/>
                  </a:lnTo>
                  <a:lnTo>
                    <a:pt x="29" y="10301"/>
                  </a:lnTo>
                  <a:lnTo>
                    <a:pt x="38" y="10334"/>
                  </a:lnTo>
                  <a:lnTo>
                    <a:pt x="48" y="10366"/>
                  </a:lnTo>
                  <a:lnTo>
                    <a:pt x="58" y="10398"/>
                  </a:lnTo>
                  <a:lnTo>
                    <a:pt x="71" y="10430"/>
                  </a:lnTo>
                  <a:lnTo>
                    <a:pt x="84" y="10461"/>
                  </a:lnTo>
                  <a:lnTo>
                    <a:pt x="98" y="10492"/>
                  </a:lnTo>
                  <a:lnTo>
                    <a:pt x="113" y="10522"/>
                  </a:lnTo>
                  <a:lnTo>
                    <a:pt x="129" y="10552"/>
                  </a:lnTo>
                  <a:lnTo>
                    <a:pt x="146" y="10581"/>
                  </a:lnTo>
                  <a:lnTo>
                    <a:pt x="164" y="10611"/>
                  </a:lnTo>
                  <a:lnTo>
                    <a:pt x="184" y="10639"/>
                  </a:lnTo>
                  <a:lnTo>
                    <a:pt x="204" y="10666"/>
                  </a:lnTo>
                  <a:lnTo>
                    <a:pt x="225" y="10693"/>
                  </a:lnTo>
                  <a:lnTo>
                    <a:pt x="248" y="10719"/>
                  </a:lnTo>
                  <a:lnTo>
                    <a:pt x="271" y="10745"/>
                  </a:lnTo>
                  <a:lnTo>
                    <a:pt x="295" y="10771"/>
                  </a:lnTo>
                  <a:lnTo>
                    <a:pt x="5337" y="15800"/>
                  </a:lnTo>
                  <a:lnTo>
                    <a:pt x="5360" y="15823"/>
                  </a:lnTo>
                  <a:lnTo>
                    <a:pt x="5385" y="15846"/>
                  </a:lnTo>
                  <a:lnTo>
                    <a:pt x="5409" y="15867"/>
                  </a:lnTo>
                  <a:lnTo>
                    <a:pt x="5435" y="15887"/>
                  </a:lnTo>
                  <a:lnTo>
                    <a:pt x="5462" y="15906"/>
                  </a:lnTo>
                  <a:lnTo>
                    <a:pt x="5488" y="15925"/>
                  </a:lnTo>
                  <a:lnTo>
                    <a:pt x="5515" y="15942"/>
                  </a:lnTo>
                  <a:lnTo>
                    <a:pt x="5543" y="15959"/>
                  </a:lnTo>
                  <a:lnTo>
                    <a:pt x="5572" y="15974"/>
                  </a:lnTo>
                  <a:lnTo>
                    <a:pt x="5600" y="15989"/>
                  </a:lnTo>
                  <a:lnTo>
                    <a:pt x="5629" y="16003"/>
                  </a:lnTo>
                  <a:lnTo>
                    <a:pt x="5658" y="16017"/>
                  </a:lnTo>
                  <a:lnTo>
                    <a:pt x="5688" y="16029"/>
                  </a:lnTo>
                  <a:lnTo>
                    <a:pt x="5718" y="16039"/>
                  </a:lnTo>
                  <a:lnTo>
                    <a:pt x="5749" y="16049"/>
                  </a:lnTo>
                  <a:lnTo>
                    <a:pt x="5779" y="16058"/>
                  </a:lnTo>
                  <a:lnTo>
                    <a:pt x="5811" y="16066"/>
                  </a:lnTo>
                  <a:lnTo>
                    <a:pt x="5842" y="16073"/>
                  </a:lnTo>
                  <a:lnTo>
                    <a:pt x="5873" y="16079"/>
                  </a:lnTo>
                  <a:lnTo>
                    <a:pt x="5904" y="16085"/>
                  </a:lnTo>
                  <a:lnTo>
                    <a:pt x="5937" y="16089"/>
                  </a:lnTo>
                  <a:lnTo>
                    <a:pt x="5969" y="16092"/>
                  </a:lnTo>
                  <a:lnTo>
                    <a:pt x="6001" y="16094"/>
                  </a:lnTo>
                  <a:lnTo>
                    <a:pt x="6033" y="16095"/>
                  </a:lnTo>
                  <a:lnTo>
                    <a:pt x="6066" y="16095"/>
                  </a:lnTo>
                  <a:lnTo>
                    <a:pt x="6098" y="16094"/>
                  </a:lnTo>
                  <a:lnTo>
                    <a:pt x="6130" y="16092"/>
                  </a:lnTo>
                  <a:lnTo>
                    <a:pt x="6162" y="16089"/>
                  </a:lnTo>
                  <a:lnTo>
                    <a:pt x="6195" y="16084"/>
                  </a:lnTo>
                  <a:lnTo>
                    <a:pt x="6227" y="16079"/>
                  </a:lnTo>
                  <a:lnTo>
                    <a:pt x="6259" y="16073"/>
                  </a:lnTo>
                  <a:lnTo>
                    <a:pt x="6291" y="16066"/>
                  </a:lnTo>
                  <a:lnTo>
                    <a:pt x="6326" y="16057"/>
                  </a:lnTo>
                  <a:lnTo>
                    <a:pt x="6359" y="16047"/>
                  </a:lnTo>
                  <a:lnTo>
                    <a:pt x="6391" y="16036"/>
                  </a:lnTo>
                  <a:lnTo>
                    <a:pt x="6424" y="16024"/>
                  </a:lnTo>
                  <a:lnTo>
                    <a:pt x="6456" y="16009"/>
                  </a:lnTo>
                  <a:lnTo>
                    <a:pt x="6487" y="15995"/>
                  </a:lnTo>
                  <a:lnTo>
                    <a:pt x="6517" y="15980"/>
                  </a:lnTo>
                  <a:lnTo>
                    <a:pt x="6548" y="15964"/>
                  </a:lnTo>
                  <a:lnTo>
                    <a:pt x="6577" y="15947"/>
                  </a:lnTo>
                  <a:lnTo>
                    <a:pt x="6605" y="15929"/>
                  </a:lnTo>
                  <a:lnTo>
                    <a:pt x="6633" y="15909"/>
                  </a:lnTo>
                  <a:lnTo>
                    <a:pt x="6660" y="15890"/>
                  </a:lnTo>
                  <a:lnTo>
                    <a:pt x="6687" y="15869"/>
                  </a:lnTo>
                  <a:lnTo>
                    <a:pt x="6713" y="15847"/>
                  </a:lnTo>
                  <a:lnTo>
                    <a:pt x="6738" y="15823"/>
                  </a:lnTo>
                  <a:lnTo>
                    <a:pt x="6762" y="15800"/>
                  </a:lnTo>
                  <a:lnTo>
                    <a:pt x="6784" y="15778"/>
                  </a:lnTo>
                  <a:lnTo>
                    <a:pt x="6804" y="15756"/>
                  </a:lnTo>
                  <a:lnTo>
                    <a:pt x="6824" y="15733"/>
                  </a:lnTo>
                  <a:lnTo>
                    <a:pt x="6843" y="15710"/>
                  </a:lnTo>
                  <a:lnTo>
                    <a:pt x="6861" y="15686"/>
                  </a:lnTo>
                  <a:lnTo>
                    <a:pt x="6879" y="15661"/>
                  </a:lnTo>
                  <a:lnTo>
                    <a:pt x="6895" y="15635"/>
                  </a:lnTo>
                  <a:lnTo>
                    <a:pt x="6912" y="15610"/>
                  </a:lnTo>
                  <a:lnTo>
                    <a:pt x="6928" y="15584"/>
                  </a:lnTo>
                  <a:lnTo>
                    <a:pt x="6942" y="15557"/>
                  </a:lnTo>
                  <a:lnTo>
                    <a:pt x="6956" y="15530"/>
                  </a:lnTo>
                  <a:lnTo>
                    <a:pt x="6969" y="15501"/>
                  </a:lnTo>
                  <a:lnTo>
                    <a:pt x="6981" y="15473"/>
                  </a:lnTo>
                  <a:lnTo>
                    <a:pt x="6992" y="15445"/>
                  </a:lnTo>
                  <a:lnTo>
                    <a:pt x="7003" y="15416"/>
                  </a:lnTo>
                  <a:lnTo>
                    <a:pt x="7012" y="15386"/>
                  </a:lnTo>
                  <a:lnTo>
                    <a:pt x="7035" y="15317"/>
                  </a:lnTo>
                  <a:lnTo>
                    <a:pt x="7058" y="15249"/>
                  </a:lnTo>
                  <a:lnTo>
                    <a:pt x="7081" y="15181"/>
                  </a:lnTo>
                  <a:lnTo>
                    <a:pt x="7106" y="15113"/>
                  </a:lnTo>
                  <a:lnTo>
                    <a:pt x="7132" y="15047"/>
                  </a:lnTo>
                  <a:lnTo>
                    <a:pt x="7159" y="14980"/>
                  </a:lnTo>
                  <a:lnTo>
                    <a:pt x="7187" y="14915"/>
                  </a:lnTo>
                  <a:lnTo>
                    <a:pt x="7216" y="14850"/>
                  </a:lnTo>
                  <a:lnTo>
                    <a:pt x="7245" y="14784"/>
                  </a:lnTo>
                  <a:lnTo>
                    <a:pt x="7277" y="14721"/>
                  </a:lnTo>
                  <a:lnTo>
                    <a:pt x="7309" y="14657"/>
                  </a:lnTo>
                  <a:lnTo>
                    <a:pt x="7341" y="14593"/>
                  </a:lnTo>
                  <a:lnTo>
                    <a:pt x="7375" y="14531"/>
                  </a:lnTo>
                  <a:lnTo>
                    <a:pt x="7411" y="14468"/>
                  </a:lnTo>
                  <a:lnTo>
                    <a:pt x="7446" y="14407"/>
                  </a:lnTo>
                  <a:lnTo>
                    <a:pt x="7483" y="14346"/>
                  </a:lnTo>
                  <a:lnTo>
                    <a:pt x="7522" y="14284"/>
                  </a:lnTo>
                  <a:lnTo>
                    <a:pt x="7561" y="14224"/>
                  </a:lnTo>
                  <a:lnTo>
                    <a:pt x="7601" y="14165"/>
                  </a:lnTo>
                  <a:lnTo>
                    <a:pt x="7642" y="14104"/>
                  </a:lnTo>
                  <a:lnTo>
                    <a:pt x="7684" y="14046"/>
                  </a:lnTo>
                  <a:lnTo>
                    <a:pt x="7727" y="13987"/>
                  </a:lnTo>
                  <a:lnTo>
                    <a:pt x="7773" y="13929"/>
                  </a:lnTo>
                  <a:lnTo>
                    <a:pt x="7818" y="13871"/>
                  </a:lnTo>
                  <a:lnTo>
                    <a:pt x="7864" y="13814"/>
                  </a:lnTo>
                  <a:lnTo>
                    <a:pt x="7912" y="13756"/>
                  </a:lnTo>
                  <a:lnTo>
                    <a:pt x="7961" y="13700"/>
                  </a:lnTo>
                  <a:lnTo>
                    <a:pt x="8011" y="13644"/>
                  </a:lnTo>
                  <a:lnTo>
                    <a:pt x="8062" y="13588"/>
                  </a:lnTo>
                  <a:lnTo>
                    <a:pt x="8113" y="13532"/>
                  </a:lnTo>
                  <a:lnTo>
                    <a:pt x="8167" y="13478"/>
                  </a:lnTo>
                  <a:lnTo>
                    <a:pt x="8221" y="13422"/>
                  </a:lnTo>
                  <a:lnTo>
                    <a:pt x="8295" y="13350"/>
                  </a:lnTo>
                  <a:lnTo>
                    <a:pt x="8370" y="13278"/>
                  </a:lnTo>
                  <a:lnTo>
                    <a:pt x="8446" y="13208"/>
                  </a:lnTo>
                  <a:lnTo>
                    <a:pt x="8524" y="13139"/>
                  </a:lnTo>
                  <a:lnTo>
                    <a:pt x="8603" y="13070"/>
                  </a:lnTo>
                  <a:lnTo>
                    <a:pt x="8683" y="13003"/>
                  </a:lnTo>
                  <a:lnTo>
                    <a:pt x="8765" y="12936"/>
                  </a:lnTo>
                  <a:lnTo>
                    <a:pt x="8847" y="12871"/>
                  </a:lnTo>
                  <a:lnTo>
                    <a:pt x="8931" y="12806"/>
                  </a:lnTo>
                  <a:lnTo>
                    <a:pt x="9016" y="12741"/>
                  </a:lnTo>
                  <a:lnTo>
                    <a:pt x="9101" y="12678"/>
                  </a:lnTo>
                  <a:lnTo>
                    <a:pt x="9188" y="12615"/>
                  </a:lnTo>
                  <a:lnTo>
                    <a:pt x="9277" y="12553"/>
                  </a:lnTo>
                  <a:lnTo>
                    <a:pt x="9366" y="12491"/>
                  </a:lnTo>
                  <a:lnTo>
                    <a:pt x="9455" y="12430"/>
                  </a:lnTo>
                  <a:lnTo>
                    <a:pt x="9546" y="12369"/>
                  </a:lnTo>
                  <a:lnTo>
                    <a:pt x="9638" y="12309"/>
                  </a:lnTo>
                  <a:lnTo>
                    <a:pt x="9730" y="12249"/>
                  </a:lnTo>
                  <a:lnTo>
                    <a:pt x="9823" y="12190"/>
                  </a:lnTo>
                  <a:lnTo>
                    <a:pt x="9917" y="12131"/>
                  </a:lnTo>
                  <a:lnTo>
                    <a:pt x="10012" y="12072"/>
                  </a:lnTo>
                  <a:lnTo>
                    <a:pt x="10107" y="12014"/>
                  </a:lnTo>
                  <a:lnTo>
                    <a:pt x="10203" y="11956"/>
                  </a:lnTo>
                  <a:lnTo>
                    <a:pt x="10300" y="11897"/>
                  </a:lnTo>
                  <a:lnTo>
                    <a:pt x="10495" y="11781"/>
                  </a:lnTo>
                  <a:lnTo>
                    <a:pt x="10692" y="11665"/>
                  </a:lnTo>
                  <a:lnTo>
                    <a:pt x="10892" y="11549"/>
                  </a:lnTo>
                  <a:lnTo>
                    <a:pt x="11093" y="11432"/>
                  </a:lnTo>
                  <a:lnTo>
                    <a:pt x="11308" y="11309"/>
                  </a:lnTo>
                  <a:lnTo>
                    <a:pt x="11522" y="11183"/>
                  </a:lnTo>
                  <a:lnTo>
                    <a:pt x="11737" y="11056"/>
                  </a:lnTo>
                  <a:lnTo>
                    <a:pt x="11952" y="10929"/>
                  </a:lnTo>
                  <a:lnTo>
                    <a:pt x="12059" y="10864"/>
                  </a:lnTo>
                  <a:lnTo>
                    <a:pt x="12166" y="10799"/>
                  </a:lnTo>
                  <a:lnTo>
                    <a:pt x="12272" y="10732"/>
                  </a:lnTo>
                  <a:lnTo>
                    <a:pt x="12379" y="10666"/>
                  </a:lnTo>
                  <a:lnTo>
                    <a:pt x="12485" y="10599"/>
                  </a:lnTo>
                  <a:lnTo>
                    <a:pt x="12591" y="10530"/>
                  </a:lnTo>
                  <a:lnTo>
                    <a:pt x="12697" y="10462"/>
                  </a:lnTo>
                  <a:lnTo>
                    <a:pt x="12802" y="10392"/>
                  </a:lnTo>
                  <a:lnTo>
                    <a:pt x="12906" y="10321"/>
                  </a:lnTo>
                  <a:lnTo>
                    <a:pt x="13009" y="10249"/>
                  </a:lnTo>
                  <a:lnTo>
                    <a:pt x="13113" y="10177"/>
                  </a:lnTo>
                  <a:lnTo>
                    <a:pt x="13215" y="10104"/>
                  </a:lnTo>
                  <a:lnTo>
                    <a:pt x="13317" y="10029"/>
                  </a:lnTo>
                  <a:lnTo>
                    <a:pt x="13419" y="9954"/>
                  </a:lnTo>
                  <a:lnTo>
                    <a:pt x="13519" y="9876"/>
                  </a:lnTo>
                  <a:lnTo>
                    <a:pt x="13618" y="9799"/>
                  </a:lnTo>
                  <a:lnTo>
                    <a:pt x="13717" y="9719"/>
                  </a:lnTo>
                  <a:lnTo>
                    <a:pt x="13815" y="9639"/>
                  </a:lnTo>
                  <a:lnTo>
                    <a:pt x="13912" y="9556"/>
                  </a:lnTo>
                  <a:lnTo>
                    <a:pt x="14007" y="9473"/>
                  </a:lnTo>
                  <a:lnTo>
                    <a:pt x="14101" y="9388"/>
                  </a:lnTo>
                  <a:lnTo>
                    <a:pt x="14195" y="9302"/>
                  </a:lnTo>
                  <a:lnTo>
                    <a:pt x="14288" y="9214"/>
                  </a:lnTo>
                  <a:lnTo>
                    <a:pt x="14379" y="9125"/>
                  </a:lnTo>
                  <a:lnTo>
                    <a:pt x="14455" y="9047"/>
                  </a:lnTo>
                  <a:lnTo>
                    <a:pt x="14530" y="8970"/>
                  </a:lnTo>
                  <a:lnTo>
                    <a:pt x="14602" y="8891"/>
                  </a:lnTo>
                  <a:lnTo>
                    <a:pt x="14675" y="8813"/>
                  </a:lnTo>
                  <a:lnTo>
                    <a:pt x="14745" y="8734"/>
                  </a:lnTo>
                  <a:lnTo>
                    <a:pt x="14813" y="8653"/>
                  </a:lnTo>
                  <a:lnTo>
                    <a:pt x="14881" y="8573"/>
                  </a:lnTo>
                  <a:lnTo>
                    <a:pt x="14946" y="8491"/>
                  </a:lnTo>
                  <a:lnTo>
                    <a:pt x="15011" y="8410"/>
                  </a:lnTo>
                  <a:lnTo>
                    <a:pt x="15073" y="8327"/>
                  </a:lnTo>
                  <a:lnTo>
                    <a:pt x="15134" y="8244"/>
                  </a:lnTo>
                  <a:lnTo>
                    <a:pt x="15194" y="8160"/>
                  </a:lnTo>
                  <a:lnTo>
                    <a:pt x="15252" y="8076"/>
                  </a:lnTo>
                  <a:lnTo>
                    <a:pt x="15309" y="7990"/>
                  </a:lnTo>
                  <a:lnTo>
                    <a:pt x="15365" y="7905"/>
                  </a:lnTo>
                  <a:lnTo>
                    <a:pt x="15418" y="7818"/>
                  </a:lnTo>
                  <a:lnTo>
                    <a:pt x="15471" y="7731"/>
                  </a:lnTo>
                  <a:lnTo>
                    <a:pt x="15522" y="7643"/>
                  </a:lnTo>
                  <a:lnTo>
                    <a:pt x="15571" y="7555"/>
                  </a:lnTo>
                  <a:lnTo>
                    <a:pt x="15619" y="7465"/>
                  </a:lnTo>
                  <a:lnTo>
                    <a:pt x="15666" y="7375"/>
                  </a:lnTo>
                  <a:lnTo>
                    <a:pt x="15712" y="7284"/>
                  </a:lnTo>
                  <a:lnTo>
                    <a:pt x="15755" y="7192"/>
                  </a:lnTo>
                  <a:lnTo>
                    <a:pt x="15797" y="7100"/>
                  </a:lnTo>
                  <a:lnTo>
                    <a:pt x="15839" y="7007"/>
                  </a:lnTo>
                  <a:lnTo>
                    <a:pt x="15878" y="6913"/>
                  </a:lnTo>
                  <a:lnTo>
                    <a:pt x="15916" y="6818"/>
                  </a:lnTo>
                  <a:lnTo>
                    <a:pt x="15954" y="6723"/>
                  </a:lnTo>
                  <a:lnTo>
                    <a:pt x="15989" y="6626"/>
                  </a:lnTo>
                  <a:lnTo>
                    <a:pt x="16023" y="6530"/>
                  </a:lnTo>
                  <a:lnTo>
                    <a:pt x="16055" y="6431"/>
                  </a:lnTo>
                  <a:lnTo>
                    <a:pt x="16087" y="6332"/>
                  </a:lnTo>
                  <a:lnTo>
                    <a:pt x="16097" y="6299"/>
                  </a:lnTo>
                  <a:lnTo>
                    <a:pt x="16105" y="6265"/>
                  </a:lnTo>
                  <a:lnTo>
                    <a:pt x="16113" y="6232"/>
                  </a:lnTo>
                  <a:lnTo>
                    <a:pt x="16119" y="6198"/>
                  </a:lnTo>
                  <a:lnTo>
                    <a:pt x="16124" y="6163"/>
                  </a:lnTo>
                  <a:lnTo>
                    <a:pt x="16127" y="6129"/>
                  </a:lnTo>
                  <a:lnTo>
                    <a:pt x="16130" y="6095"/>
                  </a:lnTo>
                  <a:lnTo>
                    <a:pt x="16132" y="6062"/>
                  </a:lnTo>
                  <a:lnTo>
                    <a:pt x="16132" y="6028"/>
                  </a:lnTo>
                  <a:lnTo>
                    <a:pt x="16131" y="5993"/>
                  </a:lnTo>
                  <a:lnTo>
                    <a:pt x="16129" y="5960"/>
                  </a:lnTo>
                  <a:lnTo>
                    <a:pt x="16126" y="5926"/>
                  </a:lnTo>
                  <a:lnTo>
                    <a:pt x="16122" y="5893"/>
                  </a:lnTo>
                  <a:lnTo>
                    <a:pt x="16116" y="5860"/>
                  </a:lnTo>
                  <a:lnTo>
                    <a:pt x="16110" y="5826"/>
                  </a:lnTo>
                  <a:lnTo>
                    <a:pt x="16103" y="5793"/>
                  </a:lnTo>
                  <a:lnTo>
                    <a:pt x="16094" y="5761"/>
                  </a:lnTo>
                  <a:lnTo>
                    <a:pt x="16084" y="5729"/>
                  </a:lnTo>
                  <a:lnTo>
                    <a:pt x="16074" y="5697"/>
                  </a:lnTo>
                  <a:lnTo>
                    <a:pt x="16061" y="5664"/>
                  </a:lnTo>
                  <a:lnTo>
                    <a:pt x="16048" y="5633"/>
                  </a:lnTo>
                  <a:lnTo>
                    <a:pt x="16034" y="5603"/>
                  </a:lnTo>
                  <a:lnTo>
                    <a:pt x="16019" y="5573"/>
                  </a:lnTo>
                  <a:lnTo>
                    <a:pt x="16003" y="5543"/>
                  </a:lnTo>
                  <a:lnTo>
                    <a:pt x="15986" y="5514"/>
                  </a:lnTo>
                  <a:lnTo>
                    <a:pt x="15968" y="5484"/>
                  </a:lnTo>
                  <a:lnTo>
                    <a:pt x="15948" y="5456"/>
                  </a:lnTo>
                  <a:lnTo>
                    <a:pt x="15928" y="5429"/>
                  </a:lnTo>
                  <a:lnTo>
                    <a:pt x="15907" y="5402"/>
                  </a:lnTo>
                  <a:lnTo>
                    <a:pt x="15884" y="5375"/>
                  </a:lnTo>
                  <a:lnTo>
                    <a:pt x="15861" y="5350"/>
                  </a:lnTo>
                  <a:lnTo>
                    <a:pt x="15837" y="532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201"/>
            <p:cNvSpPr>
              <a:spLocks noEditPoints="1"/>
            </p:cNvSpPr>
            <p:nvPr/>
          </p:nvSpPr>
          <p:spPr bwMode="auto">
            <a:xfrm>
              <a:off x="3043238" y="4397375"/>
              <a:ext cx="185738" cy="193675"/>
            </a:xfrm>
            <a:custGeom>
              <a:avLst/>
              <a:gdLst>
                <a:gd name="T0" fmla="*/ 3132 w 4362"/>
                <a:gd name="T1" fmla="*/ 3096 h 4518"/>
                <a:gd name="T2" fmla="*/ 2633 w 4362"/>
                <a:gd name="T3" fmla="*/ 2415 h 4518"/>
                <a:gd name="T4" fmla="*/ 3056 w 4362"/>
                <a:gd name="T5" fmla="*/ 2277 h 4518"/>
                <a:gd name="T6" fmla="*/ 3379 w 4362"/>
                <a:gd name="T7" fmla="*/ 2332 h 4518"/>
                <a:gd name="T8" fmla="*/ 3583 w 4362"/>
                <a:gd name="T9" fmla="*/ 2521 h 4518"/>
                <a:gd name="T10" fmla="*/ 3655 w 4362"/>
                <a:gd name="T11" fmla="*/ 2803 h 4518"/>
                <a:gd name="T12" fmla="*/ 1124 w 4362"/>
                <a:gd name="T13" fmla="*/ 2140 h 4518"/>
                <a:gd name="T14" fmla="*/ 801 w 4362"/>
                <a:gd name="T15" fmla="*/ 1993 h 4518"/>
                <a:gd name="T16" fmla="*/ 680 w 4362"/>
                <a:gd name="T17" fmla="*/ 1678 h 4518"/>
                <a:gd name="T18" fmla="*/ 821 w 4362"/>
                <a:gd name="T19" fmla="*/ 1269 h 4518"/>
                <a:gd name="T20" fmla="*/ 1394 w 4362"/>
                <a:gd name="T21" fmla="*/ 1652 h 4518"/>
                <a:gd name="T22" fmla="*/ 1411 w 4362"/>
                <a:gd name="T23" fmla="*/ 2093 h 4518"/>
                <a:gd name="T24" fmla="*/ 3840 w 4362"/>
                <a:gd name="T25" fmla="*/ 1684 h 4518"/>
                <a:gd name="T26" fmla="*/ 3406 w 4362"/>
                <a:gd name="T27" fmla="*/ 1499 h 4518"/>
                <a:gd name="T28" fmla="*/ 2969 w 4362"/>
                <a:gd name="T29" fmla="*/ 1472 h 4518"/>
                <a:gd name="T30" fmla="*/ 2528 w 4362"/>
                <a:gd name="T31" fmla="*/ 1573 h 4518"/>
                <a:gd name="T32" fmla="*/ 1732 w 4362"/>
                <a:gd name="T33" fmla="*/ 1516 h 4518"/>
                <a:gd name="T34" fmla="*/ 1241 w 4362"/>
                <a:gd name="T35" fmla="*/ 847 h 4518"/>
                <a:gd name="T36" fmla="*/ 1571 w 4362"/>
                <a:gd name="T37" fmla="*/ 732 h 4518"/>
                <a:gd name="T38" fmla="*/ 2116 w 4362"/>
                <a:gd name="T39" fmla="*/ 825 h 4518"/>
                <a:gd name="T40" fmla="*/ 2348 w 4362"/>
                <a:gd name="T41" fmla="*/ 801 h 4518"/>
                <a:gd name="T42" fmla="*/ 2491 w 4362"/>
                <a:gd name="T43" fmla="*/ 617 h 4518"/>
                <a:gd name="T44" fmla="*/ 2475 w 4362"/>
                <a:gd name="T45" fmla="*/ 366 h 4518"/>
                <a:gd name="T46" fmla="*/ 2240 w 4362"/>
                <a:gd name="T47" fmla="*/ 108 h 4518"/>
                <a:gd name="T48" fmla="*/ 1861 w 4362"/>
                <a:gd name="T49" fmla="*/ 2 h 4518"/>
                <a:gd name="T50" fmla="*/ 1447 w 4362"/>
                <a:gd name="T51" fmla="*/ 51 h 4518"/>
                <a:gd name="T52" fmla="*/ 1028 w 4362"/>
                <a:gd name="T53" fmla="*/ 241 h 4518"/>
                <a:gd name="T54" fmla="*/ 593 w 4362"/>
                <a:gd name="T55" fmla="*/ 342 h 4518"/>
                <a:gd name="T56" fmla="*/ 417 w 4362"/>
                <a:gd name="T57" fmla="*/ 344 h 4518"/>
                <a:gd name="T58" fmla="*/ 317 w 4362"/>
                <a:gd name="T59" fmla="*/ 504 h 4518"/>
                <a:gd name="T60" fmla="*/ 456 w 4362"/>
                <a:gd name="T61" fmla="*/ 721 h 4518"/>
                <a:gd name="T62" fmla="*/ 211 w 4362"/>
                <a:gd name="T63" fmla="*/ 1149 h 4518"/>
                <a:gd name="T64" fmla="*/ 34 w 4362"/>
                <a:gd name="T65" fmla="*/ 1621 h 4518"/>
                <a:gd name="T66" fmla="*/ 10 w 4362"/>
                <a:gd name="T67" fmla="*/ 2070 h 4518"/>
                <a:gd name="T68" fmla="*/ 158 w 4362"/>
                <a:gd name="T69" fmla="*/ 2459 h 4518"/>
                <a:gd name="T70" fmla="*/ 474 w 4362"/>
                <a:gd name="T71" fmla="*/ 2756 h 4518"/>
                <a:gd name="T72" fmla="*/ 828 w 4362"/>
                <a:gd name="T73" fmla="*/ 2905 h 4518"/>
                <a:gd name="T74" fmla="*/ 1261 w 4362"/>
                <a:gd name="T75" fmla="*/ 2929 h 4518"/>
                <a:gd name="T76" fmla="*/ 2177 w 4362"/>
                <a:gd name="T77" fmla="*/ 2653 h 4518"/>
                <a:gd name="T78" fmla="*/ 2973 w 4362"/>
                <a:gd name="T79" fmla="*/ 3437 h 4518"/>
                <a:gd name="T80" fmla="*/ 2902 w 4362"/>
                <a:gd name="T81" fmla="*/ 3773 h 4518"/>
                <a:gd name="T82" fmla="*/ 2620 w 4362"/>
                <a:gd name="T83" fmla="*/ 3814 h 4518"/>
                <a:gd name="T84" fmla="*/ 2301 w 4362"/>
                <a:gd name="T85" fmla="*/ 3676 h 4518"/>
                <a:gd name="T86" fmla="*/ 1951 w 4362"/>
                <a:gd name="T87" fmla="*/ 3525 h 4518"/>
                <a:gd name="T88" fmla="*/ 1747 w 4362"/>
                <a:gd name="T89" fmla="*/ 3591 h 4518"/>
                <a:gd name="T90" fmla="*/ 1591 w 4362"/>
                <a:gd name="T91" fmla="*/ 3790 h 4518"/>
                <a:gd name="T92" fmla="*/ 1619 w 4362"/>
                <a:gd name="T93" fmla="*/ 4034 h 4518"/>
                <a:gd name="T94" fmla="*/ 1834 w 4362"/>
                <a:gd name="T95" fmla="*/ 4277 h 4518"/>
                <a:gd name="T96" fmla="*/ 2170 w 4362"/>
                <a:gd name="T97" fmla="*/ 4454 h 4518"/>
                <a:gd name="T98" fmla="*/ 2588 w 4362"/>
                <a:gd name="T99" fmla="*/ 4518 h 4518"/>
                <a:gd name="T100" fmla="*/ 3057 w 4362"/>
                <a:gd name="T101" fmla="*/ 4420 h 4518"/>
                <a:gd name="T102" fmla="*/ 3543 w 4362"/>
                <a:gd name="T103" fmla="*/ 4094 h 4518"/>
                <a:gd name="T104" fmla="*/ 3921 w 4362"/>
                <a:gd name="T105" fmla="*/ 4346 h 4518"/>
                <a:gd name="T106" fmla="*/ 4078 w 4362"/>
                <a:gd name="T107" fmla="*/ 4315 h 4518"/>
                <a:gd name="T108" fmla="*/ 4164 w 4362"/>
                <a:gd name="T109" fmla="*/ 4161 h 4518"/>
                <a:gd name="T110" fmla="*/ 4000 w 4362"/>
                <a:gd name="T111" fmla="*/ 3928 h 4518"/>
                <a:gd name="T112" fmla="*/ 4060 w 4362"/>
                <a:gd name="T113" fmla="*/ 3466 h 4518"/>
                <a:gd name="T114" fmla="*/ 4292 w 4362"/>
                <a:gd name="T115" fmla="*/ 2963 h 4518"/>
                <a:gd name="T116" fmla="*/ 4361 w 4362"/>
                <a:gd name="T117" fmla="*/ 2501 h 4518"/>
                <a:gd name="T118" fmla="*/ 4260 w 4362"/>
                <a:gd name="T119" fmla="*/ 2107 h 4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62" h="4518">
                  <a:moveTo>
                    <a:pt x="3555" y="3147"/>
                  </a:moveTo>
                  <a:lnTo>
                    <a:pt x="3538" y="3178"/>
                  </a:lnTo>
                  <a:lnTo>
                    <a:pt x="3520" y="3209"/>
                  </a:lnTo>
                  <a:lnTo>
                    <a:pt x="3501" y="3238"/>
                  </a:lnTo>
                  <a:lnTo>
                    <a:pt x="3481" y="3266"/>
                  </a:lnTo>
                  <a:lnTo>
                    <a:pt x="3461" y="3293"/>
                  </a:lnTo>
                  <a:lnTo>
                    <a:pt x="3441" y="3319"/>
                  </a:lnTo>
                  <a:lnTo>
                    <a:pt x="3419" y="3345"/>
                  </a:lnTo>
                  <a:lnTo>
                    <a:pt x="3397" y="3371"/>
                  </a:lnTo>
                  <a:lnTo>
                    <a:pt x="3343" y="3316"/>
                  </a:lnTo>
                  <a:lnTo>
                    <a:pt x="3291" y="3262"/>
                  </a:lnTo>
                  <a:lnTo>
                    <a:pt x="3237" y="3208"/>
                  </a:lnTo>
                  <a:lnTo>
                    <a:pt x="3185" y="3151"/>
                  </a:lnTo>
                  <a:lnTo>
                    <a:pt x="3132" y="3096"/>
                  </a:lnTo>
                  <a:lnTo>
                    <a:pt x="3079" y="3040"/>
                  </a:lnTo>
                  <a:lnTo>
                    <a:pt x="3026" y="2982"/>
                  </a:lnTo>
                  <a:lnTo>
                    <a:pt x="2973" y="2925"/>
                  </a:lnTo>
                  <a:lnTo>
                    <a:pt x="2920" y="2867"/>
                  </a:lnTo>
                  <a:lnTo>
                    <a:pt x="2867" y="2808"/>
                  </a:lnTo>
                  <a:lnTo>
                    <a:pt x="2814" y="2750"/>
                  </a:lnTo>
                  <a:lnTo>
                    <a:pt x="2762" y="2690"/>
                  </a:lnTo>
                  <a:lnTo>
                    <a:pt x="2708" y="2631"/>
                  </a:lnTo>
                  <a:lnTo>
                    <a:pt x="2656" y="2572"/>
                  </a:lnTo>
                  <a:lnTo>
                    <a:pt x="2602" y="2511"/>
                  </a:lnTo>
                  <a:lnTo>
                    <a:pt x="2550" y="2452"/>
                  </a:lnTo>
                  <a:lnTo>
                    <a:pt x="2577" y="2440"/>
                  </a:lnTo>
                  <a:lnTo>
                    <a:pt x="2604" y="2427"/>
                  </a:lnTo>
                  <a:lnTo>
                    <a:pt x="2633" y="2415"/>
                  </a:lnTo>
                  <a:lnTo>
                    <a:pt x="2661" y="2403"/>
                  </a:lnTo>
                  <a:lnTo>
                    <a:pt x="2690" y="2390"/>
                  </a:lnTo>
                  <a:lnTo>
                    <a:pt x="2719" y="2377"/>
                  </a:lnTo>
                  <a:lnTo>
                    <a:pt x="2748" y="2365"/>
                  </a:lnTo>
                  <a:lnTo>
                    <a:pt x="2779" y="2351"/>
                  </a:lnTo>
                  <a:lnTo>
                    <a:pt x="2810" y="2339"/>
                  </a:lnTo>
                  <a:lnTo>
                    <a:pt x="2840" y="2328"/>
                  </a:lnTo>
                  <a:lnTo>
                    <a:pt x="2871" y="2318"/>
                  </a:lnTo>
                  <a:lnTo>
                    <a:pt x="2902" y="2308"/>
                  </a:lnTo>
                  <a:lnTo>
                    <a:pt x="2932" y="2300"/>
                  </a:lnTo>
                  <a:lnTo>
                    <a:pt x="2963" y="2293"/>
                  </a:lnTo>
                  <a:lnTo>
                    <a:pt x="2993" y="2286"/>
                  </a:lnTo>
                  <a:lnTo>
                    <a:pt x="3025" y="2281"/>
                  </a:lnTo>
                  <a:lnTo>
                    <a:pt x="3056" y="2277"/>
                  </a:lnTo>
                  <a:lnTo>
                    <a:pt x="3087" y="2274"/>
                  </a:lnTo>
                  <a:lnTo>
                    <a:pt x="3119" y="2273"/>
                  </a:lnTo>
                  <a:lnTo>
                    <a:pt x="3149" y="2274"/>
                  </a:lnTo>
                  <a:lnTo>
                    <a:pt x="3180" y="2276"/>
                  </a:lnTo>
                  <a:lnTo>
                    <a:pt x="3211" y="2280"/>
                  </a:lnTo>
                  <a:lnTo>
                    <a:pt x="3243" y="2285"/>
                  </a:lnTo>
                  <a:lnTo>
                    <a:pt x="3274" y="2292"/>
                  </a:lnTo>
                  <a:lnTo>
                    <a:pt x="3289" y="2296"/>
                  </a:lnTo>
                  <a:lnTo>
                    <a:pt x="3304" y="2300"/>
                  </a:lnTo>
                  <a:lnTo>
                    <a:pt x="3319" y="2306"/>
                  </a:lnTo>
                  <a:lnTo>
                    <a:pt x="3334" y="2311"/>
                  </a:lnTo>
                  <a:lnTo>
                    <a:pt x="3349" y="2318"/>
                  </a:lnTo>
                  <a:lnTo>
                    <a:pt x="3364" y="2325"/>
                  </a:lnTo>
                  <a:lnTo>
                    <a:pt x="3379" y="2332"/>
                  </a:lnTo>
                  <a:lnTo>
                    <a:pt x="3393" y="2340"/>
                  </a:lnTo>
                  <a:lnTo>
                    <a:pt x="3408" y="2349"/>
                  </a:lnTo>
                  <a:lnTo>
                    <a:pt x="3422" y="2359"/>
                  </a:lnTo>
                  <a:lnTo>
                    <a:pt x="3436" y="2369"/>
                  </a:lnTo>
                  <a:lnTo>
                    <a:pt x="3450" y="2379"/>
                  </a:lnTo>
                  <a:lnTo>
                    <a:pt x="3463" y="2390"/>
                  </a:lnTo>
                  <a:lnTo>
                    <a:pt x="3477" y="2401"/>
                  </a:lnTo>
                  <a:lnTo>
                    <a:pt x="3492" y="2413"/>
                  </a:lnTo>
                  <a:lnTo>
                    <a:pt x="3505" y="2426"/>
                  </a:lnTo>
                  <a:lnTo>
                    <a:pt x="3530" y="2453"/>
                  </a:lnTo>
                  <a:lnTo>
                    <a:pt x="3553" y="2480"/>
                  </a:lnTo>
                  <a:lnTo>
                    <a:pt x="3564" y="2493"/>
                  </a:lnTo>
                  <a:lnTo>
                    <a:pt x="3573" y="2507"/>
                  </a:lnTo>
                  <a:lnTo>
                    <a:pt x="3583" y="2521"/>
                  </a:lnTo>
                  <a:lnTo>
                    <a:pt x="3591" y="2535"/>
                  </a:lnTo>
                  <a:lnTo>
                    <a:pt x="3599" y="2549"/>
                  </a:lnTo>
                  <a:lnTo>
                    <a:pt x="3608" y="2563"/>
                  </a:lnTo>
                  <a:lnTo>
                    <a:pt x="3615" y="2578"/>
                  </a:lnTo>
                  <a:lnTo>
                    <a:pt x="3621" y="2592"/>
                  </a:lnTo>
                  <a:lnTo>
                    <a:pt x="3626" y="2606"/>
                  </a:lnTo>
                  <a:lnTo>
                    <a:pt x="3631" y="2621"/>
                  </a:lnTo>
                  <a:lnTo>
                    <a:pt x="3635" y="2635"/>
                  </a:lnTo>
                  <a:lnTo>
                    <a:pt x="3639" y="2650"/>
                  </a:lnTo>
                  <a:lnTo>
                    <a:pt x="3645" y="2680"/>
                  </a:lnTo>
                  <a:lnTo>
                    <a:pt x="3650" y="2711"/>
                  </a:lnTo>
                  <a:lnTo>
                    <a:pt x="3653" y="2742"/>
                  </a:lnTo>
                  <a:lnTo>
                    <a:pt x="3655" y="2772"/>
                  </a:lnTo>
                  <a:lnTo>
                    <a:pt x="3655" y="2803"/>
                  </a:lnTo>
                  <a:lnTo>
                    <a:pt x="3653" y="2833"/>
                  </a:lnTo>
                  <a:lnTo>
                    <a:pt x="3650" y="2865"/>
                  </a:lnTo>
                  <a:lnTo>
                    <a:pt x="3646" y="2896"/>
                  </a:lnTo>
                  <a:lnTo>
                    <a:pt x="3640" y="2927"/>
                  </a:lnTo>
                  <a:lnTo>
                    <a:pt x="3632" y="2958"/>
                  </a:lnTo>
                  <a:lnTo>
                    <a:pt x="3623" y="2989"/>
                  </a:lnTo>
                  <a:lnTo>
                    <a:pt x="3613" y="3021"/>
                  </a:lnTo>
                  <a:lnTo>
                    <a:pt x="3600" y="3053"/>
                  </a:lnTo>
                  <a:lnTo>
                    <a:pt x="3586" y="3084"/>
                  </a:lnTo>
                  <a:lnTo>
                    <a:pt x="3571" y="3116"/>
                  </a:lnTo>
                  <a:lnTo>
                    <a:pt x="3555" y="3147"/>
                  </a:lnTo>
                  <a:close/>
                  <a:moveTo>
                    <a:pt x="1177" y="2140"/>
                  </a:moveTo>
                  <a:lnTo>
                    <a:pt x="1150" y="2141"/>
                  </a:lnTo>
                  <a:lnTo>
                    <a:pt x="1124" y="2140"/>
                  </a:lnTo>
                  <a:lnTo>
                    <a:pt x="1099" y="2138"/>
                  </a:lnTo>
                  <a:lnTo>
                    <a:pt x="1074" y="2135"/>
                  </a:lnTo>
                  <a:lnTo>
                    <a:pt x="1049" y="2130"/>
                  </a:lnTo>
                  <a:lnTo>
                    <a:pt x="1024" y="2124"/>
                  </a:lnTo>
                  <a:lnTo>
                    <a:pt x="1000" y="2117"/>
                  </a:lnTo>
                  <a:lnTo>
                    <a:pt x="976" y="2109"/>
                  </a:lnTo>
                  <a:lnTo>
                    <a:pt x="953" y="2099"/>
                  </a:lnTo>
                  <a:lnTo>
                    <a:pt x="931" y="2088"/>
                  </a:lnTo>
                  <a:lnTo>
                    <a:pt x="907" y="2076"/>
                  </a:lnTo>
                  <a:lnTo>
                    <a:pt x="885" y="2062"/>
                  </a:lnTo>
                  <a:lnTo>
                    <a:pt x="864" y="2047"/>
                  </a:lnTo>
                  <a:lnTo>
                    <a:pt x="843" y="2031"/>
                  </a:lnTo>
                  <a:lnTo>
                    <a:pt x="822" y="2012"/>
                  </a:lnTo>
                  <a:lnTo>
                    <a:pt x="801" y="1993"/>
                  </a:lnTo>
                  <a:lnTo>
                    <a:pt x="784" y="1977"/>
                  </a:lnTo>
                  <a:lnTo>
                    <a:pt x="769" y="1959"/>
                  </a:lnTo>
                  <a:lnTo>
                    <a:pt x="755" y="1940"/>
                  </a:lnTo>
                  <a:lnTo>
                    <a:pt x="742" y="1920"/>
                  </a:lnTo>
                  <a:lnTo>
                    <a:pt x="730" y="1900"/>
                  </a:lnTo>
                  <a:lnTo>
                    <a:pt x="720" y="1878"/>
                  </a:lnTo>
                  <a:lnTo>
                    <a:pt x="711" y="1856"/>
                  </a:lnTo>
                  <a:lnTo>
                    <a:pt x="703" y="1831"/>
                  </a:lnTo>
                  <a:lnTo>
                    <a:pt x="696" y="1807"/>
                  </a:lnTo>
                  <a:lnTo>
                    <a:pt x="690" y="1783"/>
                  </a:lnTo>
                  <a:lnTo>
                    <a:pt x="686" y="1758"/>
                  </a:lnTo>
                  <a:lnTo>
                    <a:pt x="683" y="1732"/>
                  </a:lnTo>
                  <a:lnTo>
                    <a:pt x="681" y="1705"/>
                  </a:lnTo>
                  <a:lnTo>
                    <a:pt x="680" y="1678"/>
                  </a:lnTo>
                  <a:lnTo>
                    <a:pt x="681" y="1650"/>
                  </a:lnTo>
                  <a:lnTo>
                    <a:pt x="684" y="1622"/>
                  </a:lnTo>
                  <a:lnTo>
                    <a:pt x="687" y="1593"/>
                  </a:lnTo>
                  <a:lnTo>
                    <a:pt x="691" y="1564"/>
                  </a:lnTo>
                  <a:lnTo>
                    <a:pt x="698" y="1536"/>
                  </a:lnTo>
                  <a:lnTo>
                    <a:pt x="705" y="1507"/>
                  </a:lnTo>
                  <a:lnTo>
                    <a:pt x="715" y="1476"/>
                  </a:lnTo>
                  <a:lnTo>
                    <a:pt x="725" y="1447"/>
                  </a:lnTo>
                  <a:lnTo>
                    <a:pt x="738" y="1418"/>
                  </a:lnTo>
                  <a:lnTo>
                    <a:pt x="752" y="1388"/>
                  </a:lnTo>
                  <a:lnTo>
                    <a:pt x="766" y="1358"/>
                  </a:lnTo>
                  <a:lnTo>
                    <a:pt x="783" y="1328"/>
                  </a:lnTo>
                  <a:lnTo>
                    <a:pt x="802" y="1298"/>
                  </a:lnTo>
                  <a:lnTo>
                    <a:pt x="821" y="1269"/>
                  </a:lnTo>
                  <a:lnTo>
                    <a:pt x="842" y="1240"/>
                  </a:lnTo>
                  <a:lnTo>
                    <a:pt x="865" y="1210"/>
                  </a:lnTo>
                  <a:lnTo>
                    <a:pt x="889" y="1181"/>
                  </a:lnTo>
                  <a:lnTo>
                    <a:pt x="915" y="1152"/>
                  </a:lnTo>
                  <a:lnTo>
                    <a:pt x="963" y="1200"/>
                  </a:lnTo>
                  <a:lnTo>
                    <a:pt x="1011" y="1248"/>
                  </a:lnTo>
                  <a:lnTo>
                    <a:pt x="1060" y="1297"/>
                  </a:lnTo>
                  <a:lnTo>
                    <a:pt x="1107" y="1347"/>
                  </a:lnTo>
                  <a:lnTo>
                    <a:pt x="1154" y="1397"/>
                  </a:lnTo>
                  <a:lnTo>
                    <a:pt x="1203" y="1447"/>
                  </a:lnTo>
                  <a:lnTo>
                    <a:pt x="1250" y="1497"/>
                  </a:lnTo>
                  <a:lnTo>
                    <a:pt x="1299" y="1549"/>
                  </a:lnTo>
                  <a:lnTo>
                    <a:pt x="1346" y="1600"/>
                  </a:lnTo>
                  <a:lnTo>
                    <a:pt x="1394" y="1652"/>
                  </a:lnTo>
                  <a:lnTo>
                    <a:pt x="1442" y="1705"/>
                  </a:lnTo>
                  <a:lnTo>
                    <a:pt x="1490" y="1758"/>
                  </a:lnTo>
                  <a:lnTo>
                    <a:pt x="1538" y="1810"/>
                  </a:lnTo>
                  <a:lnTo>
                    <a:pt x="1586" y="1864"/>
                  </a:lnTo>
                  <a:lnTo>
                    <a:pt x="1633" y="1918"/>
                  </a:lnTo>
                  <a:lnTo>
                    <a:pt x="1682" y="1971"/>
                  </a:lnTo>
                  <a:lnTo>
                    <a:pt x="1645" y="1990"/>
                  </a:lnTo>
                  <a:lnTo>
                    <a:pt x="1610" y="2008"/>
                  </a:lnTo>
                  <a:lnTo>
                    <a:pt x="1575" y="2026"/>
                  </a:lnTo>
                  <a:lnTo>
                    <a:pt x="1541" y="2042"/>
                  </a:lnTo>
                  <a:lnTo>
                    <a:pt x="1507" y="2057"/>
                  </a:lnTo>
                  <a:lnTo>
                    <a:pt x="1474" y="2070"/>
                  </a:lnTo>
                  <a:lnTo>
                    <a:pt x="1442" y="2082"/>
                  </a:lnTo>
                  <a:lnTo>
                    <a:pt x="1411" y="2093"/>
                  </a:lnTo>
                  <a:lnTo>
                    <a:pt x="1379" y="2103"/>
                  </a:lnTo>
                  <a:lnTo>
                    <a:pt x="1348" y="2112"/>
                  </a:lnTo>
                  <a:lnTo>
                    <a:pt x="1319" y="2120"/>
                  </a:lnTo>
                  <a:lnTo>
                    <a:pt x="1289" y="2126"/>
                  </a:lnTo>
                  <a:lnTo>
                    <a:pt x="1260" y="2131"/>
                  </a:lnTo>
                  <a:lnTo>
                    <a:pt x="1232" y="2135"/>
                  </a:lnTo>
                  <a:lnTo>
                    <a:pt x="1204" y="2138"/>
                  </a:lnTo>
                  <a:lnTo>
                    <a:pt x="1177" y="2140"/>
                  </a:lnTo>
                  <a:close/>
                  <a:moveTo>
                    <a:pt x="3995" y="1799"/>
                  </a:moveTo>
                  <a:lnTo>
                    <a:pt x="3964" y="1774"/>
                  </a:lnTo>
                  <a:lnTo>
                    <a:pt x="3933" y="1750"/>
                  </a:lnTo>
                  <a:lnTo>
                    <a:pt x="3903" y="1727"/>
                  </a:lnTo>
                  <a:lnTo>
                    <a:pt x="3872" y="1705"/>
                  </a:lnTo>
                  <a:lnTo>
                    <a:pt x="3840" y="1684"/>
                  </a:lnTo>
                  <a:lnTo>
                    <a:pt x="3810" y="1663"/>
                  </a:lnTo>
                  <a:lnTo>
                    <a:pt x="3779" y="1644"/>
                  </a:lnTo>
                  <a:lnTo>
                    <a:pt x="3748" y="1626"/>
                  </a:lnTo>
                  <a:lnTo>
                    <a:pt x="3716" y="1610"/>
                  </a:lnTo>
                  <a:lnTo>
                    <a:pt x="3686" y="1594"/>
                  </a:lnTo>
                  <a:lnTo>
                    <a:pt x="3655" y="1579"/>
                  </a:lnTo>
                  <a:lnTo>
                    <a:pt x="3624" y="1566"/>
                  </a:lnTo>
                  <a:lnTo>
                    <a:pt x="3592" y="1554"/>
                  </a:lnTo>
                  <a:lnTo>
                    <a:pt x="3561" y="1542"/>
                  </a:lnTo>
                  <a:lnTo>
                    <a:pt x="3530" y="1532"/>
                  </a:lnTo>
                  <a:lnTo>
                    <a:pt x="3499" y="1523"/>
                  </a:lnTo>
                  <a:lnTo>
                    <a:pt x="3468" y="1515"/>
                  </a:lnTo>
                  <a:lnTo>
                    <a:pt x="3437" y="1507"/>
                  </a:lnTo>
                  <a:lnTo>
                    <a:pt x="3406" y="1499"/>
                  </a:lnTo>
                  <a:lnTo>
                    <a:pt x="3375" y="1493"/>
                  </a:lnTo>
                  <a:lnTo>
                    <a:pt x="3344" y="1487"/>
                  </a:lnTo>
                  <a:lnTo>
                    <a:pt x="3313" y="1482"/>
                  </a:lnTo>
                  <a:lnTo>
                    <a:pt x="3282" y="1478"/>
                  </a:lnTo>
                  <a:lnTo>
                    <a:pt x="3251" y="1474"/>
                  </a:lnTo>
                  <a:lnTo>
                    <a:pt x="3219" y="1471"/>
                  </a:lnTo>
                  <a:lnTo>
                    <a:pt x="3188" y="1469"/>
                  </a:lnTo>
                  <a:lnTo>
                    <a:pt x="3157" y="1467"/>
                  </a:lnTo>
                  <a:lnTo>
                    <a:pt x="3126" y="1466"/>
                  </a:lnTo>
                  <a:lnTo>
                    <a:pt x="3094" y="1466"/>
                  </a:lnTo>
                  <a:lnTo>
                    <a:pt x="3063" y="1466"/>
                  </a:lnTo>
                  <a:lnTo>
                    <a:pt x="3032" y="1467"/>
                  </a:lnTo>
                  <a:lnTo>
                    <a:pt x="3001" y="1469"/>
                  </a:lnTo>
                  <a:lnTo>
                    <a:pt x="2969" y="1472"/>
                  </a:lnTo>
                  <a:lnTo>
                    <a:pt x="2938" y="1475"/>
                  </a:lnTo>
                  <a:lnTo>
                    <a:pt x="2907" y="1479"/>
                  </a:lnTo>
                  <a:lnTo>
                    <a:pt x="2876" y="1483"/>
                  </a:lnTo>
                  <a:lnTo>
                    <a:pt x="2844" y="1488"/>
                  </a:lnTo>
                  <a:lnTo>
                    <a:pt x="2813" y="1494"/>
                  </a:lnTo>
                  <a:lnTo>
                    <a:pt x="2782" y="1500"/>
                  </a:lnTo>
                  <a:lnTo>
                    <a:pt x="2751" y="1508"/>
                  </a:lnTo>
                  <a:lnTo>
                    <a:pt x="2718" y="1515"/>
                  </a:lnTo>
                  <a:lnTo>
                    <a:pt x="2687" y="1523"/>
                  </a:lnTo>
                  <a:lnTo>
                    <a:pt x="2655" y="1532"/>
                  </a:lnTo>
                  <a:lnTo>
                    <a:pt x="2623" y="1541"/>
                  </a:lnTo>
                  <a:lnTo>
                    <a:pt x="2591" y="1551"/>
                  </a:lnTo>
                  <a:lnTo>
                    <a:pt x="2560" y="1562"/>
                  </a:lnTo>
                  <a:lnTo>
                    <a:pt x="2528" y="1573"/>
                  </a:lnTo>
                  <a:lnTo>
                    <a:pt x="2496" y="1585"/>
                  </a:lnTo>
                  <a:lnTo>
                    <a:pt x="2433" y="1609"/>
                  </a:lnTo>
                  <a:lnTo>
                    <a:pt x="2369" y="1635"/>
                  </a:lnTo>
                  <a:lnTo>
                    <a:pt x="2306" y="1661"/>
                  </a:lnTo>
                  <a:lnTo>
                    <a:pt x="2241" y="1688"/>
                  </a:lnTo>
                  <a:lnTo>
                    <a:pt x="2178" y="1716"/>
                  </a:lnTo>
                  <a:lnTo>
                    <a:pt x="2114" y="1744"/>
                  </a:lnTo>
                  <a:lnTo>
                    <a:pt x="2050" y="1774"/>
                  </a:lnTo>
                  <a:lnTo>
                    <a:pt x="1986" y="1804"/>
                  </a:lnTo>
                  <a:lnTo>
                    <a:pt x="1935" y="1746"/>
                  </a:lnTo>
                  <a:lnTo>
                    <a:pt x="1884" y="1689"/>
                  </a:lnTo>
                  <a:lnTo>
                    <a:pt x="1833" y="1630"/>
                  </a:lnTo>
                  <a:lnTo>
                    <a:pt x="1783" y="1573"/>
                  </a:lnTo>
                  <a:lnTo>
                    <a:pt x="1732" y="1516"/>
                  </a:lnTo>
                  <a:lnTo>
                    <a:pt x="1681" y="1458"/>
                  </a:lnTo>
                  <a:lnTo>
                    <a:pt x="1630" y="1401"/>
                  </a:lnTo>
                  <a:lnTo>
                    <a:pt x="1580" y="1344"/>
                  </a:lnTo>
                  <a:lnTo>
                    <a:pt x="1529" y="1287"/>
                  </a:lnTo>
                  <a:lnTo>
                    <a:pt x="1478" y="1231"/>
                  </a:lnTo>
                  <a:lnTo>
                    <a:pt x="1428" y="1176"/>
                  </a:lnTo>
                  <a:lnTo>
                    <a:pt x="1376" y="1120"/>
                  </a:lnTo>
                  <a:lnTo>
                    <a:pt x="1326" y="1065"/>
                  </a:lnTo>
                  <a:lnTo>
                    <a:pt x="1274" y="1011"/>
                  </a:lnTo>
                  <a:lnTo>
                    <a:pt x="1224" y="956"/>
                  </a:lnTo>
                  <a:lnTo>
                    <a:pt x="1174" y="903"/>
                  </a:lnTo>
                  <a:lnTo>
                    <a:pt x="1196" y="883"/>
                  </a:lnTo>
                  <a:lnTo>
                    <a:pt x="1219" y="864"/>
                  </a:lnTo>
                  <a:lnTo>
                    <a:pt x="1241" y="847"/>
                  </a:lnTo>
                  <a:lnTo>
                    <a:pt x="1264" y="830"/>
                  </a:lnTo>
                  <a:lnTo>
                    <a:pt x="1287" y="815"/>
                  </a:lnTo>
                  <a:lnTo>
                    <a:pt x="1309" y="801"/>
                  </a:lnTo>
                  <a:lnTo>
                    <a:pt x="1331" y="789"/>
                  </a:lnTo>
                  <a:lnTo>
                    <a:pt x="1353" y="777"/>
                  </a:lnTo>
                  <a:lnTo>
                    <a:pt x="1375" y="768"/>
                  </a:lnTo>
                  <a:lnTo>
                    <a:pt x="1397" y="759"/>
                  </a:lnTo>
                  <a:lnTo>
                    <a:pt x="1420" y="751"/>
                  </a:lnTo>
                  <a:lnTo>
                    <a:pt x="1442" y="745"/>
                  </a:lnTo>
                  <a:lnTo>
                    <a:pt x="1463" y="740"/>
                  </a:lnTo>
                  <a:lnTo>
                    <a:pt x="1485" y="737"/>
                  </a:lnTo>
                  <a:lnTo>
                    <a:pt x="1506" y="734"/>
                  </a:lnTo>
                  <a:lnTo>
                    <a:pt x="1527" y="733"/>
                  </a:lnTo>
                  <a:lnTo>
                    <a:pt x="1571" y="732"/>
                  </a:lnTo>
                  <a:lnTo>
                    <a:pt x="1613" y="732"/>
                  </a:lnTo>
                  <a:lnTo>
                    <a:pt x="1655" y="734"/>
                  </a:lnTo>
                  <a:lnTo>
                    <a:pt x="1696" y="737"/>
                  </a:lnTo>
                  <a:lnTo>
                    <a:pt x="1737" y="742"/>
                  </a:lnTo>
                  <a:lnTo>
                    <a:pt x="1778" y="749"/>
                  </a:lnTo>
                  <a:lnTo>
                    <a:pt x="1817" y="757"/>
                  </a:lnTo>
                  <a:lnTo>
                    <a:pt x="1856" y="766"/>
                  </a:lnTo>
                  <a:lnTo>
                    <a:pt x="1897" y="776"/>
                  </a:lnTo>
                  <a:lnTo>
                    <a:pt x="1935" y="785"/>
                  </a:lnTo>
                  <a:lnTo>
                    <a:pt x="1972" y="794"/>
                  </a:lnTo>
                  <a:lnTo>
                    <a:pt x="2009" y="802"/>
                  </a:lnTo>
                  <a:lnTo>
                    <a:pt x="2046" y="810"/>
                  </a:lnTo>
                  <a:lnTo>
                    <a:pt x="2081" y="818"/>
                  </a:lnTo>
                  <a:lnTo>
                    <a:pt x="2116" y="825"/>
                  </a:lnTo>
                  <a:lnTo>
                    <a:pt x="2151" y="833"/>
                  </a:lnTo>
                  <a:lnTo>
                    <a:pt x="2167" y="836"/>
                  </a:lnTo>
                  <a:lnTo>
                    <a:pt x="2184" y="838"/>
                  </a:lnTo>
                  <a:lnTo>
                    <a:pt x="2200" y="839"/>
                  </a:lnTo>
                  <a:lnTo>
                    <a:pt x="2216" y="840"/>
                  </a:lnTo>
                  <a:lnTo>
                    <a:pt x="2231" y="839"/>
                  </a:lnTo>
                  <a:lnTo>
                    <a:pt x="2247" y="837"/>
                  </a:lnTo>
                  <a:lnTo>
                    <a:pt x="2263" y="835"/>
                  </a:lnTo>
                  <a:lnTo>
                    <a:pt x="2278" y="832"/>
                  </a:lnTo>
                  <a:lnTo>
                    <a:pt x="2292" y="827"/>
                  </a:lnTo>
                  <a:lnTo>
                    <a:pt x="2307" y="822"/>
                  </a:lnTo>
                  <a:lnTo>
                    <a:pt x="2321" y="816"/>
                  </a:lnTo>
                  <a:lnTo>
                    <a:pt x="2335" y="809"/>
                  </a:lnTo>
                  <a:lnTo>
                    <a:pt x="2348" y="801"/>
                  </a:lnTo>
                  <a:lnTo>
                    <a:pt x="2362" y="792"/>
                  </a:lnTo>
                  <a:lnTo>
                    <a:pt x="2375" y="783"/>
                  </a:lnTo>
                  <a:lnTo>
                    <a:pt x="2389" y="773"/>
                  </a:lnTo>
                  <a:lnTo>
                    <a:pt x="2402" y="761"/>
                  </a:lnTo>
                  <a:lnTo>
                    <a:pt x="2414" y="748"/>
                  </a:lnTo>
                  <a:lnTo>
                    <a:pt x="2426" y="735"/>
                  </a:lnTo>
                  <a:lnTo>
                    <a:pt x="2437" y="722"/>
                  </a:lnTo>
                  <a:lnTo>
                    <a:pt x="2447" y="709"/>
                  </a:lnTo>
                  <a:lnTo>
                    <a:pt x="2456" y="695"/>
                  </a:lnTo>
                  <a:lnTo>
                    <a:pt x="2465" y="680"/>
                  </a:lnTo>
                  <a:lnTo>
                    <a:pt x="2473" y="665"/>
                  </a:lnTo>
                  <a:lnTo>
                    <a:pt x="2480" y="649"/>
                  </a:lnTo>
                  <a:lnTo>
                    <a:pt x="2486" y="633"/>
                  </a:lnTo>
                  <a:lnTo>
                    <a:pt x="2491" y="617"/>
                  </a:lnTo>
                  <a:lnTo>
                    <a:pt x="2496" y="600"/>
                  </a:lnTo>
                  <a:lnTo>
                    <a:pt x="2500" y="584"/>
                  </a:lnTo>
                  <a:lnTo>
                    <a:pt x="2503" y="566"/>
                  </a:lnTo>
                  <a:lnTo>
                    <a:pt x="2507" y="549"/>
                  </a:lnTo>
                  <a:lnTo>
                    <a:pt x="2508" y="530"/>
                  </a:lnTo>
                  <a:lnTo>
                    <a:pt x="2508" y="512"/>
                  </a:lnTo>
                  <a:lnTo>
                    <a:pt x="2508" y="494"/>
                  </a:lnTo>
                  <a:lnTo>
                    <a:pt x="2505" y="474"/>
                  </a:lnTo>
                  <a:lnTo>
                    <a:pt x="2503" y="456"/>
                  </a:lnTo>
                  <a:lnTo>
                    <a:pt x="2499" y="438"/>
                  </a:lnTo>
                  <a:lnTo>
                    <a:pt x="2495" y="420"/>
                  </a:lnTo>
                  <a:lnTo>
                    <a:pt x="2489" y="402"/>
                  </a:lnTo>
                  <a:lnTo>
                    <a:pt x="2482" y="384"/>
                  </a:lnTo>
                  <a:lnTo>
                    <a:pt x="2475" y="366"/>
                  </a:lnTo>
                  <a:lnTo>
                    <a:pt x="2466" y="348"/>
                  </a:lnTo>
                  <a:lnTo>
                    <a:pt x="2456" y="330"/>
                  </a:lnTo>
                  <a:lnTo>
                    <a:pt x="2446" y="311"/>
                  </a:lnTo>
                  <a:lnTo>
                    <a:pt x="2434" y="293"/>
                  </a:lnTo>
                  <a:lnTo>
                    <a:pt x="2421" y="276"/>
                  </a:lnTo>
                  <a:lnTo>
                    <a:pt x="2407" y="258"/>
                  </a:lnTo>
                  <a:lnTo>
                    <a:pt x="2393" y="240"/>
                  </a:lnTo>
                  <a:lnTo>
                    <a:pt x="2372" y="218"/>
                  </a:lnTo>
                  <a:lnTo>
                    <a:pt x="2351" y="197"/>
                  </a:lnTo>
                  <a:lnTo>
                    <a:pt x="2330" y="177"/>
                  </a:lnTo>
                  <a:lnTo>
                    <a:pt x="2308" y="159"/>
                  </a:lnTo>
                  <a:lnTo>
                    <a:pt x="2286" y="140"/>
                  </a:lnTo>
                  <a:lnTo>
                    <a:pt x="2264" y="123"/>
                  </a:lnTo>
                  <a:lnTo>
                    <a:pt x="2240" y="108"/>
                  </a:lnTo>
                  <a:lnTo>
                    <a:pt x="2216" y="93"/>
                  </a:lnTo>
                  <a:lnTo>
                    <a:pt x="2192" y="80"/>
                  </a:lnTo>
                  <a:lnTo>
                    <a:pt x="2167" y="68"/>
                  </a:lnTo>
                  <a:lnTo>
                    <a:pt x="2142" y="57"/>
                  </a:lnTo>
                  <a:lnTo>
                    <a:pt x="2115" y="47"/>
                  </a:lnTo>
                  <a:lnTo>
                    <a:pt x="2088" y="38"/>
                  </a:lnTo>
                  <a:lnTo>
                    <a:pt x="2061" y="30"/>
                  </a:lnTo>
                  <a:lnTo>
                    <a:pt x="2033" y="23"/>
                  </a:lnTo>
                  <a:lnTo>
                    <a:pt x="2004" y="18"/>
                  </a:lnTo>
                  <a:lnTo>
                    <a:pt x="1976" y="13"/>
                  </a:lnTo>
                  <a:lnTo>
                    <a:pt x="1947" y="9"/>
                  </a:lnTo>
                  <a:lnTo>
                    <a:pt x="1919" y="6"/>
                  </a:lnTo>
                  <a:lnTo>
                    <a:pt x="1889" y="3"/>
                  </a:lnTo>
                  <a:lnTo>
                    <a:pt x="1861" y="2"/>
                  </a:lnTo>
                  <a:lnTo>
                    <a:pt x="1832" y="0"/>
                  </a:lnTo>
                  <a:lnTo>
                    <a:pt x="1803" y="0"/>
                  </a:lnTo>
                  <a:lnTo>
                    <a:pt x="1774" y="0"/>
                  </a:lnTo>
                  <a:lnTo>
                    <a:pt x="1744" y="1"/>
                  </a:lnTo>
                  <a:lnTo>
                    <a:pt x="1715" y="3"/>
                  </a:lnTo>
                  <a:lnTo>
                    <a:pt x="1685" y="5"/>
                  </a:lnTo>
                  <a:lnTo>
                    <a:pt x="1656" y="8"/>
                  </a:lnTo>
                  <a:lnTo>
                    <a:pt x="1625" y="12"/>
                  </a:lnTo>
                  <a:lnTo>
                    <a:pt x="1596" y="17"/>
                  </a:lnTo>
                  <a:lnTo>
                    <a:pt x="1566" y="22"/>
                  </a:lnTo>
                  <a:lnTo>
                    <a:pt x="1536" y="29"/>
                  </a:lnTo>
                  <a:lnTo>
                    <a:pt x="1505" y="36"/>
                  </a:lnTo>
                  <a:lnTo>
                    <a:pt x="1476" y="43"/>
                  </a:lnTo>
                  <a:lnTo>
                    <a:pt x="1447" y="51"/>
                  </a:lnTo>
                  <a:lnTo>
                    <a:pt x="1418" y="60"/>
                  </a:lnTo>
                  <a:lnTo>
                    <a:pt x="1388" y="69"/>
                  </a:lnTo>
                  <a:lnTo>
                    <a:pt x="1359" y="79"/>
                  </a:lnTo>
                  <a:lnTo>
                    <a:pt x="1331" y="89"/>
                  </a:lnTo>
                  <a:lnTo>
                    <a:pt x="1303" y="100"/>
                  </a:lnTo>
                  <a:lnTo>
                    <a:pt x="1274" y="112"/>
                  </a:lnTo>
                  <a:lnTo>
                    <a:pt x="1246" y="124"/>
                  </a:lnTo>
                  <a:lnTo>
                    <a:pt x="1218" y="136"/>
                  </a:lnTo>
                  <a:lnTo>
                    <a:pt x="1190" y="151"/>
                  </a:lnTo>
                  <a:lnTo>
                    <a:pt x="1163" y="164"/>
                  </a:lnTo>
                  <a:lnTo>
                    <a:pt x="1135" y="179"/>
                  </a:lnTo>
                  <a:lnTo>
                    <a:pt x="1108" y="194"/>
                  </a:lnTo>
                  <a:lnTo>
                    <a:pt x="1081" y="209"/>
                  </a:lnTo>
                  <a:lnTo>
                    <a:pt x="1028" y="241"/>
                  </a:lnTo>
                  <a:lnTo>
                    <a:pt x="978" y="272"/>
                  </a:lnTo>
                  <a:lnTo>
                    <a:pt x="932" y="304"/>
                  </a:lnTo>
                  <a:lnTo>
                    <a:pt x="886" y="337"/>
                  </a:lnTo>
                  <a:lnTo>
                    <a:pt x="845" y="369"/>
                  </a:lnTo>
                  <a:lnTo>
                    <a:pt x="806" y="401"/>
                  </a:lnTo>
                  <a:lnTo>
                    <a:pt x="769" y="432"/>
                  </a:lnTo>
                  <a:lnTo>
                    <a:pt x="736" y="464"/>
                  </a:lnTo>
                  <a:lnTo>
                    <a:pt x="712" y="441"/>
                  </a:lnTo>
                  <a:lnTo>
                    <a:pt x="687" y="418"/>
                  </a:lnTo>
                  <a:lnTo>
                    <a:pt x="662" y="395"/>
                  </a:lnTo>
                  <a:lnTo>
                    <a:pt x="637" y="372"/>
                  </a:lnTo>
                  <a:lnTo>
                    <a:pt x="623" y="360"/>
                  </a:lnTo>
                  <a:lnTo>
                    <a:pt x="609" y="350"/>
                  </a:lnTo>
                  <a:lnTo>
                    <a:pt x="593" y="342"/>
                  </a:lnTo>
                  <a:lnTo>
                    <a:pt x="577" y="335"/>
                  </a:lnTo>
                  <a:lnTo>
                    <a:pt x="559" y="329"/>
                  </a:lnTo>
                  <a:lnTo>
                    <a:pt x="540" y="325"/>
                  </a:lnTo>
                  <a:lnTo>
                    <a:pt x="521" y="323"/>
                  </a:lnTo>
                  <a:lnTo>
                    <a:pt x="502" y="323"/>
                  </a:lnTo>
                  <a:lnTo>
                    <a:pt x="491" y="323"/>
                  </a:lnTo>
                  <a:lnTo>
                    <a:pt x="482" y="324"/>
                  </a:lnTo>
                  <a:lnTo>
                    <a:pt x="472" y="325"/>
                  </a:lnTo>
                  <a:lnTo>
                    <a:pt x="462" y="327"/>
                  </a:lnTo>
                  <a:lnTo>
                    <a:pt x="453" y="329"/>
                  </a:lnTo>
                  <a:lnTo>
                    <a:pt x="444" y="332"/>
                  </a:lnTo>
                  <a:lnTo>
                    <a:pt x="435" y="336"/>
                  </a:lnTo>
                  <a:lnTo>
                    <a:pt x="426" y="340"/>
                  </a:lnTo>
                  <a:lnTo>
                    <a:pt x="417" y="344"/>
                  </a:lnTo>
                  <a:lnTo>
                    <a:pt x="409" y="349"/>
                  </a:lnTo>
                  <a:lnTo>
                    <a:pt x="401" y="355"/>
                  </a:lnTo>
                  <a:lnTo>
                    <a:pt x="393" y="360"/>
                  </a:lnTo>
                  <a:lnTo>
                    <a:pt x="378" y="374"/>
                  </a:lnTo>
                  <a:lnTo>
                    <a:pt x="364" y="389"/>
                  </a:lnTo>
                  <a:lnTo>
                    <a:pt x="351" y="405"/>
                  </a:lnTo>
                  <a:lnTo>
                    <a:pt x="341" y="422"/>
                  </a:lnTo>
                  <a:lnTo>
                    <a:pt x="332" y="439"/>
                  </a:lnTo>
                  <a:lnTo>
                    <a:pt x="325" y="457"/>
                  </a:lnTo>
                  <a:lnTo>
                    <a:pt x="322" y="466"/>
                  </a:lnTo>
                  <a:lnTo>
                    <a:pt x="320" y="475"/>
                  </a:lnTo>
                  <a:lnTo>
                    <a:pt x="318" y="484"/>
                  </a:lnTo>
                  <a:lnTo>
                    <a:pt x="317" y="494"/>
                  </a:lnTo>
                  <a:lnTo>
                    <a:pt x="317" y="504"/>
                  </a:lnTo>
                  <a:lnTo>
                    <a:pt x="316" y="513"/>
                  </a:lnTo>
                  <a:lnTo>
                    <a:pt x="317" y="523"/>
                  </a:lnTo>
                  <a:lnTo>
                    <a:pt x="318" y="533"/>
                  </a:lnTo>
                  <a:lnTo>
                    <a:pt x="321" y="552"/>
                  </a:lnTo>
                  <a:lnTo>
                    <a:pt x="325" y="570"/>
                  </a:lnTo>
                  <a:lnTo>
                    <a:pt x="330" y="588"/>
                  </a:lnTo>
                  <a:lnTo>
                    <a:pt x="338" y="604"/>
                  </a:lnTo>
                  <a:lnTo>
                    <a:pt x="346" y="619"/>
                  </a:lnTo>
                  <a:lnTo>
                    <a:pt x="357" y="633"/>
                  </a:lnTo>
                  <a:lnTo>
                    <a:pt x="368" y="646"/>
                  </a:lnTo>
                  <a:lnTo>
                    <a:pt x="381" y="660"/>
                  </a:lnTo>
                  <a:lnTo>
                    <a:pt x="406" y="680"/>
                  </a:lnTo>
                  <a:lnTo>
                    <a:pt x="431" y="700"/>
                  </a:lnTo>
                  <a:lnTo>
                    <a:pt x="456" y="721"/>
                  </a:lnTo>
                  <a:lnTo>
                    <a:pt x="480" y="743"/>
                  </a:lnTo>
                  <a:lnTo>
                    <a:pt x="456" y="772"/>
                  </a:lnTo>
                  <a:lnTo>
                    <a:pt x="433" y="801"/>
                  </a:lnTo>
                  <a:lnTo>
                    <a:pt x="410" y="832"/>
                  </a:lnTo>
                  <a:lnTo>
                    <a:pt x="387" y="862"/>
                  </a:lnTo>
                  <a:lnTo>
                    <a:pt x="366" y="893"/>
                  </a:lnTo>
                  <a:lnTo>
                    <a:pt x="345" y="924"/>
                  </a:lnTo>
                  <a:lnTo>
                    <a:pt x="324" y="955"/>
                  </a:lnTo>
                  <a:lnTo>
                    <a:pt x="303" y="986"/>
                  </a:lnTo>
                  <a:lnTo>
                    <a:pt x="284" y="1019"/>
                  </a:lnTo>
                  <a:lnTo>
                    <a:pt x="265" y="1051"/>
                  </a:lnTo>
                  <a:lnTo>
                    <a:pt x="246" y="1084"/>
                  </a:lnTo>
                  <a:lnTo>
                    <a:pt x="228" y="1116"/>
                  </a:lnTo>
                  <a:lnTo>
                    <a:pt x="211" y="1149"/>
                  </a:lnTo>
                  <a:lnTo>
                    <a:pt x="194" y="1183"/>
                  </a:lnTo>
                  <a:lnTo>
                    <a:pt x="177" y="1217"/>
                  </a:lnTo>
                  <a:lnTo>
                    <a:pt x="161" y="1251"/>
                  </a:lnTo>
                  <a:lnTo>
                    <a:pt x="146" y="1284"/>
                  </a:lnTo>
                  <a:lnTo>
                    <a:pt x="131" y="1318"/>
                  </a:lnTo>
                  <a:lnTo>
                    <a:pt x="117" y="1353"/>
                  </a:lnTo>
                  <a:lnTo>
                    <a:pt x="104" y="1387"/>
                  </a:lnTo>
                  <a:lnTo>
                    <a:pt x="92" y="1420"/>
                  </a:lnTo>
                  <a:lnTo>
                    <a:pt x="81" y="1454"/>
                  </a:lnTo>
                  <a:lnTo>
                    <a:pt x="70" y="1487"/>
                  </a:lnTo>
                  <a:lnTo>
                    <a:pt x="59" y="1521"/>
                  </a:lnTo>
                  <a:lnTo>
                    <a:pt x="50" y="1555"/>
                  </a:lnTo>
                  <a:lnTo>
                    <a:pt x="42" y="1588"/>
                  </a:lnTo>
                  <a:lnTo>
                    <a:pt x="34" y="1621"/>
                  </a:lnTo>
                  <a:lnTo>
                    <a:pt x="27" y="1654"/>
                  </a:lnTo>
                  <a:lnTo>
                    <a:pt x="21" y="1688"/>
                  </a:lnTo>
                  <a:lnTo>
                    <a:pt x="16" y="1721"/>
                  </a:lnTo>
                  <a:lnTo>
                    <a:pt x="11" y="1754"/>
                  </a:lnTo>
                  <a:lnTo>
                    <a:pt x="8" y="1787"/>
                  </a:lnTo>
                  <a:lnTo>
                    <a:pt x="4" y="1819"/>
                  </a:lnTo>
                  <a:lnTo>
                    <a:pt x="2" y="1852"/>
                  </a:lnTo>
                  <a:lnTo>
                    <a:pt x="1" y="1884"/>
                  </a:lnTo>
                  <a:lnTo>
                    <a:pt x="0" y="1916"/>
                  </a:lnTo>
                  <a:lnTo>
                    <a:pt x="0" y="1947"/>
                  </a:lnTo>
                  <a:lnTo>
                    <a:pt x="1" y="1978"/>
                  </a:lnTo>
                  <a:lnTo>
                    <a:pt x="4" y="2009"/>
                  </a:lnTo>
                  <a:lnTo>
                    <a:pt x="6" y="2040"/>
                  </a:lnTo>
                  <a:lnTo>
                    <a:pt x="10" y="2070"/>
                  </a:lnTo>
                  <a:lnTo>
                    <a:pt x="15" y="2100"/>
                  </a:lnTo>
                  <a:lnTo>
                    <a:pt x="20" y="2129"/>
                  </a:lnTo>
                  <a:lnTo>
                    <a:pt x="26" y="2158"/>
                  </a:lnTo>
                  <a:lnTo>
                    <a:pt x="34" y="2188"/>
                  </a:lnTo>
                  <a:lnTo>
                    <a:pt x="42" y="2217"/>
                  </a:lnTo>
                  <a:lnTo>
                    <a:pt x="50" y="2245"/>
                  </a:lnTo>
                  <a:lnTo>
                    <a:pt x="60" y="2273"/>
                  </a:lnTo>
                  <a:lnTo>
                    <a:pt x="72" y="2301"/>
                  </a:lnTo>
                  <a:lnTo>
                    <a:pt x="83" y="2328"/>
                  </a:lnTo>
                  <a:lnTo>
                    <a:pt x="96" y="2356"/>
                  </a:lnTo>
                  <a:lnTo>
                    <a:pt x="110" y="2382"/>
                  </a:lnTo>
                  <a:lnTo>
                    <a:pt x="125" y="2408"/>
                  </a:lnTo>
                  <a:lnTo>
                    <a:pt x="141" y="2433"/>
                  </a:lnTo>
                  <a:lnTo>
                    <a:pt x="158" y="2459"/>
                  </a:lnTo>
                  <a:lnTo>
                    <a:pt x="176" y="2483"/>
                  </a:lnTo>
                  <a:lnTo>
                    <a:pt x="196" y="2508"/>
                  </a:lnTo>
                  <a:lnTo>
                    <a:pt x="216" y="2533"/>
                  </a:lnTo>
                  <a:lnTo>
                    <a:pt x="237" y="2556"/>
                  </a:lnTo>
                  <a:lnTo>
                    <a:pt x="259" y="2580"/>
                  </a:lnTo>
                  <a:lnTo>
                    <a:pt x="282" y="2603"/>
                  </a:lnTo>
                  <a:lnTo>
                    <a:pt x="308" y="2626"/>
                  </a:lnTo>
                  <a:lnTo>
                    <a:pt x="333" y="2649"/>
                  </a:lnTo>
                  <a:lnTo>
                    <a:pt x="360" y="2672"/>
                  </a:lnTo>
                  <a:lnTo>
                    <a:pt x="382" y="2690"/>
                  </a:lnTo>
                  <a:lnTo>
                    <a:pt x="405" y="2708"/>
                  </a:lnTo>
                  <a:lnTo>
                    <a:pt x="427" y="2724"/>
                  </a:lnTo>
                  <a:lnTo>
                    <a:pt x="451" y="2740"/>
                  </a:lnTo>
                  <a:lnTo>
                    <a:pt x="474" y="2756"/>
                  </a:lnTo>
                  <a:lnTo>
                    <a:pt x="498" y="2771"/>
                  </a:lnTo>
                  <a:lnTo>
                    <a:pt x="522" y="2785"/>
                  </a:lnTo>
                  <a:lnTo>
                    <a:pt x="545" y="2798"/>
                  </a:lnTo>
                  <a:lnTo>
                    <a:pt x="571" y="2811"/>
                  </a:lnTo>
                  <a:lnTo>
                    <a:pt x="595" y="2823"/>
                  </a:lnTo>
                  <a:lnTo>
                    <a:pt x="620" y="2834"/>
                  </a:lnTo>
                  <a:lnTo>
                    <a:pt x="645" y="2845"/>
                  </a:lnTo>
                  <a:lnTo>
                    <a:pt x="670" y="2856"/>
                  </a:lnTo>
                  <a:lnTo>
                    <a:pt x="696" y="2866"/>
                  </a:lnTo>
                  <a:lnTo>
                    <a:pt x="722" y="2875"/>
                  </a:lnTo>
                  <a:lnTo>
                    <a:pt x="748" y="2883"/>
                  </a:lnTo>
                  <a:lnTo>
                    <a:pt x="774" y="2891"/>
                  </a:lnTo>
                  <a:lnTo>
                    <a:pt x="802" y="2898"/>
                  </a:lnTo>
                  <a:lnTo>
                    <a:pt x="828" y="2905"/>
                  </a:lnTo>
                  <a:lnTo>
                    <a:pt x="855" y="2910"/>
                  </a:lnTo>
                  <a:lnTo>
                    <a:pt x="882" y="2916"/>
                  </a:lnTo>
                  <a:lnTo>
                    <a:pt x="910" y="2920"/>
                  </a:lnTo>
                  <a:lnTo>
                    <a:pt x="938" y="2924"/>
                  </a:lnTo>
                  <a:lnTo>
                    <a:pt x="966" y="2928"/>
                  </a:lnTo>
                  <a:lnTo>
                    <a:pt x="995" y="2931"/>
                  </a:lnTo>
                  <a:lnTo>
                    <a:pt x="1023" y="2933"/>
                  </a:lnTo>
                  <a:lnTo>
                    <a:pt x="1053" y="2934"/>
                  </a:lnTo>
                  <a:lnTo>
                    <a:pt x="1082" y="2935"/>
                  </a:lnTo>
                  <a:lnTo>
                    <a:pt x="1111" y="2936"/>
                  </a:lnTo>
                  <a:lnTo>
                    <a:pt x="1140" y="2935"/>
                  </a:lnTo>
                  <a:lnTo>
                    <a:pt x="1171" y="2935"/>
                  </a:lnTo>
                  <a:lnTo>
                    <a:pt x="1201" y="2933"/>
                  </a:lnTo>
                  <a:lnTo>
                    <a:pt x="1261" y="2929"/>
                  </a:lnTo>
                  <a:lnTo>
                    <a:pt x="1323" y="2922"/>
                  </a:lnTo>
                  <a:lnTo>
                    <a:pt x="1385" y="2914"/>
                  </a:lnTo>
                  <a:lnTo>
                    <a:pt x="1448" y="2904"/>
                  </a:lnTo>
                  <a:lnTo>
                    <a:pt x="1511" y="2892"/>
                  </a:lnTo>
                  <a:lnTo>
                    <a:pt x="1575" y="2878"/>
                  </a:lnTo>
                  <a:lnTo>
                    <a:pt x="1639" y="2862"/>
                  </a:lnTo>
                  <a:lnTo>
                    <a:pt x="1705" y="2842"/>
                  </a:lnTo>
                  <a:lnTo>
                    <a:pt x="1770" y="2822"/>
                  </a:lnTo>
                  <a:lnTo>
                    <a:pt x="1836" y="2800"/>
                  </a:lnTo>
                  <a:lnTo>
                    <a:pt x="1904" y="2775"/>
                  </a:lnTo>
                  <a:lnTo>
                    <a:pt x="1971" y="2748"/>
                  </a:lnTo>
                  <a:lnTo>
                    <a:pt x="2039" y="2719"/>
                  </a:lnTo>
                  <a:lnTo>
                    <a:pt x="2107" y="2687"/>
                  </a:lnTo>
                  <a:lnTo>
                    <a:pt x="2177" y="2653"/>
                  </a:lnTo>
                  <a:lnTo>
                    <a:pt x="2246" y="2617"/>
                  </a:lnTo>
                  <a:lnTo>
                    <a:pt x="2302" y="2681"/>
                  </a:lnTo>
                  <a:lnTo>
                    <a:pt x="2358" y="2745"/>
                  </a:lnTo>
                  <a:lnTo>
                    <a:pt x="2414" y="2809"/>
                  </a:lnTo>
                  <a:lnTo>
                    <a:pt x="2470" y="2874"/>
                  </a:lnTo>
                  <a:lnTo>
                    <a:pt x="2526" y="2937"/>
                  </a:lnTo>
                  <a:lnTo>
                    <a:pt x="2582" y="3000"/>
                  </a:lnTo>
                  <a:lnTo>
                    <a:pt x="2638" y="3064"/>
                  </a:lnTo>
                  <a:lnTo>
                    <a:pt x="2693" y="3127"/>
                  </a:lnTo>
                  <a:lnTo>
                    <a:pt x="2749" y="3189"/>
                  </a:lnTo>
                  <a:lnTo>
                    <a:pt x="2805" y="3252"/>
                  </a:lnTo>
                  <a:lnTo>
                    <a:pt x="2861" y="3314"/>
                  </a:lnTo>
                  <a:lnTo>
                    <a:pt x="2917" y="3376"/>
                  </a:lnTo>
                  <a:lnTo>
                    <a:pt x="2973" y="3437"/>
                  </a:lnTo>
                  <a:lnTo>
                    <a:pt x="3029" y="3497"/>
                  </a:lnTo>
                  <a:lnTo>
                    <a:pt x="3085" y="3558"/>
                  </a:lnTo>
                  <a:lnTo>
                    <a:pt x="3141" y="3617"/>
                  </a:lnTo>
                  <a:lnTo>
                    <a:pt x="3118" y="3636"/>
                  </a:lnTo>
                  <a:lnTo>
                    <a:pt x="3094" y="3655"/>
                  </a:lnTo>
                  <a:lnTo>
                    <a:pt x="3071" y="3672"/>
                  </a:lnTo>
                  <a:lnTo>
                    <a:pt x="3049" y="3688"/>
                  </a:lnTo>
                  <a:lnTo>
                    <a:pt x="3027" y="3703"/>
                  </a:lnTo>
                  <a:lnTo>
                    <a:pt x="3006" y="3718"/>
                  </a:lnTo>
                  <a:lnTo>
                    <a:pt x="2984" y="3731"/>
                  </a:lnTo>
                  <a:lnTo>
                    <a:pt x="2963" y="3743"/>
                  </a:lnTo>
                  <a:lnTo>
                    <a:pt x="2942" y="3754"/>
                  </a:lnTo>
                  <a:lnTo>
                    <a:pt x="2922" y="3764"/>
                  </a:lnTo>
                  <a:lnTo>
                    <a:pt x="2902" y="3773"/>
                  </a:lnTo>
                  <a:lnTo>
                    <a:pt x="2883" y="3781"/>
                  </a:lnTo>
                  <a:lnTo>
                    <a:pt x="2863" y="3788"/>
                  </a:lnTo>
                  <a:lnTo>
                    <a:pt x="2844" y="3794"/>
                  </a:lnTo>
                  <a:lnTo>
                    <a:pt x="2825" y="3799"/>
                  </a:lnTo>
                  <a:lnTo>
                    <a:pt x="2807" y="3804"/>
                  </a:lnTo>
                  <a:lnTo>
                    <a:pt x="2771" y="3810"/>
                  </a:lnTo>
                  <a:lnTo>
                    <a:pt x="2735" y="3815"/>
                  </a:lnTo>
                  <a:lnTo>
                    <a:pt x="2718" y="3816"/>
                  </a:lnTo>
                  <a:lnTo>
                    <a:pt x="2701" y="3817"/>
                  </a:lnTo>
                  <a:lnTo>
                    <a:pt x="2685" y="3818"/>
                  </a:lnTo>
                  <a:lnTo>
                    <a:pt x="2668" y="3818"/>
                  </a:lnTo>
                  <a:lnTo>
                    <a:pt x="2652" y="3817"/>
                  </a:lnTo>
                  <a:lnTo>
                    <a:pt x="2636" y="3816"/>
                  </a:lnTo>
                  <a:lnTo>
                    <a:pt x="2620" y="3814"/>
                  </a:lnTo>
                  <a:lnTo>
                    <a:pt x="2604" y="3812"/>
                  </a:lnTo>
                  <a:lnTo>
                    <a:pt x="2589" y="3809"/>
                  </a:lnTo>
                  <a:lnTo>
                    <a:pt x="2574" y="3806"/>
                  </a:lnTo>
                  <a:lnTo>
                    <a:pt x="2559" y="3803"/>
                  </a:lnTo>
                  <a:lnTo>
                    <a:pt x="2544" y="3799"/>
                  </a:lnTo>
                  <a:lnTo>
                    <a:pt x="2515" y="3789"/>
                  </a:lnTo>
                  <a:lnTo>
                    <a:pt x="2486" y="3778"/>
                  </a:lnTo>
                  <a:lnTo>
                    <a:pt x="2458" y="3767"/>
                  </a:lnTo>
                  <a:lnTo>
                    <a:pt x="2430" y="3754"/>
                  </a:lnTo>
                  <a:lnTo>
                    <a:pt x="2403" y="3740"/>
                  </a:lnTo>
                  <a:lnTo>
                    <a:pt x="2376" y="3726"/>
                  </a:lnTo>
                  <a:lnTo>
                    <a:pt x="2351" y="3710"/>
                  </a:lnTo>
                  <a:lnTo>
                    <a:pt x="2325" y="3693"/>
                  </a:lnTo>
                  <a:lnTo>
                    <a:pt x="2301" y="3676"/>
                  </a:lnTo>
                  <a:lnTo>
                    <a:pt x="2276" y="3660"/>
                  </a:lnTo>
                  <a:lnTo>
                    <a:pt x="2250" y="3644"/>
                  </a:lnTo>
                  <a:lnTo>
                    <a:pt x="2225" y="3629"/>
                  </a:lnTo>
                  <a:lnTo>
                    <a:pt x="2201" y="3615"/>
                  </a:lnTo>
                  <a:lnTo>
                    <a:pt x="2176" y="3601"/>
                  </a:lnTo>
                  <a:lnTo>
                    <a:pt x="2152" y="3588"/>
                  </a:lnTo>
                  <a:lnTo>
                    <a:pt x="2126" y="3576"/>
                  </a:lnTo>
                  <a:lnTo>
                    <a:pt x="2102" y="3565"/>
                  </a:lnTo>
                  <a:lnTo>
                    <a:pt x="2077" y="3555"/>
                  </a:lnTo>
                  <a:lnTo>
                    <a:pt x="2053" y="3546"/>
                  </a:lnTo>
                  <a:lnTo>
                    <a:pt x="2028" y="3539"/>
                  </a:lnTo>
                  <a:lnTo>
                    <a:pt x="2002" y="3532"/>
                  </a:lnTo>
                  <a:lnTo>
                    <a:pt x="1977" y="3528"/>
                  </a:lnTo>
                  <a:lnTo>
                    <a:pt x="1951" y="3525"/>
                  </a:lnTo>
                  <a:lnTo>
                    <a:pt x="1926" y="3524"/>
                  </a:lnTo>
                  <a:lnTo>
                    <a:pt x="1913" y="3524"/>
                  </a:lnTo>
                  <a:lnTo>
                    <a:pt x="1900" y="3525"/>
                  </a:lnTo>
                  <a:lnTo>
                    <a:pt x="1886" y="3527"/>
                  </a:lnTo>
                  <a:lnTo>
                    <a:pt x="1873" y="3530"/>
                  </a:lnTo>
                  <a:lnTo>
                    <a:pt x="1859" y="3533"/>
                  </a:lnTo>
                  <a:lnTo>
                    <a:pt x="1846" y="3537"/>
                  </a:lnTo>
                  <a:lnTo>
                    <a:pt x="1832" y="3543"/>
                  </a:lnTo>
                  <a:lnTo>
                    <a:pt x="1819" y="3549"/>
                  </a:lnTo>
                  <a:lnTo>
                    <a:pt x="1805" y="3556"/>
                  </a:lnTo>
                  <a:lnTo>
                    <a:pt x="1791" y="3563"/>
                  </a:lnTo>
                  <a:lnTo>
                    <a:pt x="1777" y="3572"/>
                  </a:lnTo>
                  <a:lnTo>
                    <a:pt x="1762" y="3581"/>
                  </a:lnTo>
                  <a:lnTo>
                    <a:pt x="1747" y="3591"/>
                  </a:lnTo>
                  <a:lnTo>
                    <a:pt x="1733" y="3601"/>
                  </a:lnTo>
                  <a:lnTo>
                    <a:pt x="1718" y="3613"/>
                  </a:lnTo>
                  <a:lnTo>
                    <a:pt x="1703" y="3625"/>
                  </a:lnTo>
                  <a:lnTo>
                    <a:pt x="1688" y="3639"/>
                  </a:lnTo>
                  <a:lnTo>
                    <a:pt x="1674" y="3653"/>
                  </a:lnTo>
                  <a:lnTo>
                    <a:pt x="1661" y="3667"/>
                  </a:lnTo>
                  <a:lnTo>
                    <a:pt x="1648" y="3681"/>
                  </a:lnTo>
                  <a:lnTo>
                    <a:pt x="1637" y="3696"/>
                  </a:lnTo>
                  <a:lnTo>
                    <a:pt x="1627" y="3712"/>
                  </a:lnTo>
                  <a:lnTo>
                    <a:pt x="1618" y="3727"/>
                  </a:lnTo>
                  <a:lnTo>
                    <a:pt x="1610" y="3742"/>
                  </a:lnTo>
                  <a:lnTo>
                    <a:pt x="1603" y="3758"/>
                  </a:lnTo>
                  <a:lnTo>
                    <a:pt x="1596" y="3774"/>
                  </a:lnTo>
                  <a:lnTo>
                    <a:pt x="1591" y="3790"/>
                  </a:lnTo>
                  <a:lnTo>
                    <a:pt x="1587" y="3806"/>
                  </a:lnTo>
                  <a:lnTo>
                    <a:pt x="1583" y="3823"/>
                  </a:lnTo>
                  <a:lnTo>
                    <a:pt x="1581" y="3840"/>
                  </a:lnTo>
                  <a:lnTo>
                    <a:pt x="1580" y="3857"/>
                  </a:lnTo>
                  <a:lnTo>
                    <a:pt x="1579" y="3875"/>
                  </a:lnTo>
                  <a:lnTo>
                    <a:pt x="1580" y="3893"/>
                  </a:lnTo>
                  <a:lnTo>
                    <a:pt x="1581" y="3911"/>
                  </a:lnTo>
                  <a:lnTo>
                    <a:pt x="1584" y="3928"/>
                  </a:lnTo>
                  <a:lnTo>
                    <a:pt x="1587" y="3946"/>
                  </a:lnTo>
                  <a:lnTo>
                    <a:pt x="1592" y="3963"/>
                  </a:lnTo>
                  <a:lnTo>
                    <a:pt x="1597" y="3981"/>
                  </a:lnTo>
                  <a:lnTo>
                    <a:pt x="1604" y="3998"/>
                  </a:lnTo>
                  <a:lnTo>
                    <a:pt x="1611" y="4016"/>
                  </a:lnTo>
                  <a:lnTo>
                    <a:pt x="1619" y="4034"/>
                  </a:lnTo>
                  <a:lnTo>
                    <a:pt x="1629" y="4053"/>
                  </a:lnTo>
                  <a:lnTo>
                    <a:pt x="1639" y="4071"/>
                  </a:lnTo>
                  <a:lnTo>
                    <a:pt x="1652" y="4088"/>
                  </a:lnTo>
                  <a:lnTo>
                    <a:pt x="1664" y="4106"/>
                  </a:lnTo>
                  <a:lnTo>
                    <a:pt x="1677" y="4124"/>
                  </a:lnTo>
                  <a:lnTo>
                    <a:pt x="1692" y="4142"/>
                  </a:lnTo>
                  <a:lnTo>
                    <a:pt x="1707" y="4160"/>
                  </a:lnTo>
                  <a:lnTo>
                    <a:pt x="1723" y="4178"/>
                  </a:lnTo>
                  <a:lnTo>
                    <a:pt x="1740" y="4195"/>
                  </a:lnTo>
                  <a:lnTo>
                    <a:pt x="1757" y="4212"/>
                  </a:lnTo>
                  <a:lnTo>
                    <a:pt x="1776" y="4230"/>
                  </a:lnTo>
                  <a:lnTo>
                    <a:pt x="1795" y="4246"/>
                  </a:lnTo>
                  <a:lnTo>
                    <a:pt x="1814" y="4262"/>
                  </a:lnTo>
                  <a:lnTo>
                    <a:pt x="1834" y="4277"/>
                  </a:lnTo>
                  <a:lnTo>
                    <a:pt x="1854" y="4293"/>
                  </a:lnTo>
                  <a:lnTo>
                    <a:pt x="1875" y="4307"/>
                  </a:lnTo>
                  <a:lnTo>
                    <a:pt x="1898" y="4322"/>
                  </a:lnTo>
                  <a:lnTo>
                    <a:pt x="1920" y="4336"/>
                  </a:lnTo>
                  <a:lnTo>
                    <a:pt x="1942" y="4349"/>
                  </a:lnTo>
                  <a:lnTo>
                    <a:pt x="1965" y="4363"/>
                  </a:lnTo>
                  <a:lnTo>
                    <a:pt x="1989" y="4375"/>
                  </a:lnTo>
                  <a:lnTo>
                    <a:pt x="2013" y="4389"/>
                  </a:lnTo>
                  <a:lnTo>
                    <a:pt x="2039" y="4401"/>
                  </a:lnTo>
                  <a:lnTo>
                    <a:pt x="2064" y="4413"/>
                  </a:lnTo>
                  <a:lnTo>
                    <a:pt x="2090" y="4424"/>
                  </a:lnTo>
                  <a:lnTo>
                    <a:pt x="2116" y="4434"/>
                  </a:lnTo>
                  <a:lnTo>
                    <a:pt x="2144" y="4444"/>
                  </a:lnTo>
                  <a:lnTo>
                    <a:pt x="2170" y="4454"/>
                  </a:lnTo>
                  <a:lnTo>
                    <a:pt x="2198" y="4462"/>
                  </a:lnTo>
                  <a:lnTo>
                    <a:pt x="2225" y="4471"/>
                  </a:lnTo>
                  <a:lnTo>
                    <a:pt x="2253" y="4478"/>
                  </a:lnTo>
                  <a:lnTo>
                    <a:pt x="2283" y="4485"/>
                  </a:lnTo>
                  <a:lnTo>
                    <a:pt x="2311" y="4491"/>
                  </a:lnTo>
                  <a:lnTo>
                    <a:pt x="2340" y="4497"/>
                  </a:lnTo>
                  <a:lnTo>
                    <a:pt x="2370" y="4502"/>
                  </a:lnTo>
                  <a:lnTo>
                    <a:pt x="2401" y="4506"/>
                  </a:lnTo>
                  <a:lnTo>
                    <a:pt x="2431" y="4510"/>
                  </a:lnTo>
                  <a:lnTo>
                    <a:pt x="2462" y="4513"/>
                  </a:lnTo>
                  <a:lnTo>
                    <a:pt x="2493" y="4516"/>
                  </a:lnTo>
                  <a:lnTo>
                    <a:pt x="2525" y="4517"/>
                  </a:lnTo>
                  <a:lnTo>
                    <a:pt x="2556" y="4518"/>
                  </a:lnTo>
                  <a:lnTo>
                    <a:pt x="2588" y="4518"/>
                  </a:lnTo>
                  <a:lnTo>
                    <a:pt x="2620" y="4517"/>
                  </a:lnTo>
                  <a:lnTo>
                    <a:pt x="2653" y="4515"/>
                  </a:lnTo>
                  <a:lnTo>
                    <a:pt x="2685" y="4513"/>
                  </a:lnTo>
                  <a:lnTo>
                    <a:pt x="2717" y="4509"/>
                  </a:lnTo>
                  <a:lnTo>
                    <a:pt x="2751" y="4504"/>
                  </a:lnTo>
                  <a:lnTo>
                    <a:pt x="2784" y="4499"/>
                  </a:lnTo>
                  <a:lnTo>
                    <a:pt x="2817" y="4492"/>
                  </a:lnTo>
                  <a:lnTo>
                    <a:pt x="2850" y="4485"/>
                  </a:lnTo>
                  <a:lnTo>
                    <a:pt x="2885" y="4477"/>
                  </a:lnTo>
                  <a:lnTo>
                    <a:pt x="2919" y="4467"/>
                  </a:lnTo>
                  <a:lnTo>
                    <a:pt x="2953" y="4457"/>
                  </a:lnTo>
                  <a:lnTo>
                    <a:pt x="2987" y="4446"/>
                  </a:lnTo>
                  <a:lnTo>
                    <a:pt x="3023" y="4434"/>
                  </a:lnTo>
                  <a:lnTo>
                    <a:pt x="3057" y="4420"/>
                  </a:lnTo>
                  <a:lnTo>
                    <a:pt x="3092" y="4406"/>
                  </a:lnTo>
                  <a:lnTo>
                    <a:pt x="3128" y="4390"/>
                  </a:lnTo>
                  <a:lnTo>
                    <a:pt x="3162" y="4372"/>
                  </a:lnTo>
                  <a:lnTo>
                    <a:pt x="3197" y="4353"/>
                  </a:lnTo>
                  <a:lnTo>
                    <a:pt x="3231" y="4333"/>
                  </a:lnTo>
                  <a:lnTo>
                    <a:pt x="3267" y="4312"/>
                  </a:lnTo>
                  <a:lnTo>
                    <a:pt x="3301" y="4290"/>
                  </a:lnTo>
                  <a:lnTo>
                    <a:pt x="3336" y="4266"/>
                  </a:lnTo>
                  <a:lnTo>
                    <a:pt x="3371" y="4241"/>
                  </a:lnTo>
                  <a:lnTo>
                    <a:pt x="3405" y="4213"/>
                  </a:lnTo>
                  <a:lnTo>
                    <a:pt x="3440" y="4185"/>
                  </a:lnTo>
                  <a:lnTo>
                    <a:pt x="3474" y="4156"/>
                  </a:lnTo>
                  <a:lnTo>
                    <a:pt x="3509" y="4126"/>
                  </a:lnTo>
                  <a:lnTo>
                    <a:pt x="3543" y="4094"/>
                  </a:lnTo>
                  <a:lnTo>
                    <a:pt x="3576" y="4060"/>
                  </a:lnTo>
                  <a:lnTo>
                    <a:pt x="3610" y="4092"/>
                  </a:lnTo>
                  <a:lnTo>
                    <a:pt x="3643" y="4123"/>
                  </a:lnTo>
                  <a:lnTo>
                    <a:pt x="3676" y="4154"/>
                  </a:lnTo>
                  <a:lnTo>
                    <a:pt x="3709" y="4185"/>
                  </a:lnTo>
                  <a:lnTo>
                    <a:pt x="3743" y="4215"/>
                  </a:lnTo>
                  <a:lnTo>
                    <a:pt x="3776" y="4246"/>
                  </a:lnTo>
                  <a:lnTo>
                    <a:pt x="3808" y="4276"/>
                  </a:lnTo>
                  <a:lnTo>
                    <a:pt x="3841" y="4306"/>
                  </a:lnTo>
                  <a:lnTo>
                    <a:pt x="3856" y="4317"/>
                  </a:lnTo>
                  <a:lnTo>
                    <a:pt x="3872" y="4326"/>
                  </a:lnTo>
                  <a:lnTo>
                    <a:pt x="3887" y="4335"/>
                  </a:lnTo>
                  <a:lnTo>
                    <a:pt x="3904" y="4341"/>
                  </a:lnTo>
                  <a:lnTo>
                    <a:pt x="3921" y="4346"/>
                  </a:lnTo>
                  <a:lnTo>
                    <a:pt x="3940" y="4349"/>
                  </a:lnTo>
                  <a:lnTo>
                    <a:pt x="3959" y="4350"/>
                  </a:lnTo>
                  <a:lnTo>
                    <a:pt x="3980" y="4350"/>
                  </a:lnTo>
                  <a:lnTo>
                    <a:pt x="3990" y="4349"/>
                  </a:lnTo>
                  <a:lnTo>
                    <a:pt x="3999" y="4348"/>
                  </a:lnTo>
                  <a:lnTo>
                    <a:pt x="4009" y="4346"/>
                  </a:lnTo>
                  <a:lnTo>
                    <a:pt x="4018" y="4344"/>
                  </a:lnTo>
                  <a:lnTo>
                    <a:pt x="4027" y="4341"/>
                  </a:lnTo>
                  <a:lnTo>
                    <a:pt x="4036" y="4338"/>
                  </a:lnTo>
                  <a:lnTo>
                    <a:pt x="4045" y="4334"/>
                  </a:lnTo>
                  <a:lnTo>
                    <a:pt x="4053" y="4330"/>
                  </a:lnTo>
                  <a:lnTo>
                    <a:pt x="4062" y="4325"/>
                  </a:lnTo>
                  <a:lnTo>
                    <a:pt x="4070" y="4320"/>
                  </a:lnTo>
                  <a:lnTo>
                    <a:pt x="4078" y="4315"/>
                  </a:lnTo>
                  <a:lnTo>
                    <a:pt x="4086" y="4308"/>
                  </a:lnTo>
                  <a:lnTo>
                    <a:pt x="4102" y="4295"/>
                  </a:lnTo>
                  <a:lnTo>
                    <a:pt x="4116" y="4279"/>
                  </a:lnTo>
                  <a:lnTo>
                    <a:pt x="4129" y="4262"/>
                  </a:lnTo>
                  <a:lnTo>
                    <a:pt x="4140" y="4245"/>
                  </a:lnTo>
                  <a:lnTo>
                    <a:pt x="4144" y="4236"/>
                  </a:lnTo>
                  <a:lnTo>
                    <a:pt x="4148" y="4227"/>
                  </a:lnTo>
                  <a:lnTo>
                    <a:pt x="4152" y="4218"/>
                  </a:lnTo>
                  <a:lnTo>
                    <a:pt x="4155" y="4207"/>
                  </a:lnTo>
                  <a:lnTo>
                    <a:pt x="4158" y="4198"/>
                  </a:lnTo>
                  <a:lnTo>
                    <a:pt x="4160" y="4189"/>
                  </a:lnTo>
                  <a:lnTo>
                    <a:pt x="4162" y="4180"/>
                  </a:lnTo>
                  <a:lnTo>
                    <a:pt x="4163" y="4170"/>
                  </a:lnTo>
                  <a:lnTo>
                    <a:pt x="4164" y="4161"/>
                  </a:lnTo>
                  <a:lnTo>
                    <a:pt x="4164" y="4151"/>
                  </a:lnTo>
                  <a:lnTo>
                    <a:pt x="4163" y="4141"/>
                  </a:lnTo>
                  <a:lnTo>
                    <a:pt x="4163" y="4131"/>
                  </a:lnTo>
                  <a:lnTo>
                    <a:pt x="4160" y="4112"/>
                  </a:lnTo>
                  <a:lnTo>
                    <a:pt x="4156" y="4094"/>
                  </a:lnTo>
                  <a:lnTo>
                    <a:pt x="4150" y="4078"/>
                  </a:lnTo>
                  <a:lnTo>
                    <a:pt x="4143" y="4062"/>
                  </a:lnTo>
                  <a:lnTo>
                    <a:pt x="4134" y="4046"/>
                  </a:lnTo>
                  <a:lnTo>
                    <a:pt x="4124" y="4032"/>
                  </a:lnTo>
                  <a:lnTo>
                    <a:pt x="4113" y="4020"/>
                  </a:lnTo>
                  <a:lnTo>
                    <a:pt x="4100" y="4009"/>
                  </a:lnTo>
                  <a:lnTo>
                    <a:pt x="4066" y="3982"/>
                  </a:lnTo>
                  <a:lnTo>
                    <a:pt x="4033" y="3955"/>
                  </a:lnTo>
                  <a:lnTo>
                    <a:pt x="4000" y="3928"/>
                  </a:lnTo>
                  <a:lnTo>
                    <a:pt x="3966" y="3900"/>
                  </a:lnTo>
                  <a:lnTo>
                    <a:pt x="3933" y="3871"/>
                  </a:lnTo>
                  <a:lnTo>
                    <a:pt x="3900" y="3843"/>
                  </a:lnTo>
                  <a:lnTo>
                    <a:pt x="3867" y="3814"/>
                  </a:lnTo>
                  <a:lnTo>
                    <a:pt x="3833" y="3785"/>
                  </a:lnTo>
                  <a:lnTo>
                    <a:pt x="3862" y="3751"/>
                  </a:lnTo>
                  <a:lnTo>
                    <a:pt x="3889" y="3716"/>
                  </a:lnTo>
                  <a:lnTo>
                    <a:pt x="3915" y="3680"/>
                  </a:lnTo>
                  <a:lnTo>
                    <a:pt x="3941" y="3645"/>
                  </a:lnTo>
                  <a:lnTo>
                    <a:pt x="3966" y="3609"/>
                  </a:lnTo>
                  <a:lnTo>
                    <a:pt x="3991" y="3574"/>
                  </a:lnTo>
                  <a:lnTo>
                    <a:pt x="4015" y="3537"/>
                  </a:lnTo>
                  <a:lnTo>
                    <a:pt x="4037" y="3502"/>
                  </a:lnTo>
                  <a:lnTo>
                    <a:pt x="4060" y="3466"/>
                  </a:lnTo>
                  <a:lnTo>
                    <a:pt x="4081" y="3430"/>
                  </a:lnTo>
                  <a:lnTo>
                    <a:pt x="4103" y="3394"/>
                  </a:lnTo>
                  <a:lnTo>
                    <a:pt x="4122" y="3357"/>
                  </a:lnTo>
                  <a:lnTo>
                    <a:pt x="4142" y="3321"/>
                  </a:lnTo>
                  <a:lnTo>
                    <a:pt x="4160" y="3285"/>
                  </a:lnTo>
                  <a:lnTo>
                    <a:pt x="4178" y="3250"/>
                  </a:lnTo>
                  <a:lnTo>
                    <a:pt x="4195" y="3214"/>
                  </a:lnTo>
                  <a:lnTo>
                    <a:pt x="4211" y="3177"/>
                  </a:lnTo>
                  <a:lnTo>
                    <a:pt x="4228" y="3141"/>
                  </a:lnTo>
                  <a:lnTo>
                    <a:pt x="4242" y="3105"/>
                  </a:lnTo>
                  <a:lnTo>
                    <a:pt x="4256" y="3070"/>
                  </a:lnTo>
                  <a:lnTo>
                    <a:pt x="4269" y="3034"/>
                  </a:lnTo>
                  <a:lnTo>
                    <a:pt x="4281" y="2998"/>
                  </a:lnTo>
                  <a:lnTo>
                    <a:pt x="4292" y="2963"/>
                  </a:lnTo>
                  <a:lnTo>
                    <a:pt x="4302" y="2929"/>
                  </a:lnTo>
                  <a:lnTo>
                    <a:pt x="4312" y="2895"/>
                  </a:lnTo>
                  <a:lnTo>
                    <a:pt x="4320" y="2859"/>
                  </a:lnTo>
                  <a:lnTo>
                    <a:pt x="4328" y="2826"/>
                  </a:lnTo>
                  <a:lnTo>
                    <a:pt x="4335" y="2792"/>
                  </a:lnTo>
                  <a:lnTo>
                    <a:pt x="4342" y="2759"/>
                  </a:lnTo>
                  <a:lnTo>
                    <a:pt x="4348" y="2726"/>
                  </a:lnTo>
                  <a:lnTo>
                    <a:pt x="4352" y="2693"/>
                  </a:lnTo>
                  <a:lnTo>
                    <a:pt x="4356" y="2660"/>
                  </a:lnTo>
                  <a:lnTo>
                    <a:pt x="4359" y="2627"/>
                  </a:lnTo>
                  <a:lnTo>
                    <a:pt x="4361" y="2596"/>
                  </a:lnTo>
                  <a:lnTo>
                    <a:pt x="4362" y="2564"/>
                  </a:lnTo>
                  <a:lnTo>
                    <a:pt x="4362" y="2533"/>
                  </a:lnTo>
                  <a:lnTo>
                    <a:pt x="4361" y="2501"/>
                  </a:lnTo>
                  <a:lnTo>
                    <a:pt x="4360" y="2471"/>
                  </a:lnTo>
                  <a:lnTo>
                    <a:pt x="4357" y="2441"/>
                  </a:lnTo>
                  <a:lnTo>
                    <a:pt x="4354" y="2412"/>
                  </a:lnTo>
                  <a:lnTo>
                    <a:pt x="4350" y="2382"/>
                  </a:lnTo>
                  <a:lnTo>
                    <a:pt x="4345" y="2354"/>
                  </a:lnTo>
                  <a:lnTo>
                    <a:pt x="4338" y="2324"/>
                  </a:lnTo>
                  <a:lnTo>
                    <a:pt x="4331" y="2296"/>
                  </a:lnTo>
                  <a:lnTo>
                    <a:pt x="4323" y="2268"/>
                  </a:lnTo>
                  <a:lnTo>
                    <a:pt x="4315" y="2241"/>
                  </a:lnTo>
                  <a:lnTo>
                    <a:pt x="4306" y="2214"/>
                  </a:lnTo>
                  <a:lnTo>
                    <a:pt x="4296" y="2187"/>
                  </a:lnTo>
                  <a:lnTo>
                    <a:pt x="4285" y="2159"/>
                  </a:lnTo>
                  <a:lnTo>
                    <a:pt x="4273" y="2133"/>
                  </a:lnTo>
                  <a:lnTo>
                    <a:pt x="4260" y="2107"/>
                  </a:lnTo>
                  <a:lnTo>
                    <a:pt x="4245" y="2082"/>
                  </a:lnTo>
                  <a:lnTo>
                    <a:pt x="4230" y="2057"/>
                  </a:lnTo>
                  <a:lnTo>
                    <a:pt x="4213" y="2032"/>
                  </a:lnTo>
                  <a:lnTo>
                    <a:pt x="4196" y="2007"/>
                  </a:lnTo>
                  <a:lnTo>
                    <a:pt x="4178" y="1983"/>
                  </a:lnTo>
                  <a:lnTo>
                    <a:pt x="4159" y="1960"/>
                  </a:lnTo>
                  <a:lnTo>
                    <a:pt x="4139" y="1936"/>
                  </a:lnTo>
                  <a:lnTo>
                    <a:pt x="4118" y="1913"/>
                  </a:lnTo>
                  <a:lnTo>
                    <a:pt x="4095" y="1890"/>
                  </a:lnTo>
                  <a:lnTo>
                    <a:pt x="4071" y="1867"/>
                  </a:lnTo>
                  <a:lnTo>
                    <a:pt x="4047" y="1845"/>
                  </a:lnTo>
                  <a:lnTo>
                    <a:pt x="4022" y="1821"/>
                  </a:lnTo>
                  <a:lnTo>
                    <a:pt x="3995" y="179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202"/>
            <p:cNvSpPr/>
            <p:nvPr/>
          </p:nvSpPr>
          <p:spPr bwMode="auto">
            <a:xfrm>
              <a:off x="3022600" y="4629150"/>
              <a:ext cx="104775" cy="109538"/>
            </a:xfrm>
            <a:custGeom>
              <a:avLst/>
              <a:gdLst>
                <a:gd name="T0" fmla="*/ 1968 w 2440"/>
                <a:gd name="T1" fmla="*/ 101 h 2551"/>
                <a:gd name="T2" fmla="*/ 1793 w 2440"/>
                <a:gd name="T3" fmla="*/ 240 h 2551"/>
                <a:gd name="T4" fmla="*/ 1619 w 2440"/>
                <a:gd name="T5" fmla="*/ 382 h 2551"/>
                <a:gd name="T6" fmla="*/ 1449 w 2440"/>
                <a:gd name="T7" fmla="*/ 528 h 2551"/>
                <a:gd name="T8" fmla="*/ 1283 w 2440"/>
                <a:gd name="T9" fmla="*/ 680 h 2551"/>
                <a:gd name="T10" fmla="*/ 1120 w 2440"/>
                <a:gd name="T11" fmla="*/ 836 h 2551"/>
                <a:gd name="T12" fmla="*/ 969 w 2440"/>
                <a:gd name="T13" fmla="*/ 992 h 2551"/>
                <a:gd name="T14" fmla="*/ 824 w 2440"/>
                <a:gd name="T15" fmla="*/ 1150 h 2551"/>
                <a:gd name="T16" fmla="*/ 684 w 2440"/>
                <a:gd name="T17" fmla="*/ 1310 h 2551"/>
                <a:gd name="T18" fmla="*/ 551 w 2440"/>
                <a:gd name="T19" fmla="*/ 1472 h 2551"/>
                <a:gd name="T20" fmla="*/ 425 w 2440"/>
                <a:gd name="T21" fmla="*/ 1636 h 2551"/>
                <a:gd name="T22" fmla="*/ 40 w 2440"/>
                <a:gd name="T23" fmla="*/ 2162 h 2551"/>
                <a:gd name="T24" fmla="*/ 12 w 2440"/>
                <a:gd name="T25" fmla="*/ 2221 h 2551"/>
                <a:gd name="T26" fmla="*/ 0 w 2440"/>
                <a:gd name="T27" fmla="*/ 2282 h 2551"/>
                <a:gd name="T28" fmla="*/ 4 w 2440"/>
                <a:gd name="T29" fmla="*/ 2345 h 2551"/>
                <a:gd name="T30" fmla="*/ 23 w 2440"/>
                <a:gd name="T31" fmla="*/ 2406 h 2551"/>
                <a:gd name="T32" fmla="*/ 59 w 2440"/>
                <a:gd name="T33" fmla="*/ 2461 h 2551"/>
                <a:gd name="T34" fmla="*/ 93 w 2440"/>
                <a:gd name="T35" fmla="*/ 2494 h 2551"/>
                <a:gd name="T36" fmla="*/ 123 w 2440"/>
                <a:gd name="T37" fmla="*/ 2516 h 2551"/>
                <a:gd name="T38" fmla="*/ 156 w 2440"/>
                <a:gd name="T39" fmla="*/ 2532 h 2551"/>
                <a:gd name="T40" fmla="*/ 192 w 2440"/>
                <a:gd name="T41" fmla="*/ 2544 h 2551"/>
                <a:gd name="T42" fmla="*/ 228 w 2440"/>
                <a:gd name="T43" fmla="*/ 2550 h 2551"/>
                <a:gd name="T44" fmla="*/ 264 w 2440"/>
                <a:gd name="T45" fmla="*/ 2551 h 2551"/>
                <a:gd name="T46" fmla="*/ 301 w 2440"/>
                <a:gd name="T47" fmla="*/ 2547 h 2551"/>
                <a:gd name="T48" fmla="*/ 336 w 2440"/>
                <a:gd name="T49" fmla="*/ 2536 h 2551"/>
                <a:gd name="T50" fmla="*/ 370 w 2440"/>
                <a:gd name="T51" fmla="*/ 2522 h 2551"/>
                <a:gd name="T52" fmla="*/ 402 w 2440"/>
                <a:gd name="T53" fmla="*/ 2502 h 2551"/>
                <a:gd name="T54" fmla="*/ 432 w 2440"/>
                <a:gd name="T55" fmla="*/ 2477 h 2551"/>
                <a:gd name="T56" fmla="*/ 461 w 2440"/>
                <a:gd name="T57" fmla="*/ 2440 h 2551"/>
                <a:gd name="T58" fmla="*/ 829 w 2440"/>
                <a:gd name="T59" fmla="*/ 1936 h 2551"/>
                <a:gd name="T60" fmla="*/ 946 w 2440"/>
                <a:gd name="T61" fmla="*/ 1784 h 2551"/>
                <a:gd name="T62" fmla="*/ 1070 w 2440"/>
                <a:gd name="T63" fmla="*/ 1633 h 2551"/>
                <a:gd name="T64" fmla="*/ 1200 w 2440"/>
                <a:gd name="T65" fmla="*/ 1484 h 2551"/>
                <a:gd name="T66" fmla="*/ 1336 w 2440"/>
                <a:gd name="T67" fmla="*/ 1337 h 2551"/>
                <a:gd name="T68" fmla="*/ 1477 w 2440"/>
                <a:gd name="T69" fmla="*/ 1193 h 2551"/>
                <a:gd name="T70" fmla="*/ 1634 w 2440"/>
                <a:gd name="T71" fmla="*/ 1040 h 2551"/>
                <a:gd name="T72" fmla="*/ 1791 w 2440"/>
                <a:gd name="T73" fmla="*/ 898 h 2551"/>
                <a:gd name="T74" fmla="*/ 1948 w 2440"/>
                <a:gd name="T75" fmla="*/ 762 h 2551"/>
                <a:gd name="T76" fmla="*/ 2111 w 2440"/>
                <a:gd name="T77" fmla="*/ 629 h 2551"/>
                <a:gd name="T78" fmla="*/ 2282 w 2440"/>
                <a:gd name="T79" fmla="*/ 495 h 2551"/>
                <a:gd name="T80" fmla="*/ 2353 w 2440"/>
                <a:gd name="T81" fmla="*/ 440 h 2551"/>
                <a:gd name="T82" fmla="*/ 2383 w 2440"/>
                <a:gd name="T83" fmla="*/ 410 h 2551"/>
                <a:gd name="T84" fmla="*/ 2405 w 2440"/>
                <a:gd name="T85" fmla="*/ 379 h 2551"/>
                <a:gd name="T86" fmla="*/ 2421 w 2440"/>
                <a:gd name="T87" fmla="*/ 346 h 2551"/>
                <a:gd name="T88" fmla="*/ 2433 w 2440"/>
                <a:gd name="T89" fmla="*/ 311 h 2551"/>
                <a:gd name="T90" fmla="*/ 2439 w 2440"/>
                <a:gd name="T91" fmla="*/ 275 h 2551"/>
                <a:gd name="T92" fmla="*/ 2439 w 2440"/>
                <a:gd name="T93" fmla="*/ 239 h 2551"/>
                <a:gd name="T94" fmla="*/ 2435 w 2440"/>
                <a:gd name="T95" fmla="*/ 203 h 2551"/>
                <a:gd name="T96" fmla="*/ 2426 w 2440"/>
                <a:gd name="T97" fmla="*/ 168 h 2551"/>
                <a:gd name="T98" fmla="*/ 2411 w 2440"/>
                <a:gd name="T99" fmla="*/ 133 h 2551"/>
                <a:gd name="T100" fmla="*/ 2391 w 2440"/>
                <a:gd name="T101" fmla="*/ 101 h 2551"/>
                <a:gd name="T102" fmla="*/ 2365 w 2440"/>
                <a:gd name="T103" fmla="*/ 72 h 2551"/>
                <a:gd name="T104" fmla="*/ 2338 w 2440"/>
                <a:gd name="T105" fmla="*/ 49 h 2551"/>
                <a:gd name="T106" fmla="*/ 2309 w 2440"/>
                <a:gd name="T107" fmla="*/ 30 h 2551"/>
                <a:gd name="T108" fmla="*/ 2277 w 2440"/>
                <a:gd name="T109" fmla="*/ 16 h 2551"/>
                <a:gd name="T110" fmla="*/ 2244 w 2440"/>
                <a:gd name="T111" fmla="*/ 6 h 2551"/>
                <a:gd name="T112" fmla="*/ 2211 w 2440"/>
                <a:gd name="T113" fmla="*/ 1 h 2551"/>
                <a:gd name="T114" fmla="*/ 2154 w 2440"/>
                <a:gd name="T115" fmla="*/ 2 h 2551"/>
                <a:gd name="T116" fmla="*/ 2120 w 2440"/>
                <a:gd name="T117" fmla="*/ 9 h 2551"/>
                <a:gd name="T118" fmla="*/ 2088 w 2440"/>
                <a:gd name="T119" fmla="*/ 20 h 2551"/>
                <a:gd name="T120" fmla="*/ 2057 w 2440"/>
                <a:gd name="T121" fmla="*/ 36 h 2551"/>
                <a:gd name="T122" fmla="*/ 2029 w 2440"/>
                <a:gd name="T123" fmla="*/ 56 h 2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0" h="2551">
                  <a:moveTo>
                    <a:pt x="2029" y="56"/>
                  </a:moveTo>
                  <a:lnTo>
                    <a:pt x="2028" y="56"/>
                  </a:lnTo>
                  <a:lnTo>
                    <a:pt x="1968" y="101"/>
                  </a:lnTo>
                  <a:lnTo>
                    <a:pt x="1910" y="147"/>
                  </a:lnTo>
                  <a:lnTo>
                    <a:pt x="1851" y="193"/>
                  </a:lnTo>
                  <a:lnTo>
                    <a:pt x="1793" y="240"/>
                  </a:lnTo>
                  <a:lnTo>
                    <a:pt x="1734" y="286"/>
                  </a:lnTo>
                  <a:lnTo>
                    <a:pt x="1677" y="333"/>
                  </a:lnTo>
                  <a:lnTo>
                    <a:pt x="1619" y="382"/>
                  </a:lnTo>
                  <a:lnTo>
                    <a:pt x="1562" y="430"/>
                  </a:lnTo>
                  <a:lnTo>
                    <a:pt x="1505" y="478"/>
                  </a:lnTo>
                  <a:lnTo>
                    <a:pt x="1449" y="528"/>
                  </a:lnTo>
                  <a:lnTo>
                    <a:pt x="1394" y="578"/>
                  </a:lnTo>
                  <a:lnTo>
                    <a:pt x="1337" y="628"/>
                  </a:lnTo>
                  <a:lnTo>
                    <a:pt x="1283" y="680"/>
                  </a:lnTo>
                  <a:lnTo>
                    <a:pt x="1228" y="732"/>
                  </a:lnTo>
                  <a:lnTo>
                    <a:pt x="1174" y="784"/>
                  </a:lnTo>
                  <a:lnTo>
                    <a:pt x="1120" y="836"/>
                  </a:lnTo>
                  <a:lnTo>
                    <a:pt x="1069" y="889"/>
                  </a:lnTo>
                  <a:lnTo>
                    <a:pt x="1018" y="940"/>
                  </a:lnTo>
                  <a:lnTo>
                    <a:pt x="969" y="992"/>
                  </a:lnTo>
                  <a:lnTo>
                    <a:pt x="920" y="1045"/>
                  </a:lnTo>
                  <a:lnTo>
                    <a:pt x="871" y="1097"/>
                  </a:lnTo>
                  <a:lnTo>
                    <a:pt x="824" y="1150"/>
                  </a:lnTo>
                  <a:lnTo>
                    <a:pt x="776" y="1203"/>
                  </a:lnTo>
                  <a:lnTo>
                    <a:pt x="730" y="1257"/>
                  </a:lnTo>
                  <a:lnTo>
                    <a:pt x="684" y="1310"/>
                  </a:lnTo>
                  <a:lnTo>
                    <a:pt x="639" y="1364"/>
                  </a:lnTo>
                  <a:lnTo>
                    <a:pt x="594" y="1418"/>
                  </a:lnTo>
                  <a:lnTo>
                    <a:pt x="551" y="1472"/>
                  </a:lnTo>
                  <a:lnTo>
                    <a:pt x="508" y="1527"/>
                  </a:lnTo>
                  <a:lnTo>
                    <a:pt x="466" y="1582"/>
                  </a:lnTo>
                  <a:lnTo>
                    <a:pt x="425" y="1636"/>
                  </a:lnTo>
                  <a:lnTo>
                    <a:pt x="383" y="1692"/>
                  </a:lnTo>
                  <a:lnTo>
                    <a:pt x="39" y="2161"/>
                  </a:lnTo>
                  <a:lnTo>
                    <a:pt x="40" y="2162"/>
                  </a:lnTo>
                  <a:lnTo>
                    <a:pt x="29" y="2180"/>
                  </a:lnTo>
                  <a:lnTo>
                    <a:pt x="20" y="2201"/>
                  </a:lnTo>
                  <a:lnTo>
                    <a:pt x="12" y="2221"/>
                  </a:lnTo>
                  <a:lnTo>
                    <a:pt x="6" y="2241"/>
                  </a:lnTo>
                  <a:lnTo>
                    <a:pt x="2" y="2262"/>
                  </a:lnTo>
                  <a:lnTo>
                    <a:pt x="0" y="2282"/>
                  </a:lnTo>
                  <a:lnTo>
                    <a:pt x="0" y="2303"/>
                  </a:lnTo>
                  <a:lnTo>
                    <a:pt x="1" y="2324"/>
                  </a:lnTo>
                  <a:lnTo>
                    <a:pt x="4" y="2345"/>
                  </a:lnTo>
                  <a:lnTo>
                    <a:pt x="8" y="2365"/>
                  </a:lnTo>
                  <a:lnTo>
                    <a:pt x="15" y="2387"/>
                  </a:lnTo>
                  <a:lnTo>
                    <a:pt x="23" y="2406"/>
                  </a:lnTo>
                  <a:lnTo>
                    <a:pt x="33" y="2425"/>
                  </a:lnTo>
                  <a:lnTo>
                    <a:pt x="44" y="2443"/>
                  </a:lnTo>
                  <a:lnTo>
                    <a:pt x="59" y="2461"/>
                  </a:lnTo>
                  <a:lnTo>
                    <a:pt x="74" y="2477"/>
                  </a:lnTo>
                  <a:lnTo>
                    <a:pt x="83" y="2486"/>
                  </a:lnTo>
                  <a:lnTo>
                    <a:pt x="93" y="2494"/>
                  </a:lnTo>
                  <a:lnTo>
                    <a:pt x="103" y="2502"/>
                  </a:lnTo>
                  <a:lnTo>
                    <a:pt x="113" y="2509"/>
                  </a:lnTo>
                  <a:lnTo>
                    <a:pt x="123" y="2516"/>
                  </a:lnTo>
                  <a:lnTo>
                    <a:pt x="134" y="2522"/>
                  </a:lnTo>
                  <a:lnTo>
                    <a:pt x="145" y="2527"/>
                  </a:lnTo>
                  <a:lnTo>
                    <a:pt x="156" y="2532"/>
                  </a:lnTo>
                  <a:lnTo>
                    <a:pt x="168" y="2536"/>
                  </a:lnTo>
                  <a:lnTo>
                    <a:pt x="180" y="2541"/>
                  </a:lnTo>
                  <a:lnTo>
                    <a:pt x="192" y="2544"/>
                  </a:lnTo>
                  <a:lnTo>
                    <a:pt x="204" y="2547"/>
                  </a:lnTo>
                  <a:lnTo>
                    <a:pt x="216" y="2549"/>
                  </a:lnTo>
                  <a:lnTo>
                    <a:pt x="228" y="2550"/>
                  </a:lnTo>
                  <a:lnTo>
                    <a:pt x="240" y="2551"/>
                  </a:lnTo>
                  <a:lnTo>
                    <a:pt x="252" y="2551"/>
                  </a:lnTo>
                  <a:lnTo>
                    <a:pt x="264" y="2551"/>
                  </a:lnTo>
                  <a:lnTo>
                    <a:pt x="276" y="2550"/>
                  </a:lnTo>
                  <a:lnTo>
                    <a:pt x="288" y="2549"/>
                  </a:lnTo>
                  <a:lnTo>
                    <a:pt x="301" y="2547"/>
                  </a:lnTo>
                  <a:lnTo>
                    <a:pt x="313" y="2544"/>
                  </a:lnTo>
                  <a:lnTo>
                    <a:pt x="324" y="2541"/>
                  </a:lnTo>
                  <a:lnTo>
                    <a:pt x="336" y="2536"/>
                  </a:lnTo>
                  <a:lnTo>
                    <a:pt x="347" y="2532"/>
                  </a:lnTo>
                  <a:lnTo>
                    <a:pt x="359" y="2527"/>
                  </a:lnTo>
                  <a:lnTo>
                    <a:pt x="370" y="2522"/>
                  </a:lnTo>
                  <a:lnTo>
                    <a:pt x="381" y="2516"/>
                  </a:lnTo>
                  <a:lnTo>
                    <a:pt x="391" y="2509"/>
                  </a:lnTo>
                  <a:lnTo>
                    <a:pt x="402" y="2502"/>
                  </a:lnTo>
                  <a:lnTo>
                    <a:pt x="412" y="2494"/>
                  </a:lnTo>
                  <a:lnTo>
                    <a:pt x="422" y="2486"/>
                  </a:lnTo>
                  <a:lnTo>
                    <a:pt x="432" y="2477"/>
                  </a:lnTo>
                  <a:lnTo>
                    <a:pt x="442" y="2465"/>
                  </a:lnTo>
                  <a:lnTo>
                    <a:pt x="452" y="2453"/>
                  </a:lnTo>
                  <a:lnTo>
                    <a:pt x="461" y="2440"/>
                  </a:lnTo>
                  <a:lnTo>
                    <a:pt x="469" y="2427"/>
                  </a:lnTo>
                  <a:lnTo>
                    <a:pt x="791" y="1987"/>
                  </a:lnTo>
                  <a:lnTo>
                    <a:pt x="829" y="1936"/>
                  </a:lnTo>
                  <a:lnTo>
                    <a:pt x="867" y="1886"/>
                  </a:lnTo>
                  <a:lnTo>
                    <a:pt x="907" y="1834"/>
                  </a:lnTo>
                  <a:lnTo>
                    <a:pt x="946" y="1784"/>
                  </a:lnTo>
                  <a:lnTo>
                    <a:pt x="987" y="1734"/>
                  </a:lnTo>
                  <a:lnTo>
                    <a:pt x="1029" y="1683"/>
                  </a:lnTo>
                  <a:lnTo>
                    <a:pt x="1070" y="1633"/>
                  </a:lnTo>
                  <a:lnTo>
                    <a:pt x="1113" y="1583"/>
                  </a:lnTo>
                  <a:lnTo>
                    <a:pt x="1157" y="1534"/>
                  </a:lnTo>
                  <a:lnTo>
                    <a:pt x="1200" y="1484"/>
                  </a:lnTo>
                  <a:lnTo>
                    <a:pt x="1244" y="1435"/>
                  </a:lnTo>
                  <a:lnTo>
                    <a:pt x="1290" y="1386"/>
                  </a:lnTo>
                  <a:lnTo>
                    <a:pt x="1336" y="1337"/>
                  </a:lnTo>
                  <a:lnTo>
                    <a:pt x="1382" y="1288"/>
                  </a:lnTo>
                  <a:lnTo>
                    <a:pt x="1429" y="1241"/>
                  </a:lnTo>
                  <a:lnTo>
                    <a:pt x="1477" y="1193"/>
                  </a:lnTo>
                  <a:lnTo>
                    <a:pt x="1530" y="1140"/>
                  </a:lnTo>
                  <a:lnTo>
                    <a:pt x="1582" y="1090"/>
                  </a:lnTo>
                  <a:lnTo>
                    <a:pt x="1634" y="1040"/>
                  </a:lnTo>
                  <a:lnTo>
                    <a:pt x="1686" y="991"/>
                  </a:lnTo>
                  <a:lnTo>
                    <a:pt x="1738" y="944"/>
                  </a:lnTo>
                  <a:lnTo>
                    <a:pt x="1791" y="898"/>
                  </a:lnTo>
                  <a:lnTo>
                    <a:pt x="1842" y="852"/>
                  </a:lnTo>
                  <a:lnTo>
                    <a:pt x="1896" y="806"/>
                  </a:lnTo>
                  <a:lnTo>
                    <a:pt x="1948" y="762"/>
                  </a:lnTo>
                  <a:lnTo>
                    <a:pt x="2001" y="718"/>
                  </a:lnTo>
                  <a:lnTo>
                    <a:pt x="2056" y="673"/>
                  </a:lnTo>
                  <a:lnTo>
                    <a:pt x="2111" y="629"/>
                  </a:lnTo>
                  <a:lnTo>
                    <a:pt x="2167" y="585"/>
                  </a:lnTo>
                  <a:lnTo>
                    <a:pt x="2223" y="541"/>
                  </a:lnTo>
                  <a:lnTo>
                    <a:pt x="2282" y="495"/>
                  </a:lnTo>
                  <a:lnTo>
                    <a:pt x="2341" y="450"/>
                  </a:lnTo>
                  <a:lnTo>
                    <a:pt x="2340" y="449"/>
                  </a:lnTo>
                  <a:lnTo>
                    <a:pt x="2353" y="440"/>
                  </a:lnTo>
                  <a:lnTo>
                    <a:pt x="2365" y="429"/>
                  </a:lnTo>
                  <a:lnTo>
                    <a:pt x="2375" y="419"/>
                  </a:lnTo>
                  <a:lnTo>
                    <a:pt x="2383" y="410"/>
                  </a:lnTo>
                  <a:lnTo>
                    <a:pt x="2391" y="400"/>
                  </a:lnTo>
                  <a:lnTo>
                    <a:pt x="2398" y="390"/>
                  </a:lnTo>
                  <a:lnTo>
                    <a:pt x="2405" y="379"/>
                  </a:lnTo>
                  <a:lnTo>
                    <a:pt x="2411" y="368"/>
                  </a:lnTo>
                  <a:lnTo>
                    <a:pt x="2416" y="357"/>
                  </a:lnTo>
                  <a:lnTo>
                    <a:pt x="2421" y="346"/>
                  </a:lnTo>
                  <a:lnTo>
                    <a:pt x="2426" y="334"/>
                  </a:lnTo>
                  <a:lnTo>
                    <a:pt x="2429" y="322"/>
                  </a:lnTo>
                  <a:lnTo>
                    <a:pt x="2433" y="311"/>
                  </a:lnTo>
                  <a:lnTo>
                    <a:pt x="2435" y="299"/>
                  </a:lnTo>
                  <a:lnTo>
                    <a:pt x="2437" y="287"/>
                  </a:lnTo>
                  <a:lnTo>
                    <a:pt x="2439" y="275"/>
                  </a:lnTo>
                  <a:lnTo>
                    <a:pt x="2439" y="263"/>
                  </a:lnTo>
                  <a:lnTo>
                    <a:pt x="2440" y="251"/>
                  </a:lnTo>
                  <a:lnTo>
                    <a:pt x="2439" y="239"/>
                  </a:lnTo>
                  <a:lnTo>
                    <a:pt x="2439" y="227"/>
                  </a:lnTo>
                  <a:lnTo>
                    <a:pt x="2437" y="215"/>
                  </a:lnTo>
                  <a:lnTo>
                    <a:pt x="2435" y="203"/>
                  </a:lnTo>
                  <a:lnTo>
                    <a:pt x="2433" y="191"/>
                  </a:lnTo>
                  <a:lnTo>
                    <a:pt x="2429" y="179"/>
                  </a:lnTo>
                  <a:lnTo>
                    <a:pt x="2426" y="168"/>
                  </a:lnTo>
                  <a:lnTo>
                    <a:pt x="2421" y="155"/>
                  </a:lnTo>
                  <a:lnTo>
                    <a:pt x="2416" y="144"/>
                  </a:lnTo>
                  <a:lnTo>
                    <a:pt x="2411" y="133"/>
                  </a:lnTo>
                  <a:lnTo>
                    <a:pt x="2405" y="122"/>
                  </a:lnTo>
                  <a:lnTo>
                    <a:pt x="2398" y="112"/>
                  </a:lnTo>
                  <a:lnTo>
                    <a:pt x="2391" y="101"/>
                  </a:lnTo>
                  <a:lnTo>
                    <a:pt x="2383" y="91"/>
                  </a:lnTo>
                  <a:lnTo>
                    <a:pt x="2375" y="82"/>
                  </a:lnTo>
                  <a:lnTo>
                    <a:pt x="2365" y="72"/>
                  </a:lnTo>
                  <a:lnTo>
                    <a:pt x="2356" y="64"/>
                  </a:lnTo>
                  <a:lnTo>
                    <a:pt x="2347" y="56"/>
                  </a:lnTo>
                  <a:lnTo>
                    <a:pt x="2338" y="49"/>
                  </a:lnTo>
                  <a:lnTo>
                    <a:pt x="2329" y="42"/>
                  </a:lnTo>
                  <a:lnTo>
                    <a:pt x="2319" y="36"/>
                  </a:lnTo>
                  <a:lnTo>
                    <a:pt x="2309" y="30"/>
                  </a:lnTo>
                  <a:lnTo>
                    <a:pt x="2298" y="25"/>
                  </a:lnTo>
                  <a:lnTo>
                    <a:pt x="2288" y="20"/>
                  </a:lnTo>
                  <a:lnTo>
                    <a:pt x="2277" y="16"/>
                  </a:lnTo>
                  <a:lnTo>
                    <a:pt x="2267" y="12"/>
                  </a:lnTo>
                  <a:lnTo>
                    <a:pt x="2256" y="9"/>
                  </a:lnTo>
                  <a:lnTo>
                    <a:pt x="2244" y="6"/>
                  </a:lnTo>
                  <a:lnTo>
                    <a:pt x="2233" y="4"/>
                  </a:lnTo>
                  <a:lnTo>
                    <a:pt x="2222" y="2"/>
                  </a:lnTo>
                  <a:lnTo>
                    <a:pt x="2211" y="1"/>
                  </a:lnTo>
                  <a:lnTo>
                    <a:pt x="2199" y="0"/>
                  </a:lnTo>
                  <a:lnTo>
                    <a:pt x="2177" y="0"/>
                  </a:lnTo>
                  <a:lnTo>
                    <a:pt x="2154" y="2"/>
                  </a:lnTo>
                  <a:lnTo>
                    <a:pt x="2143" y="4"/>
                  </a:lnTo>
                  <a:lnTo>
                    <a:pt x="2132" y="6"/>
                  </a:lnTo>
                  <a:lnTo>
                    <a:pt x="2120" y="9"/>
                  </a:lnTo>
                  <a:lnTo>
                    <a:pt x="2109" y="12"/>
                  </a:lnTo>
                  <a:lnTo>
                    <a:pt x="2099" y="16"/>
                  </a:lnTo>
                  <a:lnTo>
                    <a:pt x="2088" y="20"/>
                  </a:lnTo>
                  <a:lnTo>
                    <a:pt x="2078" y="25"/>
                  </a:lnTo>
                  <a:lnTo>
                    <a:pt x="2067" y="30"/>
                  </a:lnTo>
                  <a:lnTo>
                    <a:pt x="2057" y="36"/>
                  </a:lnTo>
                  <a:lnTo>
                    <a:pt x="2048" y="42"/>
                  </a:lnTo>
                  <a:lnTo>
                    <a:pt x="2038" y="49"/>
                  </a:lnTo>
                  <a:lnTo>
                    <a:pt x="2029" y="5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203"/>
            <p:cNvSpPr/>
            <p:nvPr/>
          </p:nvSpPr>
          <p:spPr bwMode="auto">
            <a:xfrm>
              <a:off x="3146425" y="4259263"/>
              <a:ext cx="106363" cy="111125"/>
            </a:xfrm>
            <a:custGeom>
              <a:avLst/>
              <a:gdLst>
                <a:gd name="T0" fmla="*/ 830 w 2478"/>
                <a:gd name="T1" fmla="*/ 1534 h 2592"/>
                <a:gd name="T2" fmla="*/ 622 w 2478"/>
                <a:gd name="T3" fmla="*/ 1720 h 2592"/>
                <a:gd name="T4" fmla="*/ 408 w 2478"/>
                <a:gd name="T5" fmla="*/ 1899 h 2592"/>
                <a:gd name="T6" fmla="*/ 189 w 2478"/>
                <a:gd name="T7" fmla="*/ 2072 h 2592"/>
                <a:gd name="T8" fmla="*/ 89 w 2478"/>
                <a:gd name="T9" fmla="*/ 2144 h 2592"/>
                <a:gd name="T10" fmla="*/ 49 w 2478"/>
                <a:gd name="T11" fmla="*/ 2187 h 2592"/>
                <a:gd name="T12" fmla="*/ 24 w 2478"/>
                <a:gd name="T13" fmla="*/ 2230 h 2592"/>
                <a:gd name="T14" fmla="*/ 7 w 2478"/>
                <a:gd name="T15" fmla="*/ 2277 h 2592"/>
                <a:gd name="T16" fmla="*/ 1 w 2478"/>
                <a:gd name="T17" fmla="*/ 2325 h 2592"/>
                <a:gd name="T18" fmla="*/ 3 w 2478"/>
                <a:gd name="T19" fmla="*/ 2374 h 2592"/>
                <a:gd name="T20" fmla="*/ 14 w 2478"/>
                <a:gd name="T21" fmla="*/ 2421 h 2592"/>
                <a:gd name="T22" fmla="*/ 35 w 2478"/>
                <a:gd name="T23" fmla="*/ 2466 h 2592"/>
                <a:gd name="T24" fmla="*/ 65 w 2478"/>
                <a:gd name="T25" fmla="*/ 2508 h 2592"/>
                <a:gd name="T26" fmla="*/ 104 w 2478"/>
                <a:gd name="T27" fmla="*/ 2542 h 2592"/>
                <a:gd name="T28" fmla="*/ 145 w 2478"/>
                <a:gd name="T29" fmla="*/ 2567 h 2592"/>
                <a:gd name="T30" fmla="*/ 190 w 2478"/>
                <a:gd name="T31" fmla="*/ 2584 h 2592"/>
                <a:gd name="T32" fmla="*/ 238 w 2478"/>
                <a:gd name="T33" fmla="*/ 2591 h 2592"/>
                <a:gd name="T34" fmla="*/ 285 w 2478"/>
                <a:gd name="T35" fmla="*/ 2590 h 2592"/>
                <a:gd name="T36" fmla="*/ 333 w 2478"/>
                <a:gd name="T37" fmla="*/ 2579 h 2592"/>
                <a:gd name="T38" fmla="*/ 377 w 2478"/>
                <a:gd name="T39" fmla="*/ 2560 h 2592"/>
                <a:gd name="T40" fmla="*/ 418 w 2478"/>
                <a:gd name="T41" fmla="*/ 2533 h 2592"/>
                <a:gd name="T42" fmla="*/ 547 w 2478"/>
                <a:gd name="T43" fmla="*/ 2434 h 2592"/>
                <a:gd name="T44" fmla="*/ 780 w 2478"/>
                <a:gd name="T45" fmla="*/ 2246 h 2592"/>
                <a:gd name="T46" fmla="*/ 1007 w 2478"/>
                <a:gd name="T47" fmla="*/ 2052 h 2592"/>
                <a:gd name="T48" fmla="*/ 1228 w 2478"/>
                <a:gd name="T49" fmla="*/ 1849 h 2592"/>
                <a:gd name="T50" fmla="*/ 1438 w 2478"/>
                <a:gd name="T51" fmla="*/ 1640 h 2592"/>
                <a:gd name="T52" fmla="*/ 1632 w 2478"/>
                <a:gd name="T53" fmla="*/ 1431 h 2592"/>
                <a:gd name="T54" fmla="*/ 1817 w 2478"/>
                <a:gd name="T55" fmla="*/ 1217 h 2592"/>
                <a:gd name="T56" fmla="*/ 1990 w 2478"/>
                <a:gd name="T57" fmla="*/ 1000 h 2592"/>
                <a:gd name="T58" fmla="*/ 2417 w 2478"/>
                <a:gd name="T59" fmla="*/ 417 h 2592"/>
                <a:gd name="T60" fmla="*/ 2444 w 2478"/>
                <a:gd name="T61" fmla="*/ 378 h 2592"/>
                <a:gd name="T62" fmla="*/ 2464 w 2478"/>
                <a:gd name="T63" fmla="*/ 335 h 2592"/>
                <a:gd name="T64" fmla="*/ 2475 w 2478"/>
                <a:gd name="T65" fmla="*/ 289 h 2592"/>
                <a:gd name="T66" fmla="*/ 2478 w 2478"/>
                <a:gd name="T67" fmla="*/ 243 h 2592"/>
                <a:gd name="T68" fmla="*/ 2472 w 2478"/>
                <a:gd name="T69" fmla="*/ 198 h 2592"/>
                <a:gd name="T70" fmla="*/ 2458 w 2478"/>
                <a:gd name="T71" fmla="*/ 154 h 2592"/>
                <a:gd name="T72" fmla="*/ 2435 w 2478"/>
                <a:gd name="T73" fmla="*/ 111 h 2592"/>
                <a:gd name="T74" fmla="*/ 2403 w 2478"/>
                <a:gd name="T75" fmla="*/ 74 h 2592"/>
                <a:gd name="T76" fmla="*/ 2363 w 2478"/>
                <a:gd name="T77" fmla="*/ 41 h 2592"/>
                <a:gd name="T78" fmla="*/ 2320 w 2478"/>
                <a:gd name="T79" fmla="*/ 18 h 2592"/>
                <a:gd name="T80" fmla="*/ 2272 w 2478"/>
                <a:gd name="T81" fmla="*/ 4 h 2592"/>
                <a:gd name="T82" fmla="*/ 2224 w 2478"/>
                <a:gd name="T83" fmla="*/ 0 h 2592"/>
                <a:gd name="T84" fmla="*/ 2176 w 2478"/>
                <a:gd name="T85" fmla="*/ 4 h 2592"/>
                <a:gd name="T86" fmla="*/ 2128 w 2478"/>
                <a:gd name="T87" fmla="*/ 18 h 2592"/>
                <a:gd name="T88" fmla="*/ 2084 w 2478"/>
                <a:gd name="T89" fmla="*/ 41 h 2592"/>
                <a:gd name="T90" fmla="*/ 2044 w 2478"/>
                <a:gd name="T91" fmla="*/ 74 h 2592"/>
                <a:gd name="T92" fmla="*/ 2000 w 2478"/>
                <a:gd name="T93" fmla="*/ 136 h 2592"/>
                <a:gd name="T94" fmla="*/ 1549 w 2478"/>
                <a:gd name="T95" fmla="*/ 746 h 2592"/>
                <a:gd name="T96" fmla="*/ 1386 w 2478"/>
                <a:gd name="T97" fmla="*/ 948 h 2592"/>
                <a:gd name="T98" fmla="*/ 1212 w 2478"/>
                <a:gd name="T99" fmla="*/ 1146 h 2592"/>
                <a:gd name="T100" fmla="*/ 1027 w 2478"/>
                <a:gd name="T101" fmla="*/ 1341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78" h="2592">
                  <a:moveTo>
                    <a:pt x="980" y="1388"/>
                  </a:moveTo>
                  <a:lnTo>
                    <a:pt x="929" y="1437"/>
                  </a:lnTo>
                  <a:lnTo>
                    <a:pt x="880" y="1485"/>
                  </a:lnTo>
                  <a:lnTo>
                    <a:pt x="830" y="1534"/>
                  </a:lnTo>
                  <a:lnTo>
                    <a:pt x="778" y="1581"/>
                  </a:lnTo>
                  <a:lnTo>
                    <a:pt x="727" y="1627"/>
                  </a:lnTo>
                  <a:lnTo>
                    <a:pt x="674" y="1674"/>
                  </a:lnTo>
                  <a:lnTo>
                    <a:pt x="622" y="1720"/>
                  </a:lnTo>
                  <a:lnTo>
                    <a:pt x="569" y="1765"/>
                  </a:lnTo>
                  <a:lnTo>
                    <a:pt x="516" y="1810"/>
                  </a:lnTo>
                  <a:lnTo>
                    <a:pt x="463" y="1855"/>
                  </a:lnTo>
                  <a:lnTo>
                    <a:pt x="408" y="1899"/>
                  </a:lnTo>
                  <a:lnTo>
                    <a:pt x="354" y="1942"/>
                  </a:lnTo>
                  <a:lnTo>
                    <a:pt x="299" y="1985"/>
                  </a:lnTo>
                  <a:lnTo>
                    <a:pt x="245" y="2029"/>
                  </a:lnTo>
                  <a:lnTo>
                    <a:pt x="189" y="2072"/>
                  </a:lnTo>
                  <a:lnTo>
                    <a:pt x="134" y="2114"/>
                  </a:lnTo>
                  <a:lnTo>
                    <a:pt x="119" y="2123"/>
                  </a:lnTo>
                  <a:lnTo>
                    <a:pt x="103" y="2133"/>
                  </a:lnTo>
                  <a:lnTo>
                    <a:pt x="89" y="2144"/>
                  </a:lnTo>
                  <a:lnTo>
                    <a:pt x="74" y="2157"/>
                  </a:lnTo>
                  <a:lnTo>
                    <a:pt x="65" y="2166"/>
                  </a:lnTo>
                  <a:lnTo>
                    <a:pt x="57" y="2177"/>
                  </a:lnTo>
                  <a:lnTo>
                    <a:pt x="49" y="2187"/>
                  </a:lnTo>
                  <a:lnTo>
                    <a:pt x="42" y="2198"/>
                  </a:lnTo>
                  <a:lnTo>
                    <a:pt x="35" y="2208"/>
                  </a:lnTo>
                  <a:lnTo>
                    <a:pt x="29" y="2219"/>
                  </a:lnTo>
                  <a:lnTo>
                    <a:pt x="24" y="2230"/>
                  </a:lnTo>
                  <a:lnTo>
                    <a:pt x="19" y="2242"/>
                  </a:lnTo>
                  <a:lnTo>
                    <a:pt x="14" y="2253"/>
                  </a:lnTo>
                  <a:lnTo>
                    <a:pt x="11" y="2265"/>
                  </a:lnTo>
                  <a:lnTo>
                    <a:pt x="7" y="2277"/>
                  </a:lnTo>
                  <a:lnTo>
                    <a:pt x="5" y="2288"/>
                  </a:lnTo>
                  <a:lnTo>
                    <a:pt x="3" y="2300"/>
                  </a:lnTo>
                  <a:lnTo>
                    <a:pt x="1" y="2313"/>
                  </a:lnTo>
                  <a:lnTo>
                    <a:pt x="1" y="2325"/>
                  </a:lnTo>
                  <a:lnTo>
                    <a:pt x="0" y="2338"/>
                  </a:lnTo>
                  <a:lnTo>
                    <a:pt x="1" y="2350"/>
                  </a:lnTo>
                  <a:lnTo>
                    <a:pt x="1" y="2362"/>
                  </a:lnTo>
                  <a:lnTo>
                    <a:pt x="3" y="2374"/>
                  </a:lnTo>
                  <a:lnTo>
                    <a:pt x="5" y="2386"/>
                  </a:lnTo>
                  <a:lnTo>
                    <a:pt x="7" y="2398"/>
                  </a:lnTo>
                  <a:lnTo>
                    <a:pt x="11" y="2410"/>
                  </a:lnTo>
                  <a:lnTo>
                    <a:pt x="14" y="2421"/>
                  </a:lnTo>
                  <a:lnTo>
                    <a:pt x="19" y="2433"/>
                  </a:lnTo>
                  <a:lnTo>
                    <a:pt x="24" y="2444"/>
                  </a:lnTo>
                  <a:lnTo>
                    <a:pt x="29" y="2455"/>
                  </a:lnTo>
                  <a:lnTo>
                    <a:pt x="35" y="2466"/>
                  </a:lnTo>
                  <a:lnTo>
                    <a:pt x="42" y="2477"/>
                  </a:lnTo>
                  <a:lnTo>
                    <a:pt x="49" y="2487"/>
                  </a:lnTo>
                  <a:lnTo>
                    <a:pt x="57" y="2497"/>
                  </a:lnTo>
                  <a:lnTo>
                    <a:pt x="65" y="2508"/>
                  </a:lnTo>
                  <a:lnTo>
                    <a:pt x="74" y="2517"/>
                  </a:lnTo>
                  <a:lnTo>
                    <a:pt x="83" y="2526"/>
                  </a:lnTo>
                  <a:lnTo>
                    <a:pt x="94" y="2534"/>
                  </a:lnTo>
                  <a:lnTo>
                    <a:pt x="104" y="2542"/>
                  </a:lnTo>
                  <a:lnTo>
                    <a:pt x="114" y="2549"/>
                  </a:lnTo>
                  <a:lnTo>
                    <a:pt x="124" y="2556"/>
                  </a:lnTo>
                  <a:lnTo>
                    <a:pt x="135" y="2562"/>
                  </a:lnTo>
                  <a:lnTo>
                    <a:pt x="145" y="2567"/>
                  </a:lnTo>
                  <a:lnTo>
                    <a:pt x="156" y="2572"/>
                  </a:lnTo>
                  <a:lnTo>
                    <a:pt x="168" y="2577"/>
                  </a:lnTo>
                  <a:lnTo>
                    <a:pt x="179" y="2580"/>
                  </a:lnTo>
                  <a:lnTo>
                    <a:pt x="190" y="2584"/>
                  </a:lnTo>
                  <a:lnTo>
                    <a:pt x="202" y="2586"/>
                  </a:lnTo>
                  <a:lnTo>
                    <a:pt x="215" y="2588"/>
                  </a:lnTo>
                  <a:lnTo>
                    <a:pt x="226" y="2590"/>
                  </a:lnTo>
                  <a:lnTo>
                    <a:pt x="238" y="2591"/>
                  </a:lnTo>
                  <a:lnTo>
                    <a:pt x="250" y="2592"/>
                  </a:lnTo>
                  <a:lnTo>
                    <a:pt x="262" y="2591"/>
                  </a:lnTo>
                  <a:lnTo>
                    <a:pt x="274" y="2591"/>
                  </a:lnTo>
                  <a:lnTo>
                    <a:pt x="285" y="2590"/>
                  </a:lnTo>
                  <a:lnTo>
                    <a:pt x="297" y="2588"/>
                  </a:lnTo>
                  <a:lnTo>
                    <a:pt x="309" y="2586"/>
                  </a:lnTo>
                  <a:lnTo>
                    <a:pt x="320" y="2583"/>
                  </a:lnTo>
                  <a:lnTo>
                    <a:pt x="333" y="2579"/>
                  </a:lnTo>
                  <a:lnTo>
                    <a:pt x="344" y="2576"/>
                  </a:lnTo>
                  <a:lnTo>
                    <a:pt x="355" y="2571"/>
                  </a:lnTo>
                  <a:lnTo>
                    <a:pt x="366" y="2566"/>
                  </a:lnTo>
                  <a:lnTo>
                    <a:pt x="377" y="2560"/>
                  </a:lnTo>
                  <a:lnTo>
                    <a:pt x="388" y="2554"/>
                  </a:lnTo>
                  <a:lnTo>
                    <a:pt x="398" y="2548"/>
                  </a:lnTo>
                  <a:lnTo>
                    <a:pt x="408" y="2540"/>
                  </a:lnTo>
                  <a:lnTo>
                    <a:pt x="418" y="2533"/>
                  </a:lnTo>
                  <a:lnTo>
                    <a:pt x="427" y="2524"/>
                  </a:lnTo>
                  <a:lnTo>
                    <a:pt x="429" y="2525"/>
                  </a:lnTo>
                  <a:lnTo>
                    <a:pt x="488" y="2479"/>
                  </a:lnTo>
                  <a:lnTo>
                    <a:pt x="547" y="2434"/>
                  </a:lnTo>
                  <a:lnTo>
                    <a:pt x="606" y="2388"/>
                  </a:lnTo>
                  <a:lnTo>
                    <a:pt x="664" y="2341"/>
                  </a:lnTo>
                  <a:lnTo>
                    <a:pt x="722" y="2293"/>
                  </a:lnTo>
                  <a:lnTo>
                    <a:pt x="780" y="2246"/>
                  </a:lnTo>
                  <a:lnTo>
                    <a:pt x="837" y="2199"/>
                  </a:lnTo>
                  <a:lnTo>
                    <a:pt x="894" y="2150"/>
                  </a:lnTo>
                  <a:lnTo>
                    <a:pt x="951" y="2101"/>
                  </a:lnTo>
                  <a:lnTo>
                    <a:pt x="1007" y="2052"/>
                  </a:lnTo>
                  <a:lnTo>
                    <a:pt x="1063" y="2003"/>
                  </a:lnTo>
                  <a:lnTo>
                    <a:pt x="1119" y="1951"/>
                  </a:lnTo>
                  <a:lnTo>
                    <a:pt x="1173" y="1901"/>
                  </a:lnTo>
                  <a:lnTo>
                    <a:pt x="1228" y="1849"/>
                  </a:lnTo>
                  <a:lnTo>
                    <a:pt x="1282" y="1796"/>
                  </a:lnTo>
                  <a:lnTo>
                    <a:pt x="1336" y="1744"/>
                  </a:lnTo>
                  <a:lnTo>
                    <a:pt x="1387" y="1693"/>
                  </a:lnTo>
                  <a:lnTo>
                    <a:pt x="1438" y="1640"/>
                  </a:lnTo>
                  <a:lnTo>
                    <a:pt x="1487" y="1589"/>
                  </a:lnTo>
                  <a:lnTo>
                    <a:pt x="1536" y="1537"/>
                  </a:lnTo>
                  <a:lnTo>
                    <a:pt x="1585" y="1483"/>
                  </a:lnTo>
                  <a:lnTo>
                    <a:pt x="1632" y="1431"/>
                  </a:lnTo>
                  <a:lnTo>
                    <a:pt x="1680" y="1378"/>
                  </a:lnTo>
                  <a:lnTo>
                    <a:pt x="1726" y="1325"/>
                  </a:lnTo>
                  <a:lnTo>
                    <a:pt x="1772" y="1271"/>
                  </a:lnTo>
                  <a:lnTo>
                    <a:pt x="1817" y="1217"/>
                  </a:lnTo>
                  <a:lnTo>
                    <a:pt x="1861" y="1164"/>
                  </a:lnTo>
                  <a:lnTo>
                    <a:pt x="1905" y="1109"/>
                  </a:lnTo>
                  <a:lnTo>
                    <a:pt x="1948" y="1055"/>
                  </a:lnTo>
                  <a:lnTo>
                    <a:pt x="1990" y="1000"/>
                  </a:lnTo>
                  <a:lnTo>
                    <a:pt x="2031" y="945"/>
                  </a:lnTo>
                  <a:lnTo>
                    <a:pt x="2073" y="890"/>
                  </a:lnTo>
                  <a:lnTo>
                    <a:pt x="2418" y="418"/>
                  </a:lnTo>
                  <a:lnTo>
                    <a:pt x="2417" y="417"/>
                  </a:lnTo>
                  <a:lnTo>
                    <a:pt x="2424" y="408"/>
                  </a:lnTo>
                  <a:lnTo>
                    <a:pt x="2432" y="398"/>
                  </a:lnTo>
                  <a:lnTo>
                    <a:pt x="2438" y="388"/>
                  </a:lnTo>
                  <a:lnTo>
                    <a:pt x="2444" y="378"/>
                  </a:lnTo>
                  <a:lnTo>
                    <a:pt x="2450" y="367"/>
                  </a:lnTo>
                  <a:lnTo>
                    <a:pt x="2455" y="357"/>
                  </a:lnTo>
                  <a:lnTo>
                    <a:pt x="2460" y="346"/>
                  </a:lnTo>
                  <a:lnTo>
                    <a:pt x="2464" y="335"/>
                  </a:lnTo>
                  <a:lnTo>
                    <a:pt x="2467" y="324"/>
                  </a:lnTo>
                  <a:lnTo>
                    <a:pt x="2470" y="313"/>
                  </a:lnTo>
                  <a:lnTo>
                    <a:pt x="2473" y="301"/>
                  </a:lnTo>
                  <a:lnTo>
                    <a:pt x="2475" y="289"/>
                  </a:lnTo>
                  <a:lnTo>
                    <a:pt x="2476" y="278"/>
                  </a:lnTo>
                  <a:lnTo>
                    <a:pt x="2477" y="266"/>
                  </a:lnTo>
                  <a:lnTo>
                    <a:pt x="2478" y="255"/>
                  </a:lnTo>
                  <a:lnTo>
                    <a:pt x="2478" y="243"/>
                  </a:lnTo>
                  <a:lnTo>
                    <a:pt x="2477" y="232"/>
                  </a:lnTo>
                  <a:lnTo>
                    <a:pt x="2476" y="220"/>
                  </a:lnTo>
                  <a:lnTo>
                    <a:pt x="2474" y="209"/>
                  </a:lnTo>
                  <a:lnTo>
                    <a:pt x="2472" y="198"/>
                  </a:lnTo>
                  <a:lnTo>
                    <a:pt x="2469" y="186"/>
                  </a:lnTo>
                  <a:lnTo>
                    <a:pt x="2466" y="175"/>
                  </a:lnTo>
                  <a:lnTo>
                    <a:pt x="2462" y="164"/>
                  </a:lnTo>
                  <a:lnTo>
                    <a:pt x="2458" y="154"/>
                  </a:lnTo>
                  <a:lnTo>
                    <a:pt x="2453" y="143"/>
                  </a:lnTo>
                  <a:lnTo>
                    <a:pt x="2447" y="132"/>
                  </a:lnTo>
                  <a:lnTo>
                    <a:pt x="2441" y="121"/>
                  </a:lnTo>
                  <a:lnTo>
                    <a:pt x="2435" y="111"/>
                  </a:lnTo>
                  <a:lnTo>
                    <a:pt x="2428" y="101"/>
                  </a:lnTo>
                  <a:lnTo>
                    <a:pt x="2420" y="92"/>
                  </a:lnTo>
                  <a:lnTo>
                    <a:pt x="2412" y="83"/>
                  </a:lnTo>
                  <a:lnTo>
                    <a:pt x="2403" y="74"/>
                  </a:lnTo>
                  <a:lnTo>
                    <a:pt x="2393" y="65"/>
                  </a:lnTo>
                  <a:lnTo>
                    <a:pt x="2384" y="56"/>
                  </a:lnTo>
                  <a:lnTo>
                    <a:pt x="2374" y="49"/>
                  </a:lnTo>
                  <a:lnTo>
                    <a:pt x="2363" y="41"/>
                  </a:lnTo>
                  <a:lnTo>
                    <a:pt x="2353" y="35"/>
                  </a:lnTo>
                  <a:lnTo>
                    <a:pt x="2342" y="29"/>
                  </a:lnTo>
                  <a:lnTo>
                    <a:pt x="2331" y="23"/>
                  </a:lnTo>
                  <a:lnTo>
                    <a:pt x="2320" y="18"/>
                  </a:lnTo>
                  <a:lnTo>
                    <a:pt x="2308" y="14"/>
                  </a:lnTo>
                  <a:lnTo>
                    <a:pt x="2297" y="10"/>
                  </a:lnTo>
                  <a:lnTo>
                    <a:pt x="2284" y="7"/>
                  </a:lnTo>
                  <a:lnTo>
                    <a:pt x="2272" y="4"/>
                  </a:lnTo>
                  <a:lnTo>
                    <a:pt x="2260" y="2"/>
                  </a:lnTo>
                  <a:lnTo>
                    <a:pt x="2248" y="1"/>
                  </a:lnTo>
                  <a:lnTo>
                    <a:pt x="2236" y="0"/>
                  </a:lnTo>
                  <a:lnTo>
                    <a:pt x="2224" y="0"/>
                  </a:lnTo>
                  <a:lnTo>
                    <a:pt x="2212" y="0"/>
                  </a:lnTo>
                  <a:lnTo>
                    <a:pt x="2200" y="1"/>
                  </a:lnTo>
                  <a:lnTo>
                    <a:pt x="2188" y="2"/>
                  </a:lnTo>
                  <a:lnTo>
                    <a:pt x="2176" y="4"/>
                  </a:lnTo>
                  <a:lnTo>
                    <a:pt x="2163" y="7"/>
                  </a:lnTo>
                  <a:lnTo>
                    <a:pt x="2151" y="10"/>
                  </a:lnTo>
                  <a:lnTo>
                    <a:pt x="2139" y="14"/>
                  </a:lnTo>
                  <a:lnTo>
                    <a:pt x="2128" y="18"/>
                  </a:lnTo>
                  <a:lnTo>
                    <a:pt x="2117" y="23"/>
                  </a:lnTo>
                  <a:lnTo>
                    <a:pt x="2105" y="29"/>
                  </a:lnTo>
                  <a:lnTo>
                    <a:pt x="2095" y="35"/>
                  </a:lnTo>
                  <a:lnTo>
                    <a:pt x="2084" y="41"/>
                  </a:lnTo>
                  <a:lnTo>
                    <a:pt x="2074" y="49"/>
                  </a:lnTo>
                  <a:lnTo>
                    <a:pt x="2063" y="56"/>
                  </a:lnTo>
                  <a:lnTo>
                    <a:pt x="2054" y="65"/>
                  </a:lnTo>
                  <a:lnTo>
                    <a:pt x="2044" y="74"/>
                  </a:lnTo>
                  <a:lnTo>
                    <a:pt x="2031" y="88"/>
                  </a:lnTo>
                  <a:lnTo>
                    <a:pt x="2019" y="103"/>
                  </a:lnTo>
                  <a:lnTo>
                    <a:pt x="2009" y="119"/>
                  </a:lnTo>
                  <a:lnTo>
                    <a:pt x="2000" y="136"/>
                  </a:lnTo>
                  <a:lnTo>
                    <a:pt x="1664" y="593"/>
                  </a:lnTo>
                  <a:lnTo>
                    <a:pt x="1627" y="645"/>
                  </a:lnTo>
                  <a:lnTo>
                    <a:pt x="1589" y="696"/>
                  </a:lnTo>
                  <a:lnTo>
                    <a:pt x="1549" y="746"/>
                  </a:lnTo>
                  <a:lnTo>
                    <a:pt x="1509" y="797"/>
                  </a:lnTo>
                  <a:lnTo>
                    <a:pt x="1469" y="848"/>
                  </a:lnTo>
                  <a:lnTo>
                    <a:pt x="1427" y="898"/>
                  </a:lnTo>
                  <a:lnTo>
                    <a:pt x="1386" y="948"/>
                  </a:lnTo>
                  <a:lnTo>
                    <a:pt x="1343" y="998"/>
                  </a:lnTo>
                  <a:lnTo>
                    <a:pt x="1299" y="1048"/>
                  </a:lnTo>
                  <a:lnTo>
                    <a:pt x="1256" y="1097"/>
                  </a:lnTo>
                  <a:lnTo>
                    <a:pt x="1212" y="1146"/>
                  </a:lnTo>
                  <a:lnTo>
                    <a:pt x="1166" y="1195"/>
                  </a:lnTo>
                  <a:lnTo>
                    <a:pt x="1120" y="1244"/>
                  </a:lnTo>
                  <a:lnTo>
                    <a:pt x="1074" y="1292"/>
                  </a:lnTo>
                  <a:lnTo>
                    <a:pt x="1027" y="1341"/>
                  </a:lnTo>
                  <a:lnTo>
                    <a:pt x="980" y="138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91417" tIns="45708" rIns="91417" bIns="45708"/>
            <a:lstStyle/>
            <a:p>
              <a:pPr fontAlgn="auto">
                <a:lnSpc>
                  <a:spcPct val="130000"/>
                </a:lnSpc>
                <a:defRPr/>
              </a:pPr>
              <a:endParaRPr lang="id-ID" sz="1895" noProof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1762125" y="714375"/>
            <a:ext cx="1965325" cy="2444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en-US" altLang="zh-CN" sz="995" b="1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Please replace the written content</a:t>
            </a:r>
            <a:endParaRPr lang="zh-CN" altLang="en-US" sz="995" b="1" noProof="1">
              <a:solidFill>
                <a:srgbClr val="70C4BC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762125" y="409575"/>
            <a:ext cx="620683" cy="35471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defRPr/>
            </a:pPr>
            <a:r>
              <a:rPr lang="zh-CN" altLang="en-US" sz="1705" noProof="1">
                <a:solidFill>
                  <a:srgbClr val="70C4BC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grpSp>
        <p:nvGrpSpPr>
          <p:cNvPr id="9240" name="组合 3"/>
          <p:cNvGrpSpPr>
            <a:grpSpLocks/>
          </p:cNvGrpSpPr>
          <p:nvPr/>
        </p:nvGrpSpPr>
        <p:grpSpPr bwMode="auto">
          <a:xfrm>
            <a:off x="1003300" y="292100"/>
            <a:ext cx="758825" cy="757238"/>
            <a:chOff x="1580" y="261"/>
            <a:chExt cx="1194" cy="1194"/>
          </a:xfrm>
        </p:grpSpPr>
        <p:sp>
          <p:nvSpPr>
            <p:cNvPr id="3" name="椭圆 2"/>
            <p:cNvSpPr/>
            <p:nvPr/>
          </p:nvSpPr>
          <p:spPr>
            <a:xfrm>
              <a:off x="1607" y="289"/>
              <a:ext cx="1139" cy="1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2" name="椭圆 1"/>
            <p:cNvSpPr/>
            <p:nvPr/>
          </p:nvSpPr>
          <p:spPr>
            <a:xfrm>
              <a:off x="1580" y="261"/>
              <a:ext cx="1194" cy="1194"/>
            </a:xfrm>
            <a:prstGeom prst="ellipse">
              <a:avLst/>
            </a:prstGeom>
            <a:blipFill dpi="0" rotWithShape="1">
              <a:blip r:embed="rId3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sz="1705" noProof="1"/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8" grpId="0" bldLvl="0" animBg="1"/>
      <p:bldP spid="112" grpId="0" bldLvl="0" animBg="1"/>
      <p:bldP spid="126" grpId="0" bldLvl="0" animBg="1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5525" y="1884363"/>
            <a:ext cx="76009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/>
          <p:cNvSpPr/>
          <p:nvPr/>
        </p:nvSpPr>
        <p:spPr>
          <a:xfrm>
            <a:off x="4525963" y="2843213"/>
            <a:ext cx="3140075" cy="1160462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705" noProof="1"/>
          </a:p>
        </p:txBody>
      </p:sp>
      <p:sp>
        <p:nvSpPr>
          <p:cNvPr id="39" name="矩形 38"/>
          <p:cNvSpPr/>
          <p:nvPr/>
        </p:nvSpPr>
        <p:spPr>
          <a:xfrm>
            <a:off x="5645710" y="3538538"/>
            <a:ext cx="671979" cy="38395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auto">
              <a:defRPr/>
            </a:pPr>
            <a:r>
              <a:rPr lang="zh-CN" altLang="en-US" sz="1895" noProof="1">
                <a:solidFill>
                  <a:schemeClr val="bg1"/>
                </a:solidFill>
                <a:latin typeface="+mj-lt"/>
                <a:ea typeface="微软雅黑" panose="020B0503020204020204" charset="-122"/>
              </a:rPr>
              <a:t>Title</a:t>
            </a:r>
          </a:p>
        </p:txBody>
      </p:sp>
      <p:sp>
        <p:nvSpPr>
          <p:cNvPr id="40" name="矩形 39"/>
          <p:cNvSpPr/>
          <p:nvPr/>
        </p:nvSpPr>
        <p:spPr>
          <a:xfrm>
            <a:off x="5765800" y="2795588"/>
            <a:ext cx="660400" cy="78422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auto">
              <a:defRPr/>
            </a:pPr>
            <a:r>
              <a:rPr lang="en-US" altLang="zh-CN" sz="4550" noProof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02</a:t>
            </a:r>
            <a:endParaRPr lang="zh-CN" altLang="en-US" sz="4550" noProof="1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475163" y="2800350"/>
            <a:ext cx="3241675" cy="124777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1705" noProof="1"/>
          </a:p>
        </p:txBody>
      </p:sp>
    </p:spTree>
    <p:custDataLst>
      <p:tags r:id="rId1"/>
    </p:custDataLst>
  </p:cSld>
  <p:clrMapOvr>
    <a:masterClrMapping/>
  </p:clrMapOvr>
  <p:transition spd="slow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9" grpId="0" bldLvl="0" animBg="1"/>
      <p:bldP spid="40" grpId="0" bldLvl="0" animBg="1"/>
      <p:bldP spid="4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www.freeppt7.com-Best powerpoint templates free download-slidesh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Pages>0</Pages>
  <Words>1776</Words>
  <Characters>0</Characters>
  <Application>Microsoft Office PowerPoint</Application>
  <DocSecurity>0</DocSecurity>
  <PresentationFormat>宽屏</PresentationFormat>
  <Lines>0</Lines>
  <Paragraphs>302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4" baseType="lpstr">
      <vt:lpstr>Gill Sans</vt:lpstr>
      <vt:lpstr>Gungsuh</vt:lpstr>
      <vt:lpstr>Helvetica Light</vt:lpstr>
      <vt:lpstr>Lato</vt:lpstr>
      <vt:lpstr>Lato Regular</vt:lpstr>
      <vt:lpstr>Meiryo</vt:lpstr>
      <vt:lpstr>MS PGothic</vt:lpstr>
      <vt:lpstr>나눔고딕</vt:lpstr>
      <vt:lpstr>宋体</vt:lpstr>
      <vt:lpstr>微软雅黑</vt:lpstr>
      <vt:lpstr>微软雅黑 Light</vt:lpstr>
      <vt:lpstr>Agency FB</vt:lpstr>
      <vt:lpstr>Arial</vt:lpstr>
      <vt:lpstr>Calibri</vt:lpstr>
      <vt:lpstr>Calibri Light</vt:lpstr>
      <vt:lpstr>Franklin Gothic Book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dc:creator>Administrator</dc:creator>
  <cp:keywords>RP</cp:keywords>
  <dc:description>RP</dc:description>
  <cp:lastModifiedBy>宇 之灵</cp:lastModifiedBy>
  <cp:revision>12</cp:revision>
  <dcterms:created xsi:type="dcterms:W3CDTF">2017-03-16T09:14:02Z</dcterms:created>
  <dcterms:modified xsi:type="dcterms:W3CDTF">2018-10-09T09:26:17Z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