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3"/>
  </p:notesMasterIdLst>
  <p:sldIdLst>
    <p:sldId id="259" r:id="rId2"/>
    <p:sldId id="260" r:id="rId3"/>
    <p:sldId id="320" r:id="rId4"/>
    <p:sldId id="300" r:id="rId5"/>
    <p:sldId id="298" r:id="rId6"/>
    <p:sldId id="295" r:id="rId7"/>
    <p:sldId id="294" r:id="rId8"/>
    <p:sldId id="306" r:id="rId9"/>
    <p:sldId id="324" r:id="rId10"/>
    <p:sldId id="314" r:id="rId11"/>
    <p:sldId id="321" r:id="rId12"/>
    <p:sldId id="313" r:id="rId13"/>
    <p:sldId id="305" r:id="rId14"/>
    <p:sldId id="304" r:id="rId15"/>
    <p:sldId id="325" r:id="rId16"/>
    <p:sldId id="299" r:id="rId17"/>
    <p:sldId id="296" r:id="rId18"/>
    <p:sldId id="297" r:id="rId19"/>
    <p:sldId id="293" r:id="rId20"/>
    <p:sldId id="319" r:id="rId21"/>
    <p:sldId id="288" r:id="rId22"/>
  </p:sldIdLst>
  <p:sldSz cx="9144000" cy="5143500" type="screen16x9"/>
  <p:notesSz cx="6858000" cy="9144000"/>
  <p:defaultTextStyle>
    <a:defPPr>
      <a:defRPr lang="zh-CN"/>
    </a:defPPr>
    <a:lvl1pPr algn="l" rtl="0" eaLnBrk="0" fontAlgn="base" hangingPunct="0">
      <a:spcBef>
        <a:spcPct val="0"/>
      </a:spcBef>
      <a:spcAft>
        <a:spcPct val="0"/>
      </a:spcAft>
      <a:defRPr kern="1200">
        <a:solidFill>
          <a:schemeClr val="tx1"/>
        </a:solidFill>
        <a:latin typeface="微软雅黑" panose="020B0503020204020204" pitchFamily="34" charset="-122"/>
        <a:ea typeface="微软雅黑" panose="020B0503020204020204" pitchFamily="34" charset="-122"/>
        <a:cs typeface="+mn-cs"/>
      </a:defRPr>
    </a:lvl1pPr>
    <a:lvl2pPr marL="457200" algn="l" rtl="0" eaLnBrk="0" fontAlgn="base" hangingPunct="0">
      <a:spcBef>
        <a:spcPct val="0"/>
      </a:spcBef>
      <a:spcAft>
        <a:spcPct val="0"/>
      </a:spcAft>
      <a:defRPr kern="1200">
        <a:solidFill>
          <a:schemeClr val="tx1"/>
        </a:solidFill>
        <a:latin typeface="微软雅黑" panose="020B0503020204020204" pitchFamily="34" charset="-122"/>
        <a:ea typeface="微软雅黑" panose="020B0503020204020204" pitchFamily="34" charset="-122"/>
        <a:cs typeface="+mn-cs"/>
      </a:defRPr>
    </a:lvl2pPr>
    <a:lvl3pPr marL="914400" algn="l" rtl="0" eaLnBrk="0" fontAlgn="base" hangingPunct="0">
      <a:spcBef>
        <a:spcPct val="0"/>
      </a:spcBef>
      <a:spcAft>
        <a:spcPct val="0"/>
      </a:spcAft>
      <a:defRPr kern="1200">
        <a:solidFill>
          <a:schemeClr val="tx1"/>
        </a:solidFill>
        <a:latin typeface="微软雅黑" panose="020B0503020204020204" pitchFamily="34" charset="-122"/>
        <a:ea typeface="微软雅黑" panose="020B0503020204020204" pitchFamily="34" charset="-122"/>
        <a:cs typeface="+mn-cs"/>
      </a:defRPr>
    </a:lvl3pPr>
    <a:lvl4pPr marL="1371600" algn="l" rtl="0" eaLnBrk="0" fontAlgn="base" hangingPunct="0">
      <a:spcBef>
        <a:spcPct val="0"/>
      </a:spcBef>
      <a:spcAft>
        <a:spcPct val="0"/>
      </a:spcAft>
      <a:defRPr kern="1200">
        <a:solidFill>
          <a:schemeClr val="tx1"/>
        </a:solidFill>
        <a:latin typeface="微软雅黑" panose="020B0503020204020204" pitchFamily="34" charset="-122"/>
        <a:ea typeface="微软雅黑" panose="020B0503020204020204" pitchFamily="34" charset="-122"/>
        <a:cs typeface="+mn-cs"/>
      </a:defRPr>
    </a:lvl4pPr>
    <a:lvl5pPr marL="1828800" algn="l" rtl="0" eaLnBrk="0" fontAlgn="base" hangingPunct="0">
      <a:spcBef>
        <a:spcPct val="0"/>
      </a:spcBef>
      <a:spcAft>
        <a:spcPct val="0"/>
      </a:spcAft>
      <a:defRPr kern="1200">
        <a:solidFill>
          <a:schemeClr val="tx1"/>
        </a:solidFill>
        <a:latin typeface="微软雅黑" panose="020B0503020204020204" pitchFamily="34" charset="-122"/>
        <a:ea typeface="微软雅黑" panose="020B0503020204020204" pitchFamily="34" charset="-122"/>
        <a:cs typeface="+mn-cs"/>
      </a:defRPr>
    </a:lvl5pPr>
    <a:lvl6pPr marL="2286000" algn="l" defTabSz="914400" rtl="0" eaLnBrk="1" latinLnBrk="0" hangingPunct="1">
      <a:defRPr kern="1200">
        <a:solidFill>
          <a:schemeClr val="tx1"/>
        </a:solidFill>
        <a:latin typeface="微软雅黑" panose="020B0503020204020204" pitchFamily="34" charset="-122"/>
        <a:ea typeface="微软雅黑" panose="020B0503020204020204" pitchFamily="34" charset="-122"/>
        <a:cs typeface="+mn-cs"/>
      </a:defRPr>
    </a:lvl6pPr>
    <a:lvl7pPr marL="2743200" algn="l" defTabSz="914400" rtl="0" eaLnBrk="1" latinLnBrk="0" hangingPunct="1">
      <a:defRPr kern="1200">
        <a:solidFill>
          <a:schemeClr val="tx1"/>
        </a:solidFill>
        <a:latin typeface="微软雅黑" panose="020B0503020204020204" pitchFamily="34" charset="-122"/>
        <a:ea typeface="微软雅黑" panose="020B0503020204020204" pitchFamily="34" charset="-122"/>
        <a:cs typeface="+mn-cs"/>
      </a:defRPr>
    </a:lvl7pPr>
    <a:lvl8pPr marL="3200400" algn="l" defTabSz="914400" rtl="0" eaLnBrk="1" latinLnBrk="0" hangingPunct="1">
      <a:defRPr kern="1200">
        <a:solidFill>
          <a:schemeClr val="tx1"/>
        </a:solidFill>
        <a:latin typeface="微软雅黑" panose="020B0503020204020204" pitchFamily="34" charset="-122"/>
        <a:ea typeface="微软雅黑" panose="020B0503020204020204" pitchFamily="34" charset="-122"/>
        <a:cs typeface="+mn-cs"/>
      </a:defRPr>
    </a:lvl8pPr>
    <a:lvl9pPr marL="3657600" algn="l" defTabSz="914400" rtl="0" eaLnBrk="1" latinLnBrk="0" hangingPunct="1">
      <a:defRPr kern="1200">
        <a:solidFill>
          <a:schemeClr val="tx1"/>
        </a:solidFill>
        <a:latin typeface="微软雅黑" panose="020B0503020204020204" pitchFamily="34" charset="-122"/>
        <a:ea typeface="微软雅黑" panose="020B0503020204020204" pitchFamily="34" charset="-122"/>
        <a:cs typeface="+mn-cs"/>
      </a:defRPr>
    </a:lvl9pPr>
  </p:defaultTextStyle>
  <p:extLst>
    <p:ext uri="{EFAFB233-063F-42B5-8137-9DF3F51BA10A}">
      <p15:sldGuideLst xmlns:p15="http://schemas.microsoft.com/office/powerpoint/2012/main">
        <p15:guide id="1" orient="horz" pos="2935">
          <p15:clr>
            <a:srgbClr val="A4A3A4"/>
          </p15:clr>
        </p15:guide>
        <p15:guide id="2" pos="283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8238"/>
    <a:srgbClr val="E6FA6F"/>
    <a:srgbClr val="31974B"/>
    <a:srgbClr val="BAE0FF"/>
    <a:srgbClr val="F4F4F4"/>
    <a:srgbClr val="D47676"/>
    <a:srgbClr val="DE4A21"/>
    <a:srgbClr val="C7515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309" autoAdjust="0"/>
    <p:restoredTop sz="96048" autoAdjust="0"/>
  </p:normalViewPr>
  <p:slideViewPr>
    <p:cSldViewPr>
      <p:cViewPr varScale="1">
        <p:scale>
          <a:sx n="90" d="100"/>
          <a:sy n="90" d="100"/>
        </p:scale>
        <p:origin x="948" y="78"/>
      </p:cViewPr>
      <p:guideLst>
        <p:guide orient="horz" pos="2935"/>
        <p:guide pos="2835"/>
      </p:guideLst>
    </p:cSldViewPr>
  </p:slideViewPr>
  <p:notesTextViewPr>
    <p:cViewPr>
      <p:scale>
        <a:sx n="100" d="100"/>
        <a:sy n="100" d="100"/>
      </p:scale>
      <p:origin x="0" y="0"/>
    </p:cViewPr>
  </p:notesTextViewPr>
  <p:sorterViewPr>
    <p:cViewPr>
      <p:scale>
        <a:sx n="88" d="100"/>
        <a:sy n="88" d="100"/>
      </p:scale>
      <p:origin x="0" y="-168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a:extLst>
              <a:ext uri="{FF2B5EF4-FFF2-40B4-BE49-F238E27FC236}">
                <a16:creationId xmlns:a16="http://schemas.microsoft.com/office/drawing/2014/main" id="{65AFE604-E8CD-4C4E-898D-C4F8BD492BAA}"/>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defRPr>
            </a:lvl1pPr>
          </a:lstStyle>
          <a:p>
            <a:pPr>
              <a:defRPr/>
            </a:pPr>
            <a:endParaRPr lang="zh-CN" altLang="en-US"/>
          </a:p>
        </p:txBody>
      </p:sp>
      <p:sp>
        <p:nvSpPr>
          <p:cNvPr id="3" name="日期占位符 2">
            <a:extLst>
              <a:ext uri="{FF2B5EF4-FFF2-40B4-BE49-F238E27FC236}">
                <a16:creationId xmlns:a16="http://schemas.microsoft.com/office/drawing/2014/main" id="{50FB6D2F-C694-4175-823C-CB85DD857EAE}"/>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ea typeface="+mn-ea"/>
              </a:defRPr>
            </a:lvl1pPr>
          </a:lstStyle>
          <a:p>
            <a:pPr>
              <a:defRPr/>
            </a:pPr>
            <a:fld id="{F6A66961-DAAE-4006-B25D-9FB283E002E7}" type="datetimeFigureOut">
              <a:rPr lang="zh-CN" altLang="en-US"/>
              <a:pPr>
                <a:defRPr/>
              </a:pPr>
              <a:t>2018/10/13 Saturday</a:t>
            </a:fld>
            <a:endParaRPr lang="zh-CN" altLang="en-US"/>
          </a:p>
        </p:txBody>
      </p:sp>
      <p:sp>
        <p:nvSpPr>
          <p:cNvPr id="4" name="幻灯片图像占位符 3">
            <a:extLst>
              <a:ext uri="{FF2B5EF4-FFF2-40B4-BE49-F238E27FC236}">
                <a16:creationId xmlns:a16="http://schemas.microsoft.com/office/drawing/2014/main" id="{7D65A600-DEA5-4003-8504-90360A520C5E}"/>
              </a:ext>
            </a:extLst>
          </p:cNvPr>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a:extLst>
              <a:ext uri="{FF2B5EF4-FFF2-40B4-BE49-F238E27FC236}">
                <a16:creationId xmlns:a16="http://schemas.microsoft.com/office/drawing/2014/main" id="{1F1F75FA-B5AC-4775-820A-98C9AF39B9F0}"/>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6" name="页脚占位符 5">
            <a:extLst>
              <a:ext uri="{FF2B5EF4-FFF2-40B4-BE49-F238E27FC236}">
                <a16:creationId xmlns:a16="http://schemas.microsoft.com/office/drawing/2014/main" id="{C1E11B95-2E0C-4994-8C8E-4C94D0852100}"/>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defRPr>
            </a:lvl1pPr>
          </a:lstStyle>
          <a:p>
            <a:pPr>
              <a:defRPr/>
            </a:pPr>
            <a:endParaRPr lang="zh-CN" altLang="en-US"/>
          </a:p>
        </p:txBody>
      </p:sp>
      <p:sp>
        <p:nvSpPr>
          <p:cNvPr id="7" name="灯片编号占位符 6">
            <a:extLst>
              <a:ext uri="{FF2B5EF4-FFF2-40B4-BE49-F238E27FC236}">
                <a16:creationId xmlns:a16="http://schemas.microsoft.com/office/drawing/2014/main" id="{FB1A9935-3C10-45A2-AD4D-02C46FF23C42}"/>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ea typeface="宋体" panose="02010600030101010101" pitchFamily="2" charset="-122"/>
              </a:defRPr>
            </a:lvl1pPr>
          </a:lstStyle>
          <a:p>
            <a:fld id="{D628DC2D-55D4-4DA4-8484-218DEE924818}" type="slidenum">
              <a:rPr lang="zh-CN" altLang="en-US"/>
              <a:pPr/>
              <a:t>‹#›</a:t>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幻灯片图像占位符 1">
            <a:extLst>
              <a:ext uri="{FF2B5EF4-FFF2-40B4-BE49-F238E27FC236}">
                <a16:creationId xmlns:a16="http://schemas.microsoft.com/office/drawing/2014/main" id="{B5F21DF5-D75E-4306-8023-41B95B99C76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备注占位符 2">
            <a:extLst>
              <a:ext uri="{FF2B5EF4-FFF2-40B4-BE49-F238E27FC236}">
                <a16:creationId xmlns:a16="http://schemas.microsoft.com/office/drawing/2014/main" id="{FC41E888-2B35-4CAF-9B2A-E174B081DEE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23556" name="灯片编号占位符 3">
            <a:extLst>
              <a:ext uri="{FF2B5EF4-FFF2-40B4-BE49-F238E27FC236}">
                <a16:creationId xmlns:a16="http://schemas.microsoft.com/office/drawing/2014/main" id="{61263299-5FB0-4B16-A03D-D98CD062350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微软雅黑" panose="020B0503020204020204" pitchFamily="34" charset="-122"/>
                <a:ea typeface="微软雅黑" panose="020B0503020204020204" pitchFamily="34" charset="-122"/>
              </a:defRPr>
            </a:lvl1pPr>
            <a:lvl2pPr marL="742950" indent="-285750">
              <a:defRPr>
                <a:solidFill>
                  <a:schemeClr val="tx1"/>
                </a:solidFill>
                <a:latin typeface="微软雅黑" panose="020B0503020204020204" pitchFamily="34" charset="-122"/>
                <a:ea typeface="微软雅黑" panose="020B0503020204020204" pitchFamily="34" charset="-122"/>
              </a:defRPr>
            </a:lvl2pPr>
            <a:lvl3pPr marL="1143000" indent="-228600">
              <a:defRPr>
                <a:solidFill>
                  <a:schemeClr val="tx1"/>
                </a:solidFill>
                <a:latin typeface="微软雅黑" panose="020B0503020204020204" pitchFamily="34" charset="-122"/>
                <a:ea typeface="微软雅黑" panose="020B0503020204020204" pitchFamily="34" charset="-122"/>
              </a:defRPr>
            </a:lvl3pPr>
            <a:lvl4pPr marL="1600200" indent="-228600">
              <a:defRPr>
                <a:solidFill>
                  <a:schemeClr val="tx1"/>
                </a:solidFill>
                <a:latin typeface="微软雅黑" panose="020B0503020204020204" pitchFamily="34" charset="-122"/>
                <a:ea typeface="微软雅黑" panose="020B0503020204020204" pitchFamily="34" charset="-122"/>
              </a:defRPr>
            </a:lvl4pPr>
            <a:lvl5pPr marL="2057400" indent="-228600">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9pPr>
          </a:lstStyle>
          <a:p>
            <a:fld id="{6FB398E8-86F0-477E-958E-0956DC99A0F0}" type="slidenum">
              <a:rPr lang="zh-CN" altLang="en-US">
                <a:latin typeface="Calibri" panose="020F0502020204030204" pitchFamily="34" charset="0"/>
                <a:ea typeface="宋体" panose="02010600030101010101" pitchFamily="2" charset="-122"/>
              </a:rPr>
              <a:pPr/>
              <a:t>1</a:t>
            </a:fld>
            <a:endParaRPr lang="zh-CN" altLang="en-US">
              <a:latin typeface="Calibri" panose="020F0502020204030204" pitchFamily="34" charset="0"/>
              <a:ea typeface="宋体" panose="02010600030101010101" pitchFamily="2"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幻灯片图像占位符 1">
            <a:extLst>
              <a:ext uri="{FF2B5EF4-FFF2-40B4-BE49-F238E27FC236}">
                <a16:creationId xmlns:a16="http://schemas.microsoft.com/office/drawing/2014/main" id="{8E93EF10-2D0C-473D-AC2A-B4F0C3AFEFC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备注占位符 2">
            <a:extLst>
              <a:ext uri="{FF2B5EF4-FFF2-40B4-BE49-F238E27FC236}">
                <a16:creationId xmlns:a16="http://schemas.microsoft.com/office/drawing/2014/main" id="{08BBF3FF-8C98-42AB-A822-744DC733AC6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24580" name="灯片编号占位符 3">
            <a:extLst>
              <a:ext uri="{FF2B5EF4-FFF2-40B4-BE49-F238E27FC236}">
                <a16:creationId xmlns:a16="http://schemas.microsoft.com/office/drawing/2014/main" id="{E0623A2A-FF8E-416E-A34C-3C08353A264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微软雅黑" panose="020B0503020204020204" pitchFamily="34" charset="-122"/>
                <a:ea typeface="微软雅黑" panose="020B0503020204020204" pitchFamily="34" charset="-122"/>
              </a:defRPr>
            </a:lvl1pPr>
            <a:lvl2pPr marL="742950" indent="-285750">
              <a:defRPr>
                <a:solidFill>
                  <a:schemeClr val="tx1"/>
                </a:solidFill>
                <a:latin typeface="微软雅黑" panose="020B0503020204020204" pitchFamily="34" charset="-122"/>
                <a:ea typeface="微软雅黑" panose="020B0503020204020204" pitchFamily="34" charset="-122"/>
              </a:defRPr>
            </a:lvl2pPr>
            <a:lvl3pPr marL="1143000" indent="-228600">
              <a:defRPr>
                <a:solidFill>
                  <a:schemeClr val="tx1"/>
                </a:solidFill>
                <a:latin typeface="微软雅黑" panose="020B0503020204020204" pitchFamily="34" charset="-122"/>
                <a:ea typeface="微软雅黑" panose="020B0503020204020204" pitchFamily="34" charset="-122"/>
              </a:defRPr>
            </a:lvl3pPr>
            <a:lvl4pPr marL="1600200" indent="-228600">
              <a:defRPr>
                <a:solidFill>
                  <a:schemeClr val="tx1"/>
                </a:solidFill>
                <a:latin typeface="微软雅黑" panose="020B0503020204020204" pitchFamily="34" charset="-122"/>
                <a:ea typeface="微软雅黑" panose="020B0503020204020204" pitchFamily="34" charset="-122"/>
              </a:defRPr>
            </a:lvl4pPr>
            <a:lvl5pPr marL="2057400" indent="-228600">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9pPr>
          </a:lstStyle>
          <a:p>
            <a:fld id="{61D596BF-82CF-4C52-89DF-748A5176F0DA}" type="slidenum">
              <a:rPr lang="zh-CN" altLang="en-US">
                <a:latin typeface="Calibri" panose="020F0502020204030204" pitchFamily="34" charset="0"/>
                <a:ea typeface="宋体" panose="02010600030101010101" pitchFamily="2" charset="-122"/>
              </a:rPr>
              <a:pPr/>
              <a:t>2</a:t>
            </a:fld>
            <a:endParaRPr lang="zh-CN" altLang="en-US">
              <a:latin typeface="Calibri" panose="020F0502020204030204" pitchFamily="34" charset="0"/>
              <a:ea typeface="宋体" panose="02010600030101010101"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幻灯片图像占位符 1">
            <a:extLst>
              <a:ext uri="{FF2B5EF4-FFF2-40B4-BE49-F238E27FC236}">
                <a16:creationId xmlns:a16="http://schemas.microsoft.com/office/drawing/2014/main" id="{09C65914-68FA-4B64-845B-2F6F362FA78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备注占位符 2">
            <a:extLst>
              <a:ext uri="{FF2B5EF4-FFF2-40B4-BE49-F238E27FC236}">
                <a16:creationId xmlns:a16="http://schemas.microsoft.com/office/drawing/2014/main" id="{4739BFF8-DD03-4D3E-BC11-13DB8751F98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25604" name="灯片编号占位符 3">
            <a:extLst>
              <a:ext uri="{FF2B5EF4-FFF2-40B4-BE49-F238E27FC236}">
                <a16:creationId xmlns:a16="http://schemas.microsoft.com/office/drawing/2014/main" id="{B93C697F-8EF0-4E06-AF15-C486DDFD657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微软雅黑" panose="020B0503020204020204" pitchFamily="34" charset="-122"/>
                <a:ea typeface="微软雅黑" panose="020B0503020204020204" pitchFamily="34" charset="-122"/>
              </a:defRPr>
            </a:lvl1pPr>
            <a:lvl2pPr marL="742950" indent="-285750">
              <a:defRPr>
                <a:solidFill>
                  <a:schemeClr val="tx1"/>
                </a:solidFill>
                <a:latin typeface="微软雅黑" panose="020B0503020204020204" pitchFamily="34" charset="-122"/>
                <a:ea typeface="微软雅黑" panose="020B0503020204020204" pitchFamily="34" charset="-122"/>
              </a:defRPr>
            </a:lvl2pPr>
            <a:lvl3pPr marL="1143000" indent="-228600">
              <a:defRPr>
                <a:solidFill>
                  <a:schemeClr val="tx1"/>
                </a:solidFill>
                <a:latin typeface="微软雅黑" panose="020B0503020204020204" pitchFamily="34" charset="-122"/>
                <a:ea typeface="微软雅黑" panose="020B0503020204020204" pitchFamily="34" charset="-122"/>
              </a:defRPr>
            </a:lvl3pPr>
            <a:lvl4pPr marL="1600200" indent="-228600">
              <a:defRPr>
                <a:solidFill>
                  <a:schemeClr val="tx1"/>
                </a:solidFill>
                <a:latin typeface="微软雅黑" panose="020B0503020204020204" pitchFamily="34" charset="-122"/>
                <a:ea typeface="微软雅黑" panose="020B0503020204020204" pitchFamily="34" charset="-122"/>
              </a:defRPr>
            </a:lvl4pPr>
            <a:lvl5pPr marL="2057400" indent="-228600">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9pPr>
          </a:lstStyle>
          <a:p>
            <a:fld id="{AAD1BE4B-24B5-4AF9-A010-3E74BF3ECA88}" type="slidenum">
              <a:rPr lang="zh-CN" altLang="en-US">
                <a:latin typeface="Calibri" panose="020F0502020204030204" pitchFamily="34" charset="0"/>
                <a:ea typeface="宋体" panose="02010600030101010101" pitchFamily="2" charset="-122"/>
              </a:rPr>
              <a:pPr/>
              <a:t>7</a:t>
            </a:fld>
            <a:endParaRPr lang="zh-CN" altLang="en-US">
              <a:latin typeface="Calibri" panose="020F0502020204030204" pitchFamily="34" charset="0"/>
              <a:ea typeface="宋体" panose="02010600030101010101" pitchFamily="2" charset="-12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幻灯片图像占位符 1">
            <a:extLst>
              <a:ext uri="{FF2B5EF4-FFF2-40B4-BE49-F238E27FC236}">
                <a16:creationId xmlns:a16="http://schemas.microsoft.com/office/drawing/2014/main" id="{CB64E112-E509-43A3-A206-0ECFF83AD2B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备注占位符 2">
            <a:extLst>
              <a:ext uri="{FF2B5EF4-FFF2-40B4-BE49-F238E27FC236}">
                <a16:creationId xmlns:a16="http://schemas.microsoft.com/office/drawing/2014/main" id="{5DCC1DF6-A8C1-4E82-8572-A01F7363BFC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26628" name="灯片编号占位符 3">
            <a:extLst>
              <a:ext uri="{FF2B5EF4-FFF2-40B4-BE49-F238E27FC236}">
                <a16:creationId xmlns:a16="http://schemas.microsoft.com/office/drawing/2014/main" id="{2F4B2227-FF65-47A6-9D9C-6C469EE5509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微软雅黑" panose="020B0503020204020204" pitchFamily="34" charset="-122"/>
                <a:ea typeface="微软雅黑" panose="020B0503020204020204" pitchFamily="34" charset="-122"/>
              </a:defRPr>
            </a:lvl1pPr>
            <a:lvl2pPr marL="742950" indent="-285750">
              <a:defRPr>
                <a:solidFill>
                  <a:schemeClr val="tx1"/>
                </a:solidFill>
                <a:latin typeface="微软雅黑" panose="020B0503020204020204" pitchFamily="34" charset="-122"/>
                <a:ea typeface="微软雅黑" panose="020B0503020204020204" pitchFamily="34" charset="-122"/>
              </a:defRPr>
            </a:lvl2pPr>
            <a:lvl3pPr marL="1143000" indent="-228600">
              <a:defRPr>
                <a:solidFill>
                  <a:schemeClr val="tx1"/>
                </a:solidFill>
                <a:latin typeface="微软雅黑" panose="020B0503020204020204" pitchFamily="34" charset="-122"/>
                <a:ea typeface="微软雅黑" panose="020B0503020204020204" pitchFamily="34" charset="-122"/>
              </a:defRPr>
            </a:lvl3pPr>
            <a:lvl4pPr marL="1600200" indent="-228600">
              <a:defRPr>
                <a:solidFill>
                  <a:schemeClr val="tx1"/>
                </a:solidFill>
                <a:latin typeface="微软雅黑" panose="020B0503020204020204" pitchFamily="34" charset="-122"/>
                <a:ea typeface="微软雅黑" panose="020B0503020204020204" pitchFamily="34" charset="-122"/>
              </a:defRPr>
            </a:lvl4pPr>
            <a:lvl5pPr marL="2057400" indent="-228600">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9pPr>
          </a:lstStyle>
          <a:p>
            <a:fld id="{B17020B3-368F-493B-B367-289398B6383D}" type="slidenum">
              <a:rPr lang="zh-CN" altLang="en-US">
                <a:latin typeface="Calibri" panose="020F0502020204030204" pitchFamily="34" charset="0"/>
                <a:ea typeface="宋体" panose="02010600030101010101" pitchFamily="2" charset="-122"/>
              </a:rPr>
              <a:pPr/>
              <a:t>8</a:t>
            </a:fld>
            <a:endParaRPr lang="zh-CN" altLang="en-US">
              <a:latin typeface="Calibri" panose="020F0502020204030204" pitchFamily="34" charset="0"/>
              <a:ea typeface="宋体" panose="02010600030101010101" pitchFamily="2" charset="-122"/>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幻灯片图像占位符 1">
            <a:extLst>
              <a:ext uri="{FF2B5EF4-FFF2-40B4-BE49-F238E27FC236}">
                <a16:creationId xmlns:a16="http://schemas.microsoft.com/office/drawing/2014/main" id="{EA616BBE-6633-41FE-98B0-C50A64B2D84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备注占位符 2">
            <a:extLst>
              <a:ext uri="{FF2B5EF4-FFF2-40B4-BE49-F238E27FC236}">
                <a16:creationId xmlns:a16="http://schemas.microsoft.com/office/drawing/2014/main" id="{ABE2B474-F5E9-4187-BD56-2697889A88A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27652" name="灯片编号占位符 3">
            <a:extLst>
              <a:ext uri="{FF2B5EF4-FFF2-40B4-BE49-F238E27FC236}">
                <a16:creationId xmlns:a16="http://schemas.microsoft.com/office/drawing/2014/main" id="{53798425-6720-436D-9A3B-A333BA10E6C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微软雅黑" panose="020B0503020204020204" pitchFamily="34" charset="-122"/>
                <a:ea typeface="微软雅黑" panose="020B0503020204020204" pitchFamily="34" charset="-122"/>
              </a:defRPr>
            </a:lvl1pPr>
            <a:lvl2pPr marL="742950" indent="-285750">
              <a:defRPr>
                <a:solidFill>
                  <a:schemeClr val="tx1"/>
                </a:solidFill>
                <a:latin typeface="微软雅黑" panose="020B0503020204020204" pitchFamily="34" charset="-122"/>
                <a:ea typeface="微软雅黑" panose="020B0503020204020204" pitchFamily="34" charset="-122"/>
              </a:defRPr>
            </a:lvl2pPr>
            <a:lvl3pPr marL="1143000" indent="-228600">
              <a:defRPr>
                <a:solidFill>
                  <a:schemeClr val="tx1"/>
                </a:solidFill>
                <a:latin typeface="微软雅黑" panose="020B0503020204020204" pitchFamily="34" charset="-122"/>
                <a:ea typeface="微软雅黑" panose="020B0503020204020204" pitchFamily="34" charset="-122"/>
              </a:defRPr>
            </a:lvl3pPr>
            <a:lvl4pPr marL="1600200" indent="-228600">
              <a:defRPr>
                <a:solidFill>
                  <a:schemeClr val="tx1"/>
                </a:solidFill>
                <a:latin typeface="微软雅黑" panose="020B0503020204020204" pitchFamily="34" charset="-122"/>
                <a:ea typeface="微软雅黑" panose="020B0503020204020204" pitchFamily="34" charset="-122"/>
              </a:defRPr>
            </a:lvl4pPr>
            <a:lvl5pPr marL="2057400" indent="-228600">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9pPr>
          </a:lstStyle>
          <a:p>
            <a:fld id="{9D9AC741-68FF-44DF-B190-7428E05449C0}" type="slidenum">
              <a:rPr lang="zh-CN" altLang="en-US">
                <a:latin typeface="Calibri" panose="020F0502020204030204" pitchFamily="34" charset="0"/>
                <a:ea typeface="宋体" panose="02010600030101010101" pitchFamily="2" charset="-122"/>
              </a:rPr>
              <a:pPr/>
              <a:t>10</a:t>
            </a:fld>
            <a:endParaRPr lang="zh-CN" altLang="en-US">
              <a:latin typeface="Calibri" panose="020F0502020204030204" pitchFamily="34" charset="0"/>
              <a:ea typeface="宋体" panose="02010600030101010101" pitchFamily="2" charset="-122"/>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幻灯片图像占位符 1">
            <a:extLst>
              <a:ext uri="{FF2B5EF4-FFF2-40B4-BE49-F238E27FC236}">
                <a16:creationId xmlns:a16="http://schemas.microsoft.com/office/drawing/2014/main" id="{6E2B4F0B-F3CC-4ADF-ABBA-98DE6785BF3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备注占位符 2">
            <a:extLst>
              <a:ext uri="{FF2B5EF4-FFF2-40B4-BE49-F238E27FC236}">
                <a16:creationId xmlns:a16="http://schemas.microsoft.com/office/drawing/2014/main" id="{85F91C34-B059-448A-8DB9-F4B45525B6E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28676" name="灯片编号占位符 3">
            <a:extLst>
              <a:ext uri="{FF2B5EF4-FFF2-40B4-BE49-F238E27FC236}">
                <a16:creationId xmlns:a16="http://schemas.microsoft.com/office/drawing/2014/main" id="{FD580512-DCA5-4321-81C2-4CDA24A3848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微软雅黑" panose="020B0503020204020204" pitchFamily="34" charset="-122"/>
                <a:ea typeface="微软雅黑" panose="020B0503020204020204" pitchFamily="34" charset="-122"/>
              </a:defRPr>
            </a:lvl1pPr>
            <a:lvl2pPr marL="742950" indent="-285750">
              <a:defRPr>
                <a:solidFill>
                  <a:schemeClr val="tx1"/>
                </a:solidFill>
                <a:latin typeface="微软雅黑" panose="020B0503020204020204" pitchFamily="34" charset="-122"/>
                <a:ea typeface="微软雅黑" panose="020B0503020204020204" pitchFamily="34" charset="-122"/>
              </a:defRPr>
            </a:lvl2pPr>
            <a:lvl3pPr marL="1143000" indent="-228600">
              <a:defRPr>
                <a:solidFill>
                  <a:schemeClr val="tx1"/>
                </a:solidFill>
                <a:latin typeface="微软雅黑" panose="020B0503020204020204" pitchFamily="34" charset="-122"/>
                <a:ea typeface="微软雅黑" panose="020B0503020204020204" pitchFamily="34" charset="-122"/>
              </a:defRPr>
            </a:lvl3pPr>
            <a:lvl4pPr marL="1600200" indent="-228600">
              <a:defRPr>
                <a:solidFill>
                  <a:schemeClr val="tx1"/>
                </a:solidFill>
                <a:latin typeface="微软雅黑" panose="020B0503020204020204" pitchFamily="34" charset="-122"/>
                <a:ea typeface="微软雅黑" panose="020B0503020204020204" pitchFamily="34" charset="-122"/>
              </a:defRPr>
            </a:lvl4pPr>
            <a:lvl5pPr marL="2057400" indent="-228600">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9pPr>
          </a:lstStyle>
          <a:p>
            <a:fld id="{D7E35070-5E05-4EA7-A161-6B53747ACB8B}" type="slidenum">
              <a:rPr lang="zh-CN" altLang="en-US">
                <a:latin typeface="Calibri" panose="020F0502020204030204" pitchFamily="34" charset="0"/>
                <a:ea typeface="宋体" panose="02010600030101010101" pitchFamily="2" charset="-122"/>
              </a:rPr>
              <a:pPr/>
              <a:t>20</a:t>
            </a:fld>
            <a:endParaRPr lang="zh-CN" altLang="en-US">
              <a:latin typeface="Calibri" panose="020F0502020204030204" pitchFamily="34" charset="0"/>
              <a:ea typeface="宋体" panose="02010600030101010101" pitchFamily="2" charset="-122"/>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幻灯片图像占位符 1"/>
          <p:cNvSpPr>
            <a:spLocks noGrp="1" noRot="1" noChangeAspect="1" noTextEdit="1"/>
          </p:cNvSpPr>
          <p:nvPr>
            <p:ph type="sldImg"/>
          </p:nvPr>
        </p:nvSpPr>
        <p:spPr>
          <a:xfrm>
            <a:off x="685800" y="1143000"/>
            <a:ext cx="5486400" cy="3086100"/>
          </a:xfrm>
          <a:ln>
            <a:solidFill>
              <a:srgbClr val="000000"/>
            </a:solidFill>
            <a:miter/>
          </a:ln>
        </p:spPr>
      </p:sp>
      <p:sp>
        <p:nvSpPr>
          <p:cNvPr id="16386" name="备注占位符 2"/>
          <p:cNvSpPr>
            <a:spLocks noGrp="1"/>
          </p:cNvSpPr>
          <p:nvPr>
            <p:ph type="body"/>
          </p:nvPr>
        </p:nvSpPr>
        <p:spPr>
          <a:noFill/>
          <a:ln>
            <a:noFill/>
          </a:ln>
        </p:spPr>
        <p:txBody>
          <a:bodyPr wrap="square" lIns="91440" tIns="45720" rIns="91440" bIns="45720" anchor="t"/>
          <a:lstStyle/>
          <a:p>
            <a:pPr lvl="0" eaLnBrk="1" hangingPunct="1">
              <a:spcBef>
                <a:spcPct val="0"/>
              </a:spcBef>
            </a:pPr>
            <a:endParaRPr lang="zh-CN" altLang="en-US" dirty="0"/>
          </a:p>
        </p:txBody>
      </p:sp>
      <p:sp>
        <p:nvSpPr>
          <p:cNvPr id="16387" name="灯片编号占位符 3"/>
          <p:cNvSpPr>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lstStyle/>
          <a:p>
            <a:pPr lvl="0" indent="0"/>
            <a:fld id="{9A0DB2DC-4C9A-4742-B13C-FB6460FD3503}" type="slidenum">
              <a:rPr lang="zh-CN" altLang="en-US" sz="1800">
                <a:solidFill>
                  <a:srgbClr val="000000"/>
                </a:solidFill>
                <a:latin typeface="Calibri" panose="020F0502020204030204" charset="0"/>
                <a:ea typeface="宋体" panose="02010600030101010101" pitchFamily="2" charset="-122"/>
              </a:rPr>
              <a:t>21</a:t>
            </a:fld>
            <a:endParaRPr lang="zh-CN" altLang="en-US" sz="1800">
              <a:solidFill>
                <a:srgbClr val="000000"/>
              </a:solidFill>
              <a:latin typeface="Calibri" panose="020F0502020204030204" charset="0"/>
              <a:ea typeface="宋体" panose="02010600030101010101"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19"/>
            <a:ext cx="7772400" cy="1102519"/>
          </a:xfrm>
        </p:spPr>
        <p:txBody>
          <a:bodyPr/>
          <a:lstStyle/>
          <a:p>
            <a:r>
              <a:rPr lang="zh-CN" altLang="en-US"/>
              <a:t>单击此处编辑母版标题样式</a:t>
            </a:r>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a:extLst>
              <a:ext uri="{FF2B5EF4-FFF2-40B4-BE49-F238E27FC236}">
                <a16:creationId xmlns:a16="http://schemas.microsoft.com/office/drawing/2014/main" id="{E3D3CC62-BBC5-4008-84C9-057189A58E81}"/>
              </a:ext>
            </a:extLst>
          </p:cNvPr>
          <p:cNvSpPr>
            <a:spLocks noGrp="1"/>
          </p:cNvSpPr>
          <p:nvPr>
            <p:ph type="dt" sz="half" idx="10"/>
          </p:nvPr>
        </p:nvSpPr>
        <p:spPr/>
        <p:txBody>
          <a:bodyPr/>
          <a:lstStyle>
            <a:lvl1pPr>
              <a:defRPr/>
            </a:lvl1pPr>
          </a:lstStyle>
          <a:p>
            <a:pPr>
              <a:defRPr/>
            </a:pPr>
            <a:fld id="{AC2FCAAC-ED20-41FE-9397-FF8F155CB3F9}" type="datetimeFigureOut">
              <a:rPr lang="zh-CN" altLang="en-US"/>
              <a:pPr>
                <a:defRPr/>
              </a:pPr>
              <a:t>2018/10/13 Saturday</a:t>
            </a:fld>
            <a:endParaRPr lang="zh-CN" altLang="en-US"/>
          </a:p>
        </p:txBody>
      </p:sp>
      <p:sp>
        <p:nvSpPr>
          <p:cNvPr id="5" name="页脚占位符 4">
            <a:extLst>
              <a:ext uri="{FF2B5EF4-FFF2-40B4-BE49-F238E27FC236}">
                <a16:creationId xmlns:a16="http://schemas.microsoft.com/office/drawing/2014/main" id="{4A66FC95-E532-4E67-A0C8-A76CF39806BF}"/>
              </a:ext>
            </a:extLst>
          </p:cNvPr>
          <p:cNvSpPr>
            <a:spLocks noGrp="1"/>
          </p:cNvSpPr>
          <p:nvPr>
            <p:ph type="ftr" sz="quarter" idx="11"/>
          </p:nvPr>
        </p:nvSpPr>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72985AA8-AACF-428E-8EF3-D150811962E3}"/>
              </a:ext>
            </a:extLst>
          </p:cNvPr>
          <p:cNvSpPr>
            <a:spLocks noGrp="1"/>
          </p:cNvSpPr>
          <p:nvPr>
            <p:ph type="sldNum" sz="quarter" idx="12"/>
          </p:nvPr>
        </p:nvSpPr>
        <p:spPr/>
        <p:txBody>
          <a:bodyPr/>
          <a:lstStyle>
            <a:lvl1pPr>
              <a:defRPr/>
            </a:lvl1pPr>
          </a:lstStyle>
          <a:p>
            <a:fld id="{44DB4CEE-B177-46DE-8FFD-69EAB0A32FD3}" type="slidenum">
              <a:rPr lang="zh-CN" altLang="en-US"/>
              <a:pPr/>
              <a:t>‹#›</a:t>
            </a:fld>
            <a:endParaRPr lang="zh-CN" altLang="en-US"/>
          </a:p>
        </p:txBody>
      </p:sp>
    </p:spTree>
    <p:extLst>
      <p:ext uri="{BB962C8B-B14F-4D97-AF65-F5344CB8AC3E}">
        <p14:creationId xmlns:p14="http://schemas.microsoft.com/office/powerpoint/2010/main" val="1205460988"/>
      </p:ext>
    </p:extLst>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6B1033ED-750B-4B7C-9D12-AA05403BF3D6}"/>
              </a:ext>
            </a:extLst>
          </p:cNvPr>
          <p:cNvSpPr>
            <a:spLocks noGrp="1"/>
          </p:cNvSpPr>
          <p:nvPr>
            <p:ph type="dt" sz="half" idx="10"/>
          </p:nvPr>
        </p:nvSpPr>
        <p:spPr/>
        <p:txBody>
          <a:bodyPr/>
          <a:lstStyle>
            <a:lvl1pPr>
              <a:defRPr/>
            </a:lvl1pPr>
          </a:lstStyle>
          <a:p>
            <a:pPr>
              <a:defRPr/>
            </a:pPr>
            <a:fld id="{D6BA50BF-6B77-4387-A082-E43F5CEF7716}" type="datetimeFigureOut">
              <a:rPr lang="zh-CN" altLang="en-US"/>
              <a:pPr>
                <a:defRPr/>
              </a:pPr>
              <a:t>2018/10/13 Saturday</a:t>
            </a:fld>
            <a:endParaRPr lang="zh-CN" altLang="en-US"/>
          </a:p>
        </p:txBody>
      </p:sp>
      <p:sp>
        <p:nvSpPr>
          <p:cNvPr id="5" name="页脚占位符 4">
            <a:extLst>
              <a:ext uri="{FF2B5EF4-FFF2-40B4-BE49-F238E27FC236}">
                <a16:creationId xmlns:a16="http://schemas.microsoft.com/office/drawing/2014/main" id="{980E8417-933C-4BBB-8DAA-05199D38D362}"/>
              </a:ext>
            </a:extLst>
          </p:cNvPr>
          <p:cNvSpPr>
            <a:spLocks noGrp="1"/>
          </p:cNvSpPr>
          <p:nvPr>
            <p:ph type="ftr" sz="quarter" idx="11"/>
          </p:nvPr>
        </p:nvSpPr>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6037C1ED-E4B1-4981-BE25-623325341CED}"/>
              </a:ext>
            </a:extLst>
          </p:cNvPr>
          <p:cNvSpPr>
            <a:spLocks noGrp="1"/>
          </p:cNvSpPr>
          <p:nvPr>
            <p:ph type="sldNum" sz="quarter" idx="12"/>
          </p:nvPr>
        </p:nvSpPr>
        <p:spPr/>
        <p:txBody>
          <a:bodyPr/>
          <a:lstStyle>
            <a:lvl1pPr>
              <a:defRPr/>
            </a:lvl1pPr>
          </a:lstStyle>
          <a:p>
            <a:fld id="{15B4B02D-F41A-4C76-99A3-F016B4139272}" type="slidenum">
              <a:rPr lang="zh-CN" altLang="en-US"/>
              <a:pPr/>
              <a:t>‹#›</a:t>
            </a:fld>
            <a:endParaRPr lang="zh-CN" altLang="en-US"/>
          </a:p>
        </p:txBody>
      </p:sp>
    </p:spTree>
    <p:extLst>
      <p:ext uri="{BB962C8B-B14F-4D97-AF65-F5344CB8AC3E}">
        <p14:creationId xmlns:p14="http://schemas.microsoft.com/office/powerpoint/2010/main" val="3077432340"/>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5979"/>
            <a:ext cx="2057400" cy="4388644"/>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05979"/>
            <a:ext cx="6019800" cy="4388644"/>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525FB230-AE7E-4A8A-BBDA-90AFE8EBDB59}"/>
              </a:ext>
            </a:extLst>
          </p:cNvPr>
          <p:cNvSpPr>
            <a:spLocks noGrp="1"/>
          </p:cNvSpPr>
          <p:nvPr>
            <p:ph type="dt" sz="half" idx="10"/>
          </p:nvPr>
        </p:nvSpPr>
        <p:spPr/>
        <p:txBody>
          <a:bodyPr/>
          <a:lstStyle>
            <a:lvl1pPr>
              <a:defRPr/>
            </a:lvl1pPr>
          </a:lstStyle>
          <a:p>
            <a:pPr>
              <a:defRPr/>
            </a:pPr>
            <a:fld id="{ED4D80C7-4D28-4476-A7F5-047C0C5283C9}" type="datetimeFigureOut">
              <a:rPr lang="zh-CN" altLang="en-US"/>
              <a:pPr>
                <a:defRPr/>
              </a:pPr>
              <a:t>2018/10/13 Saturday</a:t>
            </a:fld>
            <a:endParaRPr lang="zh-CN" altLang="en-US"/>
          </a:p>
        </p:txBody>
      </p:sp>
      <p:sp>
        <p:nvSpPr>
          <p:cNvPr id="5" name="页脚占位符 4">
            <a:extLst>
              <a:ext uri="{FF2B5EF4-FFF2-40B4-BE49-F238E27FC236}">
                <a16:creationId xmlns:a16="http://schemas.microsoft.com/office/drawing/2014/main" id="{D5B3B05F-B617-439E-AFD1-355B52866F1E}"/>
              </a:ext>
            </a:extLst>
          </p:cNvPr>
          <p:cNvSpPr>
            <a:spLocks noGrp="1"/>
          </p:cNvSpPr>
          <p:nvPr>
            <p:ph type="ftr" sz="quarter" idx="11"/>
          </p:nvPr>
        </p:nvSpPr>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5E9058AB-62E6-440F-B210-DE64B21D078E}"/>
              </a:ext>
            </a:extLst>
          </p:cNvPr>
          <p:cNvSpPr>
            <a:spLocks noGrp="1"/>
          </p:cNvSpPr>
          <p:nvPr>
            <p:ph type="sldNum" sz="quarter" idx="12"/>
          </p:nvPr>
        </p:nvSpPr>
        <p:spPr/>
        <p:txBody>
          <a:bodyPr/>
          <a:lstStyle>
            <a:lvl1pPr>
              <a:defRPr/>
            </a:lvl1pPr>
          </a:lstStyle>
          <a:p>
            <a:fld id="{91805C9A-95AC-48E1-AC85-0AAE9E54CE22}" type="slidenum">
              <a:rPr lang="zh-CN" altLang="en-US"/>
              <a:pPr/>
              <a:t>‹#›</a:t>
            </a:fld>
            <a:endParaRPr lang="zh-CN" altLang="en-US"/>
          </a:p>
        </p:txBody>
      </p:sp>
    </p:spTree>
    <p:extLst>
      <p:ext uri="{BB962C8B-B14F-4D97-AF65-F5344CB8AC3E}">
        <p14:creationId xmlns:p14="http://schemas.microsoft.com/office/powerpoint/2010/main" val="167830983"/>
      </p:ext>
    </p:extLst>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空白">
    <p:spTree>
      <p:nvGrpSpPr>
        <p:cNvPr id="1" name=""/>
        <p:cNvGrpSpPr/>
        <p:nvPr/>
      </p:nvGrpSpPr>
      <p:grpSpPr>
        <a:xfrm>
          <a:off x="0" y="0"/>
          <a:ext cx="0" cy="0"/>
          <a:chOff x="0" y="0"/>
          <a:chExt cx="0" cy="0"/>
        </a:xfrm>
      </p:grpSpPr>
      <p:sp>
        <p:nvSpPr>
          <p:cNvPr id="6" name="标题 1"/>
          <p:cNvSpPr>
            <a:spLocks noGrp="1"/>
          </p:cNvSpPr>
          <p:nvPr>
            <p:ph type="title" hasCustomPrompt="1"/>
          </p:nvPr>
        </p:nvSpPr>
        <p:spPr>
          <a:xfrm>
            <a:off x="261557" y="182281"/>
            <a:ext cx="3697941" cy="411956"/>
          </a:xfrm>
          <a:prstGeom prst="rect">
            <a:avLst/>
          </a:prstGeom>
        </p:spPr>
        <p:txBody>
          <a:bodyPr>
            <a:normAutofit/>
          </a:bodyPr>
          <a:lstStyle>
            <a:lvl1pPr>
              <a:defRPr sz="2400" b="1"/>
            </a:lvl1pPr>
          </a:lstStyle>
          <a:p>
            <a:r>
              <a:rPr lang="zh-CN" altLang="en-US" dirty="0"/>
              <a:t>单击此处添加标题</a:t>
            </a:r>
          </a:p>
        </p:txBody>
      </p:sp>
    </p:spTree>
    <p:extLst>
      <p:ext uri="{BB962C8B-B14F-4D97-AF65-F5344CB8AC3E}">
        <p14:creationId xmlns:p14="http://schemas.microsoft.com/office/powerpoint/2010/main" val="40839395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95604DD1-D5D0-423D-AF9C-88121925DD14}"/>
              </a:ext>
            </a:extLst>
          </p:cNvPr>
          <p:cNvSpPr>
            <a:spLocks noGrp="1"/>
          </p:cNvSpPr>
          <p:nvPr>
            <p:ph type="dt" sz="half" idx="10"/>
          </p:nvPr>
        </p:nvSpPr>
        <p:spPr/>
        <p:txBody>
          <a:bodyPr/>
          <a:lstStyle>
            <a:lvl1pPr>
              <a:defRPr/>
            </a:lvl1pPr>
          </a:lstStyle>
          <a:p>
            <a:pPr>
              <a:defRPr/>
            </a:pPr>
            <a:fld id="{AF79B306-A103-493B-8431-7C260044E679}" type="datetimeFigureOut">
              <a:rPr lang="zh-CN" altLang="en-US"/>
              <a:pPr>
                <a:defRPr/>
              </a:pPr>
              <a:t>2018/10/13 Saturday</a:t>
            </a:fld>
            <a:endParaRPr lang="zh-CN" altLang="en-US"/>
          </a:p>
        </p:txBody>
      </p:sp>
      <p:sp>
        <p:nvSpPr>
          <p:cNvPr id="5" name="页脚占位符 4">
            <a:extLst>
              <a:ext uri="{FF2B5EF4-FFF2-40B4-BE49-F238E27FC236}">
                <a16:creationId xmlns:a16="http://schemas.microsoft.com/office/drawing/2014/main" id="{7E6C9579-DC5B-49E8-9312-A39EB78C3230}"/>
              </a:ext>
            </a:extLst>
          </p:cNvPr>
          <p:cNvSpPr>
            <a:spLocks noGrp="1"/>
          </p:cNvSpPr>
          <p:nvPr>
            <p:ph type="ftr" sz="quarter" idx="11"/>
          </p:nvPr>
        </p:nvSpPr>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6EE34AE6-7C32-457B-A639-AD603CB8C1BD}"/>
              </a:ext>
            </a:extLst>
          </p:cNvPr>
          <p:cNvSpPr>
            <a:spLocks noGrp="1"/>
          </p:cNvSpPr>
          <p:nvPr>
            <p:ph type="sldNum" sz="quarter" idx="12"/>
          </p:nvPr>
        </p:nvSpPr>
        <p:spPr/>
        <p:txBody>
          <a:bodyPr/>
          <a:lstStyle>
            <a:lvl1pPr>
              <a:defRPr/>
            </a:lvl1pPr>
          </a:lstStyle>
          <a:p>
            <a:fld id="{9DC8FBA2-7C53-4FD0-936C-5FE13A2E54B3}" type="slidenum">
              <a:rPr lang="zh-CN" altLang="en-US"/>
              <a:pPr/>
              <a:t>‹#›</a:t>
            </a:fld>
            <a:endParaRPr lang="zh-CN" altLang="en-US"/>
          </a:p>
        </p:txBody>
      </p:sp>
    </p:spTree>
    <p:extLst>
      <p:ext uri="{BB962C8B-B14F-4D97-AF65-F5344CB8AC3E}">
        <p14:creationId xmlns:p14="http://schemas.microsoft.com/office/powerpoint/2010/main" val="1845983569"/>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553EB8C0-C0F0-4926-A5D2-81FF57FB557E}"/>
              </a:ext>
            </a:extLst>
          </p:cNvPr>
          <p:cNvSpPr>
            <a:spLocks noGrp="1"/>
          </p:cNvSpPr>
          <p:nvPr>
            <p:ph type="dt" sz="half" idx="10"/>
          </p:nvPr>
        </p:nvSpPr>
        <p:spPr/>
        <p:txBody>
          <a:bodyPr/>
          <a:lstStyle>
            <a:lvl1pPr>
              <a:defRPr/>
            </a:lvl1pPr>
          </a:lstStyle>
          <a:p>
            <a:pPr>
              <a:defRPr/>
            </a:pPr>
            <a:fld id="{38D5D350-8ABA-466F-BDE8-C9227E4ECB17}" type="datetimeFigureOut">
              <a:rPr lang="zh-CN" altLang="en-US"/>
              <a:pPr>
                <a:defRPr/>
              </a:pPr>
              <a:t>2018/10/13 Saturday</a:t>
            </a:fld>
            <a:endParaRPr lang="zh-CN" altLang="en-US"/>
          </a:p>
        </p:txBody>
      </p:sp>
      <p:sp>
        <p:nvSpPr>
          <p:cNvPr id="5" name="页脚占位符 4">
            <a:extLst>
              <a:ext uri="{FF2B5EF4-FFF2-40B4-BE49-F238E27FC236}">
                <a16:creationId xmlns:a16="http://schemas.microsoft.com/office/drawing/2014/main" id="{7BF6E125-6BD9-4D36-BAA9-1C86990957E2}"/>
              </a:ext>
            </a:extLst>
          </p:cNvPr>
          <p:cNvSpPr>
            <a:spLocks noGrp="1"/>
          </p:cNvSpPr>
          <p:nvPr>
            <p:ph type="ftr" sz="quarter" idx="11"/>
          </p:nvPr>
        </p:nvSpPr>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1DB896B0-F506-492A-9EE9-68285CFF2714}"/>
              </a:ext>
            </a:extLst>
          </p:cNvPr>
          <p:cNvSpPr>
            <a:spLocks noGrp="1"/>
          </p:cNvSpPr>
          <p:nvPr>
            <p:ph type="sldNum" sz="quarter" idx="12"/>
          </p:nvPr>
        </p:nvSpPr>
        <p:spPr/>
        <p:txBody>
          <a:bodyPr/>
          <a:lstStyle>
            <a:lvl1pPr>
              <a:defRPr/>
            </a:lvl1pPr>
          </a:lstStyle>
          <a:p>
            <a:fld id="{5C02219F-48EB-4F01-9253-392286CD3495}" type="slidenum">
              <a:rPr lang="zh-CN" altLang="en-US"/>
              <a:pPr/>
              <a:t>‹#›</a:t>
            </a:fld>
            <a:endParaRPr lang="zh-CN" altLang="en-US"/>
          </a:p>
        </p:txBody>
      </p:sp>
    </p:spTree>
    <p:extLst>
      <p:ext uri="{BB962C8B-B14F-4D97-AF65-F5344CB8AC3E}">
        <p14:creationId xmlns:p14="http://schemas.microsoft.com/office/powerpoint/2010/main" val="2216313197"/>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3">
            <a:extLst>
              <a:ext uri="{FF2B5EF4-FFF2-40B4-BE49-F238E27FC236}">
                <a16:creationId xmlns:a16="http://schemas.microsoft.com/office/drawing/2014/main" id="{B5F7735E-F175-4195-9312-508235E0CE60}"/>
              </a:ext>
            </a:extLst>
          </p:cNvPr>
          <p:cNvSpPr>
            <a:spLocks noGrp="1"/>
          </p:cNvSpPr>
          <p:nvPr>
            <p:ph type="dt" sz="half" idx="10"/>
          </p:nvPr>
        </p:nvSpPr>
        <p:spPr/>
        <p:txBody>
          <a:bodyPr/>
          <a:lstStyle>
            <a:lvl1pPr>
              <a:defRPr/>
            </a:lvl1pPr>
          </a:lstStyle>
          <a:p>
            <a:pPr>
              <a:defRPr/>
            </a:pPr>
            <a:fld id="{6AB26579-C9EA-4C19-9BF4-F3D0B4E76ACA}" type="datetimeFigureOut">
              <a:rPr lang="zh-CN" altLang="en-US"/>
              <a:pPr>
                <a:defRPr/>
              </a:pPr>
              <a:t>2018/10/13 Saturday</a:t>
            </a:fld>
            <a:endParaRPr lang="zh-CN" altLang="en-US"/>
          </a:p>
        </p:txBody>
      </p:sp>
      <p:sp>
        <p:nvSpPr>
          <p:cNvPr id="6" name="页脚占位符 4">
            <a:extLst>
              <a:ext uri="{FF2B5EF4-FFF2-40B4-BE49-F238E27FC236}">
                <a16:creationId xmlns:a16="http://schemas.microsoft.com/office/drawing/2014/main" id="{EAF39FC6-6337-41A5-BDB6-1178295D0F8D}"/>
              </a:ext>
            </a:extLst>
          </p:cNvPr>
          <p:cNvSpPr>
            <a:spLocks noGrp="1"/>
          </p:cNvSpPr>
          <p:nvPr>
            <p:ph type="ftr" sz="quarter" idx="11"/>
          </p:nvPr>
        </p:nvSpPr>
        <p:spPr/>
        <p:txBody>
          <a:bodyPr/>
          <a:lstStyle>
            <a:lvl1pPr>
              <a:defRPr/>
            </a:lvl1pPr>
          </a:lstStyle>
          <a:p>
            <a:pPr>
              <a:defRPr/>
            </a:pPr>
            <a:endParaRPr lang="zh-CN" altLang="en-US"/>
          </a:p>
        </p:txBody>
      </p:sp>
      <p:sp>
        <p:nvSpPr>
          <p:cNvPr id="7" name="灯片编号占位符 5">
            <a:extLst>
              <a:ext uri="{FF2B5EF4-FFF2-40B4-BE49-F238E27FC236}">
                <a16:creationId xmlns:a16="http://schemas.microsoft.com/office/drawing/2014/main" id="{E322F6C9-90F9-449C-9B05-211CBC602CE4}"/>
              </a:ext>
            </a:extLst>
          </p:cNvPr>
          <p:cNvSpPr>
            <a:spLocks noGrp="1"/>
          </p:cNvSpPr>
          <p:nvPr>
            <p:ph type="sldNum" sz="quarter" idx="12"/>
          </p:nvPr>
        </p:nvSpPr>
        <p:spPr/>
        <p:txBody>
          <a:bodyPr/>
          <a:lstStyle>
            <a:lvl1pPr>
              <a:defRPr/>
            </a:lvl1pPr>
          </a:lstStyle>
          <a:p>
            <a:fld id="{3A340D99-4A0C-4376-970B-CEE06F5F9EE9}" type="slidenum">
              <a:rPr lang="zh-CN" altLang="en-US"/>
              <a:pPr/>
              <a:t>‹#›</a:t>
            </a:fld>
            <a:endParaRPr lang="zh-CN" altLang="en-US"/>
          </a:p>
        </p:txBody>
      </p:sp>
    </p:spTree>
    <p:extLst>
      <p:ext uri="{BB962C8B-B14F-4D97-AF65-F5344CB8AC3E}">
        <p14:creationId xmlns:p14="http://schemas.microsoft.com/office/powerpoint/2010/main" val="826172320"/>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3">
            <a:extLst>
              <a:ext uri="{FF2B5EF4-FFF2-40B4-BE49-F238E27FC236}">
                <a16:creationId xmlns:a16="http://schemas.microsoft.com/office/drawing/2014/main" id="{097EF3D8-8115-4681-91D3-8F2E23D7C3DB}"/>
              </a:ext>
            </a:extLst>
          </p:cNvPr>
          <p:cNvSpPr>
            <a:spLocks noGrp="1"/>
          </p:cNvSpPr>
          <p:nvPr>
            <p:ph type="dt" sz="half" idx="10"/>
          </p:nvPr>
        </p:nvSpPr>
        <p:spPr/>
        <p:txBody>
          <a:bodyPr/>
          <a:lstStyle>
            <a:lvl1pPr>
              <a:defRPr/>
            </a:lvl1pPr>
          </a:lstStyle>
          <a:p>
            <a:pPr>
              <a:defRPr/>
            </a:pPr>
            <a:fld id="{AC78B1C6-5AD5-4005-8A51-DEE902B5E759}" type="datetimeFigureOut">
              <a:rPr lang="zh-CN" altLang="en-US"/>
              <a:pPr>
                <a:defRPr/>
              </a:pPr>
              <a:t>2018/10/13 Saturday</a:t>
            </a:fld>
            <a:endParaRPr lang="zh-CN" altLang="en-US"/>
          </a:p>
        </p:txBody>
      </p:sp>
      <p:sp>
        <p:nvSpPr>
          <p:cNvPr id="8" name="页脚占位符 4">
            <a:extLst>
              <a:ext uri="{FF2B5EF4-FFF2-40B4-BE49-F238E27FC236}">
                <a16:creationId xmlns:a16="http://schemas.microsoft.com/office/drawing/2014/main" id="{7F033B98-FFC4-4805-85EF-FD1E09D1829F}"/>
              </a:ext>
            </a:extLst>
          </p:cNvPr>
          <p:cNvSpPr>
            <a:spLocks noGrp="1"/>
          </p:cNvSpPr>
          <p:nvPr>
            <p:ph type="ftr" sz="quarter" idx="11"/>
          </p:nvPr>
        </p:nvSpPr>
        <p:spPr/>
        <p:txBody>
          <a:bodyPr/>
          <a:lstStyle>
            <a:lvl1pPr>
              <a:defRPr/>
            </a:lvl1pPr>
          </a:lstStyle>
          <a:p>
            <a:pPr>
              <a:defRPr/>
            </a:pPr>
            <a:endParaRPr lang="zh-CN" altLang="en-US"/>
          </a:p>
        </p:txBody>
      </p:sp>
      <p:sp>
        <p:nvSpPr>
          <p:cNvPr id="9" name="灯片编号占位符 5">
            <a:extLst>
              <a:ext uri="{FF2B5EF4-FFF2-40B4-BE49-F238E27FC236}">
                <a16:creationId xmlns:a16="http://schemas.microsoft.com/office/drawing/2014/main" id="{E6CE9D01-9871-4868-B41B-EAA537F96869}"/>
              </a:ext>
            </a:extLst>
          </p:cNvPr>
          <p:cNvSpPr>
            <a:spLocks noGrp="1"/>
          </p:cNvSpPr>
          <p:nvPr>
            <p:ph type="sldNum" sz="quarter" idx="12"/>
          </p:nvPr>
        </p:nvSpPr>
        <p:spPr/>
        <p:txBody>
          <a:bodyPr/>
          <a:lstStyle>
            <a:lvl1pPr>
              <a:defRPr/>
            </a:lvl1pPr>
          </a:lstStyle>
          <a:p>
            <a:fld id="{D3CDA27A-AD6C-4A66-B4CD-65319F8BBA9C}" type="slidenum">
              <a:rPr lang="zh-CN" altLang="en-US"/>
              <a:pPr/>
              <a:t>‹#›</a:t>
            </a:fld>
            <a:endParaRPr lang="zh-CN" altLang="en-US"/>
          </a:p>
        </p:txBody>
      </p:sp>
    </p:spTree>
    <p:extLst>
      <p:ext uri="{BB962C8B-B14F-4D97-AF65-F5344CB8AC3E}">
        <p14:creationId xmlns:p14="http://schemas.microsoft.com/office/powerpoint/2010/main" val="2569520608"/>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3">
            <a:extLst>
              <a:ext uri="{FF2B5EF4-FFF2-40B4-BE49-F238E27FC236}">
                <a16:creationId xmlns:a16="http://schemas.microsoft.com/office/drawing/2014/main" id="{7877FD4B-0FEC-4801-8380-3982E009ED86}"/>
              </a:ext>
            </a:extLst>
          </p:cNvPr>
          <p:cNvSpPr>
            <a:spLocks noGrp="1"/>
          </p:cNvSpPr>
          <p:nvPr>
            <p:ph type="dt" sz="half" idx="10"/>
          </p:nvPr>
        </p:nvSpPr>
        <p:spPr/>
        <p:txBody>
          <a:bodyPr/>
          <a:lstStyle>
            <a:lvl1pPr>
              <a:defRPr/>
            </a:lvl1pPr>
          </a:lstStyle>
          <a:p>
            <a:pPr>
              <a:defRPr/>
            </a:pPr>
            <a:fld id="{0A1EEFE6-8CBB-4686-A81C-477AF878A8C1}" type="datetimeFigureOut">
              <a:rPr lang="zh-CN" altLang="en-US"/>
              <a:pPr>
                <a:defRPr/>
              </a:pPr>
              <a:t>2018/10/13 Saturday</a:t>
            </a:fld>
            <a:endParaRPr lang="zh-CN" altLang="en-US"/>
          </a:p>
        </p:txBody>
      </p:sp>
      <p:sp>
        <p:nvSpPr>
          <p:cNvPr id="4" name="页脚占位符 4">
            <a:extLst>
              <a:ext uri="{FF2B5EF4-FFF2-40B4-BE49-F238E27FC236}">
                <a16:creationId xmlns:a16="http://schemas.microsoft.com/office/drawing/2014/main" id="{6AC8DC57-4494-4DB1-B2C5-0557D3B8126C}"/>
              </a:ext>
            </a:extLst>
          </p:cNvPr>
          <p:cNvSpPr>
            <a:spLocks noGrp="1"/>
          </p:cNvSpPr>
          <p:nvPr>
            <p:ph type="ftr" sz="quarter" idx="11"/>
          </p:nvPr>
        </p:nvSpPr>
        <p:spPr/>
        <p:txBody>
          <a:bodyPr/>
          <a:lstStyle>
            <a:lvl1pPr>
              <a:defRPr/>
            </a:lvl1pPr>
          </a:lstStyle>
          <a:p>
            <a:pPr>
              <a:defRPr/>
            </a:pPr>
            <a:endParaRPr lang="zh-CN" altLang="en-US"/>
          </a:p>
        </p:txBody>
      </p:sp>
      <p:sp>
        <p:nvSpPr>
          <p:cNvPr id="5" name="灯片编号占位符 5">
            <a:extLst>
              <a:ext uri="{FF2B5EF4-FFF2-40B4-BE49-F238E27FC236}">
                <a16:creationId xmlns:a16="http://schemas.microsoft.com/office/drawing/2014/main" id="{1671F706-4A07-4142-AE38-78F8E94B48C6}"/>
              </a:ext>
            </a:extLst>
          </p:cNvPr>
          <p:cNvSpPr>
            <a:spLocks noGrp="1"/>
          </p:cNvSpPr>
          <p:nvPr>
            <p:ph type="sldNum" sz="quarter" idx="12"/>
          </p:nvPr>
        </p:nvSpPr>
        <p:spPr/>
        <p:txBody>
          <a:bodyPr/>
          <a:lstStyle>
            <a:lvl1pPr>
              <a:defRPr/>
            </a:lvl1pPr>
          </a:lstStyle>
          <a:p>
            <a:fld id="{E618FA18-5765-457E-A3E2-C7D5011DB731}" type="slidenum">
              <a:rPr lang="zh-CN" altLang="en-US"/>
              <a:pPr/>
              <a:t>‹#›</a:t>
            </a:fld>
            <a:endParaRPr lang="zh-CN" altLang="en-US"/>
          </a:p>
        </p:txBody>
      </p:sp>
    </p:spTree>
    <p:extLst>
      <p:ext uri="{BB962C8B-B14F-4D97-AF65-F5344CB8AC3E}">
        <p14:creationId xmlns:p14="http://schemas.microsoft.com/office/powerpoint/2010/main" val="3294522600"/>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a:extLst>
              <a:ext uri="{FF2B5EF4-FFF2-40B4-BE49-F238E27FC236}">
                <a16:creationId xmlns:a16="http://schemas.microsoft.com/office/drawing/2014/main" id="{0E2BD6D0-2F54-42A4-9536-37DD01D47682}"/>
              </a:ext>
            </a:extLst>
          </p:cNvPr>
          <p:cNvSpPr>
            <a:spLocks noGrp="1"/>
          </p:cNvSpPr>
          <p:nvPr>
            <p:ph type="dt" sz="half" idx="10"/>
          </p:nvPr>
        </p:nvSpPr>
        <p:spPr/>
        <p:txBody>
          <a:bodyPr/>
          <a:lstStyle>
            <a:lvl1pPr>
              <a:defRPr/>
            </a:lvl1pPr>
          </a:lstStyle>
          <a:p>
            <a:pPr>
              <a:defRPr/>
            </a:pPr>
            <a:fld id="{5149AFFF-A60F-4BDE-B65C-3C83279543B9}" type="datetimeFigureOut">
              <a:rPr lang="zh-CN" altLang="en-US"/>
              <a:pPr>
                <a:defRPr/>
              </a:pPr>
              <a:t>2018/10/13 Saturday</a:t>
            </a:fld>
            <a:endParaRPr lang="zh-CN" altLang="en-US"/>
          </a:p>
        </p:txBody>
      </p:sp>
      <p:sp>
        <p:nvSpPr>
          <p:cNvPr id="3" name="页脚占位符 4">
            <a:extLst>
              <a:ext uri="{FF2B5EF4-FFF2-40B4-BE49-F238E27FC236}">
                <a16:creationId xmlns:a16="http://schemas.microsoft.com/office/drawing/2014/main" id="{B8CC0DD1-8B9D-4971-904B-1F74364D7593}"/>
              </a:ext>
            </a:extLst>
          </p:cNvPr>
          <p:cNvSpPr>
            <a:spLocks noGrp="1"/>
          </p:cNvSpPr>
          <p:nvPr>
            <p:ph type="ftr" sz="quarter" idx="11"/>
          </p:nvPr>
        </p:nvSpPr>
        <p:spPr/>
        <p:txBody>
          <a:bodyPr/>
          <a:lstStyle>
            <a:lvl1pPr>
              <a:defRPr/>
            </a:lvl1pPr>
          </a:lstStyle>
          <a:p>
            <a:pPr>
              <a:defRPr/>
            </a:pPr>
            <a:endParaRPr lang="zh-CN" altLang="en-US"/>
          </a:p>
        </p:txBody>
      </p:sp>
      <p:sp>
        <p:nvSpPr>
          <p:cNvPr id="4" name="灯片编号占位符 5">
            <a:extLst>
              <a:ext uri="{FF2B5EF4-FFF2-40B4-BE49-F238E27FC236}">
                <a16:creationId xmlns:a16="http://schemas.microsoft.com/office/drawing/2014/main" id="{138C2571-9F0B-42A5-AA46-86640509DCD5}"/>
              </a:ext>
            </a:extLst>
          </p:cNvPr>
          <p:cNvSpPr>
            <a:spLocks noGrp="1"/>
          </p:cNvSpPr>
          <p:nvPr>
            <p:ph type="sldNum" sz="quarter" idx="12"/>
          </p:nvPr>
        </p:nvSpPr>
        <p:spPr/>
        <p:txBody>
          <a:bodyPr/>
          <a:lstStyle>
            <a:lvl1pPr>
              <a:defRPr/>
            </a:lvl1pPr>
          </a:lstStyle>
          <a:p>
            <a:fld id="{37F10634-4F23-42B1-B61F-A8BBDF621E84}" type="slidenum">
              <a:rPr lang="zh-CN" altLang="en-US"/>
              <a:pPr/>
              <a:t>‹#›</a:t>
            </a:fld>
            <a:endParaRPr lang="zh-CN" altLang="en-US"/>
          </a:p>
        </p:txBody>
      </p:sp>
    </p:spTree>
    <p:extLst>
      <p:ext uri="{BB962C8B-B14F-4D97-AF65-F5344CB8AC3E}">
        <p14:creationId xmlns:p14="http://schemas.microsoft.com/office/powerpoint/2010/main" val="3329833438"/>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87"/>
            <a:ext cx="3008313" cy="871538"/>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a:extLst>
              <a:ext uri="{FF2B5EF4-FFF2-40B4-BE49-F238E27FC236}">
                <a16:creationId xmlns:a16="http://schemas.microsoft.com/office/drawing/2014/main" id="{7A6D89A7-C0B5-4ED9-8E24-F755B1583D06}"/>
              </a:ext>
            </a:extLst>
          </p:cNvPr>
          <p:cNvSpPr>
            <a:spLocks noGrp="1"/>
          </p:cNvSpPr>
          <p:nvPr>
            <p:ph type="dt" sz="half" idx="10"/>
          </p:nvPr>
        </p:nvSpPr>
        <p:spPr/>
        <p:txBody>
          <a:bodyPr/>
          <a:lstStyle>
            <a:lvl1pPr>
              <a:defRPr/>
            </a:lvl1pPr>
          </a:lstStyle>
          <a:p>
            <a:pPr>
              <a:defRPr/>
            </a:pPr>
            <a:fld id="{C48BCA72-93F0-4E0F-ABAB-50D6205347EA}" type="datetimeFigureOut">
              <a:rPr lang="zh-CN" altLang="en-US"/>
              <a:pPr>
                <a:defRPr/>
              </a:pPr>
              <a:t>2018/10/13 Saturday</a:t>
            </a:fld>
            <a:endParaRPr lang="zh-CN" altLang="en-US"/>
          </a:p>
        </p:txBody>
      </p:sp>
      <p:sp>
        <p:nvSpPr>
          <p:cNvPr id="6" name="页脚占位符 4">
            <a:extLst>
              <a:ext uri="{FF2B5EF4-FFF2-40B4-BE49-F238E27FC236}">
                <a16:creationId xmlns:a16="http://schemas.microsoft.com/office/drawing/2014/main" id="{0D4AF7D1-A73E-438B-8104-0725722A3F92}"/>
              </a:ext>
            </a:extLst>
          </p:cNvPr>
          <p:cNvSpPr>
            <a:spLocks noGrp="1"/>
          </p:cNvSpPr>
          <p:nvPr>
            <p:ph type="ftr" sz="quarter" idx="11"/>
          </p:nvPr>
        </p:nvSpPr>
        <p:spPr/>
        <p:txBody>
          <a:bodyPr/>
          <a:lstStyle>
            <a:lvl1pPr>
              <a:defRPr/>
            </a:lvl1pPr>
          </a:lstStyle>
          <a:p>
            <a:pPr>
              <a:defRPr/>
            </a:pPr>
            <a:endParaRPr lang="zh-CN" altLang="en-US"/>
          </a:p>
        </p:txBody>
      </p:sp>
      <p:sp>
        <p:nvSpPr>
          <p:cNvPr id="7" name="灯片编号占位符 5">
            <a:extLst>
              <a:ext uri="{FF2B5EF4-FFF2-40B4-BE49-F238E27FC236}">
                <a16:creationId xmlns:a16="http://schemas.microsoft.com/office/drawing/2014/main" id="{B271C8B8-528B-4662-8AA2-6E290E9A23EA}"/>
              </a:ext>
            </a:extLst>
          </p:cNvPr>
          <p:cNvSpPr>
            <a:spLocks noGrp="1"/>
          </p:cNvSpPr>
          <p:nvPr>
            <p:ph type="sldNum" sz="quarter" idx="12"/>
          </p:nvPr>
        </p:nvSpPr>
        <p:spPr/>
        <p:txBody>
          <a:bodyPr/>
          <a:lstStyle>
            <a:lvl1pPr>
              <a:defRPr/>
            </a:lvl1pPr>
          </a:lstStyle>
          <a:p>
            <a:fld id="{B1EDE8DE-59B9-4DAC-AF49-6729992B5DB0}" type="slidenum">
              <a:rPr lang="zh-CN" altLang="en-US"/>
              <a:pPr/>
              <a:t>‹#›</a:t>
            </a:fld>
            <a:endParaRPr lang="zh-CN" altLang="en-US"/>
          </a:p>
        </p:txBody>
      </p:sp>
    </p:spTree>
    <p:extLst>
      <p:ext uri="{BB962C8B-B14F-4D97-AF65-F5344CB8AC3E}">
        <p14:creationId xmlns:p14="http://schemas.microsoft.com/office/powerpoint/2010/main" val="280330143"/>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459581"/>
            <a:ext cx="5486400" cy="30861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a:extLst>
              <a:ext uri="{FF2B5EF4-FFF2-40B4-BE49-F238E27FC236}">
                <a16:creationId xmlns:a16="http://schemas.microsoft.com/office/drawing/2014/main" id="{072A2B0C-4814-4C7C-BF72-880F81EFC2A1}"/>
              </a:ext>
            </a:extLst>
          </p:cNvPr>
          <p:cNvSpPr>
            <a:spLocks noGrp="1"/>
          </p:cNvSpPr>
          <p:nvPr>
            <p:ph type="dt" sz="half" idx="10"/>
          </p:nvPr>
        </p:nvSpPr>
        <p:spPr/>
        <p:txBody>
          <a:bodyPr/>
          <a:lstStyle>
            <a:lvl1pPr>
              <a:defRPr/>
            </a:lvl1pPr>
          </a:lstStyle>
          <a:p>
            <a:pPr>
              <a:defRPr/>
            </a:pPr>
            <a:fld id="{9C4C4429-C20F-47DD-8D62-155BC70E5DA9}" type="datetimeFigureOut">
              <a:rPr lang="zh-CN" altLang="en-US"/>
              <a:pPr>
                <a:defRPr/>
              </a:pPr>
              <a:t>2018/10/13 Saturday</a:t>
            </a:fld>
            <a:endParaRPr lang="zh-CN" altLang="en-US"/>
          </a:p>
        </p:txBody>
      </p:sp>
      <p:sp>
        <p:nvSpPr>
          <p:cNvPr id="6" name="页脚占位符 4">
            <a:extLst>
              <a:ext uri="{FF2B5EF4-FFF2-40B4-BE49-F238E27FC236}">
                <a16:creationId xmlns:a16="http://schemas.microsoft.com/office/drawing/2014/main" id="{31F775B7-E2C8-4EE0-8D36-147DE430F249}"/>
              </a:ext>
            </a:extLst>
          </p:cNvPr>
          <p:cNvSpPr>
            <a:spLocks noGrp="1"/>
          </p:cNvSpPr>
          <p:nvPr>
            <p:ph type="ftr" sz="quarter" idx="11"/>
          </p:nvPr>
        </p:nvSpPr>
        <p:spPr/>
        <p:txBody>
          <a:bodyPr/>
          <a:lstStyle>
            <a:lvl1pPr>
              <a:defRPr/>
            </a:lvl1pPr>
          </a:lstStyle>
          <a:p>
            <a:pPr>
              <a:defRPr/>
            </a:pPr>
            <a:endParaRPr lang="zh-CN" altLang="en-US"/>
          </a:p>
        </p:txBody>
      </p:sp>
      <p:sp>
        <p:nvSpPr>
          <p:cNvPr id="7" name="灯片编号占位符 5">
            <a:extLst>
              <a:ext uri="{FF2B5EF4-FFF2-40B4-BE49-F238E27FC236}">
                <a16:creationId xmlns:a16="http://schemas.microsoft.com/office/drawing/2014/main" id="{B68DE283-E0B4-4184-99DC-10E15D21B5F6}"/>
              </a:ext>
            </a:extLst>
          </p:cNvPr>
          <p:cNvSpPr>
            <a:spLocks noGrp="1"/>
          </p:cNvSpPr>
          <p:nvPr>
            <p:ph type="sldNum" sz="quarter" idx="12"/>
          </p:nvPr>
        </p:nvSpPr>
        <p:spPr/>
        <p:txBody>
          <a:bodyPr/>
          <a:lstStyle>
            <a:lvl1pPr>
              <a:defRPr/>
            </a:lvl1pPr>
          </a:lstStyle>
          <a:p>
            <a:fld id="{D0C4C19E-AE8C-4989-B5C1-FD1419C25BD9}" type="slidenum">
              <a:rPr lang="zh-CN" altLang="en-US"/>
              <a:pPr/>
              <a:t>‹#›</a:t>
            </a:fld>
            <a:endParaRPr lang="zh-CN" altLang="en-US"/>
          </a:p>
        </p:txBody>
      </p:sp>
    </p:spTree>
    <p:extLst>
      <p:ext uri="{BB962C8B-B14F-4D97-AF65-F5344CB8AC3E}">
        <p14:creationId xmlns:p14="http://schemas.microsoft.com/office/powerpoint/2010/main" val="3029352249"/>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4BACC6"/>
        </a:solidFill>
        <a:effectLst/>
      </p:bgPr>
    </p:bg>
    <p:spTree>
      <p:nvGrpSpPr>
        <p:cNvPr id="1" name=""/>
        <p:cNvGrpSpPr/>
        <p:nvPr/>
      </p:nvGrpSpPr>
      <p:grpSpPr>
        <a:xfrm>
          <a:off x="0" y="0"/>
          <a:ext cx="0" cy="0"/>
          <a:chOff x="0" y="0"/>
          <a:chExt cx="0" cy="0"/>
        </a:xfrm>
      </p:grpSpPr>
      <p:sp>
        <p:nvSpPr>
          <p:cNvPr id="1026" name="标题占位符 1">
            <a:extLst>
              <a:ext uri="{FF2B5EF4-FFF2-40B4-BE49-F238E27FC236}">
                <a16:creationId xmlns:a16="http://schemas.microsoft.com/office/drawing/2014/main" id="{65AB8DD8-3C66-41A2-97E9-0B61728321F5}"/>
              </a:ext>
            </a:extLst>
          </p:cNvPr>
          <p:cNvSpPr>
            <a:spLocks noGrp="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a:t>单击此处编辑母版标题样式</a:t>
            </a:r>
          </a:p>
        </p:txBody>
      </p:sp>
      <p:sp>
        <p:nvSpPr>
          <p:cNvPr id="1027" name="文本占位符 2">
            <a:extLst>
              <a:ext uri="{FF2B5EF4-FFF2-40B4-BE49-F238E27FC236}">
                <a16:creationId xmlns:a16="http://schemas.microsoft.com/office/drawing/2014/main" id="{9AD6C91A-3677-4E48-8F86-89E770E9B691}"/>
              </a:ext>
            </a:extLst>
          </p:cNvPr>
          <p:cNvSpPr>
            <a:spLocks noGrp="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75A1921C-AAB0-4A43-B99C-F9996555FE6B}"/>
              </a:ext>
            </a:extLst>
          </p:cNvPr>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mn-lt"/>
                <a:ea typeface="+mn-ea"/>
              </a:defRPr>
            </a:lvl1pPr>
          </a:lstStyle>
          <a:p>
            <a:pPr>
              <a:defRPr/>
            </a:pPr>
            <a:fld id="{15546AF5-9427-4A80-8217-ECA507E5CF46}" type="datetimeFigureOut">
              <a:rPr lang="zh-CN" altLang="en-US"/>
              <a:pPr>
                <a:defRPr/>
              </a:pPr>
              <a:t>2018/10/13 Saturday</a:t>
            </a:fld>
            <a:endParaRPr lang="zh-CN" altLang="en-US"/>
          </a:p>
        </p:txBody>
      </p:sp>
      <p:sp>
        <p:nvSpPr>
          <p:cNvPr id="5" name="页脚占位符 4">
            <a:extLst>
              <a:ext uri="{FF2B5EF4-FFF2-40B4-BE49-F238E27FC236}">
                <a16:creationId xmlns:a16="http://schemas.microsoft.com/office/drawing/2014/main" id="{65D421BA-5D45-43BB-88B9-C64D182401BD}"/>
              </a:ext>
            </a:extLst>
          </p:cNvPr>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mn-lt"/>
                <a:ea typeface="+mn-ea"/>
              </a:defRPr>
            </a:lvl1pPr>
          </a:lstStyle>
          <a:p>
            <a:pPr>
              <a:defRPr/>
            </a:pPr>
            <a:endParaRPr lang="zh-CN" altLang="en-US"/>
          </a:p>
        </p:txBody>
      </p:sp>
      <p:sp>
        <p:nvSpPr>
          <p:cNvPr id="6" name="灯片编号占位符 5">
            <a:extLst>
              <a:ext uri="{FF2B5EF4-FFF2-40B4-BE49-F238E27FC236}">
                <a16:creationId xmlns:a16="http://schemas.microsoft.com/office/drawing/2014/main" id="{2FFC6031-863A-4E97-B10D-C499E491BDF6}"/>
              </a:ext>
            </a:extLst>
          </p:cNvPr>
          <p:cNvSpPr>
            <a:spLocks noGrp="1"/>
          </p:cNvSpPr>
          <p:nvPr>
            <p:ph type="sldNum" sz="quarter" idx="4"/>
          </p:nvPr>
        </p:nvSpPr>
        <p:spPr>
          <a:xfrm>
            <a:off x="6553200" y="4767263"/>
            <a:ext cx="2133600" cy="274637"/>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61469767-D403-4F80-B48E-96288806934A}" type="slidenum">
              <a:rPr lang="zh-CN" altLang="en-US"/>
              <a:pPr/>
              <a:t>‹#›</a:t>
            </a:fld>
            <a:endParaRPr lang="zh-CN" alt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transition spd="slow">
    <p:fade/>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微软雅黑" panose="020B0503020204020204" pitchFamily="34" charset="-122"/>
          <a:ea typeface="微软雅黑" panose="020B0503020204020204" pitchFamily="34" charset="-122"/>
        </a:defRPr>
      </a:lvl2pPr>
      <a:lvl3pPr algn="ctr" rtl="0" eaLnBrk="0" fontAlgn="base" hangingPunct="0">
        <a:spcBef>
          <a:spcPct val="0"/>
        </a:spcBef>
        <a:spcAft>
          <a:spcPct val="0"/>
        </a:spcAft>
        <a:defRPr sz="4400">
          <a:solidFill>
            <a:schemeClr val="tx1"/>
          </a:solidFill>
          <a:latin typeface="微软雅黑" panose="020B0503020204020204" pitchFamily="34" charset="-122"/>
          <a:ea typeface="微软雅黑" panose="020B0503020204020204" pitchFamily="34" charset="-122"/>
        </a:defRPr>
      </a:lvl3pPr>
      <a:lvl4pPr algn="ctr" rtl="0" eaLnBrk="0" fontAlgn="base" hangingPunct="0">
        <a:spcBef>
          <a:spcPct val="0"/>
        </a:spcBef>
        <a:spcAft>
          <a:spcPct val="0"/>
        </a:spcAft>
        <a:defRPr sz="4400">
          <a:solidFill>
            <a:schemeClr val="tx1"/>
          </a:solidFill>
          <a:latin typeface="微软雅黑" panose="020B0503020204020204" pitchFamily="34" charset="-122"/>
          <a:ea typeface="微软雅黑" panose="020B0503020204020204" pitchFamily="34" charset="-122"/>
        </a:defRPr>
      </a:lvl4pPr>
      <a:lvl5pPr algn="ctr" rtl="0" eaLnBrk="0" fontAlgn="base" hangingPunct="0">
        <a:spcBef>
          <a:spcPct val="0"/>
        </a:spcBef>
        <a:spcAft>
          <a:spcPct val="0"/>
        </a:spcAft>
        <a:defRPr sz="4400">
          <a:solidFill>
            <a:schemeClr val="tx1"/>
          </a:solidFill>
          <a:latin typeface="微软雅黑" panose="020B0503020204020204" pitchFamily="34" charset="-122"/>
          <a:ea typeface="微软雅黑" panose="020B0503020204020204" pitchFamily="34" charset="-122"/>
        </a:defRPr>
      </a:lvl5pPr>
      <a:lvl6pPr marL="457200" algn="ctr" rtl="0" fontAlgn="base">
        <a:spcBef>
          <a:spcPct val="0"/>
        </a:spcBef>
        <a:spcAft>
          <a:spcPct val="0"/>
        </a:spcAft>
        <a:defRPr sz="4400">
          <a:solidFill>
            <a:schemeClr val="tx1"/>
          </a:solidFill>
          <a:latin typeface="微软雅黑" panose="020B0503020204020204" pitchFamily="34" charset="-122"/>
          <a:ea typeface="微软雅黑" panose="020B0503020204020204" pitchFamily="34" charset="-122"/>
        </a:defRPr>
      </a:lvl6pPr>
      <a:lvl7pPr marL="914400" algn="ctr" rtl="0" fontAlgn="base">
        <a:spcBef>
          <a:spcPct val="0"/>
        </a:spcBef>
        <a:spcAft>
          <a:spcPct val="0"/>
        </a:spcAft>
        <a:defRPr sz="4400">
          <a:solidFill>
            <a:schemeClr val="tx1"/>
          </a:solidFill>
          <a:latin typeface="微软雅黑" panose="020B0503020204020204" pitchFamily="34" charset="-122"/>
          <a:ea typeface="微软雅黑" panose="020B0503020204020204" pitchFamily="34" charset="-122"/>
        </a:defRPr>
      </a:lvl7pPr>
      <a:lvl8pPr marL="1371600" algn="ctr" rtl="0" fontAlgn="base">
        <a:spcBef>
          <a:spcPct val="0"/>
        </a:spcBef>
        <a:spcAft>
          <a:spcPct val="0"/>
        </a:spcAft>
        <a:defRPr sz="4400">
          <a:solidFill>
            <a:schemeClr val="tx1"/>
          </a:solidFill>
          <a:latin typeface="微软雅黑" panose="020B0503020204020204" pitchFamily="34" charset="-122"/>
          <a:ea typeface="微软雅黑" panose="020B0503020204020204" pitchFamily="34" charset="-122"/>
        </a:defRPr>
      </a:lvl8pPr>
      <a:lvl9pPr marL="1828800" algn="ctr" rtl="0" fontAlgn="base">
        <a:spcBef>
          <a:spcPct val="0"/>
        </a:spcBef>
        <a:spcAft>
          <a:spcPct val="0"/>
        </a:spcAft>
        <a:defRPr sz="4400">
          <a:solidFill>
            <a:schemeClr val="tx1"/>
          </a:solidFill>
          <a:latin typeface="微软雅黑" panose="020B0503020204020204" pitchFamily="34" charset="-122"/>
          <a:ea typeface="微软雅黑" panose="020B0503020204020204" pitchFamily="34"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emf"/><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5.emf"/><Relationship Id="rId7" Type="http://schemas.openxmlformats.org/officeDocument/2006/relationships/hyperlink" Target="http://ruolinphoto.lofter.com/post/25194f_bb525c?act=qbbaiduImage_20131217_01" TargetMode="External"/><Relationship Id="rId12" Type="http://schemas.openxmlformats.org/officeDocument/2006/relationships/image" Target="../media/image21.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8.jpeg"/><Relationship Id="rId11" Type="http://schemas.openxmlformats.org/officeDocument/2006/relationships/hyperlink" Target="http://zhpapaya.tuchong.com/6164719/6335618/" TargetMode="External"/><Relationship Id="rId5" Type="http://schemas.openxmlformats.org/officeDocument/2006/relationships/hyperlink" Target="http://pigcatchang.tuchong.com/6397604/6869046/" TargetMode="External"/><Relationship Id="rId10" Type="http://schemas.openxmlformats.org/officeDocument/2006/relationships/image" Target="../media/image20.jpeg"/><Relationship Id="rId4" Type="http://schemas.openxmlformats.org/officeDocument/2006/relationships/image" Target="../media/image2.emf"/><Relationship Id="rId9" Type="http://schemas.openxmlformats.org/officeDocument/2006/relationships/hyperlink" Target="http://heishehui.tuchong.com/6382585/6830583/"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23.emf"/><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1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emf"/><Relationship Id="rId1" Type="http://schemas.openxmlformats.org/officeDocument/2006/relationships/slideLayout" Target="../slideLayouts/slideLayout2.xml"/><Relationship Id="rId4" Type="http://schemas.openxmlformats.org/officeDocument/2006/relationships/image" Target="../media/image3.emf"/></Relationships>
</file>

<file path=ppt/slides/_rels/slide1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7" Type="http://schemas.openxmlformats.org/officeDocument/2006/relationships/image" Target="../media/image2.emf"/><Relationship Id="rId2" Type="http://schemas.openxmlformats.org/officeDocument/2006/relationships/image" Target="../media/image24.jpeg"/><Relationship Id="rId1" Type="http://schemas.openxmlformats.org/officeDocument/2006/relationships/slideLayout" Target="../slideLayouts/slideLayout2.xml"/><Relationship Id="rId6" Type="http://schemas.openxmlformats.org/officeDocument/2006/relationships/image" Target="../media/image5.emf"/><Relationship Id="rId5" Type="http://schemas.openxmlformats.org/officeDocument/2006/relationships/image" Target="../media/image27.jpeg"/><Relationship Id="rId4" Type="http://schemas.openxmlformats.org/officeDocument/2006/relationships/image" Target="../media/image26.jpeg"/></Relationships>
</file>

<file path=ppt/slides/_rels/slide1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emf"/><Relationship Id="rId5" Type="http://schemas.openxmlformats.org/officeDocument/2006/relationships/image" Target="../media/image3.emf"/><Relationship Id="rId4" Type="http://schemas.openxmlformats.org/officeDocument/2006/relationships/image" Target="../media/image2.emf"/></Relationships>
</file>

<file path=ppt/slides/_rels/slide2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3.emf"/><Relationship Id="rId4" Type="http://schemas.openxmlformats.org/officeDocument/2006/relationships/image" Target="../media/image2.emf"/></Relationships>
</file>

<file path=ppt/slides/_rels/slide21.xml.rels><?xml version="1.0" encoding="UTF-8" standalone="yes"?>
<Relationships xmlns="http://schemas.openxmlformats.org/package/2006/relationships"><Relationship Id="rId3" Type="http://schemas.openxmlformats.org/officeDocument/2006/relationships/hyperlink" Target="https://www.freeppt7.com/" TargetMode="External"/><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28.png"/></Relationships>
</file>

<file path=ppt/slides/_rels/slide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emf"/><Relationship Id="rId1" Type="http://schemas.openxmlformats.org/officeDocument/2006/relationships/slideLayout" Target="../slideLayouts/slideLayout2.xml"/><Relationship Id="rId4" Type="http://schemas.openxmlformats.org/officeDocument/2006/relationships/image" Target="../media/image3.emf"/></Relationships>
</file>

<file path=ppt/slides/_rels/slide4.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2.emf"/><Relationship Id="rId7" Type="http://schemas.openxmlformats.org/officeDocument/2006/relationships/image" Target="../media/image9.jpeg"/><Relationship Id="rId2" Type="http://schemas.openxmlformats.org/officeDocument/2006/relationships/image" Target="../media/image5.emf"/><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10" Type="http://schemas.openxmlformats.org/officeDocument/2006/relationships/image" Target="../media/image12.jpeg"/><Relationship Id="rId4" Type="http://schemas.openxmlformats.org/officeDocument/2006/relationships/image" Target="../media/image6.png"/><Relationship Id="rId9"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hyperlink" Target="http://image.baidu.com/detail/newindex?col=%E6%91%84%E5%BD%B1&amp;tag=%E9%9D%99%E7%89%A9&amp;pn=42&amp;pid=11043972850&amp;aid=&amp;user_id=992488454&amp;setid=-1&amp;sort=0&amp;from=1" TargetMode="External"/><Relationship Id="rId7" Type="http://schemas.openxmlformats.org/officeDocument/2006/relationships/hyperlink" Target="http://image.baidu.com/detail/newindex?col=%E6%91%84%E5%BD%B1&amp;tag=%E4%BA%BA%E5%83%8F&amp;pn=25&amp;pid=11517449620&amp;aid=&amp;user_id=992488454&amp;setid=65060&amp;sort=0&amp;from=1" TargetMode="External"/><Relationship Id="rId2" Type="http://schemas.openxmlformats.org/officeDocument/2006/relationships/image" Target="../media/image5.emf"/><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hyperlink" Target="http://image.baidu.com/detail/newindex?col=%E6%91%84%E5%BD%B1&amp;tag=%E9%9D%99%E7%89%A9&amp;pn=17&amp;pid=11642554953&amp;aid=&amp;user_id=992488454&amp;setid=-1&amp;sort=0&amp;from=1" TargetMode="External"/><Relationship Id="rId4" Type="http://schemas.openxmlformats.org/officeDocument/2006/relationships/image" Target="../media/image13.jpeg"/><Relationship Id="rId9" Type="http://schemas.openxmlformats.org/officeDocument/2006/relationships/image" Target="../media/image2.emf"/></Relationships>
</file>

<file path=ppt/slides/_rels/slide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8.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emf"/><Relationship Id="rId5" Type="http://schemas.openxmlformats.org/officeDocument/2006/relationships/image" Target="../media/image5.emf"/><Relationship Id="rId4" Type="http://schemas.openxmlformats.org/officeDocument/2006/relationships/image" Target="../media/image17.emf"/></Relationships>
</file>

<file path=ppt/slides/_rels/slide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emf"/><Relationship Id="rId1" Type="http://schemas.openxmlformats.org/officeDocument/2006/relationships/slideLayout" Target="../slideLayouts/slideLayout2.xml"/><Relationship Id="rId4" Type="http://schemas.openxmlformats.org/officeDocument/2006/relationships/image" Target="../media/image3.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a:extLst>
              <a:ext uri="{FF2B5EF4-FFF2-40B4-BE49-F238E27FC236}">
                <a16:creationId xmlns:a16="http://schemas.microsoft.com/office/drawing/2014/main" id="{8667A5C7-1A02-4589-A8E8-69AE21C5AE5E}"/>
              </a:ext>
            </a:extLst>
          </p:cNvPr>
          <p:cNvSpPr/>
          <p:nvPr/>
        </p:nvSpPr>
        <p:spPr>
          <a:xfrm>
            <a:off x="7897813" y="153988"/>
            <a:ext cx="1223962" cy="523875"/>
          </a:xfrm>
          <a:prstGeom prst="rect">
            <a:avLst/>
          </a:prstGeom>
          <a:noFill/>
          <a:effectLst/>
        </p:spPr>
        <p:txBody>
          <a:bodyPr>
            <a:spAutoFit/>
          </a:bodyPr>
          <a:lstStyle/>
          <a:p>
            <a:pPr eaLnBrk="1" fontAlgn="auto" hangingPunct="1">
              <a:spcBef>
                <a:spcPts val="0"/>
              </a:spcBef>
              <a:spcAft>
                <a:spcPts val="0"/>
              </a:spcAft>
              <a:defRPr/>
            </a:pPr>
            <a:r>
              <a:rPr lang="en-US" altLang="zh-CN" sz="2800" dirty="0">
                <a:latin typeface="+mn-lt"/>
                <a:ea typeface="+mn-ea"/>
                <a:cs typeface="+mn-ea"/>
                <a:sym typeface="+mn-lt"/>
              </a:rPr>
              <a:t>LOGO</a:t>
            </a:r>
            <a:endParaRPr lang="zh-CN" altLang="en-US" sz="2800" dirty="0">
              <a:latin typeface="+mn-lt"/>
              <a:ea typeface="+mn-ea"/>
              <a:cs typeface="+mn-ea"/>
              <a:sym typeface="+mn-lt"/>
            </a:endParaRPr>
          </a:p>
        </p:txBody>
      </p:sp>
      <p:sp>
        <p:nvSpPr>
          <p:cNvPr id="393" name="TextBox 392">
            <a:extLst>
              <a:ext uri="{FF2B5EF4-FFF2-40B4-BE49-F238E27FC236}">
                <a16:creationId xmlns:a16="http://schemas.microsoft.com/office/drawing/2014/main" id="{1501ACDF-C186-4728-A0C2-75042A41D214}"/>
              </a:ext>
            </a:extLst>
          </p:cNvPr>
          <p:cNvSpPr txBox="1"/>
          <p:nvPr/>
        </p:nvSpPr>
        <p:spPr>
          <a:xfrm>
            <a:off x="107367" y="312207"/>
            <a:ext cx="7046065" cy="1323439"/>
          </a:xfrm>
          <a:prstGeom prst="rect">
            <a:avLst/>
          </a:prstGeom>
          <a:noFill/>
          <a:scene3d>
            <a:camera prst="orthographicFront"/>
            <a:lightRig rig="threePt" dir="t"/>
          </a:scene3d>
          <a:sp3d prstMaterial="softEdge">
            <a:bevelT prst="relaxedInset"/>
            <a:bevelB prst="convex"/>
          </a:sp3d>
        </p:spPr>
        <p:txBody>
          <a:bodyPr>
            <a:spAutoFit/>
          </a:bodyPr>
          <a:lstStyle/>
          <a:p>
            <a:pPr eaLnBrk="1" fontAlgn="auto" hangingPunct="1">
              <a:spcBef>
                <a:spcPts val="0"/>
              </a:spcBef>
              <a:spcAft>
                <a:spcPts val="0"/>
              </a:spcAft>
              <a:defRPr/>
            </a:pPr>
            <a:r>
              <a:rPr lang="zh-CN" altLang="en-US" sz="4400" dirty="0">
                <a:effectLst>
                  <a:outerShdw blurRad="38100" dist="38100" dir="2700000" algn="tl">
                    <a:srgbClr val="000000">
                      <a:alpha val="43137"/>
                    </a:srgbClr>
                  </a:outerShdw>
                </a:effectLst>
                <a:latin typeface="+mn-lt"/>
                <a:ea typeface="+mn-ea"/>
                <a:cs typeface="+mn-ea"/>
                <a:sym typeface="+mn-lt"/>
              </a:rPr>
              <a:t>Business Flat General</a:t>
            </a:r>
            <a:endParaRPr lang="en-US" altLang="zh-CN" sz="4400" dirty="0">
              <a:effectLst>
                <a:outerShdw blurRad="38100" dist="38100" dir="2700000" algn="tl">
                  <a:srgbClr val="000000">
                    <a:alpha val="43137"/>
                  </a:srgbClr>
                </a:outerShdw>
              </a:effectLst>
              <a:latin typeface="+mn-lt"/>
              <a:ea typeface="+mn-ea"/>
              <a:cs typeface="+mn-ea"/>
              <a:sym typeface="+mn-lt"/>
            </a:endParaRPr>
          </a:p>
          <a:p>
            <a:pPr eaLnBrk="1" fontAlgn="auto" hangingPunct="1">
              <a:spcBef>
                <a:spcPts val="0"/>
              </a:spcBef>
              <a:spcAft>
                <a:spcPts val="0"/>
              </a:spcAft>
              <a:defRPr/>
            </a:pPr>
            <a:r>
              <a:rPr lang="en-US" altLang="zh-CN" sz="3600" dirty="0">
                <a:solidFill>
                  <a:schemeClr val="bg1"/>
                </a:solidFill>
                <a:effectLst>
                  <a:outerShdw blurRad="38100" dist="38100" dir="2700000" algn="tl">
                    <a:srgbClr val="000000">
                      <a:alpha val="43137"/>
                    </a:srgbClr>
                  </a:outerShdw>
                </a:effectLst>
                <a:latin typeface="+mn-lt"/>
                <a:ea typeface="+mn-ea"/>
                <a:cs typeface="+mn-ea"/>
                <a:sym typeface="+mn-lt"/>
              </a:rPr>
              <a:t>Ppt</a:t>
            </a:r>
            <a:r>
              <a:rPr lang="zh-CN" altLang="en-US" sz="3600" dirty="0">
                <a:solidFill>
                  <a:schemeClr val="bg1"/>
                </a:solidFill>
                <a:effectLst>
                  <a:outerShdw blurRad="38100" dist="38100" dir="2700000" algn="tl">
                    <a:srgbClr val="000000">
                      <a:alpha val="43137"/>
                    </a:srgbClr>
                  </a:outerShdw>
                </a:effectLst>
                <a:latin typeface="+mn-lt"/>
                <a:ea typeface="+mn-ea"/>
                <a:cs typeface="+mn-ea"/>
                <a:sym typeface="+mn-lt"/>
              </a:rPr>
              <a:t> </a:t>
            </a:r>
            <a:r>
              <a:rPr lang="en-US" altLang="zh-CN" sz="3600" dirty="0">
                <a:solidFill>
                  <a:schemeClr val="bg1"/>
                </a:solidFill>
                <a:effectLst>
                  <a:outerShdw blurRad="38100" dist="38100" dir="2700000" algn="tl">
                    <a:srgbClr val="000000">
                      <a:alpha val="43137"/>
                    </a:srgbClr>
                  </a:outerShdw>
                </a:effectLst>
                <a:latin typeface="+mn-lt"/>
                <a:ea typeface="+mn-ea"/>
                <a:cs typeface="+mn-ea"/>
                <a:sym typeface="+mn-lt"/>
              </a:rPr>
              <a:t>Template</a:t>
            </a:r>
            <a:endParaRPr lang="zh-CN" altLang="en-US" sz="3600" dirty="0">
              <a:solidFill>
                <a:schemeClr val="bg1"/>
              </a:solidFill>
              <a:effectLst>
                <a:outerShdw blurRad="38100" dist="38100" dir="2700000" algn="tl">
                  <a:srgbClr val="000000">
                    <a:alpha val="43137"/>
                  </a:srgbClr>
                </a:outerShdw>
              </a:effectLst>
              <a:latin typeface="+mn-lt"/>
              <a:ea typeface="+mn-ea"/>
              <a:cs typeface="+mn-ea"/>
              <a:sym typeface="+mn-lt"/>
            </a:endParaRPr>
          </a:p>
        </p:txBody>
      </p:sp>
      <p:sp>
        <p:nvSpPr>
          <p:cNvPr id="3" name="矩形 2">
            <a:extLst>
              <a:ext uri="{FF2B5EF4-FFF2-40B4-BE49-F238E27FC236}">
                <a16:creationId xmlns:a16="http://schemas.microsoft.com/office/drawing/2014/main" id="{38216A30-02F5-4DCB-AC86-9F85A9AB18B9}"/>
              </a:ext>
            </a:extLst>
          </p:cNvPr>
          <p:cNvSpPr/>
          <p:nvPr/>
        </p:nvSpPr>
        <p:spPr>
          <a:xfrm>
            <a:off x="107950" y="1766888"/>
            <a:ext cx="3981450" cy="307975"/>
          </a:xfrm>
          <a:prstGeom prst="rect">
            <a:avLst/>
          </a:prstGeom>
        </p:spPr>
        <p:txBody>
          <a:bodyPr>
            <a:spAutoFit/>
          </a:bodyPr>
          <a:lstStyle/>
          <a:p>
            <a:pPr eaLnBrk="1" fontAlgn="auto" hangingPunct="1">
              <a:spcBef>
                <a:spcPts val="0"/>
              </a:spcBef>
              <a:spcAft>
                <a:spcPts val="0"/>
              </a:spcAft>
              <a:defRPr/>
            </a:pPr>
            <a:r>
              <a:rPr lang="en-US" altLang="zh-CN" sz="1400" dirty="0">
                <a:solidFill>
                  <a:schemeClr val="bg1"/>
                </a:solidFill>
                <a:effectLst>
                  <a:outerShdw blurRad="38100" dist="38100" dir="2700000" algn="tl">
                    <a:srgbClr val="000000">
                      <a:alpha val="43137"/>
                    </a:srgbClr>
                  </a:outerShdw>
                </a:effectLst>
                <a:latin typeface="+mn-lt"/>
                <a:ea typeface="+mn-ea"/>
                <a:cs typeface="+mn-ea"/>
                <a:sym typeface="+mn-lt"/>
              </a:rPr>
              <a:t>【</a:t>
            </a:r>
            <a:r>
              <a:rPr lang="zh-CN" altLang="en-US" sz="1400" dirty="0">
                <a:solidFill>
                  <a:schemeClr val="bg1"/>
                </a:solidFill>
                <a:effectLst>
                  <a:outerShdw blurRad="38100" dist="38100" dir="2700000" algn="tl">
                    <a:srgbClr val="000000">
                      <a:alpha val="43137"/>
                    </a:srgbClr>
                  </a:outerShdw>
                </a:effectLst>
                <a:latin typeface="+mn-lt"/>
                <a:ea typeface="+mn-ea"/>
                <a:cs typeface="+mn-ea"/>
                <a:sym typeface="+mn-lt"/>
              </a:rPr>
              <a:t>Business Show</a:t>
            </a:r>
            <a:r>
              <a:rPr lang="en-US" altLang="zh-CN" sz="1400" dirty="0">
                <a:solidFill>
                  <a:schemeClr val="bg1"/>
                </a:solidFill>
                <a:effectLst>
                  <a:outerShdw blurRad="38100" dist="38100" dir="2700000" algn="tl">
                    <a:srgbClr val="000000">
                      <a:alpha val="43137"/>
                    </a:srgbClr>
                  </a:outerShdw>
                </a:effectLst>
                <a:latin typeface="+mn-lt"/>
                <a:ea typeface="+mn-ea"/>
                <a:cs typeface="+mn-ea"/>
                <a:sym typeface="+mn-lt"/>
              </a:rPr>
              <a:t>·</a:t>
            </a:r>
            <a:r>
              <a:rPr lang="zh-CN" altLang="en-US" sz="1400" dirty="0">
                <a:solidFill>
                  <a:schemeClr val="bg1"/>
                </a:solidFill>
                <a:effectLst>
                  <a:outerShdw blurRad="38100" dist="38100" dir="2700000" algn="tl">
                    <a:srgbClr val="000000">
                      <a:alpha val="43137"/>
                    </a:srgbClr>
                  </a:outerShdw>
                </a:effectLst>
                <a:latin typeface="+mn-lt"/>
                <a:ea typeface="+mn-ea"/>
                <a:cs typeface="+mn-ea"/>
                <a:sym typeface="+mn-lt"/>
              </a:rPr>
              <a:t>Enterprise Internal Training</a:t>
            </a:r>
            <a:r>
              <a:rPr lang="en-US" altLang="zh-CN" sz="1400" dirty="0">
                <a:solidFill>
                  <a:schemeClr val="bg1"/>
                </a:solidFill>
                <a:effectLst>
                  <a:outerShdw blurRad="38100" dist="38100" dir="2700000" algn="tl">
                    <a:srgbClr val="000000">
                      <a:alpha val="43137"/>
                    </a:srgbClr>
                  </a:outerShdw>
                </a:effectLst>
                <a:latin typeface="+mn-lt"/>
                <a:ea typeface="+mn-ea"/>
                <a:cs typeface="+mn-ea"/>
                <a:sym typeface="+mn-lt"/>
              </a:rPr>
              <a:t>·</a:t>
            </a:r>
            <a:r>
              <a:rPr lang="zh-CN" altLang="en-US" sz="1400" dirty="0">
                <a:solidFill>
                  <a:schemeClr val="bg1"/>
                </a:solidFill>
                <a:effectLst>
                  <a:outerShdw blurRad="38100" dist="38100" dir="2700000" algn="tl">
                    <a:srgbClr val="000000">
                      <a:alpha val="43137"/>
                    </a:srgbClr>
                  </a:outerShdw>
                </a:effectLst>
                <a:latin typeface="+mn-lt"/>
                <a:ea typeface="+mn-ea"/>
                <a:cs typeface="+mn-ea"/>
                <a:sym typeface="+mn-lt"/>
              </a:rPr>
              <a:t>Year-End summary</a:t>
            </a:r>
            <a:r>
              <a:rPr lang="en-US" altLang="zh-CN" sz="1400" dirty="0">
                <a:solidFill>
                  <a:schemeClr val="bg1"/>
                </a:solidFill>
                <a:effectLst>
                  <a:outerShdw blurRad="38100" dist="38100" dir="2700000" algn="tl">
                    <a:srgbClr val="000000">
                      <a:alpha val="43137"/>
                    </a:srgbClr>
                  </a:outerShdw>
                </a:effectLst>
                <a:latin typeface="+mn-lt"/>
                <a:ea typeface="+mn-ea"/>
                <a:cs typeface="+mn-ea"/>
                <a:sym typeface="+mn-lt"/>
              </a:rPr>
              <a:t>·</a:t>
            </a:r>
            <a:r>
              <a:rPr lang="zh-CN" altLang="en-US" sz="1400" dirty="0">
                <a:solidFill>
                  <a:schemeClr val="bg1"/>
                </a:solidFill>
                <a:effectLst>
                  <a:outerShdw blurRad="38100" dist="38100" dir="2700000" algn="tl">
                    <a:srgbClr val="000000">
                      <a:alpha val="43137"/>
                    </a:srgbClr>
                  </a:outerShdw>
                </a:effectLst>
                <a:latin typeface="+mn-lt"/>
                <a:ea typeface="+mn-ea"/>
                <a:cs typeface="+mn-ea"/>
                <a:sym typeface="+mn-lt"/>
              </a:rPr>
              <a:t>Work plan</a:t>
            </a:r>
            <a:r>
              <a:rPr lang="en-US" altLang="zh-CN" sz="1400" dirty="0">
                <a:solidFill>
                  <a:schemeClr val="bg1"/>
                </a:solidFill>
                <a:effectLst>
                  <a:outerShdw blurRad="38100" dist="38100" dir="2700000" algn="tl">
                    <a:srgbClr val="000000">
                      <a:alpha val="43137"/>
                    </a:srgbClr>
                  </a:outerShdw>
                </a:effectLst>
                <a:latin typeface="+mn-lt"/>
                <a:ea typeface="+mn-ea"/>
                <a:cs typeface="+mn-ea"/>
                <a:sym typeface="+mn-lt"/>
              </a:rPr>
              <a:t>】</a:t>
            </a:r>
          </a:p>
        </p:txBody>
      </p:sp>
      <p:sp>
        <p:nvSpPr>
          <p:cNvPr id="40" name="矩形 39">
            <a:extLst>
              <a:ext uri="{FF2B5EF4-FFF2-40B4-BE49-F238E27FC236}">
                <a16:creationId xmlns:a16="http://schemas.microsoft.com/office/drawing/2014/main" id="{6D51AAD6-03DE-441B-9F71-A440D72DA852}"/>
              </a:ext>
            </a:extLst>
          </p:cNvPr>
          <p:cNvSpPr/>
          <p:nvPr/>
        </p:nvSpPr>
        <p:spPr>
          <a:xfrm flipV="1">
            <a:off x="287338" y="1635125"/>
            <a:ext cx="5292725" cy="76200"/>
          </a:xfrm>
          <a:prstGeom prst="rect">
            <a:avLst/>
          </a:prstGeom>
          <a:solidFill>
            <a:srgbClr val="E6FA6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4000" dirty="0">
              <a:solidFill>
                <a:schemeClr val="tx1"/>
              </a:solidFill>
              <a:cs typeface="+mn-ea"/>
              <a:sym typeface="+mn-lt"/>
            </a:endParaRPr>
          </a:p>
        </p:txBody>
      </p:sp>
      <p:pic>
        <p:nvPicPr>
          <p:cNvPr id="2056" name="图片 3">
            <a:extLst>
              <a:ext uri="{FF2B5EF4-FFF2-40B4-BE49-F238E27FC236}">
                <a16:creationId xmlns:a16="http://schemas.microsoft.com/office/drawing/2014/main" id="{6C865A98-2C14-4501-8770-6511A74A299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607175" y="852488"/>
            <a:ext cx="644525" cy="1096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7" name="图片 4">
            <a:extLst>
              <a:ext uri="{FF2B5EF4-FFF2-40B4-BE49-F238E27FC236}">
                <a16:creationId xmlns:a16="http://schemas.microsoft.com/office/drawing/2014/main" id="{B4706ED6-1D56-48DA-9E96-D8B376CA4D6A}"/>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33463" y="2509838"/>
            <a:ext cx="5208588" cy="263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8" name="图片 5">
            <a:extLst>
              <a:ext uri="{FF2B5EF4-FFF2-40B4-BE49-F238E27FC236}">
                <a16:creationId xmlns:a16="http://schemas.microsoft.com/office/drawing/2014/main" id="{83F4B646-E51E-4BF6-BADD-AAF8C71E69A8}"/>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251700" y="104775"/>
            <a:ext cx="619125"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9" name="图片 42">
            <a:extLst>
              <a:ext uri="{FF2B5EF4-FFF2-40B4-BE49-F238E27FC236}">
                <a16:creationId xmlns:a16="http://schemas.microsoft.com/office/drawing/2014/main" id="{41147632-D350-48C4-BABA-CD6C03CEAD4C}"/>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flipH="1">
            <a:off x="4648200" y="2511425"/>
            <a:ext cx="5208588" cy="263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0" name="图片 44">
            <a:extLst>
              <a:ext uri="{FF2B5EF4-FFF2-40B4-BE49-F238E27FC236}">
                <a16:creationId xmlns:a16="http://schemas.microsoft.com/office/drawing/2014/main" id="{CCBA10A9-E396-4811-B1CD-382E64DFCA09}"/>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73138" y="1970088"/>
            <a:ext cx="6278562" cy="3173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a:extLst>
              <a:ext uri="{FF2B5EF4-FFF2-40B4-BE49-F238E27FC236}">
                <a16:creationId xmlns:a16="http://schemas.microsoft.com/office/drawing/2014/main" id="{70C844C6-1216-4C8E-A3DD-BAF8FB3A7C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25" y="123825"/>
            <a:ext cx="1557338" cy="1114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267" name="矩形 89">
            <a:extLst>
              <a:ext uri="{FF2B5EF4-FFF2-40B4-BE49-F238E27FC236}">
                <a16:creationId xmlns:a16="http://schemas.microsoft.com/office/drawing/2014/main" id="{57A835A3-B16A-4C9D-8B30-875A04FC89A4}"/>
              </a:ext>
            </a:extLst>
          </p:cNvPr>
          <p:cNvSpPr>
            <a:spLocks noChangeArrowheads="1"/>
          </p:cNvSpPr>
          <p:nvPr/>
        </p:nvSpPr>
        <p:spPr bwMode="auto">
          <a:xfrm rot="-666734">
            <a:off x="200025" y="319088"/>
            <a:ext cx="12160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微软雅黑" panose="020B0503020204020204" pitchFamily="34" charset="-122"/>
                <a:ea typeface="微软雅黑" panose="020B0503020204020204" pitchFamily="34" charset="-122"/>
              </a:defRPr>
            </a:lvl1pPr>
            <a:lvl2pPr marL="742950" indent="-285750">
              <a:defRPr>
                <a:solidFill>
                  <a:schemeClr val="tx1"/>
                </a:solidFill>
                <a:latin typeface="微软雅黑" panose="020B0503020204020204" pitchFamily="34" charset="-122"/>
                <a:ea typeface="微软雅黑" panose="020B0503020204020204" pitchFamily="34" charset="-122"/>
              </a:defRPr>
            </a:lvl2pPr>
            <a:lvl3pPr marL="1143000" indent="-228600">
              <a:defRPr>
                <a:solidFill>
                  <a:schemeClr val="tx1"/>
                </a:solidFill>
                <a:latin typeface="微软雅黑" panose="020B0503020204020204" pitchFamily="34" charset="-122"/>
                <a:ea typeface="微软雅黑" panose="020B0503020204020204" pitchFamily="34" charset="-122"/>
              </a:defRPr>
            </a:lvl3pPr>
            <a:lvl4pPr marL="1600200" indent="-228600">
              <a:defRPr>
                <a:solidFill>
                  <a:schemeClr val="tx1"/>
                </a:solidFill>
                <a:latin typeface="微软雅黑" panose="020B0503020204020204" pitchFamily="34" charset="-122"/>
                <a:ea typeface="微软雅黑" panose="020B0503020204020204" pitchFamily="34" charset="-122"/>
              </a:defRPr>
            </a:lvl4pPr>
            <a:lvl5pPr marL="2057400" indent="-228600">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9pPr>
          </a:lstStyle>
          <a:p>
            <a:r>
              <a:rPr lang="en-US" altLang="zh-CN" sz="1600" b="1">
                <a:solidFill>
                  <a:schemeClr val="bg1"/>
                </a:solidFill>
                <a:sym typeface="微软雅黑" panose="020B0503020204020204" pitchFamily="34" charset="-122"/>
              </a:rPr>
              <a:t>Type here </a:t>
            </a:r>
          </a:p>
        </p:txBody>
      </p:sp>
      <p:pic>
        <p:nvPicPr>
          <p:cNvPr id="11268" name="图片 90">
            <a:extLst>
              <a:ext uri="{FF2B5EF4-FFF2-40B4-BE49-F238E27FC236}">
                <a16:creationId xmlns:a16="http://schemas.microsoft.com/office/drawing/2014/main" id="{DBCC215D-45B6-49E9-BA3F-7E9DFD4A3DC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flipH="1">
            <a:off x="7272338" y="3965575"/>
            <a:ext cx="2470150" cy="124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 name="Right Triangle 8">
            <a:extLst>
              <a:ext uri="{FF2B5EF4-FFF2-40B4-BE49-F238E27FC236}">
                <a16:creationId xmlns:a16="http://schemas.microsoft.com/office/drawing/2014/main" id="{BAF0A31C-6560-4DE2-92B8-AA1B81BBE6D7}"/>
              </a:ext>
            </a:extLst>
          </p:cNvPr>
          <p:cNvSpPr/>
          <p:nvPr/>
        </p:nvSpPr>
        <p:spPr>
          <a:xfrm rot="10800000" flipH="1">
            <a:off x="2643188" y="3857625"/>
            <a:ext cx="428625" cy="285750"/>
          </a:xfrm>
          <a:prstGeom prst="rtTriangle">
            <a:avLst/>
          </a:prstGeom>
          <a:solidFill>
            <a:srgbClr val="31974B"/>
          </a:solidFill>
          <a:ln w="63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prstClr val="white"/>
              </a:solidFill>
            </a:endParaRPr>
          </a:p>
        </p:txBody>
      </p:sp>
      <p:pic>
        <p:nvPicPr>
          <p:cNvPr id="11270" name="Picture 5">
            <a:hlinkClick r:id="rId5"/>
            <a:extLst>
              <a:ext uri="{FF2B5EF4-FFF2-40B4-BE49-F238E27FC236}">
                <a16:creationId xmlns:a16="http://schemas.microsoft.com/office/drawing/2014/main" id="{181A1F01-D4FD-4055-BEE8-3E0DABA2E2E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4375" y="1249363"/>
            <a:ext cx="1928813" cy="2894012"/>
          </a:xfrm>
          <a:prstGeom prst="rect">
            <a:avLst/>
          </a:prstGeom>
          <a:noFill/>
          <a:ln w="19050">
            <a:solidFill>
              <a:srgbClr val="4B4B4B"/>
            </a:solidFill>
            <a:miter lim="800000"/>
            <a:headEnd/>
            <a:tailEnd/>
          </a:ln>
          <a:extLst>
            <a:ext uri="{909E8E84-426E-40DD-AFC4-6F175D3DCCD1}">
              <a14:hiddenFill xmlns:a14="http://schemas.microsoft.com/office/drawing/2010/main">
                <a:solidFill>
                  <a:srgbClr val="FFFFFF"/>
                </a:solidFill>
              </a14:hiddenFill>
            </a:ext>
          </a:extLst>
        </p:spPr>
      </p:pic>
      <p:sp>
        <p:nvSpPr>
          <p:cNvPr id="94" name="Rectangle 9">
            <a:extLst>
              <a:ext uri="{FF2B5EF4-FFF2-40B4-BE49-F238E27FC236}">
                <a16:creationId xmlns:a16="http://schemas.microsoft.com/office/drawing/2014/main" id="{6E0DCB6E-50A8-46BF-84BC-A5E1EEB6A226}"/>
              </a:ext>
            </a:extLst>
          </p:cNvPr>
          <p:cNvSpPr/>
          <p:nvPr/>
        </p:nvSpPr>
        <p:spPr>
          <a:xfrm>
            <a:off x="500063" y="3357563"/>
            <a:ext cx="2571750" cy="509587"/>
          </a:xfrm>
          <a:prstGeom prst="rect">
            <a:avLst/>
          </a:prstGeom>
          <a:solidFill>
            <a:srgbClr val="2C823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sp>
        <p:nvSpPr>
          <p:cNvPr id="95" name="Oval 10">
            <a:extLst>
              <a:ext uri="{FF2B5EF4-FFF2-40B4-BE49-F238E27FC236}">
                <a16:creationId xmlns:a16="http://schemas.microsoft.com/office/drawing/2014/main" id="{1AC8C9AB-F703-4F51-907A-0F9A5A8403F6}"/>
              </a:ext>
            </a:extLst>
          </p:cNvPr>
          <p:cNvSpPr/>
          <p:nvPr/>
        </p:nvSpPr>
        <p:spPr>
          <a:xfrm>
            <a:off x="2143125" y="1428750"/>
            <a:ext cx="1081088" cy="1081088"/>
          </a:xfrm>
          <a:prstGeom prst="ellipse">
            <a:avLst/>
          </a:prstGeom>
          <a:solidFill>
            <a:srgbClr val="E6FA6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sp>
        <p:nvSpPr>
          <p:cNvPr id="96" name="文本框 6">
            <a:extLst>
              <a:ext uri="{FF2B5EF4-FFF2-40B4-BE49-F238E27FC236}">
                <a16:creationId xmlns:a16="http://schemas.microsoft.com/office/drawing/2014/main" id="{BDFA8A2F-BC8F-4295-8A73-C171AF9256E3}"/>
              </a:ext>
            </a:extLst>
          </p:cNvPr>
          <p:cNvSpPr txBox="1"/>
          <p:nvPr/>
        </p:nvSpPr>
        <p:spPr>
          <a:xfrm>
            <a:off x="1214438" y="3419475"/>
            <a:ext cx="1844675" cy="368300"/>
          </a:xfrm>
          <a:prstGeom prst="rect">
            <a:avLst/>
          </a:prstGeom>
          <a:noFill/>
        </p:spPr>
        <p:txBody>
          <a:bodyPr>
            <a:spAutoFit/>
          </a:bodyPr>
          <a:lstStyle/>
          <a:p>
            <a:pPr algn="ctr">
              <a:defRPr/>
            </a:pPr>
            <a:r>
              <a:rPr lang="en-US" altLang="zh-CN" b="1" spc="300" dirty="0">
                <a:solidFill>
                  <a:prstClr val="white"/>
                </a:solidFill>
              </a:rPr>
              <a:t>Type here</a:t>
            </a:r>
          </a:p>
        </p:txBody>
      </p:sp>
      <p:pic>
        <p:nvPicPr>
          <p:cNvPr id="97" name="Picture 7">
            <a:hlinkClick r:id="rId7"/>
            <a:extLst>
              <a:ext uri="{FF2B5EF4-FFF2-40B4-BE49-F238E27FC236}">
                <a16:creationId xmlns:a16="http://schemas.microsoft.com/office/drawing/2014/main" id="{68DBD8F3-F6E1-46F5-BAE0-C25C59DF7304}"/>
              </a:ext>
            </a:extLst>
          </p:cNvPr>
          <p:cNvPicPr>
            <a:picLocks noChangeArrowheads="1"/>
          </p:cNvPicPr>
          <p:nvPr/>
        </p:nvPicPr>
        <p:blipFill>
          <a:blip r:embed="rId8" cstate="print">
            <a:extLst>
              <a:ext uri="{28A0092B-C50C-407E-A947-70E740481C1C}">
                <a14:useLocalDpi xmlns:a14="http://schemas.microsoft.com/office/drawing/2010/main" val="0"/>
              </a:ext>
            </a:extLst>
          </a:blip>
          <a:stretch>
            <a:fillRect/>
          </a:stretch>
        </p:blipFill>
        <p:spPr bwMode="auto">
          <a:xfrm>
            <a:off x="3643307" y="1451284"/>
            <a:ext cx="1357200" cy="1357200"/>
          </a:xfrm>
          <a:prstGeom prst="ellipse">
            <a:avLst/>
          </a:prstGeom>
          <a:noFill/>
          <a:ln w="19050">
            <a:solidFill>
              <a:srgbClr val="6A7682"/>
            </a:solidFill>
          </a:ln>
        </p:spPr>
      </p:pic>
      <p:pic>
        <p:nvPicPr>
          <p:cNvPr id="98" name="Picture 9">
            <a:hlinkClick r:id="rId9"/>
            <a:extLst>
              <a:ext uri="{FF2B5EF4-FFF2-40B4-BE49-F238E27FC236}">
                <a16:creationId xmlns:a16="http://schemas.microsoft.com/office/drawing/2014/main" id="{D82D7BD6-7744-4C30-B94A-17B86CA801A1}"/>
              </a:ext>
            </a:extLst>
          </p:cNvPr>
          <p:cNvPicPr>
            <a:picLocks noChangeArrowheads="1"/>
          </p:cNvPicPr>
          <p:nvPr/>
        </p:nvPicPr>
        <p:blipFill>
          <a:blip r:embed="rId10" cstate="print">
            <a:extLst>
              <a:ext uri="{28A0092B-C50C-407E-A947-70E740481C1C}">
                <a14:useLocalDpi xmlns:a14="http://schemas.microsoft.com/office/drawing/2010/main" val="0"/>
              </a:ext>
            </a:extLst>
          </a:blip>
          <a:stretch>
            <a:fillRect/>
          </a:stretch>
        </p:blipFill>
        <p:spPr bwMode="auto">
          <a:xfrm>
            <a:off x="7215206" y="1451284"/>
            <a:ext cx="1357200" cy="1357200"/>
          </a:xfrm>
          <a:prstGeom prst="ellipse">
            <a:avLst/>
          </a:prstGeom>
          <a:noFill/>
          <a:ln w="19050">
            <a:solidFill>
              <a:srgbClr val="6A7682"/>
            </a:solidFill>
          </a:ln>
        </p:spPr>
      </p:pic>
      <p:pic>
        <p:nvPicPr>
          <p:cNvPr id="99" name="Picture 11">
            <a:hlinkClick r:id="rId11"/>
            <a:extLst>
              <a:ext uri="{FF2B5EF4-FFF2-40B4-BE49-F238E27FC236}">
                <a16:creationId xmlns:a16="http://schemas.microsoft.com/office/drawing/2014/main" id="{B76E13E1-314D-4A46-9EE0-02F1EA8547B2}"/>
              </a:ext>
            </a:extLst>
          </p:cNvPr>
          <p:cNvPicPr>
            <a:picLocks noChangeArrowheads="1"/>
          </p:cNvPicPr>
          <p:nvPr/>
        </p:nvPicPr>
        <p:blipFill>
          <a:blip r:embed="rId12" cstate="print">
            <a:extLst>
              <a:ext uri="{28A0092B-C50C-407E-A947-70E740481C1C}">
                <a14:useLocalDpi xmlns:a14="http://schemas.microsoft.com/office/drawing/2010/main" val="0"/>
              </a:ext>
            </a:extLst>
          </a:blip>
          <a:stretch>
            <a:fillRect/>
          </a:stretch>
        </p:blipFill>
        <p:spPr bwMode="auto">
          <a:xfrm>
            <a:off x="5429256" y="1451284"/>
            <a:ext cx="1357200" cy="1357200"/>
          </a:xfrm>
          <a:prstGeom prst="ellipse">
            <a:avLst/>
          </a:prstGeom>
          <a:noFill/>
          <a:ln w="19050">
            <a:solidFill>
              <a:srgbClr val="6A7682"/>
            </a:solidFill>
          </a:ln>
        </p:spPr>
      </p:pic>
      <p:sp>
        <p:nvSpPr>
          <p:cNvPr id="11277" name="文本框 99">
            <a:extLst>
              <a:ext uri="{FF2B5EF4-FFF2-40B4-BE49-F238E27FC236}">
                <a16:creationId xmlns:a16="http://schemas.microsoft.com/office/drawing/2014/main" id="{E3BDFC42-BE4C-4B69-8593-B956EEF85E80}"/>
              </a:ext>
            </a:extLst>
          </p:cNvPr>
          <p:cNvSpPr txBox="1">
            <a:spLocks noChangeArrowheads="1"/>
          </p:cNvSpPr>
          <p:nvPr/>
        </p:nvSpPr>
        <p:spPr bwMode="auto">
          <a:xfrm>
            <a:off x="3614738" y="2678113"/>
            <a:ext cx="5133975" cy="153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微软雅黑" panose="020B0503020204020204" pitchFamily="34" charset="-122"/>
                <a:ea typeface="微软雅黑" panose="020B0503020204020204" pitchFamily="34" charset="-122"/>
              </a:defRPr>
            </a:lvl1pPr>
            <a:lvl2pPr marL="742950" indent="-285750">
              <a:defRPr>
                <a:solidFill>
                  <a:schemeClr val="tx1"/>
                </a:solidFill>
                <a:latin typeface="微软雅黑" panose="020B0503020204020204" pitchFamily="34" charset="-122"/>
                <a:ea typeface="微软雅黑" panose="020B0503020204020204" pitchFamily="34" charset="-122"/>
              </a:defRPr>
            </a:lvl2pPr>
            <a:lvl3pPr marL="1143000" indent="-228600">
              <a:defRPr>
                <a:solidFill>
                  <a:schemeClr val="tx1"/>
                </a:solidFill>
                <a:latin typeface="微软雅黑" panose="020B0503020204020204" pitchFamily="34" charset="-122"/>
                <a:ea typeface="微软雅黑" panose="020B0503020204020204" pitchFamily="34" charset="-122"/>
              </a:defRPr>
            </a:lvl3pPr>
            <a:lvl4pPr marL="1600200" indent="-228600">
              <a:defRPr>
                <a:solidFill>
                  <a:schemeClr val="tx1"/>
                </a:solidFill>
                <a:latin typeface="微软雅黑" panose="020B0503020204020204" pitchFamily="34" charset="-122"/>
                <a:ea typeface="微软雅黑" panose="020B0503020204020204" pitchFamily="34" charset="-122"/>
              </a:defRPr>
            </a:lvl4pPr>
            <a:lvl5pPr marL="2057400" indent="-228600">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9pPr>
          </a:lstStyle>
          <a:p>
            <a:pPr>
              <a:lnSpc>
                <a:spcPct val="200000"/>
              </a:lnSpc>
            </a:pPr>
            <a:r>
              <a:rPr lang="en-US" altLang="zh-CN" sz="2000" b="1"/>
              <a:t>Type something here</a:t>
            </a:r>
          </a:p>
          <a:p>
            <a:r>
              <a:rPr lang="en-US" altLang="zh-CN"/>
              <a:t>Lorem ipsum dolor sit amet, consectetur adipisicing elit, sed do eiusmod tempor incididunt ut labore et dolore magna aliqu A. Lorem ipsum dolor sit amet.</a:t>
            </a:r>
          </a:p>
        </p:txBody>
      </p:sp>
      <p:sp>
        <p:nvSpPr>
          <p:cNvPr id="101" name="Freeform 5554">
            <a:extLst>
              <a:ext uri="{FF2B5EF4-FFF2-40B4-BE49-F238E27FC236}">
                <a16:creationId xmlns:a16="http://schemas.microsoft.com/office/drawing/2014/main" id="{7D5829CA-2DBA-46B8-A6B8-BADDBBC3F6D5}"/>
              </a:ext>
            </a:extLst>
          </p:cNvPr>
          <p:cNvSpPr>
            <a:spLocks noEditPoints="1"/>
          </p:cNvSpPr>
          <p:nvPr/>
        </p:nvSpPr>
        <p:spPr bwMode="auto">
          <a:xfrm>
            <a:off x="2414588" y="1708150"/>
            <a:ext cx="619125" cy="474663"/>
          </a:xfrm>
          <a:custGeom>
            <a:avLst/>
            <a:gdLst>
              <a:gd name="T0" fmla="*/ 96 w 134"/>
              <a:gd name="T1" fmla="*/ 25 h 103"/>
              <a:gd name="T2" fmla="*/ 6 w 134"/>
              <a:gd name="T3" fmla="*/ 32 h 103"/>
              <a:gd name="T4" fmla="*/ 113 w 134"/>
              <a:gd name="T5" fmla="*/ 97 h 103"/>
              <a:gd name="T6" fmla="*/ 117 w 134"/>
              <a:gd name="T7" fmla="*/ 60 h 103"/>
              <a:gd name="T8" fmla="*/ 119 w 134"/>
              <a:gd name="T9" fmla="*/ 55 h 103"/>
              <a:gd name="T10" fmla="*/ 119 w 134"/>
              <a:gd name="T11" fmla="*/ 55 h 103"/>
              <a:gd name="T12" fmla="*/ 119 w 134"/>
              <a:gd name="T13" fmla="*/ 103 h 103"/>
              <a:gd name="T14" fmla="*/ 3 w 134"/>
              <a:gd name="T15" fmla="*/ 103 h 103"/>
              <a:gd name="T16" fmla="*/ 0 w 134"/>
              <a:gd name="T17" fmla="*/ 100 h 103"/>
              <a:gd name="T18" fmla="*/ 0 w 134"/>
              <a:gd name="T19" fmla="*/ 25 h 103"/>
              <a:gd name="T20" fmla="*/ 17 w 134"/>
              <a:gd name="T21" fmla="*/ 66 h 103"/>
              <a:gd name="T22" fmla="*/ 51 w 134"/>
              <a:gd name="T23" fmla="*/ 71 h 103"/>
              <a:gd name="T24" fmla="*/ 17 w 134"/>
              <a:gd name="T25" fmla="*/ 66 h 103"/>
              <a:gd name="T26" fmla="*/ 17 w 134"/>
              <a:gd name="T27" fmla="*/ 57 h 103"/>
              <a:gd name="T28" fmla="*/ 75 w 134"/>
              <a:gd name="T29" fmla="*/ 52 h 103"/>
              <a:gd name="T30" fmla="*/ 17 w 134"/>
              <a:gd name="T31" fmla="*/ 38 h 103"/>
              <a:gd name="T32" fmla="*/ 75 w 134"/>
              <a:gd name="T33" fmla="*/ 43 h 103"/>
              <a:gd name="T34" fmla="*/ 17 w 134"/>
              <a:gd name="T35" fmla="*/ 38 h 103"/>
              <a:gd name="T36" fmla="*/ 124 w 134"/>
              <a:gd name="T37" fmla="*/ 16 h 103"/>
              <a:gd name="T38" fmla="*/ 117 w 134"/>
              <a:gd name="T39" fmla="*/ 43 h 103"/>
              <a:gd name="T40" fmla="*/ 122 w 134"/>
              <a:gd name="T41" fmla="*/ 42 h 103"/>
              <a:gd name="T42" fmla="*/ 133 w 134"/>
              <a:gd name="T43" fmla="*/ 17 h 103"/>
              <a:gd name="T44" fmla="*/ 132 w 134"/>
              <a:gd name="T45" fmla="*/ 14 h 103"/>
              <a:gd name="T46" fmla="*/ 107 w 134"/>
              <a:gd name="T47" fmla="*/ 16 h 103"/>
              <a:gd name="T48" fmla="*/ 113 w 134"/>
              <a:gd name="T49" fmla="*/ 50 h 103"/>
              <a:gd name="T50" fmla="*/ 90 w 134"/>
              <a:gd name="T51" fmla="*/ 69 h 103"/>
              <a:gd name="T52" fmla="*/ 88 w 134"/>
              <a:gd name="T53" fmla="*/ 85 h 103"/>
              <a:gd name="T54" fmla="*/ 92 w 134"/>
              <a:gd name="T55" fmla="*/ 79 h 103"/>
              <a:gd name="T56" fmla="*/ 95 w 134"/>
              <a:gd name="T57" fmla="*/ 74 h 103"/>
              <a:gd name="T58" fmla="*/ 94 w 134"/>
              <a:gd name="T59" fmla="*/ 79 h 103"/>
              <a:gd name="T60" fmla="*/ 93 w 134"/>
              <a:gd name="T61" fmla="*/ 87 h 103"/>
              <a:gd name="T62" fmla="*/ 102 w 134"/>
              <a:gd name="T63" fmla="*/ 73 h 103"/>
              <a:gd name="T64" fmla="*/ 112 w 134"/>
              <a:gd name="T65" fmla="*/ 52 h 103"/>
              <a:gd name="T66" fmla="*/ 90 w 134"/>
              <a:gd name="T67" fmla="*/ 67 h 103"/>
              <a:gd name="T68" fmla="*/ 112 w 134"/>
              <a:gd name="T69" fmla="*/ 52 h 103"/>
              <a:gd name="T70" fmla="*/ 42 w 134"/>
              <a:gd name="T71" fmla="*/ 91 h 103"/>
              <a:gd name="T72" fmla="*/ 51 w 134"/>
              <a:gd name="T73" fmla="*/ 84 h 103"/>
              <a:gd name="T74" fmla="*/ 52 w 134"/>
              <a:gd name="T75" fmla="*/ 90 h 103"/>
              <a:gd name="T76" fmla="*/ 64 w 134"/>
              <a:gd name="T77" fmla="*/ 88 h 103"/>
              <a:gd name="T78" fmla="*/ 69 w 134"/>
              <a:gd name="T79" fmla="*/ 89 h 103"/>
              <a:gd name="T80" fmla="*/ 70 w 134"/>
              <a:gd name="T81" fmla="*/ 89 h 103"/>
              <a:gd name="T82" fmla="*/ 70 w 134"/>
              <a:gd name="T83" fmla="*/ 94 h 103"/>
              <a:gd name="T84" fmla="*/ 80 w 134"/>
              <a:gd name="T85" fmla="*/ 95 h 103"/>
              <a:gd name="T86" fmla="*/ 74 w 134"/>
              <a:gd name="T87" fmla="*/ 91 h 103"/>
              <a:gd name="T88" fmla="*/ 74 w 134"/>
              <a:gd name="T89" fmla="*/ 90 h 103"/>
              <a:gd name="T90" fmla="*/ 72 w 134"/>
              <a:gd name="T91" fmla="*/ 84 h 103"/>
              <a:gd name="T92" fmla="*/ 67 w 134"/>
              <a:gd name="T93" fmla="*/ 85 h 103"/>
              <a:gd name="T94" fmla="*/ 55 w 134"/>
              <a:gd name="T95" fmla="*/ 86 h 103"/>
              <a:gd name="T96" fmla="*/ 39 w 134"/>
              <a:gd name="T97" fmla="*/ 87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4" h="103">
                <a:moveTo>
                  <a:pt x="3" y="25"/>
                </a:moveTo>
                <a:cubicBezTo>
                  <a:pt x="96" y="25"/>
                  <a:pt x="96" y="25"/>
                  <a:pt x="96" y="25"/>
                </a:cubicBezTo>
                <a:cubicBezTo>
                  <a:pt x="96" y="27"/>
                  <a:pt x="95" y="30"/>
                  <a:pt x="94" y="32"/>
                </a:cubicBezTo>
                <a:cubicBezTo>
                  <a:pt x="6" y="32"/>
                  <a:pt x="6" y="32"/>
                  <a:pt x="6" y="32"/>
                </a:cubicBezTo>
                <a:cubicBezTo>
                  <a:pt x="6" y="97"/>
                  <a:pt x="6" y="97"/>
                  <a:pt x="6" y="97"/>
                </a:cubicBezTo>
                <a:cubicBezTo>
                  <a:pt x="113" y="97"/>
                  <a:pt x="113" y="97"/>
                  <a:pt x="113" y="97"/>
                </a:cubicBezTo>
                <a:cubicBezTo>
                  <a:pt x="113" y="69"/>
                  <a:pt x="113" y="69"/>
                  <a:pt x="113" y="69"/>
                </a:cubicBezTo>
                <a:cubicBezTo>
                  <a:pt x="114" y="66"/>
                  <a:pt x="115" y="63"/>
                  <a:pt x="117" y="60"/>
                </a:cubicBezTo>
                <a:cubicBezTo>
                  <a:pt x="117" y="60"/>
                  <a:pt x="117" y="60"/>
                  <a:pt x="117" y="60"/>
                </a:cubicBezTo>
                <a:cubicBezTo>
                  <a:pt x="119" y="55"/>
                  <a:pt x="119" y="55"/>
                  <a:pt x="119" y="55"/>
                </a:cubicBezTo>
                <a:cubicBezTo>
                  <a:pt x="119" y="54"/>
                  <a:pt x="119" y="54"/>
                  <a:pt x="119" y="54"/>
                </a:cubicBezTo>
                <a:cubicBezTo>
                  <a:pt x="119" y="54"/>
                  <a:pt x="119" y="54"/>
                  <a:pt x="119" y="55"/>
                </a:cubicBezTo>
                <a:cubicBezTo>
                  <a:pt x="119" y="100"/>
                  <a:pt x="119" y="100"/>
                  <a:pt x="119" y="100"/>
                </a:cubicBezTo>
                <a:cubicBezTo>
                  <a:pt x="119" y="103"/>
                  <a:pt x="119" y="103"/>
                  <a:pt x="119" y="103"/>
                </a:cubicBezTo>
                <a:cubicBezTo>
                  <a:pt x="116" y="103"/>
                  <a:pt x="116" y="103"/>
                  <a:pt x="116" y="103"/>
                </a:cubicBezTo>
                <a:cubicBezTo>
                  <a:pt x="3" y="103"/>
                  <a:pt x="3" y="103"/>
                  <a:pt x="3" y="103"/>
                </a:cubicBezTo>
                <a:cubicBezTo>
                  <a:pt x="0" y="103"/>
                  <a:pt x="0" y="103"/>
                  <a:pt x="0" y="103"/>
                </a:cubicBezTo>
                <a:cubicBezTo>
                  <a:pt x="0" y="100"/>
                  <a:pt x="0" y="100"/>
                  <a:pt x="0" y="100"/>
                </a:cubicBezTo>
                <a:cubicBezTo>
                  <a:pt x="0" y="28"/>
                  <a:pt x="0" y="28"/>
                  <a:pt x="0" y="28"/>
                </a:cubicBezTo>
                <a:cubicBezTo>
                  <a:pt x="0" y="25"/>
                  <a:pt x="0" y="25"/>
                  <a:pt x="0" y="25"/>
                </a:cubicBezTo>
                <a:cubicBezTo>
                  <a:pt x="3" y="25"/>
                  <a:pt x="3" y="25"/>
                  <a:pt x="3" y="25"/>
                </a:cubicBezTo>
                <a:close/>
                <a:moveTo>
                  <a:pt x="17" y="66"/>
                </a:moveTo>
                <a:cubicBezTo>
                  <a:pt x="17" y="71"/>
                  <a:pt x="17" y="71"/>
                  <a:pt x="17" y="71"/>
                </a:cubicBezTo>
                <a:cubicBezTo>
                  <a:pt x="51" y="71"/>
                  <a:pt x="51" y="71"/>
                  <a:pt x="51" y="71"/>
                </a:cubicBezTo>
                <a:cubicBezTo>
                  <a:pt x="51" y="66"/>
                  <a:pt x="51" y="66"/>
                  <a:pt x="51" y="66"/>
                </a:cubicBezTo>
                <a:cubicBezTo>
                  <a:pt x="17" y="66"/>
                  <a:pt x="17" y="66"/>
                  <a:pt x="17" y="66"/>
                </a:cubicBezTo>
                <a:close/>
                <a:moveTo>
                  <a:pt x="17" y="52"/>
                </a:moveTo>
                <a:cubicBezTo>
                  <a:pt x="17" y="57"/>
                  <a:pt x="17" y="57"/>
                  <a:pt x="17" y="57"/>
                </a:cubicBezTo>
                <a:cubicBezTo>
                  <a:pt x="75" y="57"/>
                  <a:pt x="75" y="57"/>
                  <a:pt x="75" y="57"/>
                </a:cubicBezTo>
                <a:cubicBezTo>
                  <a:pt x="75" y="52"/>
                  <a:pt x="75" y="52"/>
                  <a:pt x="75" y="52"/>
                </a:cubicBezTo>
                <a:cubicBezTo>
                  <a:pt x="17" y="52"/>
                  <a:pt x="17" y="52"/>
                  <a:pt x="17" y="52"/>
                </a:cubicBezTo>
                <a:close/>
                <a:moveTo>
                  <a:pt x="17" y="38"/>
                </a:moveTo>
                <a:cubicBezTo>
                  <a:pt x="17" y="43"/>
                  <a:pt x="17" y="43"/>
                  <a:pt x="17" y="43"/>
                </a:cubicBezTo>
                <a:cubicBezTo>
                  <a:pt x="75" y="43"/>
                  <a:pt x="75" y="43"/>
                  <a:pt x="75" y="43"/>
                </a:cubicBezTo>
                <a:cubicBezTo>
                  <a:pt x="75" y="38"/>
                  <a:pt x="75" y="38"/>
                  <a:pt x="75" y="38"/>
                </a:cubicBezTo>
                <a:cubicBezTo>
                  <a:pt x="17" y="38"/>
                  <a:pt x="17" y="38"/>
                  <a:pt x="17" y="38"/>
                </a:cubicBezTo>
                <a:close/>
                <a:moveTo>
                  <a:pt x="123" y="21"/>
                </a:moveTo>
                <a:cubicBezTo>
                  <a:pt x="123" y="19"/>
                  <a:pt x="124" y="18"/>
                  <a:pt x="124" y="16"/>
                </a:cubicBezTo>
                <a:cubicBezTo>
                  <a:pt x="128" y="17"/>
                  <a:pt x="128" y="17"/>
                  <a:pt x="128" y="17"/>
                </a:cubicBezTo>
                <a:cubicBezTo>
                  <a:pt x="125" y="23"/>
                  <a:pt x="116" y="41"/>
                  <a:pt x="117" y="43"/>
                </a:cubicBezTo>
                <a:cubicBezTo>
                  <a:pt x="118" y="46"/>
                  <a:pt x="121" y="46"/>
                  <a:pt x="121" y="46"/>
                </a:cubicBezTo>
                <a:cubicBezTo>
                  <a:pt x="122" y="42"/>
                  <a:pt x="122" y="42"/>
                  <a:pt x="122" y="42"/>
                </a:cubicBezTo>
                <a:cubicBezTo>
                  <a:pt x="122" y="42"/>
                  <a:pt x="121" y="43"/>
                  <a:pt x="121" y="42"/>
                </a:cubicBezTo>
                <a:cubicBezTo>
                  <a:pt x="120" y="41"/>
                  <a:pt x="133" y="17"/>
                  <a:pt x="133" y="17"/>
                </a:cubicBezTo>
                <a:cubicBezTo>
                  <a:pt x="134" y="15"/>
                  <a:pt x="134" y="15"/>
                  <a:pt x="134" y="15"/>
                </a:cubicBezTo>
                <a:cubicBezTo>
                  <a:pt x="132" y="14"/>
                  <a:pt x="132" y="14"/>
                  <a:pt x="132" y="14"/>
                </a:cubicBezTo>
                <a:cubicBezTo>
                  <a:pt x="124" y="12"/>
                  <a:pt x="124" y="12"/>
                  <a:pt x="124" y="12"/>
                </a:cubicBezTo>
                <a:cubicBezTo>
                  <a:pt x="124" y="0"/>
                  <a:pt x="114" y="0"/>
                  <a:pt x="107" y="16"/>
                </a:cubicBezTo>
                <a:cubicBezTo>
                  <a:pt x="103" y="25"/>
                  <a:pt x="99" y="35"/>
                  <a:pt x="96" y="44"/>
                </a:cubicBezTo>
                <a:cubicBezTo>
                  <a:pt x="113" y="50"/>
                  <a:pt x="113" y="50"/>
                  <a:pt x="113" y="50"/>
                </a:cubicBezTo>
                <a:cubicBezTo>
                  <a:pt x="117" y="41"/>
                  <a:pt x="120" y="31"/>
                  <a:pt x="123" y="21"/>
                </a:cubicBezTo>
                <a:close/>
                <a:moveTo>
                  <a:pt x="90" y="69"/>
                </a:moveTo>
                <a:cubicBezTo>
                  <a:pt x="86" y="74"/>
                  <a:pt x="86" y="74"/>
                  <a:pt x="86" y="74"/>
                </a:cubicBezTo>
                <a:cubicBezTo>
                  <a:pt x="88" y="85"/>
                  <a:pt x="88" y="85"/>
                  <a:pt x="88" y="85"/>
                </a:cubicBezTo>
                <a:cubicBezTo>
                  <a:pt x="90" y="86"/>
                  <a:pt x="90" y="86"/>
                  <a:pt x="90" y="86"/>
                </a:cubicBezTo>
                <a:cubicBezTo>
                  <a:pt x="92" y="79"/>
                  <a:pt x="92" y="79"/>
                  <a:pt x="92" y="79"/>
                </a:cubicBezTo>
                <a:cubicBezTo>
                  <a:pt x="91" y="78"/>
                  <a:pt x="91" y="77"/>
                  <a:pt x="91" y="76"/>
                </a:cubicBezTo>
                <a:cubicBezTo>
                  <a:pt x="92" y="75"/>
                  <a:pt x="93" y="74"/>
                  <a:pt x="95" y="74"/>
                </a:cubicBezTo>
                <a:cubicBezTo>
                  <a:pt x="96" y="75"/>
                  <a:pt x="97" y="76"/>
                  <a:pt x="96" y="78"/>
                </a:cubicBezTo>
                <a:cubicBezTo>
                  <a:pt x="96" y="79"/>
                  <a:pt x="95" y="79"/>
                  <a:pt x="94" y="79"/>
                </a:cubicBezTo>
                <a:cubicBezTo>
                  <a:pt x="91" y="87"/>
                  <a:pt x="91" y="87"/>
                  <a:pt x="91" y="87"/>
                </a:cubicBezTo>
                <a:cubicBezTo>
                  <a:pt x="93" y="87"/>
                  <a:pt x="93" y="87"/>
                  <a:pt x="93" y="87"/>
                </a:cubicBezTo>
                <a:cubicBezTo>
                  <a:pt x="102" y="80"/>
                  <a:pt x="102" y="80"/>
                  <a:pt x="102" y="80"/>
                </a:cubicBezTo>
                <a:cubicBezTo>
                  <a:pt x="102" y="73"/>
                  <a:pt x="102" y="73"/>
                  <a:pt x="102" y="73"/>
                </a:cubicBezTo>
                <a:cubicBezTo>
                  <a:pt x="90" y="69"/>
                  <a:pt x="90" y="69"/>
                  <a:pt x="90" y="69"/>
                </a:cubicBezTo>
                <a:close/>
                <a:moveTo>
                  <a:pt x="112" y="52"/>
                </a:moveTo>
                <a:cubicBezTo>
                  <a:pt x="96" y="46"/>
                  <a:pt x="96" y="46"/>
                  <a:pt x="96" y="46"/>
                </a:cubicBezTo>
                <a:cubicBezTo>
                  <a:pt x="93" y="53"/>
                  <a:pt x="92" y="60"/>
                  <a:pt x="90" y="67"/>
                </a:cubicBezTo>
                <a:cubicBezTo>
                  <a:pt x="94" y="69"/>
                  <a:pt x="99" y="70"/>
                  <a:pt x="103" y="72"/>
                </a:cubicBezTo>
                <a:cubicBezTo>
                  <a:pt x="107" y="65"/>
                  <a:pt x="109" y="59"/>
                  <a:pt x="112" y="52"/>
                </a:cubicBezTo>
                <a:close/>
                <a:moveTo>
                  <a:pt x="39" y="87"/>
                </a:moveTo>
                <a:cubicBezTo>
                  <a:pt x="42" y="91"/>
                  <a:pt x="42" y="91"/>
                  <a:pt x="42" y="91"/>
                </a:cubicBezTo>
                <a:cubicBezTo>
                  <a:pt x="42" y="91"/>
                  <a:pt x="53" y="80"/>
                  <a:pt x="53" y="81"/>
                </a:cubicBezTo>
                <a:cubicBezTo>
                  <a:pt x="53" y="82"/>
                  <a:pt x="51" y="83"/>
                  <a:pt x="51" y="84"/>
                </a:cubicBezTo>
                <a:cubicBezTo>
                  <a:pt x="49" y="85"/>
                  <a:pt x="48" y="86"/>
                  <a:pt x="48" y="87"/>
                </a:cubicBezTo>
                <a:cubicBezTo>
                  <a:pt x="48" y="89"/>
                  <a:pt x="49" y="90"/>
                  <a:pt x="52" y="90"/>
                </a:cubicBezTo>
                <a:cubicBezTo>
                  <a:pt x="55" y="91"/>
                  <a:pt x="57" y="90"/>
                  <a:pt x="60" y="89"/>
                </a:cubicBezTo>
                <a:cubicBezTo>
                  <a:pt x="61" y="88"/>
                  <a:pt x="63" y="88"/>
                  <a:pt x="64" y="88"/>
                </a:cubicBezTo>
                <a:cubicBezTo>
                  <a:pt x="64" y="89"/>
                  <a:pt x="65" y="89"/>
                  <a:pt x="66" y="90"/>
                </a:cubicBezTo>
                <a:cubicBezTo>
                  <a:pt x="67" y="90"/>
                  <a:pt x="68" y="89"/>
                  <a:pt x="69" y="89"/>
                </a:cubicBezTo>
                <a:cubicBezTo>
                  <a:pt x="70" y="89"/>
                  <a:pt x="70" y="89"/>
                  <a:pt x="70" y="89"/>
                </a:cubicBezTo>
                <a:cubicBezTo>
                  <a:pt x="70" y="89"/>
                  <a:pt x="70" y="89"/>
                  <a:pt x="70" y="89"/>
                </a:cubicBezTo>
                <a:cubicBezTo>
                  <a:pt x="70" y="89"/>
                  <a:pt x="70" y="89"/>
                  <a:pt x="70" y="89"/>
                </a:cubicBezTo>
                <a:cubicBezTo>
                  <a:pt x="69" y="91"/>
                  <a:pt x="69" y="93"/>
                  <a:pt x="70" y="94"/>
                </a:cubicBezTo>
                <a:cubicBezTo>
                  <a:pt x="70" y="96"/>
                  <a:pt x="72" y="96"/>
                  <a:pt x="74" y="95"/>
                </a:cubicBezTo>
                <a:cubicBezTo>
                  <a:pt x="76" y="95"/>
                  <a:pt x="80" y="95"/>
                  <a:pt x="80" y="95"/>
                </a:cubicBezTo>
                <a:cubicBezTo>
                  <a:pt x="81" y="91"/>
                  <a:pt x="81" y="91"/>
                  <a:pt x="81" y="91"/>
                </a:cubicBezTo>
                <a:cubicBezTo>
                  <a:pt x="81" y="91"/>
                  <a:pt x="77" y="90"/>
                  <a:pt x="74" y="91"/>
                </a:cubicBezTo>
                <a:cubicBezTo>
                  <a:pt x="74" y="90"/>
                  <a:pt x="74" y="90"/>
                  <a:pt x="74" y="90"/>
                </a:cubicBezTo>
                <a:cubicBezTo>
                  <a:pt x="74" y="90"/>
                  <a:pt x="74" y="90"/>
                  <a:pt x="74" y="90"/>
                </a:cubicBezTo>
                <a:cubicBezTo>
                  <a:pt x="74" y="89"/>
                  <a:pt x="75" y="89"/>
                  <a:pt x="75" y="88"/>
                </a:cubicBezTo>
                <a:cubicBezTo>
                  <a:pt x="75" y="85"/>
                  <a:pt x="74" y="84"/>
                  <a:pt x="72" y="84"/>
                </a:cubicBezTo>
                <a:cubicBezTo>
                  <a:pt x="71" y="83"/>
                  <a:pt x="69" y="84"/>
                  <a:pt x="68" y="85"/>
                </a:cubicBezTo>
                <a:cubicBezTo>
                  <a:pt x="68" y="85"/>
                  <a:pt x="67" y="85"/>
                  <a:pt x="67" y="85"/>
                </a:cubicBezTo>
                <a:cubicBezTo>
                  <a:pt x="65" y="83"/>
                  <a:pt x="62" y="84"/>
                  <a:pt x="58" y="85"/>
                </a:cubicBezTo>
                <a:cubicBezTo>
                  <a:pt x="57" y="85"/>
                  <a:pt x="56" y="86"/>
                  <a:pt x="55" y="86"/>
                </a:cubicBezTo>
                <a:cubicBezTo>
                  <a:pt x="56" y="85"/>
                  <a:pt x="57" y="83"/>
                  <a:pt x="57" y="81"/>
                </a:cubicBezTo>
                <a:cubicBezTo>
                  <a:pt x="57" y="73"/>
                  <a:pt x="39" y="87"/>
                  <a:pt x="39" y="87"/>
                </a:cubicBezTo>
                <a:close/>
              </a:path>
            </a:pathLst>
          </a:custGeom>
          <a:solidFill>
            <a:schemeClr val="tx1"/>
          </a:solidFill>
          <a:ln>
            <a:noFill/>
          </a:ln>
          <a:effectLst>
            <a:outerShdw blurRad="50800" dist="50800" dir="2700000" algn="tl" rotWithShape="0">
              <a:prstClr val="black">
                <a:alpha val="40000"/>
              </a:prstClr>
            </a:outerShdw>
          </a:effectLst>
          <a:extLst/>
        </p:spPr>
        <p:txBody>
          <a:bodyPr/>
          <a:lstStyle/>
          <a:p>
            <a:pPr>
              <a:defRPr/>
            </a:pPr>
            <a:endParaRPr lang="zh-CN" altLang="en-US">
              <a:latin typeface="Impact"/>
              <a:sym typeface="Impact"/>
            </a:endParaRPr>
          </a:p>
        </p:txBody>
      </p:sp>
      <p:sp>
        <p:nvSpPr>
          <p:cNvPr id="102" name="Freeform 5567">
            <a:extLst>
              <a:ext uri="{FF2B5EF4-FFF2-40B4-BE49-F238E27FC236}">
                <a16:creationId xmlns:a16="http://schemas.microsoft.com/office/drawing/2014/main" id="{F29C3C9D-3026-4AAB-8BE3-794EF37E386F}"/>
              </a:ext>
            </a:extLst>
          </p:cNvPr>
          <p:cNvSpPr>
            <a:spLocks noEditPoints="1"/>
          </p:cNvSpPr>
          <p:nvPr/>
        </p:nvSpPr>
        <p:spPr bwMode="auto">
          <a:xfrm>
            <a:off x="1017588" y="3419475"/>
            <a:ext cx="338137" cy="384175"/>
          </a:xfrm>
          <a:custGeom>
            <a:avLst/>
            <a:gdLst>
              <a:gd name="T0" fmla="*/ 33 w 108"/>
              <a:gd name="T1" fmla="*/ 110 h 123"/>
              <a:gd name="T2" fmla="*/ 31 w 108"/>
              <a:gd name="T3" fmla="*/ 112 h 123"/>
              <a:gd name="T4" fmla="*/ 31 w 108"/>
              <a:gd name="T5" fmla="*/ 114 h 123"/>
              <a:gd name="T6" fmla="*/ 33 w 108"/>
              <a:gd name="T7" fmla="*/ 116 h 123"/>
              <a:gd name="T8" fmla="*/ 50 w 108"/>
              <a:gd name="T9" fmla="*/ 116 h 123"/>
              <a:gd name="T10" fmla="*/ 52 w 108"/>
              <a:gd name="T11" fmla="*/ 114 h 123"/>
              <a:gd name="T12" fmla="*/ 52 w 108"/>
              <a:gd name="T13" fmla="*/ 112 h 123"/>
              <a:gd name="T14" fmla="*/ 50 w 108"/>
              <a:gd name="T15" fmla="*/ 110 h 123"/>
              <a:gd name="T16" fmla="*/ 33 w 108"/>
              <a:gd name="T17" fmla="*/ 110 h 123"/>
              <a:gd name="T18" fmla="*/ 45 w 108"/>
              <a:gd name="T19" fmla="*/ 37 h 123"/>
              <a:gd name="T20" fmla="*/ 45 w 108"/>
              <a:gd name="T21" fmla="*/ 41 h 123"/>
              <a:gd name="T22" fmla="*/ 91 w 108"/>
              <a:gd name="T23" fmla="*/ 41 h 123"/>
              <a:gd name="T24" fmla="*/ 91 w 108"/>
              <a:gd name="T25" fmla="*/ 37 h 123"/>
              <a:gd name="T26" fmla="*/ 45 w 108"/>
              <a:gd name="T27" fmla="*/ 37 h 123"/>
              <a:gd name="T28" fmla="*/ 41 w 108"/>
              <a:gd name="T29" fmla="*/ 47 h 123"/>
              <a:gd name="T30" fmla="*/ 41 w 108"/>
              <a:gd name="T31" fmla="*/ 51 h 123"/>
              <a:gd name="T32" fmla="*/ 96 w 108"/>
              <a:gd name="T33" fmla="*/ 51 h 123"/>
              <a:gd name="T34" fmla="*/ 96 w 108"/>
              <a:gd name="T35" fmla="*/ 47 h 123"/>
              <a:gd name="T36" fmla="*/ 41 w 108"/>
              <a:gd name="T37" fmla="*/ 47 h 123"/>
              <a:gd name="T38" fmla="*/ 45 w 108"/>
              <a:gd name="T39" fmla="*/ 58 h 123"/>
              <a:gd name="T40" fmla="*/ 45 w 108"/>
              <a:gd name="T41" fmla="*/ 62 h 123"/>
              <a:gd name="T42" fmla="*/ 91 w 108"/>
              <a:gd name="T43" fmla="*/ 62 h 123"/>
              <a:gd name="T44" fmla="*/ 91 w 108"/>
              <a:gd name="T45" fmla="*/ 58 h 123"/>
              <a:gd name="T46" fmla="*/ 45 w 108"/>
              <a:gd name="T47" fmla="*/ 58 h 123"/>
              <a:gd name="T48" fmla="*/ 67 w 108"/>
              <a:gd name="T49" fmla="*/ 21 h 123"/>
              <a:gd name="T50" fmla="*/ 67 w 108"/>
              <a:gd name="T51" fmla="*/ 21 h 123"/>
              <a:gd name="T52" fmla="*/ 108 w 108"/>
              <a:gd name="T53" fmla="*/ 50 h 123"/>
              <a:gd name="T54" fmla="*/ 67 w 108"/>
              <a:gd name="T55" fmla="*/ 79 h 123"/>
              <a:gd name="T56" fmla="*/ 53 w 108"/>
              <a:gd name="T57" fmla="*/ 77 h 123"/>
              <a:gd name="T58" fmla="*/ 41 w 108"/>
              <a:gd name="T59" fmla="*/ 87 h 123"/>
              <a:gd name="T60" fmla="*/ 45 w 108"/>
              <a:gd name="T61" fmla="*/ 75 h 123"/>
              <a:gd name="T62" fmla="*/ 26 w 108"/>
              <a:gd name="T63" fmla="*/ 50 h 123"/>
              <a:gd name="T64" fmla="*/ 67 w 108"/>
              <a:gd name="T65" fmla="*/ 21 h 123"/>
              <a:gd name="T66" fmla="*/ 4 w 108"/>
              <a:gd name="T67" fmla="*/ 0 h 123"/>
              <a:gd name="T68" fmla="*/ 78 w 108"/>
              <a:gd name="T69" fmla="*/ 0 h 123"/>
              <a:gd name="T70" fmla="*/ 83 w 108"/>
              <a:gd name="T71" fmla="*/ 5 h 123"/>
              <a:gd name="T72" fmla="*/ 83 w 108"/>
              <a:gd name="T73" fmla="*/ 16 h 123"/>
              <a:gd name="T74" fmla="*/ 72 w 108"/>
              <a:gd name="T75" fmla="*/ 14 h 123"/>
              <a:gd name="T76" fmla="*/ 72 w 108"/>
              <a:gd name="T77" fmla="*/ 11 h 123"/>
              <a:gd name="T78" fmla="*/ 11 w 108"/>
              <a:gd name="T79" fmla="*/ 11 h 123"/>
              <a:gd name="T80" fmla="*/ 11 w 108"/>
              <a:gd name="T81" fmla="*/ 103 h 123"/>
              <a:gd name="T82" fmla="*/ 72 w 108"/>
              <a:gd name="T83" fmla="*/ 103 h 123"/>
              <a:gd name="T84" fmla="*/ 72 w 108"/>
              <a:gd name="T85" fmla="*/ 86 h 123"/>
              <a:gd name="T86" fmla="*/ 83 w 108"/>
              <a:gd name="T87" fmla="*/ 84 h 123"/>
              <a:gd name="T88" fmla="*/ 83 w 108"/>
              <a:gd name="T89" fmla="*/ 118 h 123"/>
              <a:gd name="T90" fmla="*/ 78 w 108"/>
              <a:gd name="T91" fmla="*/ 123 h 123"/>
              <a:gd name="T92" fmla="*/ 4 w 108"/>
              <a:gd name="T93" fmla="*/ 123 h 123"/>
              <a:gd name="T94" fmla="*/ 0 w 108"/>
              <a:gd name="T95" fmla="*/ 118 h 123"/>
              <a:gd name="T96" fmla="*/ 0 w 108"/>
              <a:gd name="T97" fmla="*/ 5 h 123"/>
              <a:gd name="T98" fmla="*/ 4 w 108"/>
              <a:gd name="T99"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8" h="123">
                <a:moveTo>
                  <a:pt x="33" y="110"/>
                </a:moveTo>
                <a:cubicBezTo>
                  <a:pt x="32" y="110"/>
                  <a:pt x="31" y="111"/>
                  <a:pt x="31" y="112"/>
                </a:cubicBezTo>
                <a:cubicBezTo>
                  <a:pt x="31" y="114"/>
                  <a:pt x="31" y="114"/>
                  <a:pt x="31" y="114"/>
                </a:cubicBezTo>
                <a:cubicBezTo>
                  <a:pt x="31" y="115"/>
                  <a:pt x="32" y="116"/>
                  <a:pt x="33" y="116"/>
                </a:cubicBezTo>
                <a:cubicBezTo>
                  <a:pt x="50" y="116"/>
                  <a:pt x="50" y="116"/>
                  <a:pt x="50" y="116"/>
                </a:cubicBezTo>
                <a:cubicBezTo>
                  <a:pt x="51" y="116"/>
                  <a:pt x="52" y="115"/>
                  <a:pt x="52" y="114"/>
                </a:cubicBezTo>
                <a:cubicBezTo>
                  <a:pt x="52" y="112"/>
                  <a:pt x="52" y="112"/>
                  <a:pt x="52" y="112"/>
                </a:cubicBezTo>
                <a:cubicBezTo>
                  <a:pt x="52" y="111"/>
                  <a:pt x="51" y="110"/>
                  <a:pt x="50" y="110"/>
                </a:cubicBezTo>
                <a:cubicBezTo>
                  <a:pt x="33" y="110"/>
                  <a:pt x="33" y="110"/>
                  <a:pt x="33" y="110"/>
                </a:cubicBezTo>
                <a:close/>
                <a:moveTo>
                  <a:pt x="45" y="37"/>
                </a:moveTo>
                <a:cubicBezTo>
                  <a:pt x="45" y="41"/>
                  <a:pt x="45" y="41"/>
                  <a:pt x="45" y="41"/>
                </a:cubicBezTo>
                <a:cubicBezTo>
                  <a:pt x="91" y="41"/>
                  <a:pt x="91" y="41"/>
                  <a:pt x="91" y="41"/>
                </a:cubicBezTo>
                <a:cubicBezTo>
                  <a:pt x="91" y="37"/>
                  <a:pt x="91" y="37"/>
                  <a:pt x="91" y="37"/>
                </a:cubicBezTo>
                <a:cubicBezTo>
                  <a:pt x="45" y="37"/>
                  <a:pt x="45" y="37"/>
                  <a:pt x="45" y="37"/>
                </a:cubicBezTo>
                <a:close/>
                <a:moveTo>
                  <a:pt x="41" y="47"/>
                </a:moveTo>
                <a:cubicBezTo>
                  <a:pt x="41" y="51"/>
                  <a:pt x="41" y="51"/>
                  <a:pt x="41" y="51"/>
                </a:cubicBezTo>
                <a:cubicBezTo>
                  <a:pt x="96" y="51"/>
                  <a:pt x="96" y="51"/>
                  <a:pt x="96" y="51"/>
                </a:cubicBezTo>
                <a:cubicBezTo>
                  <a:pt x="96" y="47"/>
                  <a:pt x="96" y="47"/>
                  <a:pt x="96" y="47"/>
                </a:cubicBezTo>
                <a:cubicBezTo>
                  <a:pt x="41" y="47"/>
                  <a:pt x="41" y="47"/>
                  <a:pt x="41" y="47"/>
                </a:cubicBezTo>
                <a:close/>
                <a:moveTo>
                  <a:pt x="45" y="58"/>
                </a:moveTo>
                <a:cubicBezTo>
                  <a:pt x="45" y="62"/>
                  <a:pt x="45" y="62"/>
                  <a:pt x="45" y="62"/>
                </a:cubicBezTo>
                <a:cubicBezTo>
                  <a:pt x="91" y="62"/>
                  <a:pt x="91" y="62"/>
                  <a:pt x="91" y="62"/>
                </a:cubicBezTo>
                <a:cubicBezTo>
                  <a:pt x="91" y="58"/>
                  <a:pt x="91" y="58"/>
                  <a:pt x="91" y="58"/>
                </a:cubicBezTo>
                <a:cubicBezTo>
                  <a:pt x="45" y="58"/>
                  <a:pt x="45" y="58"/>
                  <a:pt x="45" y="58"/>
                </a:cubicBezTo>
                <a:close/>
                <a:moveTo>
                  <a:pt x="67" y="21"/>
                </a:moveTo>
                <a:cubicBezTo>
                  <a:pt x="67" y="21"/>
                  <a:pt x="67" y="21"/>
                  <a:pt x="67" y="21"/>
                </a:cubicBezTo>
                <a:cubicBezTo>
                  <a:pt x="90" y="21"/>
                  <a:pt x="108" y="34"/>
                  <a:pt x="108" y="50"/>
                </a:cubicBezTo>
                <a:cubicBezTo>
                  <a:pt x="108" y="66"/>
                  <a:pt x="90" y="79"/>
                  <a:pt x="67" y="79"/>
                </a:cubicBezTo>
                <a:cubicBezTo>
                  <a:pt x="62" y="79"/>
                  <a:pt x="58" y="79"/>
                  <a:pt x="53" y="77"/>
                </a:cubicBezTo>
                <a:cubicBezTo>
                  <a:pt x="41" y="87"/>
                  <a:pt x="41" y="87"/>
                  <a:pt x="41" y="87"/>
                </a:cubicBezTo>
                <a:cubicBezTo>
                  <a:pt x="45" y="75"/>
                  <a:pt x="45" y="75"/>
                  <a:pt x="45" y="75"/>
                </a:cubicBezTo>
                <a:cubicBezTo>
                  <a:pt x="33" y="69"/>
                  <a:pt x="26" y="60"/>
                  <a:pt x="26" y="50"/>
                </a:cubicBezTo>
                <a:cubicBezTo>
                  <a:pt x="26" y="34"/>
                  <a:pt x="44" y="21"/>
                  <a:pt x="67" y="21"/>
                </a:cubicBezTo>
                <a:close/>
                <a:moveTo>
                  <a:pt x="4" y="0"/>
                </a:moveTo>
                <a:cubicBezTo>
                  <a:pt x="78" y="0"/>
                  <a:pt x="78" y="0"/>
                  <a:pt x="78" y="0"/>
                </a:cubicBezTo>
                <a:cubicBezTo>
                  <a:pt x="81" y="0"/>
                  <a:pt x="83" y="2"/>
                  <a:pt x="83" y="5"/>
                </a:cubicBezTo>
                <a:cubicBezTo>
                  <a:pt x="83" y="16"/>
                  <a:pt x="83" y="16"/>
                  <a:pt x="83" y="16"/>
                </a:cubicBezTo>
                <a:cubicBezTo>
                  <a:pt x="80" y="15"/>
                  <a:pt x="76" y="15"/>
                  <a:pt x="72" y="14"/>
                </a:cubicBezTo>
                <a:cubicBezTo>
                  <a:pt x="72" y="11"/>
                  <a:pt x="72" y="11"/>
                  <a:pt x="72" y="11"/>
                </a:cubicBezTo>
                <a:cubicBezTo>
                  <a:pt x="11" y="11"/>
                  <a:pt x="11" y="11"/>
                  <a:pt x="11" y="11"/>
                </a:cubicBezTo>
                <a:cubicBezTo>
                  <a:pt x="11" y="103"/>
                  <a:pt x="11" y="103"/>
                  <a:pt x="11" y="103"/>
                </a:cubicBezTo>
                <a:cubicBezTo>
                  <a:pt x="31" y="103"/>
                  <a:pt x="47" y="103"/>
                  <a:pt x="72" y="103"/>
                </a:cubicBezTo>
                <a:cubicBezTo>
                  <a:pt x="72" y="86"/>
                  <a:pt x="72" y="86"/>
                  <a:pt x="72" y="86"/>
                </a:cubicBezTo>
                <a:cubicBezTo>
                  <a:pt x="76" y="86"/>
                  <a:pt x="80" y="85"/>
                  <a:pt x="83" y="84"/>
                </a:cubicBezTo>
                <a:cubicBezTo>
                  <a:pt x="83" y="118"/>
                  <a:pt x="83" y="118"/>
                  <a:pt x="83" y="118"/>
                </a:cubicBezTo>
                <a:cubicBezTo>
                  <a:pt x="83" y="121"/>
                  <a:pt x="81" y="123"/>
                  <a:pt x="78" y="123"/>
                </a:cubicBezTo>
                <a:cubicBezTo>
                  <a:pt x="4" y="123"/>
                  <a:pt x="4" y="123"/>
                  <a:pt x="4" y="123"/>
                </a:cubicBezTo>
                <a:cubicBezTo>
                  <a:pt x="2" y="123"/>
                  <a:pt x="0" y="121"/>
                  <a:pt x="0" y="118"/>
                </a:cubicBezTo>
                <a:cubicBezTo>
                  <a:pt x="0" y="5"/>
                  <a:pt x="0" y="5"/>
                  <a:pt x="0" y="5"/>
                </a:cubicBezTo>
                <a:cubicBezTo>
                  <a:pt x="0" y="2"/>
                  <a:pt x="2" y="0"/>
                  <a:pt x="4" y="0"/>
                </a:cubicBezTo>
                <a:close/>
              </a:path>
            </a:pathLst>
          </a:custGeom>
          <a:solidFill>
            <a:schemeClr val="bg1"/>
          </a:solidFill>
          <a:ln>
            <a:noFill/>
          </a:ln>
          <a:effectLst>
            <a:outerShdw blurRad="50800" dist="50800" dir="2700000" algn="tl" rotWithShape="0">
              <a:prstClr val="black">
                <a:alpha val="40000"/>
              </a:prstClr>
            </a:outerShdw>
          </a:effectLst>
          <a:extLst/>
        </p:spPr>
        <p:txBody>
          <a:bodyPr/>
          <a:lstStyle/>
          <a:p>
            <a:pPr>
              <a:defRPr/>
            </a:pPr>
            <a:endParaRPr lang="zh-CN" altLang="en-US">
              <a:latin typeface="Impact"/>
              <a:sym typeface="Impact"/>
            </a:endParaRPr>
          </a:p>
        </p:txBody>
      </p:sp>
    </p:spTree>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矩形 28">
            <a:extLst>
              <a:ext uri="{FF2B5EF4-FFF2-40B4-BE49-F238E27FC236}">
                <a16:creationId xmlns:a16="http://schemas.microsoft.com/office/drawing/2014/main" id="{FEE65F49-1A8E-49A8-B3CF-54EB8C383AEA}"/>
              </a:ext>
            </a:extLst>
          </p:cNvPr>
          <p:cNvSpPr/>
          <p:nvPr/>
        </p:nvSpPr>
        <p:spPr>
          <a:xfrm>
            <a:off x="614363" y="92075"/>
            <a:ext cx="1897062" cy="522288"/>
          </a:xfrm>
          <a:prstGeom prst="rect">
            <a:avLst/>
          </a:prstGeom>
          <a:noFill/>
          <a:effectLst/>
        </p:spPr>
        <p:txBody>
          <a:bodyPr>
            <a:spAutoFit/>
          </a:bodyPr>
          <a:lstStyle/>
          <a:p>
            <a:pPr eaLnBrk="1" fontAlgn="auto" hangingPunct="1">
              <a:spcBef>
                <a:spcPts val="0"/>
              </a:spcBef>
              <a:spcAft>
                <a:spcPts val="0"/>
              </a:spcAft>
              <a:defRPr/>
            </a:pPr>
            <a:r>
              <a:rPr lang="en-US" altLang="zh-CN" sz="2800" dirty="0">
                <a:solidFill>
                  <a:schemeClr val="bg1"/>
                </a:solidFill>
                <a:latin typeface="+mn-lt"/>
                <a:ea typeface="+mn-ea"/>
                <a:cs typeface="+mn-ea"/>
                <a:sym typeface="+mn-lt"/>
              </a:rPr>
              <a:t>LOGO</a:t>
            </a:r>
            <a:endParaRPr lang="zh-CN" altLang="en-US" sz="2800" dirty="0">
              <a:solidFill>
                <a:schemeClr val="bg1"/>
              </a:solidFill>
              <a:latin typeface="+mn-lt"/>
              <a:ea typeface="+mn-ea"/>
              <a:cs typeface="+mn-ea"/>
              <a:sym typeface="+mn-lt"/>
            </a:endParaRPr>
          </a:p>
        </p:txBody>
      </p:sp>
      <p:sp>
        <p:nvSpPr>
          <p:cNvPr id="30" name="七角星 29">
            <a:extLst>
              <a:ext uri="{FF2B5EF4-FFF2-40B4-BE49-F238E27FC236}">
                <a16:creationId xmlns:a16="http://schemas.microsoft.com/office/drawing/2014/main" id="{6A493E63-8A10-4D0A-A47B-E38E83C6B3D4}"/>
              </a:ext>
            </a:extLst>
          </p:cNvPr>
          <p:cNvSpPr/>
          <p:nvPr/>
        </p:nvSpPr>
        <p:spPr>
          <a:xfrm>
            <a:off x="179388" y="133350"/>
            <a:ext cx="442912" cy="441325"/>
          </a:xfrm>
          <a:prstGeom prst="star7">
            <a:avLst/>
          </a:prstGeom>
          <a:solidFill>
            <a:schemeClr val="bg1"/>
          </a:solidFill>
          <a:effectLst/>
        </p:spPr>
        <p:txBody>
          <a:bodyPr>
            <a:spAutoFit/>
          </a:bodyPr>
          <a:lstStyle/>
          <a:p>
            <a:pPr eaLnBrk="1" fontAlgn="auto" hangingPunct="1">
              <a:spcBef>
                <a:spcPts val="0"/>
              </a:spcBef>
              <a:spcAft>
                <a:spcPts val="0"/>
              </a:spcAft>
              <a:defRPr/>
            </a:pPr>
            <a:endParaRPr lang="zh-CN" altLang="en-US" sz="1000">
              <a:latin typeface="+mn-lt"/>
              <a:ea typeface="+mn-ea"/>
              <a:cs typeface="+mn-ea"/>
              <a:sym typeface="+mn-lt"/>
            </a:endParaRPr>
          </a:p>
        </p:txBody>
      </p:sp>
      <p:sp>
        <p:nvSpPr>
          <p:cNvPr id="122" name="TextBox 34">
            <a:extLst>
              <a:ext uri="{FF2B5EF4-FFF2-40B4-BE49-F238E27FC236}">
                <a16:creationId xmlns:a16="http://schemas.microsoft.com/office/drawing/2014/main" id="{D9A6ED7D-EA2E-408D-B7E7-2A8C2A1FCBC0}"/>
              </a:ext>
            </a:extLst>
          </p:cNvPr>
          <p:cNvSpPr txBox="1"/>
          <p:nvPr/>
        </p:nvSpPr>
        <p:spPr>
          <a:xfrm>
            <a:off x="514350" y="1754188"/>
            <a:ext cx="4681538" cy="1630362"/>
          </a:xfrm>
          <a:prstGeom prst="rect">
            <a:avLst/>
          </a:prstGeom>
          <a:noFill/>
        </p:spPr>
        <p:txBody>
          <a:bodyPr>
            <a:spAutoFit/>
          </a:bodyPr>
          <a:lstStyle/>
          <a:p>
            <a:pPr>
              <a:defRPr/>
            </a:pPr>
            <a:r>
              <a:rPr lang="zh-CN" altLang="en-US" sz="2000" dirty="0">
                <a:cs typeface="+mn-ea"/>
                <a:sym typeface="+mn-lt"/>
              </a:rPr>
              <a:t>Click Enter text content click enter text content click enter text content click enter text content click input text content Click enter text content click the input text contents clicking input type content click enter text</a:t>
            </a:r>
          </a:p>
        </p:txBody>
      </p:sp>
      <p:sp>
        <p:nvSpPr>
          <p:cNvPr id="123" name="TextBox 35">
            <a:extLst>
              <a:ext uri="{FF2B5EF4-FFF2-40B4-BE49-F238E27FC236}">
                <a16:creationId xmlns:a16="http://schemas.microsoft.com/office/drawing/2014/main" id="{DB978DF9-139D-4288-9F2F-D36117405EB6}"/>
              </a:ext>
            </a:extLst>
          </p:cNvPr>
          <p:cNvSpPr txBox="1"/>
          <p:nvPr/>
        </p:nvSpPr>
        <p:spPr>
          <a:xfrm>
            <a:off x="611188" y="1058863"/>
            <a:ext cx="2025650" cy="523220"/>
          </a:xfrm>
          <a:prstGeom prst="rect">
            <a:avLst/>
          </a:prstGeom>
          <a:solidFill>
            <a:srgbClr val="31974B"/>
          </a:solidFill>
        </p:spPr>
        <p:txBody>
          <a:bodyPr>
            <a:spAutoFit/>
          </a:bodyPr>
          <a:lstStyle/>
          <a:p>
            <a:pPr>
              <a:defRPr/>
            </a:pPr>
            <a:r>
              <a:rPr lang="zh-CN" altLang="en-US" sz="2800" dirty="0">
                <a:solidFill>
                  <a:schemeClr val="bg1"/>
                </a:solidFill>
                <a:cs typeface="+mn-ea"/>
                <a:sym typeface="+mn-lt"/>
              </a:rPr>
              <a:t>Click Input</a:t>
            </a:r>
          </a:p>
        </p:txBody>
      </p:sp>
      <p:grpSp>
        <p:nvGrpSpPr>
          <p:cNvPr id="149" name="组合 148">
            <a:extLst>
              <a:ext uri="{FF2B5EF4-FFF2-40B4-BE49-F238E27FC236}">
                <a16:creationId xmlns:a16="http://schemas.microsoft.com/office/drawing/2014/main" id="{626106A0-97FD-49FC-BFA8-2D6116131D23}"/>
              </a:ext>
            </a:extLst>
          </p:cNvPr>
          <p:cNvGrpSpPr/>
          <p:nvPr/>
        </p:nvGrpSpPr>
        <p:grpSpPr>
          <a:xfrm>
            <a:off x="35496" y="3897723"/>
            <a:ext cx="4532895" cy="1212851"/>
            <a:chOff x="64921" y="5598688"/>
            <a:chExt cx="4532895" cy="1212851"/>
          </a:xfrm>
          <a:solidFill>
            <a:schemeClr val="bg1"/>
          </a:solidFill>
        </p:grpSpPr>
        <p:sp>
          <p:nvSpPr>
            <p:cNvPr id="150" name="Freeform 3">
              <a:extLst>
                <a:ext uri="{FF2B5EF4-FFF2-40B4-BE49-F238E27FC236}">
                  <a16:creationId xmlns:a16="http://schemas.microsoft.com/office/drawing/2014/main" id="{656C2B8A-ABF4-4895-AB54-4F048D65A893}"/>
                </a:ext>
              </a:extLst>
            </p:cNvPr>
            <p:cNvSpPr>
              <a:spLocks noChangeArrowheads="1"/>
            </p:cNvSpPr>
            <p:nvPr/>
          </p:nvSpPr>
          <p:spPr bwMode="auto">
            <a:xfrm>
              <a:off x="64921" y="5730544"/>
              <a:ext cx="299671" cy="590624"/>
            </a:xfrm>
            <a:custGeom>
              <a:avLst/>
              <a:gdLst>
                <a:gd name="T0" fmla="*/ 433732 w 435587"/>
                <a:gd name="T1" fmla="*/ 351574 h 860272"/>
                <a:gd name="T2" fmla="*/ 346419 w 435587"/>
                <a:gd name="T3" fmla="*/ 32512 h 860272"/>
                <a:gd name="T4" fmla="*/ 301563 w 435587"/>
                <a:gd name="T5" fmla="*/ 0 h 860272"/>
                <a:gd name="T6" fmla="*/ 219483 w 435587"/>
                <a:gd name="T7" fmla="*/ 0 h 860272"/>
                <a:gd name="T8" fmla="*/ 216231 w 435587"/>
                <a:gd name="T9" fmla="*/ 0 h 860272"/>
                <a:gd name="T10" fmla="*/ 133986 w 435587"/>
                <a:gd name="T11" fmla="*/ 0 h 860272"/>
                <a:gd name="T12" fmla="*/ 89117 w 435587"/>
                <a:gd name="T13" fmla="*/ 32512 h 860272"/>
                <a:gd name="T14" fmla="*/ 1817 w 435587"/>
                <a:gd name="T15" fmla="*/ 351574 h 860272"/>
                <a:gd name="T16" fmla="*/ 9336 w 435587"/>
                <a:gd name="T17" fmla="*/ 383870 h 860272"/>
                <a:gd name="T18" fmla="*/ 51779 w 435587"/>
                <a:gd name="T19" fmla="*/ 356476 h 860272"/>
                <a:gd name="T20" fmla="*/ 121375 w 435587"/>
                <a:gd name="T21" fmla="*/ 149733 h 860272"/>
                <a:gd name="T22" fmla="*/ 111583 w 435587"/>
                <a:gd name="T23" fmla="*/ 398957 h 860272"/>
                <a:gd name="T24" fmla="*/ 74156 w 435587"/>
                <a:gd name="T25" fmla="*/ 832739 h 860272"/>
                <a:gd name="T26" fmla="*/ 111583 w 435587"/>
                <a:gd name="T27" fmla="*/ 860272 h 860272"/>
                <a:gd name="T28" fmla="*/ 148731 w 435587"/>
                <a:gd name="T29" fmla="*/ 832739 h 860272"/>
                <a:gd name="T30" fmla="*/ 217793 w 435587"/>
                <a:gd name="T31" fmla="*/ 404571 h 860272"/>
                <a:gd name="T32" fmla="*/ 216917 w 435587"/>
                <a:gd name="T33" fmla="*/ 398957 h 860272"/>
                <a:gd name="T34" fmla="*/ 218682 w 435587"/>
                <a:gd name="T35" fmla="*/ 398957 h 860272"/>
                <a:gd name="T36" fmla="*/ 217793 w 435587"/>
                <a:gd name="T37" fmla="*/ 404571 h 860272"/>
                <a:gd name="T38" fmla="*/ 286653 w 435587"/>
                <a:gd name="T39" fmla="*/ 832739 h 860272"/>
                <a:gd name="T40" fmla="*/ 323965 w 435587"/>
                <a:gd name="T41" fmla="*/ 860272 h 860272"/>
                <a:gd name="T42" fmla="*/ 361481 w 435587"/>
                <a:gd name="T43" fmla="*/ 832739 h 860272"/>
                <a:gd name="T44" fmla="*/ 323965 w 435587"/>
                <a:gd name="T45" fmla="*/ 398957 h 860272"/>
                <a:gd name="T46" fmla="*/ 314009 w 435587"/>
                <a:gd name="T47" fmla="*/ 149733 h 860272"/>
                <a:gd name="T48" fmla="*/ 383960 w 435587"/>
                <a:gd name="T49" fmla="*/ 356476 h 860272"/>
                <a:gd name="T50" fmla="*/ 426213 w 435587"/>
                <a:gd name="T51" fmla="*/ 383870 h 860272"/>
                <a:gd name="T52" fmla="*/ 433732 w 435587"/>
                <a:gd name="T53" fmla="*/ 351574 h 86027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435587"/>
                <a:gd name="T82" fmla="*/ 0 h 860272"/>
                <a:gd name="T83" fmla="*/ 435587 w 435587"/>
                <a:gd name="T84" fmla="*/ 860272 h 860272"/>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435587" h="860272">
                  <a:moveTo>
                    <a:pt x="433732" y="351574"/>
                  </a:moveTo>
                  <a:cubicBezTo>
                    <a:pt x="433732" y="351574"/>
                    <a:pt x="358878" y="62357"/>
                    <a:pt x="346419" y="32512"/>
                  </a:cubicBezTo>
                  <a:cubicBezTo>
                    <a:pt x="334087" y="2540"/>
                    <a:pt x="301563" y="0"/>
                    <a:pt x="301563" y="0"/>
                  </a:cubicBezTo>
                  <a:lnTo>
                    <a:pt x="219483" y="0"/>
                  </a:lnTo>
                  <a:lnTo>
                    <a:pt x="216231" y="0"/>
                  </a:lnTo>
                  <a:lnTo>
                    <a:pt x="133986" y="0"/>
                  </a:lnTo>
                  <a:cubicBezTo>
                    <a:pt x="133986" y="0"/>
                    <a:pt x="101461" y="2540"/>
                    <a:pt x="89117" y="32512"/>
                  </a:cubicBezTo>
                  <a:cubicBezTo>
                    <a:pt x="76531" y="62357"/>
                    <a:pt x="1817" y="351574"/>
                    <a:pt x="1817" y="351574"/>
                  </a:cubicBezTo>
                  <a:cubicBezTo>
                    <a:pt x="1817" y="351574"/>
                    <a:pt x="-5535" y="376351"/>
                    <a:pt x="9336" y="383870"/>
                  </a:cubicBezTo>
                  <a:cubicBezTo>
                    <a:pt x="24245" y="391490"/>
                    <a:pt x="41632" y="376351"/>
                    <a:pt x="51779" y="356476"/>
                  </a:cubicBezTo>
                  <a:cubicBezTo>
                    <a:pt x="61634" y="336562"/>
                    <a:pt x="121375" y="149733"/>
                    <a:pt x="121375" y="149733"/>
                  </a:cubicBezTo>
                  <a:lnTo>
                    <a:pt x="111583" y="398957"/>
                  </a:lnTo>
                  <a:lnTo>
                    <a:pt x="74156" y="832739"/>
                  </a:lnTo>
                  <a:cubicBezTo>
                    <a:pt x="74156" y="832739"/>
                    <a:pt x="91594" y="862558"/>
                    <a:pt x="111583" y="860272"/>
                  </a:cubicBezTo>
                  <a:cubicBezTo>
                    <a:pt x="131484" y="857745"/>
                    <a:pt x="143918" y="855269"/>
                    <a:pt x="148731" y="832739"/>
                  </a:cubicBezTo>
                  <a:cubicBezTo>
                    <a:pt x="153531" y="811784"/>
                    <a:pt x="210123" y="453250"/>
                    <a:pt x="217793" y="404571"/>
                  </a:cubicBezTo>
                  <a:cubicBezTo>
                    <a:pt x="217235" y="401015"/>
                    <a:pt x="216917" y="398957"/>
                    <a:pt x="216917" y="398957"/>
                  </a:cubicBezTo>
                  <a:lnTo>
                    <a:pt x="218682" y="398957"/>
                  </a:lnTo>
                  <a:cubicBezTo>
                    <a:pt x="218682" y="398957"/>
                    <a:pt x="218352" y="401015"/>
                    <a:pt x="217793" y="404571"/>
                  </a:cubicBezTo>
                  <a:cubicBezTo>
                    <a:pt x="225464" y="453250"/>
                    <a:pt x="282005" y="811784"/>
                    <a:pt x="286653" y="832739"/>
                  </a:cubicBezTo>
                  <a:cubicBezTo>
                    <a:pt x="291669" y="855269"/>
                    <a:pt x="304077" y="857745"/>
                    <a:pt x="323965" y="860272"/>
                  </a:cubicBezTo>
                  <a:cubicBezTo>
                    <a:pt x="343866" y="862558"/>
                    <a:pt x="361481" y="832739"/>
                    <a:pt x="361481" y="832739"/>
                  </a:cubicBezTo>
                  <a:lnTo>
                    <a:pt x="323965" y="398957"/>
                  </a:lnTo>
                  <a:lnTo>
                    <a:pt x="314009" y="149733"/>
                  </a:lnTo>
                  <a:cubicBezTo>
                    <a:pt x="314009" y="149733"/>
                    <a:pt x="373864" y="336562"/>
                    <a:pt x="383960" y="356476"/>
                  </a:cubicBezTo>
                  <a:cubicBezTo>
                    <a:pt x="393904" y="376351"/>
                    <a:pt x="411252" y="391490"/>
                    <a:pt x="426213" y="383870"/>
                  </a:cubicBezTo>
                  <a:cubicBezTo>
                    <a:pt x="441186" y="376351"/>
                    <a:pt x="433732" y="351574"/>
                    <a:pt x="433732" y="351574"/>
                  </a:cubicBezTo>
                </a:path>
              </a:pathLst>
            </a:custGeom>
            <a:grpFill/>
            <a:ln w="12700" cap="flat" cmpd="sng">
              <a:solidFill>
                <a:srgbClr val="000000">
                  <a:alpha val="0"/>
                </a:srgbClr>
              </a:solidFill>
              <a:miter lim="800000"/>
              <a:headEnd/>
              <a:tailEnd/>
            </a:ln>
          </p:spPr>
          <p:txBody>
            <a:bodyPr anchor="ctr"/>
            <a:lstStyle/>
            <a:p>
              <a:pPr algn="ctr">
                <a:defRPr/>
              </a:pPr>
              <a:endParaRPr lang="zh-CN" altLang="zh-CN">
                <a:solidFill>
                  <a:srgbClr val="FFFFFF"/>
                </a:solidFill>
                <a:cs typeface="+mn-ea"/>
                <a:sym typeface="+mn-lt"/>
              </a:endParaRPr>
            </a:p>
          </p:txBody>
        </p:sp>
        <p:sp>
          <p:nvSpPr>
            <p:cNvPr id="151" name="Freeform 3">
              <a:extLst>
                <a:ext uri="{FF2B5EF4-FFF2-40B4-BE49-F238E27FC236}">
                  <a16:creationId xmlns:a16="http://schemas.microsoft.com/office/drawing/2014/main" id="{F0CC5F26-6F42-4B3C-93C3-8B9E60E7E86D}"/>
                </a:ext>
              </a:extLst>
            </p:cNvPr>
            <p:cNvSpPr>
              <a:spLocks noChangeArrowheads="1"/>
            </p:cNvSpPr>
            <p:nvPr/>
          </p:nvSpPr>
          <p:spPr bwMode="auto">
            <a:xfrm>
              <a:off x="161905" y="5605226"/>
              <a:ext cx="100254" cy="113330"/>
            </a:xfrm>
            <a:custGeom>
              <a:avLst/>
              <a:gdLst>
                <a:gd name="T0" fmla="*/ 146253 w 146253"/>
                <a:gd name="T1" fmla="*/ 78104 h 165989"/>
                <a:gd name="T2" fmla="*/ 74764 w 146253"/>
                <a:gd name="T3" fmla="*/ 0 h 165989"/>
                <a:gd name="T4" fmla="*/ 71450 w 146253"/>
                <a:gd name="T5" fmla="*/ 0 h 165989"/>
                <a:gd name="T6" fmla="*/ 0 w 146253"/>
                <a:gd name="T7" fmla="*/ 78104 h 165989"/>
                <a:gd name="T8" fmla="*/ 71450 w 146253"/>
                <a:gd name="T9" fmla="*/ 165988 h 165989"/>
                <a:gd name="T10" fmla="*/ 74764 w 146253"/>
                <a:gd name="T11" fmla="*/ 165988 h 165989"/>
                <a:gd name="T12" fmla="*/ 146253 w 146253"/>
                <a:gd name="T13" fmla="*/ 78104 h 165989"/>
                <a:gd name="T14" fmla="*/ 0 60000 65536"/>
                <a:gd name="T15" fmla="*/ 0 60000 65536"/>
                <a:gd name="T16" fmla="*/ 0 60000 65536"/>
                <a:gd name="T17" fmla="*/ 0 60000 65536"/>
                <a:gd name="T18" fmla="*/ 0 60000 65536"/>
                <a:gd name="T19" fmla="*/ 0 60000 65536"/>
                <a:gd name="T20" fmla="*/ 0 60000 65536"/>
                <a:gd name="T21" fmla="*/ 0 w 146253"/>
                <a:gd name="T22" fmla="*/ 0 h 165989"/>
                <a:gd name="T23" fmla="*/ 146253 w 146253"/>
                <a:gd name="T24" fmla="*/ 165989 h 16598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6253" h="165989">
                  <a:moveTo>
                    <a:pt x="146253" y="78104"/>
                  </a:moveTo>
                  <a:cubicBezTo>
                    <a:pt x="147929" y="9905"/>
                    <a:pt x="74764" y="0"/>
                    <a:pt x="74764" y="0"/>
                  </a:cubicBezTo>
                  <a:lnTo>
                    <a:pt x="71450" y="0"/>
                  </a:lnTo>
                  <a:cubicBezTo>
                    <a:pt x="71450" y="0"/>
                    <a:pt x="-1727" y="9905"/>
                    <a:pt x="0" y="78104"/>
                  </a:cubicBezTo>
                  <a:cubicBezTo>
                    <a:pt x="3301" y="112776"/>
                    <a:pt x="44919" y="165988"/>
                    <a:pt x="71450" y="165988"/>
                  </a:cubicBezTo>
                  <a:lnTo>
                    <a:pt x="74764" y="165988"/>
                  </a:lnTo>
                  <a:cubicBezTo>
                    <a:pt x="101345" y="165988"/>
                    <a:pt x="142925" y="112776"/>
                    <a:pt x="146253" y="78104"/>
                  </a:cubicBezTo>
                </a:path>
              </a:pathLst>
            </a:custGeom>
            <a:grpFill/>
            <a:ln w="12700" cap="flat" cmpd="sng">
              <a:solidFill>
                <a:srgbClr val="000000">
                  <a:alpha val="0"/>
                </a:srgbClr>
              </a:solidFill>
              <a:miter lim="800000"/>
              <a:headEnd/>
              <a:tailEnd/>
            </a:ln>
          </p:spPr>
          <p:txBody>
            <a:bodyPr anchor="ctr"/>
            <a:lstStyle/>
            <a:p>
              <a:pPr algn="ctr">
                <a:defRPr/>
              </a:pPr>
              <a:endParaRPr lang="zh-CN" altLang="zh-CN">
                <a:solidFill>
                  <a:srgbClr val="FFFFFF"/>
                </a:solidFill>
                <a:cs typeface="+mn-ea"/>
                <a:sym typeface="+mn-lt"/>
              </a:endParaRPr>
            </a:p>
          </p:txBody>
        </p:sp>
        <p:sp>
          <p:nvSpPr>
            <p:cNvPr id="152" name="Freeform 3">
              <a:extLst>
                <a:ext uri="{FF2B5EF4-FFF2-40B4-BE49-F238E27FC236}">
                  <a16:creationId xmlns:a16="http://schemas.microsoft.com/office/drawing/2014/main" id="{26F4954E-E7EA-4C12-A4CC-C93B053B5277}"/>
                </a:ext>
              </a:extLst>
            </p:cNvPr>
            <p:cNvSpPr>
              <a:spLocks noChangeArrowheads="1"/>
            </p:cNvSpPr>
            <p:nvPr/>
          </p:nvSpPr>
          <p:spPr bwMode="auto">
            <a:xfrm>
              <a:off x="4079113" y="6493343"/>
              <a:ext cx="135124" cy="266979"/>
            </a:xfrm>
            <a:custGeom>
              <a:avLst/>
              <a:gdLst>
                <a:gd name="T0" fmla="*/ 195579 w 195579"/>
                <a:gd name="T1" fmla="*/ 159169 h 389504"/>
                <a:gd name="T2" fmla="*/ 156082 w 195579"/>
                <a:gd name="T3" fmla="*/ 14681 h 389504"/>
                <a:gd name="T4" fmla="*/ 135762 w 195579"/>
                <a:gd name="T5" fmla="*/ 0 h 389504"/>
                <a:gd name="T6" fmla="*/ 98551 w 195579"/>
                <a:gd name="T7" fmla="*/ 0 h 389504"/>
                <a:gd name="T8" fmla="*/ 97027 w 195579"/>
                <a:gd name="T9" fmla="*/ 0 h 389504"/>
                <a:gd name="T10" fmla="*/ 59816 w 195579"/>
                <a:gd name="T11" fmla="*/ 0 h 389504"/>
                <a:gd name="T12" fmla="*/ 39496 w 195579"/>
                <a:gd name="T13" fmla="*/ 14681 h 389504"/>
                <a:gd name="T14" fmla="*/ 0 w 195579"/>
                <a:gd name="T15" fmla="*/ 159169 h 389504"/>
                <a:gd name="T16" fmla="*/ 3428 w 195579"/>
                <a:gd name="T17" fmla="*/ 173799 h 389504"/>
                <a:gd name="T18" fmla="*/ 22605 w 195579"/>
                <a:gd name="T19" fmla="*/ 161391 h 389504"/>
                <a:gd name="T20" fmla="*/ 54101 w 195579"/>
                <a:gd name="T21" fmla="*/ 67779 h 389504"/>
                <a:gd name="T22" fmla="*/ 49656 w 195579"/>
                <a:gd name="T23" fmla="*/ 180632 h 389504"/>
                <a:gd name="T24" fmla="*/ 32765 w 195579"/>
                <a:gd name="T25" fmla="*/ 377046 h 389504"/>
                <a:gd name="T26" fmla="*/ 49656 w 195579"/>
                <a:gd name="T27" fmla="*/ 389504 h 389504"/>
                <a:gd name="T28" fmla="*/ 66547 w 195579"/>
                <a:gd name="T29" fmla="*/ 377046 h 389504"/>
                <a:gd name="T30" fmla="*/ 97789 w 195579"/>
                <a:gd name="T31" fmla="*/ 183159 h 389504"/>
                <a:gd name="T32" fmla="*/ 97408 w 195579"/>
                <a:gd name="T33" fmla="*/ 180632 h 389504"/>
                <a:gd name="T34" fmla="*/ 98170 w 195579"/>
                <a:gd name="T35" fmla="*/ 180632 h 389504"/>
                <a:gd name="T36" fmla="*/ 97789 w 195579"/>
                <a:gd name="T37" fmla="*/ 183159 h 389504"/>
                <a:gd name="T38" fmla="*/ 128904 w 195579"/>
                <a:gd name="T39" fmla="*/ 377046 h 389504"/>
                <a:gd name="T40" fmla="*/ 145795 w 195579"/>
                <a:gd name="T41" fmla="*/ 389504 h 389504"/>
                <a:gd name="T42" fmla="*/ 162813 w 195579"/>
                <a:gd name="T43" fmla="*/ 377046 h 389504"/>
                <a:gd name="T44" fmla="*/ 145795 w 195579"/>
                <a:gd name="T45" fmla="*/ 180632 h 389504"/>
                <a:gd name="T46" fmla="*/ 141350 w 195579"/>
                <a:gd name="T47" fmla="*/ 67779 h 389504"/>
                <a:gd name="T48" fmla="*/ 172973 w 195579"/>
                <a:gd name="T49" fmla="*/ 161391 h 389504"/>
                <a:gd name="T50" fmla="*/ 192150 w 195579"/>
                <a:gd name="T51" fmla="*/ 173799 h 389504"/>
                <a:gd name="T52" fmla="*/ 195579 w 195579"/>
                <a:gd name="T53" fmla="*/ 159169 h 38950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95579"/>
                <a:gd name="T82" fmla="*/ 0 h 389504"/>
                <a:gd name="T83" fmla="*/ 195579 w 195579"/>
                <a:gd name="T84" fmla="*/ 389504 h 389504"/>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95579" h="389504">
                  <a:moveTo>
                    <a:pt x="195579" y="159169"/>
                  </a:moveTo>
                  <a:cubicBezTo>
                    <a:pt x="195579" y="159169"/>
                    <a:pt x="161670" y="28231"/>
                    <a:pt x="156082" y="14681"/>
                  </a:cubicBezTo>
                  <a:cubicBezTo>
                    <a:pt x="150494" y="1092"/>
                    <a:pt x="135762" y="0"/>
                    <a:pt x="135762" y="0"/>
                  </a:cubicBezTo>
                  <a:lnTo>
                    <a:pt x="98551" y="0"/>
                  </a:lnTo>
                  <a:lnTo>
                    <a:pt x="97027" y="0"/>
                  </a:lnTo>
                  <a:lnTo>
                    <a:pt x="59816" y="0"/>
                  </a:lnTo>
                  <a:cubicBezTo>
                    <a:pt x="59816" y="0"/>
                    <a:pt x="45084" y="1092"/>
                    <a:pt x="39496" y="14681"/>
                  </a:cubicBezTo>
                  <a:cubicBezTo>
                    <a:pt x="33781" y="28231"/>
                    <a:pt x="0" y="159169"/>
                    <a:pt x="0" y="159169"/>
                  </a:cubicBezTo>
                  <a:cubicBezTo>
                    <a:pt x="0" y="159169"/>
                    <a:pt x="-3302" y="170383"/>
                    <a:pt x="3428" y="173799"/>
                  </a:cubicBezTo>
                  <a:cubicBezTo>
                    <a:pt x="10159" y="177241"/>
                    <a:pt x="18033" y="170383"/>
                    <a:pt x="22605" y="161391"/>
                  </a:cubicBezTo>
                  <a:cubicBezTo>
                    <a:pt x="27050" y="152374"/>
                    <a:pt x="54101" y="67779"/>
                    <a:pt x="54101" y="67779"/>
                  </a:cubicBezTo>
                  <a:lnTo>
                    <a:pt x="49656" y="180632"/>
                  </a:lnTo>
                  <a:lnTo>
                    <a:pt x="32765" y="377046"/>
                  </a:lnTo>
                  <a:cubicBezTo>
                    <a:pt x="32765" y="377046"/>
                    <a:pt x="40639" y="390545"/>
                    <a:pt x="49656" y="389504"/>
                  </a:cubicBezTo>
                  <a:cubicBezTo>
                    <a:pt x="58673" y="388360"/>
                    <a:pt x="64388" y="387243"/>
                    <a:pt x="66547" y="377046"/>
                  </a:cubicBezTo>
                  <a:cubicBezTo>
                    <a:pt x="68706" y="367558"/>
                    <a:pt x="94360" y="205206"/>
                    <a:pt x="97789" y="183159"/>
                  </a:cubicBezTo>
                  <a:cubicBezTo>
                    <a:pt x="97535" y="181559"/>
                    <a:pt x="97408" y="180632"/>
                    <a:pt x="97408" y="180632"/>
                  </a:cubicBezTo>
                  <a:lnTo>
                    <a:pt x="98170" y="180632"/>
                  </a:lnTo>
                  <a:cubicBezTo>
                    <a:pt x="98170" y="180632"/>
                    <a:pt x="98043" y="181559"/>
                    <a:pt x="97789" y="183159"/>
                  </a:cubicBezTo>
                  <a:cubicBezTo>
                    <a:pt x="101218" y="205206"/>
                    <a:pt x="126872" y="367558"/>
                    <a:pt x="128904" y="377046"/>
                  </a:cubicBezTo>
                  <a:cubicBezTo>
                    <a:pt x="131190" y="387243"/>
                    <a:pt x="136905" y="388360"/>
                    <a:pt x="145795" y="389504"/>
                  </a:cubicBezTo>
                  <a:cubicBezTo>
                    <a:pt x="154812" y="390545"/>
                    <a:pt x="162813" y="377046"/>
                    <a:pt x="162813" y="377046"/>
                  </a:cubicBezTo>
                  <a:lnTo>
                    <a:pt x="145795" y="180632"/>
                  </a:lnTo>
                  <a:lnTo>
                    <a:pt x="141350" y="67779"/>
                  </a:lnTo>
                  <a:cubicBezTo>
                    <a:pt x="141350" y="67779"/>
                    <a:pt x="168401" y="152374"/>
                    <a:pt x="172973" y="161391"/>
                  </a:cubicBezTo>
                  <a:cubicBezTo>
                    <a:pt x="177545" y="170383"/>
                    <a:pt x="185419" y="177241"/>
                    <a:pt x="192150" y="173799"/>
                  </a:cubicBezTo>
                  <a:cubicBezTo>
                    <a:pt x="198881" y="170383"/>
                    <a:pt x="195579" y="159169"/>
                    <a:pt x="195579" y="159169"/>
                  </a:cubicBezTo>
                </a:path>
              </a:pathLst>
            </a:custGeom>
            <a:grpFill/>
            <a:ln w="12700" cap="flat" cmpd="sng">
              <a:solidFill>
                <a:srgbClr val="000000">
                  <a:alpha val="0"/>
                </a:srgbClr>
              </a:solidFill>
              <a:miter lim="800000"/>
              <a:headEnd/>
              <a:tailEnd/>
            </a:ln>
          </p:spPr>
          <p:txBody>
            <a:bodyPr anchor="ctr"/>
            <a:lstStyle/>
            <a:p>
              <a:pPr algn="ctr">
                <a:defRPr/>
              </a:pPr>
              <a:endParaRPr lang="zh-CN" altLang="zh-CN">
                <a:solidFill>
                  <a:srgbClr val="FFFFFF"/>
                </a:solidFill>
                <a:cs typeface="+mn-ea"/>
                <a:sym typeface="+mn-lt"/>
              </a:endParaRPr>
            </a:p>
          </p:txBody>
        </p:sp>
        <p:sp>
          <p:nvSpPr>
            <p:cNvPr id="153" name="Freeform 3">
              <a:extLst>
                <a:ext uri="{FF2B5EF4-FFF2-40B4-BE49-F238E27FC236}">
                  <a16:creationId xmlns:a16="http://schemas.microsoft.com/office/drawing/2014/main" id="{F57FD42C-59C1-418D-86A2-08B2B5A56E84}"/>
                </a:ext>
              </a:extLst>
            </p:cNvPr>
            <p:cNvSpPr>
              <a:spLocks noChangeArrowheads="1"/>
            </p:cNvSpPr>
            <p:nvPr/>
          </p:nvSpPr>
          <p:spPr bwMode="auto">
            <a:xfrm>
              <a:off x="4122701" y="6436678"/>
              <a:ext cx="45768" cy="51216"/>
            </a:xfrm>
            <a:custGeom>
              <a:avLst/>
              <a:gdLst>
                <a:gd name="T0" fmla="*/ 66166 w 66166"/>
                <a:gd name="T1" fmla="*/ 35382 h 75209"/>
                <a:gd name="T2" fmla="*/ 33781 w 66166"/>
                <a:gd name="T3" fmla="*/ 0 h 75209"/>
                <a:gd name="T4" fmla="*/ 32384 w 66166"/>
                <a:gd name="T5" fmla="*/ 0 h 75209"/>
                <a:gd name="T6" fmla="*/ 0 w 66166"/>
                <a:gd name="T7" fmla="*/ 35382 h 75209"/>
                <a:gd name="T8" fmla="*/ 32384 w 66166"/>
                <a:gd name="T9" fmla="*/ 75209 h 75209"/>
                <a:gd name="T10" fmla="*/ 33781 w 66166"/>
                <a:gd name="T11" fmla="*/ 75209 h 75209"/>
                <a:gd name="T12" fmla="*/ 66166 w 66166"/>
                <a:gd name="T13" fmla="*/ 35382 h 75209"/>
                <a:gd name="T14" fmla="*/ 0 60000 65536"/>
                <a:gd name="T15" fmla="*/ 0 60000 65536"/>
                <a:gd name="T16" fmla="*/ 0 60000 65536"/>
                <a:gd name="T17" fmla="*/ 0 60000 65536"/>
                <a:gd name="T18" fmla="*/ 0 60000 65536"/>
                <a:gd name="T19" fmla="*/ 0 60000 65536"/>
                <a:gd name="T20" fmla="*/ 0 60000 65536"/>
                <a:gd name="T21" fmla="*/ 0 w 66166"/>
                <a:gd name="T22" fmla="*/ 0 h 75209"/>
                <a:gd name="T23" fmla="*/ 66166 w 66166"/>
                <a:gd name="T24" fmla="*/ 75209 h 7520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6166" h="75209">
                  <a:moveTo>
                    <a:pt x="66166" y="35382"/>
                  </a:moveTo>
                  <a:cubicBezTo>
                    <a:pt x="66929" y="4495"/>
                    <a:pt x="33781" y="0"/>
                    <a:pt x="33781" y="0"/>
                  </a:cubicBezTo>
                  <a:lnTo>
                    <a:pt x="32384" y="0"/>
                  </a:lnTo>
                  <a:cubicBezTo>
                    <a:pt x="32384" y="0"/>
                    <a:pt x="-761" y="4495"/>
                    <a:pt x="0" y="35382"/>
                  </a:cubicBezTo>
                  <a:cubicBezTo>
                    <a:pt x="1523" y="51105"/>
                    <a:pt x="20319" y="75209"/>
                    <a:pt x="32384" y="75209"/>
                  </a:cubicBezTo>
                  <a:lnTo>
                    <a:pt x="33781" y="75209"/>
                  </a:lnTo>
                  <a:cubicBezTo>
                    <a:pt x="45846" y="75209"/>
                    <a:pt x="64642" y="51105"/>
                    <a:pt x="66166" y="35382"/>
                  </a:cubicBezTo>
                </a:path>
              </a:pathLst>
            </a:custGeom>
            <a:grpFill/>
            <a:ln w="12700" cap="flat" cmpd="sng">
              <a:solidFill>
                <a:srgbClr val="000000">
                  <a:alpha val="0"/>
                </a:srgbClr>
              </a:solidFill>
              <a:miter lim="800000"/>
              <a:headEnd/>
              <a:tailEnd/>
            </a:ln>
          </p:spPr>
          <p:txBody>
            <a:bodyPr anchor="ctr"/>
            <a:lstStyle/>
            <a:p>
              <a:pPr algn="ctr">
                <a:defRPr/>
              </a:pPr>
              <a:endParaRPr lang="zh-CN" altLang="zh-CN">
                <a:solidFill>
                  <a:srgbClr val="FFFFFF"/>
                </a:solidFill>
                <a:cs typeface="+mn-ea"/>
                <a:sym typeface="+mn-lt"/>
              </a:endParaRPr>
            </a:p>
          </p:txBody>
        </p:sp>
        <p:sp>
          <p:nvSpPr>
            <p:cNvPr id="154" name="Freeform 3">
              <a:extLst>
                <a:ext uri="{FF2B5EF4-FFF2-40B4-BE49-F238E27FC236}">
                  <a16:creationId xmlns:a16="http://schemas.microsoft.com/office/drawing/2014/main" id="{3EA95171-768D-4140-BF71-1C7B6478C906}"/>
                </a:ext>
              </a:extLst>
            </p:cNvPr>
            <p:cNvSpPr>
              <a:spLocks noChangeArrowheads="1"/>
            </p:cNvSpPr>
            <p:nvPr/>
          </p:nvSpPr>
          <p:spPr bwMode="auto">
            <a:xfrm>
              <a:off x="3704251" y="6323348"/>
              <a:ext cx="177624" cy="353067"/>
            </a:xfrm>
            <a:custGeom>
              <a:avLst/>
              <a:gdLst>
                <a:gd name="T0" fmla="*/ 257809 w 257809"/>
                <a:gd name="T1" fmla="*/ 209829 h 513473"/>
                <a:gd name="T2" fmla="*/ 205739 w 257809"/>
                <a:gd name="T3" fmla="*/ 19367 h 513473"/>
                <a:gd name="T4" fmla="*/ 178942 w 257809"/>
                <a:gd name="T5" fmla="*/ 0 h 513473"/>
                <a:gd name="T6" fmla="*/ 129920 w 257809"/>
                <a:gd name="T7" fmla="*/ 0 h 513473"/>
                <a:gd name="T8" fmla="*/ 128015 w 257809"/>
                <a:gd name="T9" fmla="*/ 0 h 513473"/>
                <a:gd name="T10" fmla="*/ 78866 w 257809"/>
                <a:gd name="T11" fmla="*/ 0 h 513473"/>
                <a:gd name="T12" fmla="*/ 52070 w 257809"/>
                <a:gd name="T13" fmla="*/ 19367 h 513473"/>
                <a:gd name="T14" fmla="*/ 0 w 257809"/>
                <a:gd name="T15" fmla="*/ 209829 h 513473"/>
                <a:gd name="T16" fmla="*/ 4445 w 257809"/>
                <a:gd name="T17" fmla="*/ 229108 h 513473"/>
                <a:gd name="T18" fmla="*/ 29845 w 257809"/>
                <a:gd name="T19" fmla="*/ 212762 h 513473"/>
                <a:gd name="T20" fmla="*/ 71373 w 257809"/>
                <a:gd name="T21" fmla="*/ 89357 h 513473"/>
                <a:gd name="T22" fmla="*/ 65532 w 257809"/>
                <a:gd name="T23" fmla="*/ 238112 h 513473"/>
                <a:gd name="T24" fmla="*/ 43179 w 257809"/>
                <a:gd name="T25" fmla="*/ 497039 h 513473"/>
                <a:gd name="T26" fmla="*/ 65532 w 257809"/>
                <a:gd name="T27" fmla="*/ 513473 h 513473"/>
                <a:gd name="T28" fmla="*/ 87629 w 257809"/>
                <a:gd name="T29" fmla="*/ 497039 h 513473"/>
                <a:gd name="T30" fmla="*/ 128904 w 257809"/>
                <a:gd name="T31" fmla="*/ 241465 h 513473"/>
                <a:gd name="T32" fmla="*/ 128396 w 257809"/>
                <a:gd name="T33" fmla="*/ 238112 h 513473"/>
                <a:gd name="T34" fmla="*/ 129413 w 257809"/>
                <a:gd name="T35" fmla="*/ 238112 h 513473"/>
                <a:gd name="T36" fmla="*/ 128904 w 257809"/>
                <a:gd name="T37" fmla="*/ 241465 h 513473"/>
                <a:gd name="T38" fmla="*/ 170052 w 257809"/>
                <a:gd name="T39" fmla="*/ 497039 h 513473"/>
                <a:gd name="T40" fmla="*/ 192277 w 257809"/>
                <a:gd name="T41" fmla="*/ 513473 h 513473"/>
                <a:gd name="T42" fmla="*/ 214629 w 257809"/>
                <a:gd name="T43" fmla="*/ 497039 h 513473"/>
                <a:gd name="T44" fmla="*/ 192277 w 257809"/>
                <a:gd name="T45" fmla="*/ 238112 h 513473"/>
                <a:gd name="T46" fmla="*/ 186308 w 257809"/>
                <a:gd name="T47" fmla="*/ 89357 h 513473"/>
                <a:gd name="T48" fmla="*/ 228091 w 257809"/>
                <a:gd name="T49" fmla="*/ 212762 h 513473"/>
                <a:gd name="T50" fmla="*/ 253238 w 257809"/>
                <a:gd name="T51" fmla="*/ 229108 h 513473"/>
                <a:gd name="T52" fmla="*/ 257809 w 257809"/>
                <a:gd name="T53" fmla="*/ 209829 h 51347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57809"/>
                <a:gd name="T82" fmla="*/ 0 h 513473"/>
                <a:gd name="T83" fmla="*/ 257809 w 257809"/>
                <a:gd name="T84" fmla="*/ 513473 h 513473"/>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57809" h="513473">
                  <a:moveTo>
                    <a:pt x="257809" y="209829"/>
                  </a:moveTo>
                  <a:cubicBezTo>
                    <a:pt x="257809" y="209829"/>
                    <a:pt x="213105" y="37223"/>
                    <a:pt x="205739" y="19367"/>
                  </a:cubicBezTo>
                  <a:cubicBezTo>
                    <a:pt x="198246" y="1460"/>
                    <a:pt x="178942" y="0"/>
                    <a:pt x="178942" y="0"/>
                  </a:cubicBezTo>
                  <a:lnTo>
                    <a:pt x="129920" y="0"/>
                  </a:lnTo>
                  <a:lnTo>
                    <a:pt x="128015" y="0"/>
                  </a:lnTo>
                  <a:lnTo>
                    <a:pt x="78866" y="0"/>
                  </a:lnTo>
                  <a:cubicBezTo>
                    <a:pt x="78866" y="0"/>
                    <a:pt x="59435" y="1460"/>
                    <a:pt x="52070" y="19367"/>
                  </a:cubicBezTo>
                  <a:cubicBezTo>
                    <a:pt x="44576" y="37223"/>
                    <a:pt x="0" y="209829"/>
                    <a:pt x="0" y="209829"/>
                  </a:cubicBezTo>
                  <a:cubicBezTo>
                    <a:pt x="0" y="209829"/>
                    <a:pt x="-4445" y="224612"/>
                    <a:pt x="4445" y="229108"/>
                  </a:cubicBezTo>
                  <a:cubicBezTo>
                    <a:pt x="13334" y="233654"/>
                    <a:pt x="23748" y="224612"/>
                    <a:pt x="29845" y="212762"/>
                  </a:cubicBezTo>
                  <a:cubicBezTo>
                    <a:pt x="35686" y="200876"/>
                    <a:pt x="71373" y="89357"/>
                    <a:pt x="71373" y="89357"/>
                  </a:cubicBezTo>
                  <a:lnTo>
                    <a:pt x="65532" y="238112"/>
                  </a:lnTo>
                  <a:lnTo>
                    <a:pt x="43179" y="497039"/>
                  </a:lnTo>
                  <a:cubicBezTo>
                    <a:pt x="43179" y="497039"/>
                    <a:pt x="53594" y="514845"/>
                    <a:pt x="65532" y="513473"/>
                  </a:cubicBezTo>
                  <a:cubicBezTo>
                    <a:pt x="77342" y="511962"/>
                    <a:pt x="84835" y="510489"/>
                    <a:pt x="87629" y="497039"/>
                  </a:cubicBezTo>
                  <a:cubicBezTo>
                    <a:pt x="90551" y="484530"/>
                    <a:pt x="124332" y="270522"/>
                    <a:pt x="128904" y="241465"/>
                  </a:cubicBezTo>
                  <a:cubicBezTo>
                    <a:pt x="128523" y="239344"/>
                    <a:pt x="128396" y="238112"/>
                    <a:pt x="128396" y="238112"/>
                  </a:cubicBezTo>
                  <a:lnTo>
                    <a:pt x="129413" y="238112"/>
                  </a:lnTo>
                  <a:cubicBezTo>
                    <a:pt x="129413" y="238112"/>
                    <a:pt x="129285" y="239344"/>
                    <a:pt x="128904" y="241465"/>
                  </a:cubicBezTo>
                  <a:cubicBezTo>
                    <a:pt x="133476" y="270522"/>
                    <a:pt x="167258" y="484530"/>
                    <a:pt x="170052" y="497039"/>
                  </a:cubicBezTo>
                  <a:cubicBezTo>
                    <a:pt x="172973" y="510489"/>
                    <a:pt x="180339" y="511962"/>
                    <a:pt x="192277" y="513473"/>
                  </a:cubicBezTo>
                  <a:cubicBezTo>
                    <a:pt x="204088" y="514845"/>
                    <a:pt x="214629" y="497039"/>
                    <a:pt x="214629" y="497039"/>
                  </a:cubicBezTo>
                  <a:lnTo>
                    <a:pt x="192277" y="238112"/>
                  </a:lnTo>
                  <a:lnTo>
                    <a:pt x="186308" y="89357"/>
                  </a:lnTo>
                  <a:cubicBezTo>
                    <a:pt x="186308" y="89357"/>
                    <a:pt x="221995" y="200876"/>
                    <a:pt x="228091" y="212762"/>
                  </a:cubicBezTo>
                  <a:cubicBezTo>
                    <a:pt x="234060" y="224612"/>
                    <a:pt x="244347" y="233654"/>
                    <a:pt x="253238" y="229108"/>
                  </a:cubicBezTo>
                  <a:cubicBezTo>
                    <a:pt x="262254" y="224612"/>
                    <a:pt x="257809" y="209829"/>
                    <a:pt x="257809" y="209829"/>
                  </a:cubicBezTo>
                </a:path>
              </a:pathLst>
            </a:custGeom>
            <a:grpFill/>
            <a:ln w="12700" cap="flat" cmpd="sng">
              <a:solidFill>
                <a:srgbClr val="000000">
                  <a:alpha val="0"/>
                </a:srgbClr>
              </a:solidFill>
              <a:miter lim="800000"/>
              <a:headEnd/>
              <a:tailEnd/>
            </a:ln>
          </p:spPr>
          <p:txBody>
            <a:bodyPr anchor="ctr"/>
            <a:lstStyle/>
            <a:p>
              <a:pPr algn="ctr">
                <a:defRPr/>
              </a:pPr>
              <a:endParaRPr lang="zh-CN" altLang="zh-CN">
                <a:solidFill>
                  <a:srgbClr val="FFFFFF"/>
                </a:solidFill>
                <a:cs typeface="+mn-ea"/>
                <a:sym typeface="+mn-lt"/>
              </a:endParaRPr>
            </a:p>
          </p:txBody>
        </p:sp>
        <p:sp>
          <p:nvSpPr>
            <p:cNvPr id="155" name="Freeform 3">
              <a:extLst>
                <a:ext uri="{FF2B5EF4-FFF2-40B4-BE49-F238E27FC236}">
                  <a16:creationId xmlns:a16="http://schemas.microsoft.com/office/drawing/2014/main" id="{F895D782-5531-4A5D-BD14-D04004BAF440}"/>
                </a:ext>
              </a:extLst>
            </p:cNvPr>
            <p:cNvSpPr>
              <a:spLocks noChangeArrowheads="1"/>
            </p:cNvSpPr>
            <p:nvPr/>
          </p:nvSpPr>
          <p:spPr bwMode="auto">
            <a:xfrm>
              <a:off x="3762006" y="6249247"/>
              <a:ext cx="59934" cy="67562"/>
            </a:xfrm>
            <a:custGeom>
              <a:avLst/>
              <a:gdLst>
                <a:gd name="T0" fmla="*/ 87376 w 87375"/>
                <a:gd name="T1" fmla="*/ 46634 h 99123"/>
                <a:gd name="T2" fmla="*/ 44703 w 87375"/>
                <a:gd name="T3" fmla="*/ 0 h 99123"/>
                <a:gd name="T4" fmla="*/ 42671 w 87375"/>
                <a:gd name="T5" fmla="*/ 0 h 99123"/>
                <a:gd name="T6" fmla="*/ 0 w 87375"/>
                <a:gd name="T7" fmla="*/ 46634 h 99123"/>
                <a:gd name="T8" fmla="*/ 42671 w 87375"/>
                <a:gd name="T9" fmla="*/ 99123 h 99123"/>
                <a:gd name="T10" fmla="*/ 44703 w 87375"/>
                <a:gd name="T11" fmla="*/ 99123 h 99123"/>
                <a:gd name="T12" fmla="*/ 87376 w 87375"/>
                <a:gd name="T13" fmla="*/ 46634 h 99123"/>
                <a:gd name="T14" fmla="*/ 0 60000 65536"/>
                <a:gd name="T15" fmla="*/ 0 60000 65536"/>
                <a:gd name="T16" fmla="*/ 0 60000 65536"/>
                <a:gd name="T17" fmla="*/ 0 60000 65536"/>
                <a:gd name="T18" fmla="*/ 0 60000 65536"/>
                <a:gd name="T19" fmla="*/ 0 60000 65536"/>
                <a:gd name="T20" fmla="*/ 0 60000 65536"/>
                <a:gd name="T21" fmla="*/ 0 w 87375"/>
                <a:gd name="T22" fmla="*/ 0 h 99123"/>
                <a:gd name="T23" fmla="*/ 87375 w 87375"/>
                <a:gd name="T24" fmla="*/ 99123 h 9912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7375" h="99123">
                  <a:moveTo>
                    <a:pt x="87376" y="46634"/>
                  </a:moveTo>
                  <a:cubicBezTo>
                    <a:pt x="88264" y="5905"/>
                    <a:pt x="44703" y="0"/>
                    <a:pt x="44703" y="0"/>
                  </a:cubicBezTo>
                  <a:lnTo>
                    <a:pt x="42671" y="0"/>
                  </a:lnTo>
                  <a:cubicBezTo>
                    <a:pt x="42671" y="0"/>
                    <a:pt x="-1016" y="5905"/>
                    <a:pt x="0" y="46634"/>
                  </a:cubicBezTo>
                  <a:cubicBezTo>
                    <a:pt x="2032" y="67360"/>
                    <a:pt x="26796" y="99123"/>
                    <a:pt x="42671" y="99123"/>
                  </a:cubicBezTo>
                  <a:lnTo>
                    <a:pt x="44703" y="99123"/>
                  </a:lnTo>
                  <a:cubicBezTo>
                    <a:pt x="60578" y="99123"/>
                    <a:pt x="85344" y="67360"/>
                    <a:pt x="87376" y="46634"/>
                  </a:cubicBezTo>
                </a:path>
              </a:pathLst>
            </a:custGeom>
            <a:grpFill/>
            <a:ln w="12700" cap="flat" cmpd="sng">
              <a:solidFill>
                <a:srgbClr val="000000">
                  <a:alpha val="0"/>
                </a:srgbClr>
              </a:solidFill>
              <a:miter lim="800000"/>
              <a:headEnd/>
              <a:tailEnd/>
            </a:ln>
          </p:spPr>
          <p:txBody>
            <a:bodyPr anchor="ctr"/>
            <a:lstStyle/>
            <a:p>
              <a:pPr algn="ctr">
                <a:defRPr/>
              </a:pPr>
              <a:endParaRPr lang="zh-CN" altLang="zh-CN">
                <a:solidFill>
                  <a:srgbClr val="FFFFFF"/>
                </a:solidFill>
                <a:cs typeface="+mn-ea"/>
                <a:sym typeface="+mn-lt"/>
              </a:endParaRPr>
            </a:p>
          </p:txBody>
        </p:sp>
        <p:sp>
          <p:nvSpPr>
            <p:cNvPr id="156" name="Freeform 3">
              <a:extLst>
                <a:ext uri="{FF2B5EF4-FFF2-40B4-BE49-F238E27FC236}">
                  <a16:creationId xmlns:a16="http://schemas.microsoft.com/office/drawing/2014/main" id="{16E0B64E-260E-45F9-96DB-E1B035D8C6B5}"/>
                </a:ext>
              </a:extLst>
            </p:cNvPr>
            <p:cNvSpPr>
              <a:spLocks noChangeArrowheads="1"/>
            </p:cNvSpPr>
            <p:nvPr/>
          </p:nvSpPr>
          <p:spPr bwMode="auto">
            <a:xfrm>
              <a:off x="3173561" y="6097777"/>
              <a:ext cx="214673" cy="428258"/>
            </a:xfrm>
            <a:custGeom>
              <a:avLst/>
              <a:gdLst>
                <a:gd name="T0" fmla="*/ 313055 w 313055"/>
                <a:gd name="T1" fmla="*/ 254749 h 623392"/>
                <a:gd name="T2" fmla="*/ 249809 w 313055"/>
                <a:gd name="T3" fmla="*/ 23495 h 623392"/>
                <a:gd name="T4" fmla="*/ 217297 w 313055"/>
                <a:gd name="T5" fmla="*/ 0 h 623392"/>
                <a:gd name="T6" fmla="*/ 157734 w 313055"/>
                <a:gd name="T7" fmla="*/ 0 h 623392"/>
                <a:gd name="T8" fmla="*/ 155448 w 313055"/>
                <a:gd name="T9" fmla="*/ 0 h 623392"/>
                <a:gd name="T10" fmla="*/ 95758 w 313055"/>
                <a:gd name="T11" fmla="*/ 0 h 623392"/>
                <a:gd name="T12" fmla="*/ 63246 w 313055"/>
                <a:gd name="T13" fmla="*/ 23495 h 623392"/>
                <a:gd name="T14" fmla="*/ 0 w 313055"/>
                <a:gd name="T15" fmla="*/ 254749 h 623392"/>
                <a:gd name="T16" fmla="*/ 5461 w 313055"/>
                <a:gd name="T17" fmla="*/ 278155 h 623392"/>
                <a:gd name="T18" fmla="*/ 36195 w 313055"/>
                <a:gd name="T19" fmla="*/ 258305 h 623392"/>
                <a:gd name="T20" fmla="*/ 86614 w 313055"/>
                <a:gd name="T21" fmla="*/ 108496 h 623392"/>
                <a:gd name="T22" fmla="*/ 79502 w 313055"/>
                <a:gd name="T23" fmla="*/ 289090 h 623392"/>
                <a:gd name="T24" fmla="*/ 52451 w 313055"/>
                <a:gd name="T25" fmla="*/ 603453 h 623392"/>
                <a:gd name="T26" fmla="*/ 79502 w 313055"/>
                <a:gd name="T27" fmla="*/ 623392 h 623392"/>
                <a:gd name="T28" fmla="*/ 106426 w 313055"/>
                <a:gd name="T29" fmla="*/ 603453 h 623392"/>
                <a:gd name="T30" fmla="*/ 156591 w 313055"/>
                <a:gd name="T31" fmla="*/ 293154 h 623392"/>
                <a:gd name="T32" fmla="*/ 155956 w 313055"/>
                <a:gd name="T33" fmla="*/ 289090 h 623392"/>
                <a:gd name="T34" fmla="*/ 157226 w 313055"/>
                <a:gd name="T35" fmla="*/ 289090 h 623392"/>
                <a:gd name="T36" fmla="*/ 156591 w 313055"/>
                <a:gd name="T37" fmla="*/ 293154 h 623392"/>
                <a:gd name="T38" fmla="*/ 206375 w 313055"/>
                <a:gd name="T39" fmla="*/ 603453 h 623392"/>
                <a:gd name="T40" fmla="*/ 233426 w 313055"/>
                <a:gd name="T41" fmla="*/ 623392 h 623392"/>
                <a:gd name="T42" fmla="*/ 260604 w 313055"/>
                <a:gd name="T43" fmla="*/ 603453 h 623392"/>
                <a:gd name="T44" fmla="*/ 233426 w 313055"/>
                <a:gd name="T45" fmla="*/ 289090 h 623392"/>
                <a:gd name="T46" fmla="*/ 226314 w 313055"/>
                <a:gd name="T47" fmla="*/ 108496 h 623392"/>
                <a:gd name="T48" fmla="*/ 276987 w 313055"/>
                <a:gd name="T49" fmla="*/ 258305 h 623392"/>
                <a:gd name="T50" fmla="*/ 307594 w 313055"/>
                <a:gd name="T51" fmla="*/ 278155 h 623392"/>
                <a:gd name="T52" fmla="*/ 313055 w 313055"/>
                <a:gd name="T53" fmla="*/ 254749 h 62339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13055"/>
                <a:gd name="T82" fmla="*/ 0 h 623392"/>
                <a:gd name="T83" fmla="*/ 313055 w 313055"/>
                <a:gd name="T84" fmla="*/ 623392 h 623392"/>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13055" h="623392">
                  <a:moveTo>
                    <a:pt x="313055" y="254749"/>
                  </a:moveTo>
                  <a:cubicBezTo>
                    <a:pt x="313055" y="254749"/>
                    <a:pt x="258826" y="45173"/>
                    <a:pt x="249809" y="23495"/>
                  </a:cubicBezTo>
                  <a:cubicBezTo>
                    <a:pt x="240792" y="1765"/>
                    <a:pt x="217297" y="0"/>
                    <a:pt x="217297" y="0"/>
                  </a:cubicBezTo>
                  <a:lnTo>
                    <a:pt x="157734" y="0"/>
                  </a:lnTo>
                  <a:lnTo>
                    <a:pt x="155448" y="0"/>
                  </a:lnTo>
                  <a:lnTo>
                    <a:pt x="95758" y="0"/>
                  </a:lnTo>
                  <a:cubicBezTo>
                    <a:pt x="95758" y="0"/>
                    <a:pt x="72263" y="1765"/>
                    <a:pt x="63246" y="23495"/>
                  </a:cubicBezTo>
                  <a:cubicBezTo>
                    <a:pt x="54102" y="45173"/>
                    <a:pt x="0" y="254749"/>
                    <a:pt x="0" y="254749"/>
                  </a:cubicBezTo>
                  <a:cubicBezTo>
                    <a:pt x="0" y="254749"/>
                    <a:pt x="-5333" y="272694"/>
                    <a:pt x="5461" y="278155"/>
                  </a:cubicBezTo>
                  <a:cubicBezTo>
                    <a:pt x="16256" y="283667"/>
                    <a:pt x="28829" y="272694"/>
                    <a:pt x="36195" y="258305"/>
                  </a:cubicBezTo>
                  <a:cubicBezTo>
                    <a:pt x="43307" y="243878"/>
                    <a:pt x="86614" y="108496"/>
                    <a:pt x="86614" y="108496"/>
                  </a:cubicBezTo>
                  <a:lnTo>
                    <a:pt x="79502" y="289090"/>
                  </a:lnTo>
                  <a:lnTo>
                    <a:pt x="52451" y="603453"/>
                  </a:lnTo>
                  <a:cubicBezTo>
                    <a:pt x="52451" y="603453"/>
                    <a:pt x="65024" y="625068"/>
                    <a:pt x="79502" y="623392"/>
                  </a:cubicBezTo>
                  <a:cubicBezTo>
                    <a:pt x="93980" y="621576"/>
                    <a:pt x="102997" y="619759"/>
                    <a:pt x="106426" y="603453"/>
                  </a:cubicBezTo>
                  <a:cubicBezTo>
                    <a:pt x="109982" y="588251"/>
                    <a:pt x="151003" y="328421"/>
                    <a:pt x="156591" y="293154"/>
                  </a:cubicBezTo>
                  <a:cubicBezTo>
                    <a:pt x="156083" y="290563"/>
                    <a:pt x="155956" y="289090"/>
                    <a:pt x="155956" y="289090"/>
                  </a:cubicBezTo>
                  <a:lnTo>
                    <a:pt x="157226" y="289090"/>
                  </a:lnTo>
                  <a:cubicBezTo>
                    <a:pt x="157226" y="289090"/>
                    <a:pt x="156972" y="290563"/>
                    <a:pt x="156591" y="293154"/>
                  </a:cubicBezTo>
                  <a:cubicBezTo>
                    <a:pt x="162052" y="328421"/>
                    <a:pt x="203073" y="588251"/>
                    <a:pt x="206375" y="603453"/>
                  </a:cubicBezTo>
                  <a:cubicBezTo>
                    <a:pt x="210058" y="619759"/>
                    <a:pt x="219075" y="621576"/>
                    <a:pt x="233426" y="623392"/>
                  </a:cubicBezTo>
                  <a:cubicBezTo>
                    <a:pt x="247904" y="625068"/>
                    <a:pt x="260604" y="603453"/>
                    <a:pt x="260604" y="603453"/>
                  </a:cubicBezTo>
                  <a:lnTo>
                    <a:pt x="233426" y="289090"/>
                  </a:lnTo>
                  <a:lnTo>
                    <a:pt x="226314" y="108496"/>
                  </a:lnTo>
                  <a:cubicBezTo>
                    <a:pt x="226314" y="108496"/>
                    <a:pt x="269621" y="243878"/>
                    <a:pt x="276987" y="258305"/>
                  </a:cubicBezTo>
                  <a:cubicBezTo>
                    <a:pt x="284226" y="272694"/>
                    <a:pt x="296672" y="283667"/>
                    <a:pt x="307594" y="278155"/>
                  </a:cubicBezTo>
                  <a:cubicBezTo>
                    <a:pt x="318389" y="272694"/>
                    <a:pt x="313055" y="254749"/>
                    <a:pt x="313055" y="254749"/>
                  </a:cubicBezTo>
                </a:path>
              </a:pathLst>
            </a:custGeom>
            <a:grpFill/>
            <a:ln w="12700" cap="flat" cmpd="sng">
              <a:solidFill>
                <a:srgbClr val="000000">
                  <a:alpha val="0"/>
                </a:srgbClr>
              </a:solidFill>
              <a:miter lim="800000"/>
              <a:headEnd/>
              <a:tailEnd/>
            </a:ln>
          </p:spPr>
          <p:txBody>
            <a:bodyPr anchor="ctr"/>
            <a:lstStyle/>
            <a:p>
              <a:pPr algn="ctr">
                <a:defRPr/>
              </a:pPr>
              <a:endParaRPr lang="zh-CN" altLang="zh-CN">
                <a:solidFill>
                  <a:srgbClr val="FFFFFF"/>
                </a:solidFill>
                <a:cs typeface="+mn-ea"/>
                <a:sym typeface="+mn-lt"/>
              </a:endParaRPr>
            </a:p>
          </p:txBody>
        </p:sp>
        <p:sp>
          <p:nvSpPr>
            <p:cNvPr id="157" name="Freeform 3">
              <a:extLst>
                <a:ext uri="{FF2B5EF4-FFF2-40B4-BE49-F238E27FC236}">
                  <a16:creationId xmlns:a16="http://schemas.microsoft.com/office/drawing/2014/main" id="{6C9F01B1-78E4-4D09-BD18-0718EDB12FE3}"/>
                </a:ext>
              </a:extLst>
            </p:cNvPr>
            <p:cNvSpPr>
              <a:spLocks noChangeArrowheads="1"/>
            </p:cNvSpPr>
            <p:nvPr/>
          </p:nvSpPr>
          <p:spPr bwMode="auto">
            <a:xfrm>
              <a:off x="3243303" y="6007331"/>
              <a:ext cx="73010" cy="82818"/>
            </a:xfrm>
            <a:custGeom>
              <a:avLst/>
              <a:gdLst>
                <a:gd name="T0" fmla="*/ 106045 w 106045"/>
                <a:gd name="T1" fmla="*/ 56629 h 120344"/>
                <a:gd name="T2" fmla="*/ 54229 w 106045"/>
                <a:gd name="T3" fmla="*/ 0 h 120344"/>
                <a:gd name="T4" fmla="*/ 51816 w 106045"/>
                <a:gd name="T5" fmla="*/ 0 h 120344"/>
                <a:gd name="T6" fmla="*/ 0 w 106045"/>
                <a:gd name="T7" fmla="*/ 56629 h 120344"/>
                <a:gd name="T8" fmla="*/ 51816 w 106045"/>
                <a:gd name="T9" fmla="*/ 120344 h 120344"/>
                <a:gd name="T10" fmla="*/ 54229 w 106045"/>
                <a:gd name="T11" fmla="*/ 120344 h 120344"/>
                <a:gd name="T12" fmla="*/ 106045 w 106045"/>
                <a:gd name="T13" fmla="*/ 56629 h 120344"/>
                <a:gd name="T14" fmla="*/ 0 60000 65536"/>
                <a:gd name="T15" fmla="*/ 0 60000 65536"/>
                <a:gd name="T16" fmla="*/ 0 60000 65536"/>
                <a:gd name="T17" fmla="*/ 0 60000 65536"/>
                <a:gd name="T18" fmla="*/ 0 60000 65536"/>
                <a:gd name="T19" fmla="*/ 0 60000 65536"/>
                <a:gd name="T20" fmla="*/ 0 60000 65536"/>
                <a:gd name="T21" fmla="*/ 0 w 106045"/>
                <a:gd name="T22" fmla="*/ 0 h 120344"/>
                <a:gd name="T23" fmla="*/ 106045 w 106045"/>
                <a:gd name="T24" fmla="*/ 120344 h 12034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6045" h="120344">
                  <a:moveTo>
                    <a:pt x="106045" y="56629"/>
                  </a:moveTo>
                  <a:cubicBezTo>
                    <a:pt x="107188" y="7188"/>
                    <a:pt x="54229" y="0"/>
                    <a:pt x="54229" y="0"/>
                  </a:cubicBezTo>
                  <a:lnTo>
                    <a:pt x="51816" y="0"/>
                  </a:lnTo>
                  <a:cubicBezTo>
                    <a:pt x="51816" y="0"/>
                    <a:pt x="-1269" y="7188"/>
                    <a:pt x="0" y="56629"/>
                  </a:cubicBezTo>
                  <a:cubicBezTo>
                    <a:pt x="2413" y="81775"/>
                    <a:pt x="32512" y="120344"/>
                    <a:pt x="51816" y="120344"/>
                  </a:cubicBezTo>
                  <a:lnTo>
                    <a:pt x="54229" y="120344"/>
                  </a:lnTo>
                  <a:cubicBezTo>
                    <a:pt x="73405" y="120344"/>
                    <a:pt x="103632" y="81775"/>
                    <a:pt x="106045" y="56629"/>
                  </a:cubicBezTo>
                </a:path>
              </a:pathLst>
            </a:custGeom>
            <a:grpFill/>
            <a:ln w="12700" cap="flat" cmpd="sng">
              <a:solidFill>
                <a:srgbClr val="000000">
                  <a:alpha val="0"/>
                </a:srgbClr>
              </a:solidFill>
              <a:miter lim="800000"/>
              <a:headEnd/>
              <a:tailEnd/>
            </a:ln>
          </p:spPr>
          <p:txBody>
            <a:bodyPr anchor="ctr"/>
            <a:lstStyle/>
            <a:p>
              <a:pPr algn="ctr">
                <a:defRPr/>
              </a:pPr>
              <a:endParaRPr lang="zh-CN" altLang="zh-CN">
                <a:solidFill>
                  <a:srgbClr val="FFFFFF"/>
                </a:solidFill>
                <a:cs typeface="+mn-ea"/>
                <a:sym typeface="+mn-lt"/>
              </a:endParaRPr>
            </a:p>
          </p:txBody>
        </p:sp>
        <p:sp>
          <p:nvSpPr>
            <p:cNvPr id="158" name="Freeform 3">
              <a:extLst>
                <a:ext uri="{FF2B5EF4-FFF2-40B4-BE49-F238E27FC236}">
                  <a16:creationId xmlns:a16="http://schemas.microsoft.com/office/drawing/2014/main" id="{1C328050-217E-4599-8B2D-619EF56D85AB}"/>
                </a:ext>
              </a:extLst>
            </p:cNvPr>
            <p:cNvSpPr>
              <a:spLocks noChangeArrowheads="1"/>
            </p:cNvSpPr>
            <p:nvPr/>
          </p:nvSpPr>
          <p:spPr bwMode="auto">
            <a:xfrm>
              <a:off x="2487353" y="5768683"/>
              <a:ext cx="270249" cy="535049"/>
            </a:xfrm>
            <a:custGeom>
              <a:avLst/>
              <a:gdLst>
                <a:gd name="T0" fmla="*/ 392652 w 394319"/>
                <a:gd name="T1" fmla="*/ 318299 h 778840"/>
                <a:gd name="T2" fmla="*/ 313658 w 394319"/>
                <a:gd name="T3" fmla="*/ 29463 h 778840"/>
                <a:gd name="T4" fmla="*/ 273018 w 394319"/>
                <a:gd name="T5" fmla="*/ 0 h 778840"/>
                <a:gd name="T6" fmla="*/ 198723 w 394319"/>
                <a:gd name="T7" fmla="*/ 0 h 778840"/>
                <a:gd name="T8" fmla="*/ 195675 w 394319"/>
                <a:gd name="T9" fmla="*/ 0 h 778840"/>
                <a:gd name="T10" fmla="*/ 121253 w 394319"/>
                <a:gd name="T11" fmla="*/ 0 h 778840"/>
                <a:gd name="T12" fmla="*/ 80613 w 394319"/>
                <a:gd name="T13" fmla="*/ 29463 h 778840"/>
                <a:gd name="T14" fmla="*/ 1619 w 394319"/>
                <a:gd name="T15" fmla="*/ 318299 h 778840"/>
                <a:gd name="T16" fmla="*/ 8477 w 394319"/>
                <a:gd name="T17" fmla="*/ 347535 h 778840"/>
                <a:gd name="T18" fmla="*/ 46831 w 394319"/>
                <a:gd name="T19" fmla="*/ 322745 h 778840"/>
                <a:gd name="T20" fmla="*/ 109823 w 394319"/>
                <a:gd name="T21" fmla="*/ 135635 h 778840"/>
                <a:gd name="T22" fmla="*/ 100933 w 394319"/>
                <a:gd name="T23" fmla="*/ 361200 h 778840"/>
                <a:gd name="T24" fmla="*/ 67151 w 394319"/>
                <a:gd name="T25" fmla="*/ 753922 h 778840"/>
                <a:gd name="T26" fmla="*/ 100933 w 394319"/>
                <a:gd name="T27" fmla="*/ 778840 h 778840"/>
                <a:gd name="T28" fmla="*/ 134588 w 394319"/>
                <a:gd name="T29" fmla="*/ 753922 h 778840"/>
                <a:gd name="T30" fmla="*/ 197199 w 394319"/>
                <a:gd name="T31" fmla="*/ 366280 h 778840"/>
                <a:gd name="T32" fmla="*/ 196310 w 394319"/>
                <a:gd name="T33" fmla="*/ 361200 h 778840"/>
                <a:gd name="T34" fmla="*/ 197961 w 394319"/>
                <a:gd name="T35" fmla="*/ 361200 h 778840"/>
                <a:gd name="T36" fmla="*/ 197199 w 394319"/>
                <a:gd name="T37" fmla="*/ 366280 h 778840"/>
                <a:gd name="T38" fmla="*/ 259429 w 394319"/>
                <a:gd name="T39" fmla="*/ 753922 h 778840"/>
                <a:gd name="T40" fmla="*/ 293211 w 394319"/>
                <a:gd name="T41" fmla="*/ 778840 h 778840"/>
                <a:gd name="T42" fmla="*/ 327247 w 394319"/>
                <a:gd name="T43" fmla="*/ 753922 h 778840"/>
                <a:gd name="T44" fmla="*/ 293211 w 394319"/>
                <a:gd name="T45" fmla="*/ 361200 h 778840"/>
                <a:gd name="T46" fmla="*/ 284321 w 394319"/>
                <a:gd name="T47" fmla="*/ 135635 h 778840"/>
                <a:gd name="T48" fmla="*/ 347567 w 394319"/>
                <a:gd name="T49" fmla="*/ 322745 h 778840"/>
                <a:gd name="T50" fmla="*/ 385794 w 394319"/>
                <a:gd name="T51" fmla="*/ 347535 h 778840"/>
                <a:gd name="T52" fmla="*/ 392652 w 394319"/>
                <a:gd name="T53" fmla="*/ 318299 h 77884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94319"/>
                <a:gd name="T82" fmla="*/ 0 h 778840"/>
                <a:gd name="T83" fmla="*/ 394319 w 394319"/>
                <a:gd name="T84" fmla="*/ 778840 h 77884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94319" h="778840">
                  <a:moveTo>
                    <a:pt x="392652" y="318299"/>
                  </a:moveTo>
                  <a:cubicBezTo>
                    <a:pt x="392652" y="318299"/>
                    <a:pt x="324834" y="56514"/>
                    <a:pt x="313658" y="29463"/>
                  </a:cubicBezTo>
                  <a:cubicBezTo>
                    <a:pt x="302482" y="2285"/>
                    <a:pt x="273018" y="0"/>
                    <a:pt x="273018" y="0"/>
                  </a:cubicBezTo>
                  <a:lnTo>
                    <a:pt x="198723" y="0"/>
                  </a:lnTo>
                  <a:lnTo>
                    <a:pt x="195675" y="0"/>
                  </a:lnTo>
                  <a:lnTo>
                    <a:pt x="121253" y="0"/>
                  </a:lnTo>
                  <a:cubicBezTo>
                    <a:pt x="121253" y="0"/>
                    <a:pt x="91789" y="2285"/>
                    <a:pt x="80613" y="29463"/>
                  </a:cubicBezTo>
                  <a:cubicBezTo>
                    <a:pt x="69310" y="56514"/>
                    <a:pt x="1619" y="318299"/>
                    <a:pt x="1619" y="318299"/>
                  </a:cubicBezTo>
                  <a:cubicBezTo>
                    <a:pt x="1619" y="318299"/>
                    <a:pt x="-4984" y="340728"/>
                    <a:pt x="8477" y="347535"/>
                  </a:cubicBezTo>
                  <a:cubicBezTo>
                    <a:pt x="21939" y="354431"/>
                    <a:pt x="37687" y="340728"/>
                    <a:pt x="46831" y="322745"/>
                  </a:cubicBezTo>
                  <a:cubicBezTo>
                    <a:pt x="55721" y="304710"/>
                    <a:pt x="109823" y="135635"/>
                    <a:pt x="109823" y="135635"/>
                  </a:cubicBezTo>
                  <a:lnTo>
                    <a:pt x="100933" y="361200"/>
                  </a:lnTo>
                  <a:lnTo>
                    <a:pt x="67151" y="753922"/>
                  </a:lnTo>
                  <a:cubicBezTo>
                    <a:pt x="67151" y="753922"/>
                    <a:pt x="82899" y="780922"/>
                    <a:pt x="100933" y="778840"/>
                  </a:cubicBezTo>
                  <a:cubicBezTo>
                    <a:pt x="118967" y="776554"/>
                    <a:pt x="130270" y="774319"/>
                    <a:pt x="134588" y="753922"/>
                  </a:cubicBezTo>
                  <a:cubicBezTo>
                    <a:pt x="138906" y="734948"/>
                    <a:pt x="190214" y="410362"/>
                    <a:pt x="197199" y="366280"/>
                  </a:cubicBezTo>
                  <a:cubicBezTo>
                    <a:pt x="196691" y="363054"/>
                    <a:pt x="196310" y="361200"/>
                    <a:pt x="196310" y="361200"/>
                  </a:cubicBezTo>
                  <a:lnTo>
                    <a:pt x="197961" y="361200"/>
                  </a:lnTo>
                  <a:cubicBezTo>
                    <a:pt x="197961" y="361200"/>
                    <a:pt x="197707" y="363054"/>
                    <a:pt x="197199" y="366280"/>
                  </a:cubicBezTo>
                  <a:cubicBezTo>
                    <a:pt x="204057" y="410362"/>
                    <a:pt x="255238" y="734948"/>
                    <a:pt x="259429" y="753922"/>
                  </a:cubicBezTo>
                  <a:cubicBezTo>
                    <a:pt x="264001" y="774319"/>
                    <a:pt x="275304" y="776554"/>
                    <a:pt x="293211" y="778840"/>
                  </a:cubicBezTo>
                  <a:cubicBezTo>
                    <a:pt x="311245" y="780922"/>
                    <a:pt x="327247" y="753922"/>
                    <a:pt x="327247" y="753922"/>
                  </a:cubicBezTo>
                  <a:lnTo>
                    <a:pt x="293211" y="361200"/>
                  </a:lnTo>
                  <a:lnTo>
                    <a:pt x="284321" y="135635"/>
                  </a:lnTo>
                  <a:cubicBezTo>
                    <a:pt x="284321" y="135635"/>
                    <a:pt x="338423" y="304710"/>
                    <a:pt x="347567" y="322745"/>
                  </a:cubicBezTo>
                  <a:cubicBezTo>
                    <a:pt x="356584" y="340728"/>
                    <a:pt x="372332" y="354431"/>
                    <a:pt x="385794" y="347535"/>
                  </a:cubicBezTo>
                  <a:cubicBezTo>
                    <a:pt x="399383" y="340728"/>
                    <a:pt x="392652" y="318299"/>
                    <a:pt x="392652" y="318299"/>
                  </a:cubicBezTo>
                </a:path>
              </a:pathLst>
            </a:custGeom>
            <a:grpFill/>
            <a:ln w="12700" cap="flat" cmpd="sng">
              <a:solidFill>
                <a:srgbClr val="000000">
                  <a:alpha val="0"/>
                </a:srgbClr>
              </a:solidFill>
              <a:miter lim="800000"/>
              <a:headEnd/>
              <a:tailEnd/>
            </a:ln>
          </p:spPr>
          <p:txBody>
            <a:bodyPr anchor="ctr"/>
            <a:lstStyle/>
            <a:p>
              <a:pPr algn="ctr">
                <a:defRPr/>
              </a:pPr>
              <a:endParaRPr lang="zh-CN" altLang="zh-CN">
                <a:solidFill>
                  <a:srgbClr val="FFFFFF"/>
                </a:solidFill>
                <a:cs typeface="+mn-ea"/>
                <a:sym typeface="+mn-lt"/>
              </a:endParaRPr>
            </a:p>
          </p:txBody>
        </p:sp>
        <p:sp>
          <p:nvSpPr>
            <p:cNvPr id="159" name="Freeform 3">
              <a:extLst>
                <a:ext uri="{FF2B5EF4-FFF2-40B4-BE49-F238E27FC236}">
                  <a16:creationId xmlns:a16="http://schemas.microsoft.com/office/drawing/2014/main" id="{6F225DCB-E80F-4659-A332-9C39D89EF76E}"/>
                </a:ext>
              </a:extLst>
            </p:cNvPr>
            <p:cNvSpPr>
              <a:spLocks noChangeArrowheads="1"/>
            </p:cNvSpPr>
            <p:nvPr/>
          </p:nvSpPr>
          <p:spPr bwMode="auto">
            <a:xfrm>
              <a:off x="2574530" y="5655353"/>
              <a:ext cx="91536" cy="103523"/>
            </a:xfrm>
            <a:custGeom>
              <a:avLst/>
              <a:gdLst>
                <a:gd name="T0" fmla="*/ 132334 w 132334"/>
                <a:gd name="T1" fmla="*/ 70739 h 150367"/>
                <a:gd name="T2" fmla="*/ 67564 w 132334"/>
                <a:gd name="T3" fmla="*/ 0 h 150367"/>
                <a:gd name="T4" fmla="*/ 64642 w 132334"/>
                <a:gd name="T5" fmla="*/ 0 h 150367"/>
                <a:gd name="T6" fmla="*/ 0 w 132334"/>
                <a:gd name="T7" fmla="*/ 70739 h 150367"/>
                <a:gd name="T8" fmla="*/ 64642 w 132334"/>
                <a:gd name="T9" fmla="*/ 150367 h 150367"/>
                <a:gd name="T10" fmla="*/ 67564 w 132334"/>
                <a:gd name="T11" fmla="*/ 150367 h 150367"/>
                <a:gd name="T12" fmla="*/ 132334 w 132334"/>
                <a:gd name="T13" fmla="*/ 70739 h 150367"/>
                <a:gd name="T14" fmla="*/ 0 60000 65536"/>
                <a:gd name="T15" fmla="*/ 0 60000 65536"/>
                <a:gd name="T16" fmla="*/ 0 60000 65536"/>
                <a:gd name="T17" fmla="*/ 0 60000 65536"/>
                <a:gd name="T18" fmla="*/ 0 60000 65536"/>
                <a:gd name="T19" fmla="*/ 0 60000 65536"/>
                <a:gd name="T20" fmla="*/ 0 60000 65536"/>
                <a:gd name="T21" fmla="*/ 0 w 132334"/>
                <a:gd name="T22" fmla="*/ 0 h 150367"/>
                <a:gd name="T23" fmla="*/ 132334 w 132334"/>
                <a:gd name="T24" fmla="*/ 150367 h 15036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2334" h="150367">
                  <a:moveTo>
                    <a:pt x="132334" y="70739"/>
                  </a:moveTo>
                  <a:cubicBezTo>
                    <a:pt x="133858" y="9016"/>
                    <a:pt x="67564" y="0"/>
                    <a:pt x="67564" y="0"/>
                  </a:cubicBezTo>
                  <a:lnTo>
                    <a:pt x="64642" y="0"/>
                  </a:lnTo>
                  <a:cubicBezTo>
                    <a:pt x="64642" y="0"/>
                    <a:pt x="-1651" y="9016"/>
                    <a:pt x="0" y="70739"/>
                  </a:cubicBezTo>
                  <a:cubicBezTo>
                    <a:pt x="2921" y="102234"/>
                    <a:pt x="40640" y="150367"/>
                    <a:pt x="64642" y="150367"/>
                  </a:cubicBezTo>
                  <a:lnTo>
                    <a:pt x="67564" y="150367"/>
                  </a:lnTo>
                  <a:cubicBezTo>
                    <a:pt x="91694" y="150367"/>
                    <a:pt x="129285" y="102234"/>
                    <a:pt x="132334" y="70739"/>
                  </a:cubicBezTo>
                </a:path>
              </a:pathLst>
            </a:custGeom>
            <a:grpFill/>
            <a:ln w="12700" cap="flat" cmpd="sng">
              <a:solidFill>
                <a:srgbClr val="000000">
                  <a:alpha val="0"/>
                </a:srgbClr>
              </a:solidFill>
              <a:miter lim="800000"/>
              <a:headEnd/>
              <a:tailEnd/>
            </a:ln>
          </p:spPr>
          <p:txBody>
            <a:bodyPr anchor="ctr"/>
            <a:lstStyle/>
            <a:p>
              <a:pPr algn="ctr">
                <a:defRPr/>
              </a:pPr>
              <a:endParaRPr lang="zh-CN" altLang="zh-CN">
                <a:solidFill>
                  <a:srgbClr val="FFFFFF"/>
                </a:solidFill>
                <a:cs typeface="+mn-ea"/>
                <a:sym typeface="+mn-lt"/>
              </a:endParaRPr>
            </a:p>
          </p:txBody>
        </p:sp>
        <p:sp>
          <p:nvSpPr>
            <p:cNvPr id="160" name="Freeform 3">
              <a:extLst>
                <a:ext uri="{FF2B5EF4-FFF2-40B4-BE49-F238E27FC236}">
                  <a16:creationId xmlns:a16="http://schemas.microsoft.com/office/drawing/2014/main" id="{FC56440A-E583-4992-9238-AA1767E9BED1}"/>
                </a:ext>
              </a:extLst>
            </p:cNvPr>
            <p:cNvSpPr>
              <a:spLocks noChangeArrowheads="1"/>
            </p:cNvSpPr>
            <p:nvPr/>
          </p:nvSpPr>
          <p:spPr bwMode="auto">
            <a:xfrm>
              <a:off x="1696221" y="5712018"/>
              <a:ext cx="270249" cy="533959"/>
            </a:xfrm>
            <a:custGeom>
              <a:avLst/>
              <a:gdLst>
                <a:gd name="T0" fmla="*/ 392652 w 394335"/>
                <a:gd name="T1" fmla="*/ 318261 h 778789"/>
                <a:gd name="T2" fmla="*/ 313658 w 394335"/>
                <a:gd name="T3" fmla="*/ 29336 h 778789"/>
                <a:gd name="T4" fmla="*/ 273018 w 394335"/>
                <a:gd name="T5" fmla="*/ 0 h 778789"/>
                <a:gd name="T6" fmla="*/ 198723 w 394335"/>
                <a:gd name="T7" fmla="*/ 0 h 778789"/>
                <a:gd name="T8" fmla="*/ 195802 w 394335"/>
                <a:gd name="T9" fmla="*/ 0 h 778789"/>
                <a:gd name="T10" fmla="*/ 121253 w 394335"/>
                <a:gd name="T11" fmla="*/ 0 h 778789"/>
                <a:gd name="T12" fmla="*/ 80740 w 394335"/>
                <a:gd name="T13" fmla="*/ 29336 h 778789"/>
                <a:gd name="T14" fmla="*/ 1619 w 394335"/>
                <a:gd name="T15" fmla="*/ 318261 h 778789"/>
                <a:gd name="T16" fmla="*/ 8477 w 394335"/>
                <a:gd name="T17" fmla="*/ 347471 h 778789"/>
                <a:gd name="T18" fmla="*/ 46831 w 394335"/>
                <a:gd name="T19" fmla="*/ 322707 h 778789"/>
                <a:gd name="T20" fmla="*/ 109823 w 394335"/>
                <a:gd name="T21" fmla="*/ 135509 h 778789"/>
                <a:gd name="T22" fmla="*/ 101060 w 394335"/>
                <a:gd name="T23" fmla="*/ 361150 h 778789"/>
                <a:gd name="T24" fmla="*/ 67151 w 394335"/>
                <a:gd name="T25" fmla="*/ 753871 h 778789"/>
                <a:gd name="T26" fmla="*/ 101060 w 394335"/>
                <a:gd name="T27" fmla="*/ 778789 h 778789"/>
                <a:gd name="T28" fmla="*/ 134715 w 394335"/>
                <a:gd name="T29" fmla="*/ 753871 h 778789"/>
                <a:gd name="T30" fmla="*/ 197199 w 394335"/>
                <a:gd name="T31" fmla="*/ 366229 h 778789"/>
                <a:gd name="T32" fmla="*/ 196437 w 394335"/>
                <a:gd name="T33" fmla="*/ 361150 h 778789"/>
                <a:gd name="T34" fmla="*/ 197961 w 394335"/>
                <a:gd name="T35" fmla="*/ 361150 h 778789"/>
                <a:gd name="T36" fmla="*/ 197199 w 394335"/>
                <a:gd name="T37" fmla="*/ 366229 h 778789"/>
                <a:gd name="T38" fmla="*/ 259556 w 394335"/>
                <a:gd name="T39" fmla="*/ 753871 h 778789"/>
                <a:gd name="T40" fmla="*/ 293338 w 394335"/>
                <a:gd name="T41" fmla="*/ 778789 h 778789"/>
                <a:gd name="T42" fmla="*/ 327247 w 394335"/>
                <a:gd name="T43" fmla="*/ 753871 h 778789"/>
                <a:gd name="T44" fmla="*/ 293338 w 394335"/>
                <a:gd name="T45" fmla="*/ 361150 h 778789"/>
                <a:gd name="T46" fmla="*/ 284321 w 394335"/>
                <a:gd name="T47" fmla="*/ 135509 h 778789"/>
                <a:gd name="T48" fmla="*/ 347567 w 394335"/>
                <a:gd name="T49" fmla="*/ 322707 h 778789"/>
                <a:gd name="T50" fmla="*/ 385921 w 394335"/>
                <a:gd name="T51" fmla="*/ 347471 h 778789"/>
                <a:gd name="T52" fmla="*/ 392652 w 394335"/>
                <a:gd name="T53" fmla="*/ 318261 h 77878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94335"/>
                <a:gd name="T82" fmla="*/ 0 h 778789"/>
                <a:gd name="T83" fmla="*/ 394335 w 394335"/>
                <a:gd name="T84" fmla="*/ 778789 h 778789"/>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94335" h="778789">
                  <a:moveTo>
                    <a:pt x="392652" y="318261"/>
                  </a:moveTo>
                  <a:cubicBezTo>
                    <a:pt x="392652" y="318261"/>
                    <a:pt x="324961" y="56388"/>
                    <a:pt x="313658" y="29336"/>
                  </a:cubicBezTo>
                  <a:cubicBezTo>
                    <a:pt x="302482" y="2159"/>
                    <a:pt x="273018" y="0"/>
                    <a:pt x="273018" y="0"/>
                  </a:cubicBezTo>
                  <a:lnTo>
                    <a:pt x="198723" y="0"/>
                  </a:lnTo>
                  <a:lnTo>
                    <a:pt x="195802" y="0"/>
                  </a:lnTo>
                  <a:lnTo>
                    <a:pt x="121253" y="0"/>
                  </a:lnTo>
                  <a:cubicBezTo>
                    <a:pt x="121253" y="0"/>
                    <a:pt x="91789" y="2159"/>
                    <a:pt x="80740" y="29336"/>
                  </a:cubicBezTo>
                  <a:cubicBezTo>
                    <a:pt x="69310" y="56388"/>
                    <a:pt x="1619" y="318261"/>
                    <a:pt x="1619" y="318261"/>
                  </a:cubicBezTo>
                  <a:cubicBezTo>
                    <a:pt x="1619" y="318261"/>
                    <a:pt x="-4984" y="340614"/>
                    <a:pt x="8477" y="347471"/>
                  </a:cubicBezTo>
                  <a:cubicBezTo>
                    <a:pt x="21939" y="354380"/>
                    <a:pt x="37687" y="340614"/>
                    <a:pt x="46831" y="322707"/>
                  </a:cubicBezTo>
                  <a:cubicBezTo>
                    <a:pt x="55848" y="304672"/>
                    <a:pt x="109823" y="135509"/>
                    <a:pt x="109823" y="135509"/>
                  </a:cubicBezTo>
                  <a:lnTo>
                    <a:pt x="101060" y="361150"/>
                  </a:lnTo>
                  <a:lnTo>
                    <a:pt x="67151" y="753871"/>
                  </a:lnTo>
                  <a:cubicBezTo>
                    <a:pt x="67151" y="753871"/>
                    <a:pt x="82899" y="780872"/>
                    <a:pt x="101060" y="778789"/>
                  </a:cubicBezTo>
                  <a:cubicBezTo>
                    <a:pt x="119094" y="776503"/>
                    <a:pt x="130270" y="774268"/>
                    <a:pt x="134715" y="753871"/>
                  </a:cubicBezTo>
                  <a:cubicBezTo>
                    <a:pt x="139033" y="734898"/>
                    <a:pt x="190214" y="410311"/>
                    <a:pt x="197199" y="366229"/>
                  </a:cubicBezTo>
                  <a:cubicBezTo>
                    <a:pt x="196691" y="363004"/>
                    <a:pt x="196437" y="361150"/>
                    <a:pt x="196437" y="361150"/>
                  </a:cubicBezTo>
                  <a:lnTo>
                    <a:pt x="197961" y="361150"/>
                  </a:lnTo>
                  <a:cubicBezTo>
                    <a:pt x="197961" y="361150"/>
                    <a:pt x="197707" y="363004"/>
                    <a:pt x="197199" y="366229"/>
                  </a:cubicBezTo>
                  <a:cubicBezTo>
                    <a:pt x="204184" y="410311"/>
                    <a:pt x="255365" y="734898"/>
                    <a:pt x="259556" y="753871"/>
                  </a:cubicBezTo>
                  <a:cubicBezTo>
                    <a:pt x="264001" y="774268"/>
                    <a:pt x="275304" y="776503"/>
                    <a:pt x="293338" y="778789"/>
                  </a:cubicBezTo>
                  <a:cubicBezTo>
                    <a:pt x="311245" y="780872"/>
                    <a:pt x="327247" y="753871"/>
                    <a:pt x="327247" y="753871"/>
                  </a:cubicBezTo>
                  <a:lnTo>
                    <a:pt x="293338" y="361150"/>
                  </a:lnTo>
                  <a:lnTo>
                    <a:pt x="284321" y="135509"/>
                  </a:lnTo>
                  <a:cubicBezTo>
                    <a:pt x="284321" y="135509"/>
                    <a:pt x="338423" y="304672"/>
                    <a:pt x="347567" y="322707"/>
                  </a:cubicBezTo>
                  <a:cubicBezTo>
                    <a:pt x="356584" y="340614"/>
                    <a:pt x="372332" y="354380"/>
                    <a:pt x="385921" y="347471"/>
                  </a:cubicBezTo>
                  <a:cubicBezTo>
                    <a:pt x="399383" y="340614"/>
                    <a:pt x="392652" y="318261"/>
                    <a:pt x="392652" y="318261"/>
                  </a:cubicBezTo>
                </a:path>
              </a:pathLst>
            </a:custGeom>
            <a:grpFill/>
            <a:ln w="12700" cap="flat" cmpd="sng">
              <a:solidFill>
                <a:srgbClr val="000000">
                  <a:alpha val="0"/>
                </a:srgbClr>
              </a:solidFill>
              <a:miter lim="800000"/>
              <a:headEnd/>
              <a:tailEnd/>
            </a:ln>
          </p:spPr>
          <p:txBody>
            <a:bodyPr anchor="ctr"/>
            <a:lstStyle/>
            <a:p>
              <a:pPr algn="ctr">
                <a:defRPr/>
              </a:pPr>
              <a:endParaRPr lang="zh-CN" altLang="zh-CN">
                <a:solidFill>
                  <a:srgbClr val="FFFFFF"/>
                </a:solidFill>
                <a:cs typeface="+mn-ea"/>
                <a:sym typeface="+mn-lt"/>
              </a:endParaRPr>
            </a:p>
          </p:txBody>
        </p:sp>
        <p:sp>
          <p:nvSpPr>
            <p:cNvPr id="161" name="Freeform 3">
              <a:extLst>
                <a:ext uri="{FF2B5EF4-FFF2-40B4-BE49-F238E27FC236}">
                  <a16:creationId xmlns:a16="http://schemas.microsoft.com/office/drawing/2014/main" id="{6D42FAC3-1E2A-4DD0-A4A6-C1FF4F5F7AC2}"/>
                </a:ext>
              </a:extLst>
            </p:cNvPr>
            <p:cNvSpPr>
              <a:spLocks noChangeArrowheads="1"/>
            </p:cNvSpPr>
            <p:nvPr/>
          </p:nvSpPr>
          <p:spPr bwMode="auto">
            <a:xfrm>
              <a:off x="1784488" y="5598688"/>
              <a:ext cx="90446" cy="103523"/>
            </a:xfrm>
            <a:custGeom>
              <a:avLst/>
              <a:gdLst>
                <a:gd name="T0" fmla="*/ 132333 w 132333"/>
                <a:gd name="T1" fmla="*/ 70739 h 150367"/>
                <a:gd name="T2" fmla="*/ 67690 w 132333"/>
                <a:gd name="T3" fmla="*/ 0 h 150367"/>
                <a:gd name="T4" fmla="*/ 64642 w 132333"/>
                <a:gd name="T5" fmla="*/ 0 h 150367"/>
                <a:gd name="T6" fmla="*/ 0 w 132333"/>
                <a:gd name="T7" fmla="*/ 70739 h 150367"/>
                <a:gd name="T8" fmla="*/ 64642 w 132333"/>
                <a:gd name="T9" fmla="*/ 150367 h 150367"/>
                <a:gd name="T10" fmla="*/ 67690 w 132333"/>
                <a:gd name="T11" fmla="*/ 150367 h 150367"/>
                <a:gd name="T12" fmla="*/ 132333 w 132333"/>
                <a:gd name="T13" fmla="*/ 70739 h 150367"/>
                <a:gd name="T14" fmla="*/ 0 60000 65536"/>
                <a:gd name="T15" fmla="*/ 0 60000 65536"/>
                <a:gd name="T16" fmla="*/ 0 60000 65536"/>
                <a:gd name="T17" fmla="*/ 0 60000 65536"/>
                <a:gd name="T18" fmla="*/ 0 60000 65536"/>
                <a:gd name="T19" fmla="*/ 0 60000 65536"/>
                <a:gd name="T20" fmla="*/ 0 60000 65536"/>
                <a:gd name="T21" fmla="*/ 0 w 132333"/>
                <a:gd name="T22" fmla="*/ 0 h 150367"/>
                <a:gd name="T23" fmla="*/ 132333 w 132333"/>
                <a:gd name="T24" fmla="*/ 150367 h 15036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2333" h="150367">
                  <a:moveTo>
                    <a:pt x="132333" y="70739"/>
                  </a:moveTo>
                  <a:cubicBezTo>
                    <a:pt x="133858" y="9016"/>
                    <a:pt x="67690" y="0"/>
                    <a:pt x="67690" y="0"/>
                  </a:cubicBezTo>
                  <a:lnTo>
                    <a:pt x="64642" y="0"/>
                  </a:lnTo>
                  <a:cubicBezTo>
                    <a:pt x="64642" y="0"/>
                    <a:pt x="-1651" y="9016"/>
                    <a:pt x="0" y="70739"/>
                  </a:cubicBezTo>
                  <a:cubicBezTo>
                    <a:pt x="2920" y="102108"/>
                    <a:pt x="40639" y="150367"/>
                    <a:pt x="64642" y="150367"/>
                  </a:cubicBezTo>
                  <a:lnTo>
                    <a:pt x="67690" y="150367"/>
                  </a:lnTo>
                  <a:cubicBezTo>
                    <a:pt x="91694" y="150367"/>
                    <a:pt x="129413" y="102108"/>
                    <a:pt x="132333" y="70739"/>
                  </a:cubicBezTo>
                </a:path>
              </a:pathLst>
            </a:custGeom>
            <a:grpFill/>
            <a:ln w="12700" cap="flat" cmpd="sng">
              <a:solidFill>
                <a:srgbClr val="000000">
                  <a:alpha val="0"/>
                </a:srgbClr>
              </a:solidFill>
              <a:miter lim="800000"/>
              <a:headEnd/>
              <a:tailEnd/>
            </a:ln>
          </p:spPr>
          <p:txBody>
            <a:bodyPr anchor="ctr"/>
            <a:lstStyle/>
            <a:p>
              <a:pPr algn="ctr">
                <a:defRPr/>
              </a:pPr>
              <a:endParaRPr lang="zh-CN" altLang="zh-CN">
                <a:solidFill>
                  <a:srgbClr val="FFFFFF"/>
                </a:solidFill>
                <a:cs typeface="+mn-ea"/>
                <a:sym typeface="+mn-lt"/>
              </a:endParaRPr>
            </a:p>
          </p:txBody>
        </p:sp>
        <p:sp>
          <p:nvSpPr>
            <p:cNvPr id="162" name="Freeform 3">
              <a:extLst>
                <a:ext uri="{FF2B5EF4-FFF2-40B4-BE49-F238E27FC236}">
                  <a16:creationId xmlns:a16="http://schemas.microsoft.com/office/drawing/2014/main" id="{2363DDFB-F887-4CCE-A1AF-E013B46956DE}"/>
                </a:ext>
              </a:extLst>
            </p:cNvPr>
            <p:cNvSpPr>
              <a:spLocks noChangeArrowheads="1"/>
            </p:cNvSpPr>
            <p:nvPr/>
          </p:nvSpPr>
          <p:spPr bwMode="auto">
            <a:xfrm>
              <a:off x="848424" y="5717467"/>
              <a:ext cx="271339" cy="533959"/>
            </a:xfrm>
            <a:custGeom>
              <a:avLst/>
              <a:gdLst>
                <a:gd name="T0" fmla="*/ 392715 w 394382"/>
                <a:gd name="T1" fmla="*/ 318262 h 778814"/>
                <a:gd name="T2" fmla="*/ 313594 w 394382"/>
                <a:gd name="T3" fmla="*/ 29337 h 778814"/>
                <a:gd name="T4" fmla="*/ 273081 w 394382"/>
                <a:gd name="T5" fmla="*/ 0 h 778814"/>
                <a:gd name="T6" fmla="*/ 198786 w 394382"/>
                <a:gd name="T7" fmla="*/ 0 h 778814"/>
                <a:gd name="T8" fmla="*/ 195738 w 394382"/>
                <a:gd name="T9" fmla="*/ 0 h 778814"/>
                <a:gd name="T10" fmla="*/ 121316 w 394382"/>
                <a:gd name="T11" fmla="*/ 0 h 778814"/>
                <a:gd name="T12" fmla="*/ 80676 w 394382"/>
                <a:gd name="T13" fmla="*/ 29337 h 778814"/>
                <a:gd name="T14" fmla="*/ 1682 w 394382"/>
                <a:gd name="T15" fmla="*/ 318262 h 778814"/>
                <a:gd name="T16" fmla="*/ 8413 w 394382"/>
                <a:gd name="T17" fmla="*/ 347510 h 778814"/>
                <a:gd name="T18" fmla="*/ 46894 w 394382"/>
                <a:gd name="T19" fmla="*/ 322707 h 778814"/>
                <a:gd name="T20" fmla="*/ 109886 w 394382"/>
                <a:gd name="T21" fmla="*/ 135509 h 778814"/>
                <a:gd name="T22" fmla="*/ 100996 w 394382"/>
                <a:gd name="T23" fmla="*/ 361175 h 778814"/>
                <a:gd name="T24" fmla="*/ 67214 w 394382"/>
                <a:gd name="T25" fmla="*/ 753897 h 778814"/>
                <a:gd name="T26" fmla="*/ 100996 w 394382"/>
                <a:gd name="T27" fmla="*/ 778814 h 778814"/>
                <a:gd name="T28" fmla="*/ 134651 w 394382"/>
                <a:gd name="T29" fmla="*/ 753897 h 778814"/>
                <a:gd name="T30" fmla="*/ 197262 w 394382"/>
                <a:gd name="T31" fmla="*/ 366255 h 778814"/>
                <a:gd name="T32" fmla="*/ 196373 w 394382"/>
                <a:gd name="T33" fmla="*/ 361175 h 778814"/>
                <a:gd name="T34" fmla="*/ 198024 w 394382"/>
                <a:gd name="T35" fmla="*/ 361175 h 778814"/>
                <a:gd name="T36" fmla="*/ 197262 w 394382"/>
                <a:gd name="T37" fmla="*/ 366255 h 778814"/>
                <a:gd name="T38" fmla="*/ 259492 w 394382"/>
                <a:gd name="T39" fmla="*/ 753897 h 778814"/>
                <a:gd name="T40" fmla="*/ 293274 w 394382"/>
                <a:gd name="T41" fmla="*/ 778814 h 778814"/>
                <a:gd name="T42" fmla="*/ 327310 w 394382"/>
                <a:gd name="T43" fmla="*/ 753897 h 778814"/>
                <a:gd name="T44" fmla="*/ 293274 w 394382"/>
                <a:gd name="T45" fmla="*/ 361175 h 778814"/>
                <a:gd name="T46" fmla="*/ 284257 w 394382"/>
                <a:gd name="T47" fmla="*/ 135509 h 778814"/>
                <a:gd name="T48" fmla="*/ 347630 w 394382"/>
                <a:gd name="T49" fmla="*/ 322707 h 778814"/>
                <a:gd name="T50" fmla="*/ 385857 w 394382"/>
                <a:gd name="T51" fmla="*/ 347510 h 778814"/>
                <a:gd name="T52" fmla="*/ 392715 w 394382"/>
                <a:gd name="T53" fmla="*/ 318262 h 77881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94382"/>
                <a:gd name="T82" fmla="*/ 0 h 778814"/>
                <a:gd name="T83" fmla="*/ 394382 w 394382"/>
                <a:gd name="T84" fmla="*/ 778814 h 778814"/>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94382" h="778814">
                  <a:moveTo>
                    <a:pt x="392715" y="318262"/>
                  </a:moveTo>
                  <a:cubicBezTo>
                    <a:pt x="392715" y="318262"/>
                    <a:pt x="324897" y="56515"/>
                    <a:pt x="313594" y="29337"/>
                  </a:cubicBezTo>
                  <a:cubicBezTo>
                    <a:pt x="302418" y="2286"/>
                    <a:pt x="273081" y="0"/>
                    <a:pt x="273081" y="0"/>
                  </a:cubicBezTo>
                  <a:lnTo>
                    <a:pt x="198786" y="0"/>
                  </a:lnTo>
                  <a:lnTo>
                    <a:pt x="195738" y="0"/>
                  </a:lnTo>
                  <a:lnTo>
                    <a:pt x="121316" y="0"/>
                  </a:lnTo>
                  <a:cubicBezTo>
                    <a:pt x="121316" y="0"/>
                    <a:pt x="91852" y="2286"/>
                    <a:pt x="80676" y="29337"/>
                  </a:cubicBezTo>
                  <a:cubicBezTo>
                    <a:pt x="69246" y="56515"/>
                    <a:pt x="1682" y="318262"/>
                    <a:pt x="1682" y="318262"/>
                  </a:cubicBezTo>
                  <a:cubicBezTo>
                    <a:pt x="1682" y="318262"/>
                    <a:pt x="-5048" y="340741"/>
                    <a:pt x="8413" y="347510"/>
                  </a:cubicBezTo>
                  <a:cubicBezTo>
                    <a:pt x="22002" y="354406"/>
                    <a:pt x="37750" y="340741"/>
                    <a:pt x="46894" y="322707"/>
                  </a:cubicBezTo>
                  <a:cubicBezTo>
                    <a:pt x="55784" y="304673"/>
                    <a:pt x="109886" y="135509"/>
                    <a:pt x="109886" y="135509"/>
                  </a:cubicBezTo>
                  <a:lnTo>
                    <a:pt x="100996" y="361175"/>
                  </a:lnTo>
                  <a:lnTo>
                    <a:pt x="67214" y="753897"/>
                  </a:lnTo>
                  <a:cubicBezTo>
                    <a:pt x="67214" y="753897"/>
                    <a:pt x="82962" y="780897"/>
                    <a:pt x="100996" y="778814"/>
                  </a:cubicBezTo>
                  <a:cubicBezTo>
                    <a:pt x="119030" y="776528"/>
                    <a:pt x="130333" y="774293"/>
                    <a:pt x="134651" y="753897"/>
                  </a:cubicBezTo>
                  <a:cubicBezTo>
                    <a:pt x="138969" y="734923"/>
                    <a:pt x="190277" y="410337"/>
                    <a:pt x="197262" y="366255"/>
                  </a:cubicBezTo>
                  <a:cubicBezTo>
                    <a:pt x="196754" y="363029"/>
                    <a:pt x="196373" y="361175"/>
                    <a:pt x="196373" y="361175"/>
                  </a:cubicBezTo>
                  <a:lnTo>
                    <a:pt x="198024" y="361175"/>
                  </a:lnTo>
                  <a:cubicBezTo>
                    <a:pt x="198024" y="361175"/>
                    <a:pt x="197770" y="363029"/>
                    <a:pt x="197262" y="366255"/>
                  </a:cubicBezTo>
                  <a:cubicBezTo>
                    <a:pt x="204120" y="410337"/>
                    <a:pt x="255301" y="734923"/>
                    <a:pt x="259492" y="753897"/>
                  </a:cubicBezTo>
                  <a:cubicBezTo>
                    <a:pt x="264064" y="774293"/>
                    <a:pt x="275367" y="776528"/>
                    <a:pt x="293274" y="778814"/>
                  </a:cubicBezTo>
                  <a:cubicBezTo>
                    <a:pt x="311308" y="780897"/>
                    <a:pt x="327310" y="753897"/>
                    <a:pt x="327310" y="753897"/>
                  </a:cubicBezTo>
                  <a:lnTo>
                    <a:pt x="293274" y="361175"/>
                  </a:lnTo>
                  <a:lnTo>
                    <a:pt x="284257" y="135509"/>
                  </a:lnTo>
                  <a:cubicBezTo>
                    <a:pt x="284257" y="135509"/>
                    <a:pt x="338486" y="304673"/>
                    <a:pt x="347630" y="322707"/>
                  </a:cubicBezTo>
                  <a:cubicBezTo>
                    <a:pt x="356647" y="340741"/>
                    <a:pt x="372395" y="354406"/>
                    <a:pt x="385857" y="347510"/>
                  </a:cubicBezTo>
                  <a:cubicBezTo>
                    <a:pt x="399446" y="340741"/>
                    <a:pt x="392715" y="318262"/>
                    <a:pt x="392715" y="318262"/>
                  </a:cubicBezTo>
                </a:path>
              </a:pathLst>
            </a:custGeom>
            <a:grpFill/>
            <a:ln w="12700" cap="flat" cmpd="sng">
              <a:solidFill>
                <a:srgbClr val="000000">
                  <a:alpha val="0"/>
                </a:srgbClr>
              </a:solidFill>
              <a:miter lim="800000"/>
              <a:headEnd/>
              <a:tailEnd/>
            </a:ln>
          </p:spPr>
          <p:txBody>
            <a:bodyPr anchor="ctr"/>
            <a:lstStyle/>
            <a:p>
              <a:pPr algn="ctr">
                <a:defRPr/>
              </a:pPr>
              <a:endParaRPr lang="zh-CN" altLang="zh-CN">
                <a:solidFill>
                  <a:srgbClr val="FFFFFF"/>
                </a:solidFill>
                <a:cs typeface="+mn-ea"/>
                <a:sym typeface="+mn-lt"/>
              </a:endParaRPr>
            </a:p>
          </p:txBody>
        </p:sp>
        <p:sp>
          <p:nvSpPr>
            <p:cNvPr id="163" name="Freeform 3">
              <a:extLst>
                <a:ext uri="{FF2B5EF4-FFF2-40B4-BE49-F238E27FC236}">
                  <a16:creationId xmlns:a16="http://schemas.microsoft.com/office/drawing/2014/main" id="{4AA47629-FBA6-4E45-ACF6-1A66DDE835CD}"/>
                </a:ext>
              </a:extLst>
            </p:cNvPr>
            <p:cNvSpPr>
              <a:spLocks noChangeArrowheads="1"/>
            </p:cNvSpPr>
            <p:nvPr/>
          </p:nvSpPr>
          <p:spPr bwMode="auto">
            <a:xfrm>
              <a:off x="936692" y="5604137"/>
              <a:ext cx="91536" cy="103522"/>
            </a:xfrm>
            <a:custGeom>
              <a:avLst/>
              <a:gdLst>
                <a:gd name="T0" fmla="*/ 132460 w 132461"/>
                <a:gd name="T1" fmla="*/ 70738 h 150367"/>
                <a:gd name="T2" fmla="*/ 67691 w 132461"/>
                <a:gd name="T3" fmla="*/ 0 h 150367"/>
                <a:gd name="T4" fmla="*/ 64769 w 132461"/>
                <a:gd name="T5" fmla="*/ 0 h 150367"/>
                <a:gd name="T6" fmla="*/ 0 w 132461"/>
                <a:gd name="T7" fmla="*/ 70738 h 150367"/>
                <a:gd name="T8" fmla="*/ 64769 w 132461"/>
                <a:gd name="T9" fmla="*/ 150367 h 150367"/>
                <a:gd name="T10" fmla="*/ 67691 w 132461"/>
                <a:gd name="T11" fmla="*/ 150367 h 150367"/>
                <a:gd name="T12" fmla="*/ 132460 w 132461"/>
                <a:gd name="T13" fmla="*/ 70738 h 150367"/>
                <a:gd name="T14" fmla="*/ 0 60000 65536"/>
                <a:gd name="T15" fmla="*/ 0 60000 65536"/>
                <a:gd name="T16" fmla="*/ 0 60000 65536"/>
                <a:gd name="T17" fmla="*/ 0 60000 65536"/>
                <a:gd name="T18" fmla="*/ 0 60000 65536"/>
                <a:gd name="T19" fmla="*/ 0 60000 65536"/>
                <a:gd name="T20" fmla="*/ 0 60000 65536"/>
                <a:gd name="T21" fmla="*/ 0 w 132461"/>
                <a:gd name="T22" fmla="*/ 0 h 150367"/>
                <a:gd name="T23" fmla="*/ 132461 w 132461"/>
                <a:gd name="T24" fmla="*/ 150367 h 15036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2461" h="150367">
                  <a:moveTo>
                    <a:pt x="132460" y="70738"/>
                  </a:moveTo>
                  <a:cubicBezTo>
                    <a:pt x="133984" y="9016"/>
                    <a:pt x="67691" y="0"/>
                    <a:pt x="67691" y="0"/>
                  </a:cubicBezTo>
                  <a:lnTo>
                    <a:pt x="64769" y="0"/>
                  </a:lnTo>
                  <a:cubicBezTo>
                    <a:pt x="64769" y="0"/>
                    <a:pt x="-1524" y="9016"/>
                    <a:pt x="0" y="70738"/>
                  </a:cubicBezTo>
                  <a:cubicBezTo>
                    <a:pt x="3047" y="102234"/>
                    <a:pt x="40766" y="150367"/>
                    <a:pt x="64769" y="150367"/>
                  </a:cubicBezTo>
                  <a:lnTo>
                    <a:pt x="67691" y="150367"/>
                  </a:lnTo>
                  <a:cubicBezTo>
                    <a:pt x="91820" y="150367"/>
                    <a:pt x="129413" y="102234"/>
                    <a:pt x="132460" y="70738"/>
                  </a:cubicBezTo>
                </a:path>
              </a:pathLst>
            </a:custGeom>
            <a:grpFill/>
            <a:ln w="12700" cap="flat" cmpd="sng">
              <a:solidFill>
                <a:srgbClr val="000000">
                  <a:alpha val="0"/>
                </a:srgbClr>
              </a:solidFill>
              <a:miter lim="800000"/>
              <a:headEnd/>
              <a:tailEnd/>
            </a:ln>
          </p:spPr>
          <p:txBody>
            <a:bodyPr anchor="ctr"/>
            <a:lstStyle/>
            <a:p>
              <a:pPr algn="ctr">
                <a:defRPr/>
              </a:pPr>
              <a:endParaRPr lang="zh-CN" altLang="zh-CN">
                <a:solidFill>
                  <a:srgbClr val="FFFFFF"/>
                </a:solidFill>
                <a:cs typeface="+mn-ea"/>
                <a:sym typeface="+mn-lt"/>
              </a:endParaRPr>
            </a:p>
          </p:txBody>
        </p:sp>
        <p:sp>
          <p:nvSpPr>
            <p:cNvPr id="164" name="Freeform 3">
              <a:extLst>
                <a:ext uri="{FF2B5EF4-FFF2-40B4-BE49-F238E27FC236}">
                  <a16:creationId xmlns:a16="http://schemas.microsoft.com/office/drawing/2014/main" id="{FE215874-2C5C-4E1E-93DE-5F67631261EE}"/>
                </a:ext>
              </a:extLst>
            </p:cNvPr>
            <p:cNvSpPr>
              <a:spLocks noChangeArrowheads="1"/>
            </p:cNvSpPr>
            <p:nvPr/>
          </p:nvSpPr>
          <p:spPr bwMode="auto">
            <a:xfrm>
              <a:off x="184789" y="6219824"/>
              <a:ext cx="2628388" cy="149291"/>
            </a:xfrm>
            <a:custGeom>
              <a:avLst/>
              <a:gdLst>
                <a:gd name="T0" fmla="*/ 6350 w 3828859"/>
                <a:gd name="T1" fmla="*/ 111741 h 217608"/>
                <a:gd name="T2" fmla="*/ 3822509 w 3828859"/>
                <a:gd name="T3" fmla="*/ 211258 h 217608"/>
                <a:gd name="T4" fmla="*/ 0 60000 65536"/>
                <a:gd name="T5" fmla="*/ 0 60000 65536"/>
                <a:gd name="T6" fmla="*/ 0 w 3828859"/>
                <a:gd name="T7" fmla="*/ 0 h 217608"/>
                <a:gd name="T8" fmla="*/ 3828859 w 3828859"/>
                <a:gd name="T9" fmla="*/ 217608 h 217608"/>
              </a:gdLst>
              <a:ahLst/>
              <a:cxnLst>
                <a:cxn ang="T4">
                  <a:pos x="T0" y="T1"/>
                </a:cxn>
                <a:cxn ang="T5">
                  <a:pos x="T2" y="T3"/>
                </a:cxn>
              </a:cxnLst>
              <a:rect l="T6" t="T7" r="T8" b="T9"/>
              <a:pathLst>
                <a:path w="3828859" h="217608">
                  <a:moveTo>
                    <a:pt x="6350" y="111741"/>
                  </a:moveTo>
                  <a:cubicBezTo>
                    <a:pt x="492061" y="61169"/>
                    <a:pt x="2727896" y="-145357"/>
                    <a:pt x="3822509" y="211258"/>
                  </a:cubicBezTo>
                </a:path>
              </a:pathLst>
            </a:custGeom>
            <a:grpFill/>
            <a:ln w="12700" cap="flat" cmpd="sng">
              <a:solidFill>
                <a:srgbClr val="00B0F0"/>
              </a:solidFill>
              <a:prstDash val="dash"/>
              <a:miter lim="800000"/>
              <a:headEnd/>
              <a:tailEnd/>
            </a:ln>
            <a:extLst/>
          </p:spPr>
          <p:txBody>
            <a:bodyPr anchor="ctr"/>
            <a:lstStyle/>
            <a:p>
              <a:pPr algn="ctr">
                <a:defRPr/>
              </a:pPr>
              <a:endParaRPr lang="zh-CN" altLang="zh-CN">
                <a:cs typeface="+mn-ea"/>
                <a:sym typeface="+mn-lt"/>
              </a:endParaRPr>
            </a:p>
          </p:txBody>
        </p:sp>
        <p:sp>
          <p:nvSpPr>
            <p:cNvPr id="165" name="Freeform 3">
              <a:extLst>
                <a:ext uri="{FF2B5EF4-FFF2-40B4-BE49-F238E27FC236}">
                  <a16:creationId xmlns:a16="http://schemas.microsoft.com/office/drawing/2014/main" id="{2440A11B-9210-4F52-8E57-5F79C827F5D3}"/>
                </a:ext>
              </a:extLst>
            </p:cNvPr>
            <p:cNvSpPr>
              <a:spLocks noChangeArrowheads="1"/>
            </p:cNvSpPr>
            <p:nvPr/>
          </p:nvSpPr>
          <p:spPr bwMode="auto">
            <a:xfrm>
              <a:off x="2884787" y="6395269"/>
              <a:ext cx="1673799" cy="416270"/>
            </a:xfrm>
            <a:custGeom>
              <a:avLst/>
              <a:gdLst>
                <a:gd name="T0" fmla="*/ 6350 w 2439289"/>
                <a:gd name="T1" fmla="*/ 6350 h 606281"/>
                <a:gd name="T2" fmla="*/ 2432938 w 2439289"/>
                <a:gd name="T3" fmla="*/ 595007 h 606281"/>
                <a:gd name="T4" fmla="*/ 0 60000 65536"/>
                <a:gd name="T5" fmla="*/ 0 60000 65536"/>
                <a:gd name="T6" fmla="*/ 0 w 2439289"/>
                <a:gd name="T7" fmla="*/ 0 h 606281"/>
                <a:gd name="T8" fmla="*/ 2439289 w 2439289"/>
                <a:gd name="T9" fmla="*/ 606281 h 606281"/>
              </a:gdLst>
              <a:ahLst/>
              <a:cxnLst>
                <a:cxn ang="T4">
                  <a:pos x="T0" y="T1"/>
                </a:cxn>
                <a:cxn ang="T5">
                  <a:pos x="T2" y="T3"/>
                </a:cxn>
              </a:cxnLst>
              <a:rect l="T6" t="T7" r="T8" b="T9"/>
              <a:pathLst>
                <a:path w="2439289" h="606281">
                  <a:moveTo>
                    <a:pt x="6350" y="6350"/>
                  </a:moveTo>
                  <a:cubicBezTo>
                    <a:pt x="1107313" y="392760"/>
                    <a:pt x="2087879" y="639242"/>
                    <a:pt x="2432938" y="595007"/>
                  </a:cubicBezTo>
                </a:path>
              </a:pathLst>
            </a:custGeom>
            <a:grpFill/>
            <a:ln w="12700" cap="flat" cmpd="sng">
              <a:solidFill>
                <a:srgbClr val="00B0F0"/>
              </a:solidFill>
              <a:prstDash val="dash"/>
              <a:miter lim="800000"/>
              <a:headEnd/>
              <a:tailEnd/>
            </a:ln>
            <a:extLst/>
          </p:spPr>
          <p:txBody>
            <a:bodyPr anchor="ctr"/>
            <a:lstStyle/>
            <a:p>
              <a:pPr algn="ctr">
                <a:defRPr/>
              </a:pPr>
              <a:endParaRPr lang="zh-CN" altLang="zh-CN">
                <a:cs typeface="+mn-ea"/>
                <a:sym typeface="+mn-lt"/>
              </a:endParaRPr>
            </a:p>
          </p:txBody>
        </p:sp>
        <p:sp>
          <p:nvSpPr>
            <p:cNvPr id="166" name="Freeform 3">
              <a:extLst>
                <a:ext uri="{FF2B5EF4-FFF2-40B4-BE49-F238E27FC236}">
                  <a16:creationId xmlns:a16="http://schemas.microsoft.com/office/drawing/2014/main" id="{3BD979CE-5F37-40AD-90BE-9694EB04805E}"/>
                </a:ext>
              </a:extLst>
            </p:cNvPr>
            <p:cNvSpPr>
              <a:spLocks noChangeArrowheads="1"/>
            </p:cNvSpPr>
            <p:nvPr/>
          </p:nvSpPr>
          <p:spPr bwMode="auto">
            <a:xfrm>
              <a:off x="119407" y="6298284"/>
              <a:ext cx="21794" cy="9808"/>
            </a:xfrm>
            <a:custGeom>
              <a:avLst/>
              <a:gdLst>
                <a:gd name="T0" fmla="*/ 6350 w 31559"/>
                <a:gd name="T1" fmla="*/ 8483 h 14833"/>
                <a:gd name="T2" fmla="*/ 25209 w 31559"/>
                <a:gd name="T3" fmla="*/ 6350 h 14833"/>
                <a:gd name="T4" fmla="*/ 0 60000 65536"/>
                <a:gd name="T5" fmla="*/ 0 60000 65536"/>
                <a:gd name="T6" fmla="*/ 0 w 31559"/>
                <a:gd name="T7" fmla="*/ 0 h 14833"/>
                <a:gd name="T8" fmla="*/ 31559 w 31559"/>
                <a:gd name="T9" fmla="*/ 14833 h 14833"/>
              </a:gdLst>
              <a:ahLst/>
              <a:cxnLst>
                <a:cxn ang="T4">
                  <a:pos x="T0" y="T1"/>
                </a:cxn>
                <a:cxn ang="T5">
                  <a:pos x="T2" y="T3"/>
                </a:cxn>
              </a:cxnLst>
              <a:rect l="T6" t="T7" r="T8" b="T9"/>
              <a:pathLst>
                <a:path w="31559" h="14833">
                  <a:moveTo>
                    <a:pt x="6350" y="8483"/>
                  </a:moveTo>
                  <a:cubicBezTo>
                    <a:pt x="6350" y="8483"/>
                    <a:pt x="12801" y="7721"/>
                    <a:pt x="25209" y="6350"/>
                  </a:cubicBezTo>
                </a:path>
              </a:pathLst>
            </a:custGeom>
            <a:grpFill/>
            <a:ln w="12700" cap="flat" cmpd="sng">
              <a:solidFill>
                <a:srgbClr val="231F20"/>
              </a:solidFill>
              <a:miter lim="800000"/>
              <a:headEnd/>
              <a:tailEnd/>
            </a:ln>
            <a:extLst/>
          </p:spPr>
          <p:txBody>
            <a:bodyPr anchor="ctr"/>
            <a:lstStyle/>
            <a:p>
              <a:pPr algn="ctr">
                <a:defRPr/>
              </a:pPr>
              <a:endParaRPr lang="zh-CN" altLang="zh-CN">
                <a:cs typeface="+mn-ea"/>
                <a:sym typeface="+mn-lt"/>
              </a:endParaRPr>
            </a:p>
          </p:txBody>
        </p:sp>
        <p:sp>
          <p:nvSpPr>
            <p:cNvPr id="167" name="Freeform 3">
              <a:extLst>
                <a:ext uri="{FF2B5EF4-FFF2-40B4-BE49-F238E27FC236}">
                  <a16:creationId xmlns:a16="http://schemas.microsoft.com/office/drawing/2014/main" id="{807DEF94-F929-4673-A230-66884C623FC0}"/>
                </a:ext>
              </a:extLst>
            </p:cNvPr>
            <p:cNvSpPr>
              <a:spLocks noChangeArrowheads="1"/>
            </p:cNvSpPr>
            <p:nvPr/>
          </p:nvSpPr>
          <p:spPr bwMode="auto">
            <a:xfrm>
              <a:off x="2828434" y="6369115"/>
              <a:ext cx="33781" cy="17435"/>
            </a:xfrm>
            <a:custGeom>
              <a:avLst/>
              <a:gdLst>
                <a:gd name="T0" fmla="*/ 6350 w 48895"/>
                <a:gd name="T1" fmla="*/ 6350 h 25476"/>
                <a:gd name="T2" fmla="*/ 24257 w 48895"/>
                <a:gd name="T3" fmla="*/ 12636 h 25476"/>
                <a:gd name="T4" fmla="*/ 42545 w 48895"/>
                <a:gd name="T5" fmla="*/ 19126 h 25476"/>
                <a:gd name="T6" fmla="*/ 0 60000 65536"/>
                <a:gd name="T7" fmla="*/ 0 60000 65536"/>
                <a:gd name="T8" fmla="*/ 0 60000 65536"/>
                <a:gd name="T9" fmla="*/ 0 w 48895"/>
                <a:gd name="T10" fmla="*/ 0 h 25476"/>
                <a:gd name="T11" fmla="*/ 48895 w 48895"/>
                <a:gd name="T12" fmla="*/ 25476 h 25476"/>
              </a:gdLst>
              <a:ahLst/>
              <a:cxnLst>
                <a:cxn ang="T6">
                  <a:pos x="T0" y="T1"/>
                </a:cxn>
                <a:cxn ang="T7">
                  <a:pos x="T2" y="T3"/>
                </a:cxn>
                <a:cxn ang="T8">
                  <a:pos x="T4" y="T5"/>
                </a:cxn>
              </a:cxnLst>
              <a:rect l="T9" t="T10" r="T11" b="T12"/>
              <a:pathLst>
                <a:path w="48895" h="25476">
                  <a:moveTo>
                    <a:pt x="6350" y="6350"/>
                  </a:moveTo>
                  <a:cubicBezTo>
                    <a:pt x="12446" y="8432"/>
                    <a:pt x="18414" y="10528"/>
                    <a:pt x="24257" y="12636"/>
                  </a:cubicBezTo>
                  <a:cubicBezTo>
                    <a:pt x="30352" y="14808"/>
                    <a:pt x="36448" y="16967"/>
                    <a:pt x="42545" y="19126"/>
                  </a:cubicBezTo>
                </a:path>
              </a:pathLst>
            </a:custGeom>
            <a:grpFill/>
            <a:ln w="12700" cap="flat" cmpd="sng">
              <a:solidFill>
                <a:srgbClr val="231F20"/>
              </a:solidFill>
              <a:miter lim="800000"/>
              <a:headEnd/>
              <a:tailEnd/>
            </a:ln>
            <a:extLst/>
          </p:spPr>
          <p:txBody>
            <a:bodyPr anchor="ctr"/>
            <a:lstStyle/>
            <a:p>
              <a:pPr algn="ctr">
                <a:defRPr/>
              </a:pPr>
              <a:endParaRPr lang="zh-CN" altLang="zh-CN">
                <a:cs typeface="+mn-ea"/>
                <a:sym typeface="+mn-lt"/>
              </a:endParaRPr>
            </a:p>
          </p:txBody>
        </p:sp>
        <p:sp>
          <p:nvSpPr>
            <p:cNvPr id="168" name="Freeform 3">
              <a:extLst>
                <a:ext uri="{FF2B5EF4-FFF2-40B4-BE49-F238E27FC236}">
                  <a16:creationId xmlns:a16="http://schemas.microsoft.com/office/drawing/2014/main" id="{D76ECDB1-8386-4CDE-90D2-8E880576666A}"/>
                </a:ext>
              </a:extLst>
            </p:cNvPr>
            <p:cNvSpPr>
              <a:spLocks noChangeArrowheads="1"/>
            </p:cNvSpPr>
            <p:nvPr/>
          </p:nvSpPr>
          <p:spPr bwMode="auto">
            <a:xfrm>
              <a:off x="4576022" y="6790834"/>
              <a:ext cx="21794" cy="13077"/>
            </a:xfrm>
            <a:custGeom>
              <a:avLst/>
              <a:gdLst>
                <a:gd name="T0" fmla="*/ 6350 w 31496"/>
                <a:gd name="T1" fmla="*/ 11341 h 17691"/>
                <a:gd name="T2" fmla="*/ 25145 w 31496"/>
                <a:gd name="T3" fmla="*/ 6350 h 17691"/>
                <a:gd name="T4" fmla="*/ 0 60000 65536"/>
                <a:gd name="T5" fmla="*/ 0 60000 65536"/>
                <a:gd name="T6" fmla="*/ 0 w 31496"/>
                <a:gd name="T7" fmla="*/ 0 h 17691"/>
                <a:gd name="T8" fmla="*/ 31496 w 31496"/>
                <a:gd name="T9" fmla="*/ 17691 h 17691"/>
              </a:gdLst>
              <a:ahLst/>
              <a:cxnLst>
                <a:cxn ang="T4">
                  <a:pos x="T0" y="T1"/>
                </a:cxn>
                <a:cxn ang="T5">
                  <a:pos x="T2" y="T3"/>
                </a:cxn>
              </a:cxnLst>
              <a:rect l="T6" t="T7" r="T8" b="T9"/>
              <a:pathLst>
                <a:path w="31496" h="17691">
                  <a:moveTo>
                    <a:pt x="6350" y="11341"/>
                  </a:moveTo>
                  <a:cubicBezTo>
                    <a:pt x="12953" y="9828"/>
                    <a:pt x="19177" y="8166"/>
                    <a:pt x="25145" y="6350"/>
                  </a:cubicBezTo>
                </a:path>
              </a:pathLst>
            </a:custGeom>
            <a:grpFill/>
            <a:ln w="12700" cap="flat" cmpd="sng">
              <a:solidFill>
                <a:srgbClr val="231F20"/>
              </a:solidFill>
              <a:miter lim="800000"/>
              <a:headEnd/>
              <a:tailEnd/>
            </a:ln>
            <a:extLst/>
          </p:spPr>
          <p:txBody>
            <a:bodyPr anchor="ctr"/>
            <a:lstStyle/>
            <a:p>
              <a:pPr algn="ctr">
                <a:defRPr/>
              </a:pPr>
              <a:endParaRPr lang="zh-CN" altLang="zh-CN">
                <a:cs typeface="+mn-ea"/>
                <a:sym typeface="+mn-lt"/>
              </a:endParaRPr>
            </a:p>
          </p:txBody>
        </p:sp>
      </p:grpSp>
      <p:grpSp>
        <p:nvGrpSpPr>
          <p:cNvPr id="169" name="组合 168">
            <a:extLst>
              <a:ext uri="{FF2B5EF4-FFF2-40B4-BE49-F238E27FC236}">
                <a16:creationId xmlns:a16="http://schemas.microsoft.com/office/drawing/2014/main" id="{8126F019-A5B5-45FD-AF23-F932A48D0B1A}"/>
              </a:ext>
            </a:extLst>
          </p:cNvPr>
          <p:cNvGrpSpPr>
            <a:grpSpLocks/>
          </p:cNvGrpSpPr>
          <p:nvPr/>
        </p:nvGrpSpPr>
        <p:grpSpPr bwMode="auto">
          <a:xfrm>
            <a:off x="5773738" y="706438"/>
            <a:ext cx="2759075" cy="4832350"/>
            <a:chOff x="5774461" y="705890"/>
            <a:chExt cx="2757979" cy="4832378"/>
          </a:xfrm>
        </p:grpSpPr>
        <p:grpSp>
          <p:nvGrpSpPr>
            <p:cNvPr id="12296" name="组合 169">
              <a:extLst>
                <a:ext uri="{FF2B5EF4-FFF2-40B4-BE49-F238E27FC236}">
                  <a16:creationId xmlns:a16="http://schemas.microsoft.com/office/drawing/2014/main" id="{EFC45F75-8040-4C8A-84BF-28D4A2F630B2}"/>
                </a:ext>
              </a:extLst>
            </p:cNvPr>
            <p:cNvGrpSpPr>
              <a:grpSpLocks/>
            </p:cNvGrpSpPr>
            <p:nvPr/>
          </p:nvGrpSpPr>
          <p:grpSpPr bwMode="auto">
            <a:xfrm>
              <a:off x="5774461" y="705890"/>
              <a:ext cx="2757979" cy="4832378"/>
              <a:chOff x="5796136" y="825583"/>
              <a:chExt cx="2757979" cy="4832378"/>
            </a:xfrm>
          </p:grpSpPr>
          <p:grpSp>
            <p:nvGrpSpPr>
              <p:cNvPr id="172" name="组合 171">
                <a:extLst>
                  <a:ext uri="{FF2B5EF4-FFF2-40B4-BE49-F238E27FC236}">
                    <a16:creationId xmlns:a16="http://schemas.microsoft.com/office/drawing/2014/main" id="{D8EB4FC0-41B6-448C-A26A-932D63031A7C}"/>
                  </a:ext>
                </a:extLst>
              </p:cNvPr>
              <p:cNvGrpSpPr/>
              <p:nvPr/>
            </p:nvGrpSpPr>
            <p:grpSpPr>
              <a:xfrm>
                <a:off x="5796136" y="825583"/>
                <a:ext cx="2757979" cy="4832378"/>
                <a:chOff x="6686435" y="3521081"/>
                <a:chExt cx="2110942" cy="3698676"/>
              </a:xfrm>
              <a:solidFill>
                <a:schemeClr val="tx1"/>
              </a:solidFill>
            </p:grpSpPr>
            <p:sp>
              <p:nvSpPr>
                <p:cNvPr id="176" name="圆角矩形 175">
                  <a:extLst>
                    <a:ext uri="{FF2B5EF4-FFF2-40B4-BE49-F238E27FC236}">
                      <a16:creationId xmlns:a16="http://schemas.microsoft.com/office/drawing/2014/main" id="{DE0AD2EC-3101-4A5E-8F47-26CA3FA0641B}"/>
                    </a:ext>
                  </a:extLst>
                </p:cNvPr>
                <p:cNvSpPr/>
                <p:nvPr/>
              </p:nvSpPr>
              <p:spPr>
                <a:xfrm>
                  <a:off x="6709145" y="3542683"/>
                  <a:ext cx="2088232" cy="3677074"/>
                </a:xfrm>
                <a:prstGeom prst="roundRect">
                  <a:avLst/>
                </a:prstGeom>
                <a:solidFill>
                  <a:srgbClr val="31974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cs typeface="+mn-ea"/>
                    <a:sym typeface="+mn-lt"/>
                  </a:endParaRPr>
                </a:p>
              </p:txBody>
            </p:sp>
            <p:sp>
              <p:nvSpPr>
                <p:cNvPr id="177" name="矩形 176">
                  <a:extLst>
                    <a:ext uri="{FF2B5EF4-FFF2-40B4-BE49-F238E27FC236}">
                      <a16:creationId xmlns:a16="http://schemas.microsoft.com/office/drawing/2014/main" id="{62F2F9A3-8D92-4B01-8542-285766CDD963}"/>
                    </a:ext>
                  </a:extLst>
                </p:cNvPr>
                <p:cNvSpPr/>
                <p:nvPr/>
              </p:nvSpPr>
              <p:spPr>
                <a:xfrm>
                  <a:off x="8221313" y="3521081"/>
                  <a:ext cx="288032" cy="72008"/>
                </a:xfrm>
                <a:prstGeom prst="rect">
                  <a:avLst/>
                </a:prstGeom>
                <a:solidFill>
                  <a:srgbClr val="31974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cs typeface="+mn-ea"/>
                    <a:sym typeface="+mn-lt"/>
                  </a:endParaRPr>
                </a:p>
              </p:txBody>
            </p:sp>
            <p:sp>
              <p:nvSpPr>
                <p:cNvPr id="178" name="矩形 177">
                  <a:extLst>
                    <a:ext uri="{FF2B5EF4-FFF2-40B4-BE49-F238E27FC236}">
                      <a16:creationId xmlns:a16="http://schemas.microsoft.com/office/drawing/2014/main" id="{691ECD12-9B9C-41BE-9D83-112AF16D3ECD}"/>
                    </a:ext>
                  </a:extLst>
                </p:cNvPr>
                <p:cNvSpPr/>
                <p:nvPr/>
              </p:nvSpPr>
              <p:spPr>
                <a:xfrm>
                  <a:off x="6686435" y="4139285"/>
                  <a:ext cx="72008" cy="126016"/>
                </a:xfrm>
                <a:prstGeom prst="rect">
                  <a:avLst/>
                </a:prstGeom>
                <a:solidFill>
                  <a:srgbClr val="31974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cs typeface="+mn-ea"/>
                    <a:sym typeface="+mn-lt"/>
                  </a:endParaRPr>
                </a:p>
              </p:txBody>
            </p:sp>
            <p:sp>
              <p:nvSpPr>
                <p:cNvPr id="179" name="矩形 178">
                  <a:extLst>
                    <a:ext uri="{FF2B5EF4-FFF2-40B4-BE49-F238E27FC236}">
                      <a16:creationId xmlns:a16="http://schemas.microsoft.com/office/drawing/2014/main" id="{735CECC6-FF1F-4149-A6B4-A0A3B213CEC3}"/>
                    </a:ext>
                  </a:extLst>
                </p:cNvPr>
                <p:cNvSpPr/>
                <p:nvPr/>
              </p:nvSpPr>
              <p:spPr>
                <a:xfrm>
                  <a:off x="6686435" y="4417701"/>
                  <a:ext cx="72008" cy="126016"/>
                </a:xfrm>
                <a:prstGeom prst="rect">
                  <a:avLst/>
                </a:prstGeom>
                <a:solidFill>
                  <a:srgbClr val="31974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cs typeface="+mn-ea"/>
                    <a:sym typeface="+mn-lt"/>
                  </a:endParaRPr>
                </a:p>
              </p:txBody>
            </p:sp>
            <p:sp>
              <p:nvSpPr>
                <p:cNvPr id="180" name="矩形 179">
                  <a:extLst>
                    <a:ext uri="{FF2B5EF4-FFF2-40B4-BE49-F238E27FC236}">
                      <a16:creationId xmlns:a16="http://schemas.microsoft.com/office/drawing/2014/main" id="{7E38140C-0BD3-4CBF-943B-A457FA69CB02}"/>
                    </a:ext>
                  </a:extLst>
                </p:cNvPr>
                <p:cNvSpPr/>
                <p:nvPr/>
              </p:nvSpPr>
              <p:spPr>
                <a:xfrm>
                  <a:off x="6686435" y="4694811"/>
                  <a:ext cx="72008" cy="126016"/>
                </a:xfrm>
                <a:prstGeom prst="rect">
                  <a:avLst/>
                </a:prstGeom>
                <a:solidFill>
                  <a:srgbClr val="31974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cs typeface="+mn-ea"/>
                    <a:sym typeface="+mn-lt"/>
                  </a:endParaRPr>
                </a:p>
              </p:txBody>
            </p:sp>
          </p:grpSp>
          <p:sp>
            <p:nvSpPr>
              <p:cNvPr id="173" name="矩形 172">
                <a:extLst>
                  <a:ext uri="{FF2B5EF4-FFF2-40B4-BE49-F238E27FC236}">
                    <a16:creationId xmlns:a16="http://schemas.microsoft.com/office/drawing/2014/main" id="{F7F423D2-F004-48FA-938C-11BFC5FBF149}"/>
                  </a:ext>
                </a:extLst>
              </p:cNvPr>
              <p:cNvSpPr/>
              <p:nvPr/>
            </p:nvSpPr>
            <p:spPr>
              <a:xfrm>
                <a:off x="6013537" y="1633625"/>
                <a:ext cx="2351740" cy="3641746"/>
              </a:xfrm>
              <a:prstGeom prst="rect">
                <a:avLst/>
              </a:prstGeom>
              <a:solidFill>
                <a:srgbClr val="E6FA6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cs typeface="+mn-ea"/>
                  <a:sym typeface="+mn-lt"/>
                </a:endParaRPr>
              </a:p>
            </p:txBody>
          </p:sp>
          <p:sp>
            <p:nvSpPr>
              <p:cNvPr id="174" name="椭圆 173">
                <a:extLst>
                  <a:ext uri="{FF2B5EF4-FFF2-40B4-BE49-F238E27FC236}">
                    <a16:creationId xmlns:a16="http://schemas.microsoft.com/office/drawing/2014/main" id="{35805289-D822-42A9-A785-EFF3C5FAC33F}"/>
                  </a:ext>
                </a:extLst>
              </p:cNvPr>
              <p:cNvSpPr/>
              <p:nvPr/>
            </p:nvSpPr>
            <p:spPr>
              <a:xfrm>
                <a:off x="7225905" y="1136735"/>
                <a:ext cx="22216" cy="22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cs typeface="+mn-ea"/>
                  <a:sym typeface="+mn-lt"/>
                </a:endParaRPr>
              </a:p>
            </p:txBody>
          </p:sp>
          <p:sp>
            <p:nvSpPr>
              <p:cNvPr id="175" name="圆角矩形 174">
                <a:extLst>
                  <a:ext uri="{FF2B5EF4-FFF2-40B4-BE49-F238E27FC236}">
                    <a16:creationId xmlns:a16="http://schemas.microsoft.com/office/drawing/2014/main" id="{7E0A48D4-5E41-4D0F-ACDF-A2232A0D6554}"/>
                  </a:ext>
                </a:extLst>
              </p:cNvPr>
              <p:cNvSpPr/>
              <p:nvPr/>
            </p:nvSpPr>
            <p:spPr>
              <a:xfrm>
                <a:off x="6954551" y="1324061"/>
                <a:ext cx="564926" cy="23812"/>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cs typeface="+mn-ea"/>
                  <a:sym typeface="+mn-lt"/>
                </a:endParaRPr>
              </a:p>
            </p:txBody>
          </p:sp>
        </p:grpSp>
        <p:pic>
          <p:nvPicPr>
            <p:cNvPr id="12297" name="Picture 2">
              <a:extLst>
                <a:ext uri="{FF2B5EF4-FFF2-40B4-BE49-F238E27FC236}">
                  <a16:creationId xmlns:a16="http://schemas.microsoft.com/office/drawing/2014/main" id="{37DED2BE-D447-4C36-873B-4A12621CD3F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71568" y="2142872"/>
              <a:ext cx="1687513"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23"/>
                                        </p:tgtEl>
                                        <p:attrNameLst>
                                          <p:attrName>style.visibility</p:attrName>
                                        </p:attrNameLst>
                                      </p:cBhvr>
                                      <p:to>
                                        <p:strVal val="visible"/>
                                      </p:to>
                                    </p:set>
                                    <p:anim calcmode="lin" valueType="num">
                                      <p:cBhvr>
                                        <p:cTn id="7" dur="500" fill="hold"/>
                                        <p:tgtEl>
                                          <p:spTgt spid="123"/>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23"/>
                                        </p:tgtEl>
                                        <p:attrNameLst>
                                          <p:attrName>ppt_y</p:attrName>
                                        </p:attrNameLst>
                                      </p:cBhvr>
                                      <p:tavLst>
                                        <p:tav tm="0">
                                          <p:val>
                                            <p:strVal val="#ppt_y"/>
                                          </p:val>
                                        </p:tav>
                                        <p:tav tm="100000">
                                          <p:val>
                                            <p:strVal val="#ppt_y"/>
                                          </p:val>
                                        </p:tav>
                                      </p:tavLst>
                                    </p:anim>
                                    <p:anim calcmode="lin" valueType="num">
                                      <p:cBhvr>
                                        <p:cTn id="9" dur="500" fill="hold"/>
                                        <p:tgtEl>
                                          <p:spTgt spid="123"/>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23"/>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23"/>
                                        </p:tgtEl>
                                      </p:cBhvr>
                                    </p:animEffect>
                                  </p:childTnLst>
                                </p:cTn>
                              </p:par>
                            </p:childTnLst>
                          </p:cTn>
                        </p:par>
                        <p:par>
                          <p:cTn id="12" fill="hold" nodeType="afterGroup">
                            <p:stCondLst>
                              <p:cond delay="650"/>
                            </p:stCondLst>
                            <p:childTnLst>
                              <p:par>
                                <p:cTn id="13" presetID="41" presetClass="entr" presetSubtype="0" fill="hold" grpId="0" nodeType="afterEffect">
                                  <p:stCondLst>
                                    <p:cond delay="0"/>
                                  </p:stCondLst>
                                  <p:iterate type="lt">
                                    <p:tmPct val="1818"/>
                                  </p:iterate>
                                  <p:childTnLst>
                                    <p:set>
                                      <p:cBhvr>
                                        <p:cTn id="14" dur="1" fill="hold">
                                          <p:stCondLst>
                                            <p:cond delay="0"/>
                                          </p:stCondLst>
                                        </p:cTn>
                                        <p:tgtEl>
                                          <p:spTgt spid="122"/>
                                        </p:tgtEl>
                                        <p:attrNameLst>
                                          <p:attrName>style.visibility</p:attrName>
                                        </p:attrNameLst>
                                      </p:cBhvr>
                                      <p:to>
                                        <p:strVal val="visible"/>
                                      </p:to>
                                    </p:set>
                                    <p:anim calcmode="lin" valueType="num">
                                      <p:cBhvr>
                                        <p:cTn id="15" dur="500" fill="hold"/>
                                        <p:tgtEl>
                                          <p:spTgt spid="122"/>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122"/>
                                        </p:tgtEl>
                                        <p:attrNameLst>
                                          <p:attrName>ppt_y</p:attrName>
                                        </p:attrNameLst>
                                      </p:cBhvr>
                                      <p:tavLst>
                                        <p:tav tm="0">
                                          <p:val>
                                            <p:strVal val="#ppt_y"/>
                                          </p:val>
                                        </p:tav>
                                        <p:tav tm="100000">
                                          <p:val>
                                            <p:strVal val="#ppt_y"/>
                                          </p:val>
                                        </p:tav>
                                      </p:tavLst>
                                    </p:anim>
                                    <p:anim calcmode="lin" valueType="num">
                                      <p:cBhvr>
                                        <p:cTn id="17" dur="500" fill="hold"/>
                                        <p:tgtEl>
                                          <p:spTgt spid="122"/>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122"/>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122"/>
                                        </p:tgtEl>
                                      </p:cBhvr>
                                    </p:animEffect>
                                  </p:childTnLst>
                                </p:cTn>
                              </p:par>
                            </p:childTnLst>
                          </p:cTn>
                        </p:par>
                        <p:par>
                          <p:cTn id="20" fill="hold" nodeType="afterGroup">
                            <p:stCondLst>
                              <p:cond delay="1850"/>
                            </p:stCondLst>
                            <p:childTnLst>
                              <p:par>
                                <p:cTn id="21" presetID="2" presetClass="entr" presetSubtype="4" fill="hold" nodeType="afterEffect">
                                  <p:stCondLst>
                                    <p:cond delay="0"/>
                                  </p:stCondLst>
                                  <p:childTnLst>
                                    <p:set>
                                      <p:cBhvr>
                                        <p:cTn id="22" dur="1" fill="hold">
                                          <p:stCondLst>
                                            <p:cond delay="0"/>
                                          </p:stCondLst>
                                        </p:cTn>
                                        <p:tgtEl>
                                          <p:spTgt spid="149"/>
                                        </p:tgtEl>
                                        <p:attrNameLst>
                                          <p:attrName>style.visibility</p:attrName>
                                        </p:attrNameLst>
                                      </p:cBhvr>
                                      <p:to>
                                        <p:strVal val="visible"/>
                                      </p:to>
                                    </p:set>
                                    <p:anim calcmode="lin" valueType="num">
                                      <p:cBhvr additive="base">
                                        <p:cTn id="23" dur="500" fill="hold"/>
                                        <p:tgtEl>
                                          <p:spTgt spid="149"/>
                                        </p:tgtEl>
                                        <p:attrNameLst>
                                          <p:attrName>ppt_x</p:attrName>
                                        </p:attrNameLst>
                                      </p:cBhvr>
                                      <p:tavLst>
                                        <p:tav tm="0">
                                          <p:val>
                                            <p:strVal val="#ppt_x"/>
                                          </p:val>
                                        </p:tav>
                                        <p:tav tm="100000">
                                          <p:val>
                                            <p:strVal val="#ppt_x"/>
                                          </p:val>
                                        </p:tav>
                                      </p:tavLst>
                                    </p:anim>
                                    <p:anim calcmode="lin" valueType="num">
                                      <p:cBhvr additive="base">
                                        <p:cTn id="24" dur="500" fill="hold"/>
                                        <p:tgtEl>
                                          <p:spTgt spid="149"/>
                                        </p:tgtEl>
                                        <p:attrNameLst>
                                          <p:attrName>ppt_y</p:attrName>
                                        </p:attrNameLst>
                                      </p:cBhvr>
                                      <p:tavLst>
                                        <p:tav tm="0">
                                          <p:val>
                                            <p:strVal val="1+#ppt_h/2"/>
                                          </p:val>
                                        </p:tav>
                                        <p:tav tm="100000">
                                          <p:val>
                                            <p:strVal val="#ppt_y"/>
                                          </p:val>
                                        </p:tav>
                                      </p:tavLst>
                                    </p:anim>
                                  </p:childTnLst>
                                </p:cTn>
                              </p:par>
                            </p:childTnLst>
                          </p:cTn>
                        </p:par>
                        <p:par>
                          <p:cTn id="25" fill="hold" nodeType="afterGroup">
                            <p:stCondLst>
                              <p:cond delay="2350"/>
                            </p:stCondLst>
                            <p:childTnLst>
                              <p:par>
                                <p:cTn id="26" presetID="2" presetClass="entr" presetSubtype="4" fill="hold" nodeType="afterEffect">
                                  <p:stCondLst>
                                    <p:cond delay="0"/>
                                  </p:stCondLst>
                                  <p:childTnLst>
                                    <p:set>
                                      <p:cBhvr>
                                        <p:cTn id="27" dur="1" fill="hold">
                                          <p:stCondLst>
                                            <p:cond delay="0"/>
                                          </p:stCondLst>
                                        </p:cTn>
                                        <p:tgtEl>
                                          <p:spTgt spid="169"/>
                                        </p:tgtEl>
                                        <p:attrNameLst>
                                          <p:attrName>style.visibility</p:attrName>
                                        </p:attrNameLst>
                                      </p:cBhvr>
                                      <p:to>
                                        <p:strVal val="visible"/>
                                      </p:to>
                                    </p:set>
                                    <p:anim calcmode="lin" valueType="num">
                                      <p:cBhvr additive="base">
                                        <p:cTn id="28" dur="500" fill="hold"/>
                                        <p:tgtEl>
                                          <p:spTgt spid="169"/>
                                        </p:tgtEl>
                                        <p:attrNameLst>
                                          <p:attrName>ppt_x</p:attrName>
                                        </p:attrNameLst>
                                      </p:cBhvr>
                                      <p:tavLst>
                                        <p:tav tm="0">
                                          <p:val>
                                            <p:strVal val="#ppt_x"/>
                                          </p:val>
                                        </p:tav>
                                        <p:tav tm="100000">
                                          <p:val>
                                            <p:strVal val="#ppt_x"/>
                                          </p:val>
                                        </p:tav>
                                      </p:tavLst>
                                    </p:anim>
                                    <p:anim calcmode="lin" valueType="num">
                                      <p:cBhvr additive="base">
                                        <p:cTn id="29" dur="500" fill="hold"/>
                                        <p:tgtEl>
                                          <p:spTgt spid="16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 grpId="0"/>
      <p:bldP spid="12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组合 30">
            <a:extLst>
              <a:ext uri="{FF2B5EF4-FFF2-40B4-BE49-F238E27FC236}">
                <a16:creationId xmlns:a16="http://schemas.microsoft.com/office/drawing/2014/main" id="{20815ED4-2F8E-4539-8230-0CAA1E41383B}"/>
              </a:ext>
            </a:extLst>
          </p:cNvPr>
          <p:cNvGrpSpPr>
            <a:grpSpLocks/>
          </p:cNvGrpSpPr>
          <p:nvPr/>
        </p:nvGrpSpPr>
        <p:grpSpPr bwMode="auto">
          <a:xfrm>
            <a:off x="4610100" y="3711575"/>
            <a:ext cx="574675" cy="574675"/>
            <a:chOff x="4759548" y="3927565"/>
            <a:chExt cx="574675" cy="574675"/>
          </a:xfrm>
        </p:grpSpPr>
        <p:sp>
          <p:nvSpPr>
            <p:cNvPr id="32" name="Oval 20">
              <a:extLst>
                <a:ext uri="{FF2B5EF4-FFF2-40B4-BE49-F238E27FC236}">
                  <a16:creationId xmlns:a16="http://schemas.microsoft.com/office/drawing/2014/main" id="{4A4B0DA7-C44D-4905-9269-5D4D1BE7A523}"/>
                </a:ext>
              </a:extLst>
            </p:cNvPr>
            <p:cNvSpPr>
              <a:spLocks noChangeArrowheads="1"/>
            </p:cNvSpPr>
            <p:nvPr/>
          </p:nvSpPr>
          <p:spPr bwMode="auto">
            <a:xfrm>
              <a:off x="4759548" y="3927565"/>
              <a:ext cx="574675" cy="574675"/>
            </a:xfrm>
            <a:prstGeom prst="ellipse">
              <a:avLst/>
            </a:prstGeom>
            <a:solidFill>
              <a:srgbClr val="E6FA6F"/>
            </a:solidFill>
            <a:ln>
              <a:noFill/>
            </a:ln>
            <a:effectLst>
              <a:outerShdw blurRad="50800" dist="76200" dir="2700000" algn="tl" rotWithShape="0">
                <a:prstClr val="black">
                  <a:alpha val="40000"/>
                </a:prstClr>
              </a:outerShdw>
            </a:effectLst>
            <a:extLst/>
          </p:spPr>
          <p:txBody>
            <a:bodyPr/>
            <a:lstStyle/>
            <a:p>
              <a:pPr eaLnBrk="1" fontAlgn="auto" hangingPunct="1">
                <a:spcBef>
                  <a:spcPts val="0"/>
                </a:spcBef>
                <a:spcAft>
                  <a:spcPts val="0"/>
                </a:spcAft>
                <a:defRPr/>
              </a:pPr>
              <a:endParaRPr lang="zh-CN" altLang="en-US">
                <a:solidFill>
                  <a:prstClr val="black"/>
                </a:solidFill>
                <a:latin typeface="+mn-lt"/>
                <a:ea typeface="+mn-ea"/>
                <a:cs typeface="+mn-ea"/>
                <a:sym typeface="+mn-lt"/>
              </a:endParaRPr>
            </a:p>
          </p:txBody>
        </p:sp>
        <p:sp>
          <p:nvSpPr>
            <p:cNvPr id="33" name="Freeform 21">
              <a:extLst>
                <a:ext uri="{FF2B5EF4-FFF2-40B4-BE49-F238E27FC236}">
                  <a16:creationId xmlns:a16="http://schemas.microsoft.com/office/drawing/2014/main" id="{7539913C-73ED-4596-8673-509E47F7D4E1}"/>
                </a:ext>
              </a:extLst>
            </p:cNvPr>
            <p:cNvSpPr>
              <a:spLocks/>
            </p:cNvSpPr>
            <p:nvPr/>
          </p:nvSpPr>
          <p:spPr bwMode="auto">
            <a:xfrm>
              <a:off x="5016723" y="4157753"/>
              <a:ext cx="58738" cy="60325"/>
            </a:xfrm>
            <a:custGeom>
              <a:avLst/>
              <a:gdLst>
                <a:gd name="T0" fmla="*/ 33 w 33"/>
                <a:gd name="T1" fmla="*/ 17 h 34"/>
                <a:gd name="T2" fmla="*/ 17 w 33"/>
                <a:gd name="T3" fmla="*/ 34 h 34"/>
                <a:gd name="T4" fmla="*/ 17 w 33"/>
                <a:gd name="T5" fmla="*/ 34 h 34"/>
                <a:gd name="T6" fmla="*/ 0 w 33"/>
                <a:gd name="T7" fmla="*/ 17 h 34"/>
                <a:gd name="T8" fmla="*/ 0 w 33"/>
                <a:gd name="T9" fmla="*/ 17 h 34"/>
                <a:gd name="T10" fmla="*/ 17 w 33"/>
                <a:gd name="T11" fmla="*/ 0 h 34"/>
                <a:gd name="T12" fmla="*/ 17 w 33"/>
                <a:gd name="T13" fmla="*/ 0 h 34"/>
                <a:gd name="T14" fmla="*/ 33 w 33"/>
                <a:gd name="T15" fmla="*/ 17 h 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 h="34">
                  <a:moveTo>
                    <a:pt x="33" y="17"/>
                  </a:moveTo>
                  <a:cubicBezTo>
                    <a:pt x="33" y="26"/>
                    <a:pt x="26" y="34"/>
                    <a:pt x="17" y="34"/>
                  </a:cubicBezTo>
                  <a:cubicBezTo>
                    <a:pt x="17" y="34"/>
                    <a:pt x="17" y="34"/>
                    <a:pt x="17" y="34"/>
                  </a:cubicBezTo>
                  <a:cubicBezTo>
                    <a:pt x="7" y="34"/>
                    <a:pt x="0" y="26"/>
                    <a:pt x="0" y="17"/>
                  </a:cubicBezTo>
                  <a:cubicBezTo>
                    <a:pt x="0" y="17"/>
                    <a:pt x="0" y="17"/>
                    <a:pt x="0" y="17"/>
                  </a:cubicBezTo>
                  <a:cubicBezTo>
                    <a:pt x="0" y="8"/>
                    <a:pt x="7" y="0"/>
                    <a:pt x="17" y="0"/>
                  </a:cubicBezTo>
                  <a:cubicBezTo>
                    <a:pt x="17" y="0"/>
                    <a:pt x="17" y="0"/>
                    <a:pt x="17" y="0"/>
                  </a:cubicBezTo>
                  <a:cubicBezTo>
                    <a:pt x="26" y="0"/>
                    <a:pt x="33" y="8"/>
                    <a:pt x="33" y="17"/>
                  </a:cubicBezTo>
                  <a:close/>
                </a:path>
              </a:pathLst>
            </a:custGeom>
            <a:solidFill>
              <a:srgbClr val="2C8238"/>
            </a:solidFill>
            <a:ln>
              <a:noFill/>
            </a:ln>
            <a:extLst/>
          </p:spPr>
          <p:txBody>
            <a:bodyPr/>
            <a:lstStyle/>
            <a:p>
              <a:pPr eaLnBrk="1" fontAlgn="auto" hangingPunct="1">
                <a:spcBef>
                  <a:spcPts val="0"/>
                </a:spcBef>
                <a:spcAft>
                  <a:spcPts val="0"/>
                </a:spcAft>
                <a:defRPr/>
              </a:pPr>
              <a:endParaRPr lang="zh-CN" altLang="en-US">
                <a:latin typeface="+mn-lt"/>
                <a:ea typeface="+mn-ea"/>
                <a:cs typeface="+mn-ea"/>
                <a:sym typeface="+mn-lt"/>
              </a:endParaRPr>
            </a:p>
          </p:txBody>
        </p:sp>
        <p:sp>
          <p:nvSpPr>
            <p:cNvPr id="34" name="Freeform 22">
              <a:extLst>
                <a:ext uri="{FF2B5EF4-FFF2-40B4-BE49-F238E27FC236}">
                  <a16:creationId xmlns:a16="http://schemas.microsoft.com/office/drawing/2014/main" id="{F1279B66-2C51-4CFF-9CC8-B5EA4FFF4523}"/>
                </a:ext>
              </a:extLst>
            </p:cNvPr>
            <p:cNvSpPr>
              <a:spLocks/>
            </p:cNvSpPr>
            <p:nvPr/>
          </p:nvSpPr>
          <p:spPr bwMode="auto">
            <a:xfrm>
              <a:off x="5018311" y="4237128"/>
              <a:ext cx="55562" cy="125412"/>
            </a:xfrm>
            <a:custGeom>
              <a:avLst/>
              <a:gdLst>
                <a:gd name="T0" fmla="*/ 31 w 31"/>
                <a:gd name="T1" fmla="*/ 63 h 70"/>
                <a:gd name="T2" fmla="*/ 24 w 31"/>
                <a:gd name="T3" fmla="*/ 70 h 70"/>
                <a:gd name="T4" fmla="*/ 7 w 31"/>
                <a:gd name="T5" fmla="*/ 70 h 70"/>
                <a:gd name="T6" fmla="*/ 0 w 31"/>
                <a:gd name="T7" fmla="*/ 63 h 70"/>
                <a:gd name="T8" fmla="*/ 0 w 31"/>
                <a:gd name="T9" fmla="*/ 7 h 70"/>
                <a:gd name="T10" fmla="*/ 7 w 31"/>
                <a:gd name="T11" fmla="*/ 0 h 70"/>
                <a:gd name="T12" fmla="*/ 24 w 31"/>
                <a:gd name="T13" fmla="*/ 0 h 70"/>
                <a:gd name="T14" fmla="*/ 31 w 31"/>
                <a:gd name="T15" fmla="*/ 7 h 70"/>
                <a:gd name="T16" fmla="*/ 31 w 31"/>
                <a:gd name="T17" fmla="*/ 63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70">
                  <a:moveTo>
                    <a:pt x="31" y="63"/>
                  </a:moveTo>
                  <a:cubicBezTo>
                    <a:pt x="31" y="67"/>
                    <a:pt x="28" y="70"/>
                    <a:pt x="24" y="70"/>
                  </a:cubicBezTo>
                  <a:cubicBezTo>
                    <a:pt x="7" y="70"/>
                    <a:pt x="7" y="70"/>
                    <a:pt x="7" y="70"/>
                  </a:cubicBezTo>
                  <a:cubicBezTo>
                    <a:pt x="3" y="70"/>
                    <a:pt x="0" y="67"/>
                    <a:pt x="0" y="63"/>
                  </a:cubicBezTo>
                  <a:cubicBezTo>
                    <a:pt x="0" y="7"/>
                    <a:pt x="0" y="7"/>
                    <a:pt x="0" y="7"/>
                  </a:cubicBezTo>
                  <a:cubicBezTo>
                    <a:pt x="0" y="3"/>
                    <a:pt x="3" y="0"/>
                    <a:pt x="7" y="0"/>
                  </a:cubicBezTo>
                  <a:cubicBezTo>
                    <a:pt x="24" y="0"/>
                    <a:pt x="24" y="0"/>
                    <a:pt x="24" y="0"/>
                  </a:cubicBezTo>
                  <a:cubicBezTo>
                    <a:pt x="28" y="0"/>
                    <a:pt x="31" y="3"/>
                    <a:pt x="31" y="7"/>
                  </a:cubicBezTo>
                  <a:lnTo>
                    <a:pt x="31" y="63"/>
                  </a:lnTo>
                  <a:close/>
                </a:path>
              </a:pathLst>
            </a:custGeom>
            <a:solidFill>
              <a:srgbClr val="2C8238"/>
            </a:solidFill>
            <a:ln>
              <a:noFill/>
            </a:ln>
            <a:extLst/>
          </p:spPr>
          <p:txBody>
            <a:bodyPr/>
            <a:lstStyle/>
            <a:p>
              <a:pPr eaLnBrk="1" fontAlgn="auto" hangingPunct="1">
                <a:spcBef>
                  <a:spcPts val="0"/>
                </a:spcBef>
                <a:spcAft>
                  <a:spcPts val="0"/>
                </a:spcAft>
                <a:defRPr/>
              </a:pPr>
              <a:endParaRPr lang="zh-CN" altLang="en-US">
                <a:latin typeface="+mn-lt"/>
                <a:ea typeface="+mn-ea"/>
                <a:cs typeface="+mn-ea"/>
                <a:sym typeface="+mn-lt"/>
              </a:endParaRPr>
            </a:p>
          </p:txBody>
        </p:sp>
        <p:sp>
          <p:nvSpPr>
            <p:cNvPr id="35" name="Freeform 23">
              <a:extLst>
                <a:ext uri="{FF2B5EF4-FFF2-40B4-BE49-F238E27FC236}">
                  <a16:creationId xmlns:a16="http://schemas.microsoft.com/office/drawing/2014/main" id="{6CA7FE4C-CAAE-4E3F-9982-8424CDC266A3}"/>
                </a:ext>
              </a:extLst>
            </p:cNvPr>
            <p:cNvSpPr>
              <a:spLocks/>
            </p:cNvSpPr>
            <p:nvPr/>
          </p:nvSpPr>
          <p:spPr bwMode="auto">
            <a:xfrm>
              <a:off x="4969098" y="4110128"/>
              <a:ext cx="153988" cy="112712"/>
            </a:xfrm>
            <a:custGeom>
              <a:avLst/>
              <a:gdLst>
                <a:gd name="T0" fmla="*/ 74 w 85"/>
                <a:gd name="T1" fmla="*/ 61 h 62"/>
                <a:gd name="T2" fmla="*/ 69 w 85"/>
                <a:gd name="T3" fmla="*/ 51 h 62"/>
                <a:gd name="T4" fmla="*/ 69 w 85"/>
                <a:gd name="T5" fmla="*/ 51 h 62"/>
                <a:gd name="T6" fmla="*/ 70 w 85"/>
                <a:gd name="T7" fmla="*/ 43 h 62"/>
                <a:gd name="T8" fmla="*/ 70 w 85"/>
                <a:gd name="T9" fmla="*/ 43 h 62"/>
                <a:gd name="T10" fmla="*/ 43 w 85"/>
                <a:gd name="T11" fmla="*/ 15 h 62"/>
                <a:gd name="T12" fmla="*/ 43 w 85"/>
                <a:gd name="T13" fmla="*/ 15 h 62"/>
                <a:gd name="T14" fmla="*/ 15 w 85"/>
                <a:gd name="T15" fmla="*/ 43 h 62"/>
                <a:gd name="T16" fmla="*/ 15 w 85"/>
                <a:gd name="T17" fmla="*/ 43 h 62"/>
                <a:gd name="T18" fmla="*/ 16 w 85"/>
                <a:gd name="T19" fmla="*/ 51 h 62"/>
                <a:gd name="T20" fmla="*/ 16 w 85"/>
                <a:gd name="T21" fmla="*/ 51 h 62"/>
                <a:gd name="T22" fmla="*/ 12 w 85"/>
                <a:gd name="T23" fmla="*/ 61 h 62"/>
                <a:gd name="T24" fmla="*/ 12 w 85"/>
                <a:gd name="T25" fmla="*/ 61 h 62"/>
                <a:gd name="T26" fmla="*/ 2 w 85"/>
                <a:gd name="T27" fmla="*/ 56 h 62"/>
                <a:gd name="T28" fmla="*/ 2 w 85"/>
                <a:gd name="T29" fmla="*/ 56 h 62"/>
                <a:gd name="T30" fmla="*/ 0 w 85"/>
                <a:gd name="T31" fmla="*/ 43 h 62"/>
                <a:gd name="T32" fmla="*/ 0 w 85"/>
                <a:gd name="T33" fmla="*/ 43 h 62"/>
                <a:gd name="T34" fmla="*/ 43 w 85"/>
                <a:gd name="T35" fmla="*/ 0 h 62"/>
                <a:gd name="T36" fmla="*/ 43 w 85"/>
                <a:gd name="T37" fmla="*/ 0 h 62"/>
                <a:gd name="T38" fmla="*/ 85 w 85"/>
                <a:gd name="T39" fmla="*/ 43 h 62"/>
                <a:gd name="T40" fmla="*/ 85 w 85"/>
                <a:gd name="T41" fmla="*/ 43 h 62"/>
                <a:gd name="T42" fmla="*/ 83 w 85"/>
                <a:gd name="T43" fmla="*/ 56 h 62"/>
                <a:gd name="T44" fmla="*/ 83 w 85"/>
                <a:gd name="T45" fmla="*/ 56 h 62"/>
                <a:gd name="T46" fmla="*/ 76 w 85"/>
                <a:gd name="T47" fmla="*/ 61 h 62"/>
                <a:gd name="T48" fmla="*/ 76 w 85"/>
                <a:gd name="T49" fmla="*/ 61 h 62"/>
                <a:gd name="T50" fmla="*/ 74 w 85"/>
                <a:gd name="T51" fmla="*/ 61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5" h="62">
                  <a:moveTo>
                    <a:pt x="74" y="61"/>
                  </a:moveTo>
                  <a:cubicBezTo>
                    <a:pt x="70" y="59"/>
                    <a:pt x="68" y="55"/>
                    <a:pt x="69" y="51"/>
                  </a:cubicBezTo>
                  <a:cubicBezTo>
                    <a:pt x="69" y="51"/>
                    <a:pt x="69" y="51"/>
                    <a:pt x="69" y="51"/>
                  </a:cubicBezTo>
                  <a:cubicBezTo>
                    <a:pt x="70" y="48"/>
                    <a:pt x="70" y="46"/>
                    <a:pt x="70" y="43"/>
                  </a:cubicBezTo>
                  <a:cubicBezTo>
                    <a:pt x="70" y="43"/>
                    <a:pt x="70" y="43"/>
                    <a:pt x="70" y="43"/>
                  </a:cubicBezTo>
                  <a:cubicBezTo>
                    <a:pt x="70" y="27"/>
                    <a:pt x="58" y="15"/>
                    <a:pt x="43" y="15"/>
                  </a:cubicBezTo>
                  <a:cubicBezTo>
                    <a:pt x="43" y="15"/>
                    <a:pt x="43" y="15"/>
                    <a:pt x="43" y="15"/>
                  </a:cubicBezTo>
                  <a:cubicBezTo>
                    <a:pt x="27" y="15"/>
                    <a:pt x="15" y="27"/>
                    <a:pt x="15" y="43"/>
                  </a:cubicBezTo>
                  <a:cubicBezTo>
                    <a:pt x="15" y="43"/>
                    <a:pt x="15" y="43"/>
                    <a:pt x="15" y="43"/>
                  </a:cubicBezTo>
                  <a:cubicBezTo>
                    <a:pt x="15" y="46"/>
                    <a:pt x="15" y="48"/>
                    <a:pt x="16" y="51"/>
                  </a:cubicBezTo>
                  <a:cubicBezTo>
                    <a:pt x="16" y="51"/>
                    <a:pt x="16" y="51"/>
                    <a:pt x="16" y="51"/>
                  </a:cubicBezTo>
                  <a:cubicBezTo>
                    <a:pt x="17" y="55"/>
                    <a:pt x="15" y="59"/>
                    <a:pt x="12" y="61"/>
                  </a:cubicBezTo>
                  <a:cubicBezTo>
                    <a:pt x="12" y="61"/>
                    <a:pt x="12" y="61"/>
                    <a:pt x="12" y="61"/>
                  </a:cubicBezTo>
                  <a:cubicBezTo>
                    <a:pt x="8" y="62"/>
                    <a:pt x="4" y="60"/>
                    <a:pt x="2" y="56"/>
                  </a:cubicBezTo>
                  <a:cubicBezTo>
                    <a:pt x="2" y="56"/>
                    <a:pt x="2" y="56"/>
                    <a:pt x="2" y="56"/>
                  </a:cubicBezTo>
                  <a:cubicBezTo>
                    <a:pt x="1" y="52"/>
                    <a:pt x="0" y="48"/>
                    <a:pt x="0" y="43"/>
                  </a:cubicBezTo>
                  <a:cubicBezTo>
                    <a:pt x="0" y="43"/>
                    <a:pt x="0" y="43"/>
                    <a:pt x="0" y="43"/>
                  </a:cubicBezTo>
                  <a:cubicBezTo>
                    <a:pt x="0" y="19"/>
                    <a:pt x="19" y="0"/>
                    <a:pt x="43" y="0"/>
                  </a:cubicBezTo>
                  <a:cubicBezTo>
                    <a:pt x="43" y="0"/>
                    <a:pt x="43" y="0"/>
                    <a:pt x="43" y="0"/>
                  </a:cubicBezTo>
                  <a:cubicBezTo>
                    <a:pt x="66" y="0"/>
                    <a:pt x="85" y="19"/>
                    <a:pt x="85" y="43"/>
                  </a:cubicBezTo>
                  <a:cubicBezTo>
                    <a:pt x="85" y="43"/>
                    <a:pt x="85" y="43"/>
                    <a:pt x="85" y="43"/>
                  </a:cubicBezTo>
                  <a:cubicBezTo>
                    <a:pt x="85" y="48"/>
                    <a:pt x="84" y="52"/>
                    <a:pt x="83" y="56"/>
                  </a:cubicBezTo>
                  <a:cubicBezTo>
                    <a:pt x="83" y="56"/>
                    <a:pt x="83" y="56"/>
                    <a:pt x="83" y="56"/>
                  </a:cubicBezTo>
                  <a:cubicBezTo>
                    <a:pt x="82" y="59"/>
                    <a:pt x="79" y="61"/>
                    <a:pt x="76" y="61"/>
                  </a:cubicBezTo>
                  <a:cubicBezTo>
                    <a:pt x="76" y="61"/>
                    <a:pt x="76" y="61"/>
                    <a:pt x="76" y="61"/>
                  </a:cubicBezTo>
                  <a:cubicBezTo>
                    <a:pt x="75" y="61"/>
                    <a:pt x="74" y="61"/>
                    <a:pt x="74" y="61"/>
                  </a:cubicBezTo>
                  <a:close/>
                </a:path>
              </a:pathLst>
            </a:custGeom>
            <a:solidFill>
              <a:schemeClr val="tx1"/>
            </a:solidFill>
            <a:ln>
              <a:noFill/>
            </a:ln>
            <a:extLst/>
          </p:spPr>
          <p:txBody>
            <a:bodyPr/>
            <a:lstStyle/>
            <a:p>
              <a:pPr eaLnBrk="1" fontAlgn="auto" hangingPunct="1">
                <a:spcBef>
                  <a:spcPts val="0"/>
                </a:spcBef>
                <a:spcAft>
                  <a:spcPts val="0"/>
                </a:spcAft>
                <a:defRPr/>
              </a:pPr>
              <a:endParaRPr lang="zh-CN" altLang="en-US">
                <a:latin typeface="+mn-lt"/>
                <a:ea typeface="+mn-ea"/>
                <a:cs typeface="+mn-ea"/>
                <a:sym typeface="+mn-lt"/>
              </a:endParaRPr>
            </a:p>
          </p:txBody>
        </p:sp>
        <p:sp>
          <p:nvSpPr>
            <p:cNvPr id="36" name="Freeform 24">
              <a:extLst>
                <a:ext uri="{FF2B5EF4-FFF2-40B4-BE49-F238E27FC236}">
                  <a16:creationId xmlns:a16="http://schemas.microsoft.com/office/drawing/2014/main" id="{A7E21900-1149-466F-BB1B-7560EB09CA51}"/>
                </a:ext>
              </a:extLst>
            </p:cNvPr>
            <p:cNvSpPr>
              <a:spLocks/>
            </p:cNvSpPr>
            <p:nvPr/>
          </p:nvSpPr>
          <p:spPr bwMode="auto">
            <a:xfrm>
              <a:off x="4926236" y="4067265"/>
              <a:ext cx="241300" cy="214313"/>
            </a:xfrm>
            <a:custGeom>
              <a:avLst/>
              <a:gdLst>
                <a:gd name="T0" fmla="*/ 101 w 134"/>
                <a:gd name="T1" fmla="*/ 116 h 119"/>
                <a:gd name="T2" fmla="*/ 102 w 134"/>
                <a:gd name="T3" fmla="*/ 106 h 119"/>
                <a:gd name="T4" fmla="*/ 102 w 134"/>
                <a:gd name="T5" fmla="*/ 106 h 119"/>
                <a:gd name="T6" fmla="*/ 119 w 134"/>
                <a:gd name="T7" fmla="*/ 67 h 119"/>
                <a:gd name="T8" fmla="*/ 119 w 134"/>
                <a:gd name="T9" fmla="*/ 67 h 119"/>
                <a:gd name="T10" fmla="*/ 67 w 134"/>
                <a:gd name="T11" fmla="*/ 14 h 119"/>
                <a:gd name="T12" fmla="*/ 67 w 134"/>
                <a:gd name="T13" fmla="*/ 14 h 119"/>
                <a:gd name="T14" fmla="*/ 14 w 134"/>
                <a:gd name="T15" fmla="*/ 67 h 119"/>
                <a:gd name="T16" fmla="*/ 14 w 134"/>
                <a:gd name="T17" fmla="*/ 67 h 119"/>
                <a:gd name="T18" fmla="*/ 32 w 134"/>
                <a:gd name="T19" fmla="*/ 106 h 119"/>
                <a:gd name="T20" fmla="*/ 32 w 134"/>
                <a:gd name="T21" fmla="*/ 106 h 119"/>
                <a:gd name="T22" fmla="*/ 32 w 134"/>
                <a:gd name="T23" fmla="*/ 116 h 119"/>
                <a:gd name="T24" fmla="*/ 32 w 134"/>
                <a:gd name="T25" fmla="*/ 116 h 119"/>
                <a:gd name="T26" fmla="*/ 22 w 134"/>
                <a:gd name="T27" fmla="*/ 117 h 119"/>
                <a:gd name="T28" fmla="*/ 22 w 134"/>
                <a:gd name="T29" fmla="*/ 117 h 119"/>
                <a:gd name="T30" fmla="*/ 0 w 134"/>
                <a:gd name="T31" fmla="*/ 67 h 119"/>
                <a:gd name="T32" fmla="*/ 0 w 134"/>
                <a:gd name="T33" fmla="*/ 67 h 119"/>
                <a:gd name="T34" fmla="*/ 67 w 134"/>
                <a:gd name="T35" fmla="*/ 0 h 119"/>
                <a:gd name="T36" fmla="*/ 67 w 134"/>
                <a:gd name="T37" fmla="*/ 0 h 119"/>
                <a:gd name="T38" fmla="*/ 134 w 134"/>
                <a:gd name="T39" fmla="*/ 67 h 119"/>
                <a:gd name="T40" fmla="*/ 134 w 134"/>
                <a:gd name="T41" fmla="*/ 67 h 119"/>
                <a:gd name="T42" fmla="*/ 111 w 134"/>
                <a:gd name="T43" fmla="*/ 117 h 119"/>
                <a:gd name="T44" fmla="*/ 111 w 134"/>
                <a:gd name="T45" fmla="*/ 117 h 119"/>
                <a:gd name="T46" fmla="*/ 106 w 134"/>
                <a:gd name="T47" fmla="*/ 119 h 119"/>
                <a:gd name="T48" fmla="*/ 106 w 134"/>
                <a:gd name="T49" fmla="*/ 119 h 119"/>
                <a:gd name="T50" fmla="*/ 101 w 134"/>
                <a:gd name="T51" fmla="*/ 116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4" h="119">
                  <a:moveTo>
                    <a:pt x="101" y="116"/>
                  </a:moveTo>
                  <a:cubicBezTo>
                    <a:pt x="98" y="113"/>
                    <a:pt x="99" y="109"/>
                    <a:pt x="102" y="106"/>
                  </a:cubicBezTo>
                  <a:cubicBezTo>
                    <a:pt x="102" y="106"/>
                    <a:pt x="102" y="106"/>
                    <a:pt x="102" y="106"/>
                  </a:cubicBezTo>
                  <a:cubicBezTo>
                    <a:pt x="112" y="96"/>
                    <a:pt x="119" y="82"/>
                    <a:pt x="119" y="67"/>
                  </a:cubicBezTo>
                  <a:cubicBezTo>
                    <a:pt x="119" y="67"/>
                    <a:pt x="119" y="67"/>
                    <a:pt x="119" y="67"/>
                  </a:cubicBezTo>
                  <a:cubicBezTo>
                    <a:pt x="119" y="38"/>
                    <a:pt x="96" y="14"/>
                    <a:pt x="67" y="14"/>
                  </a:cubicBezTo>
                  <a:cubicBezTo>
                    <a:pt x="67" y="14"/>
                    <a:pt x="67" y="14"/>
                    <a:pt x="67" y="14"/>
                  </a:cubicBezTo>
                  <a:cubicBezTo>
                    <a:pt x="38" y="14"/>
                    <a:pt x="14" y="38"/>
                    <a:pt x="14" y="67"/>
                  </a:cubicBezTo>
                  <a:cubicBezTo>
                    <a:pt x="14" y="67"/>
                    <a:pt x="14" y="67"/>
                    <a:pt x="14" y="67"/>
                  </a:cubicBezTo>
                  <a:cubicBezTo>
                    <a:pt x="14" y="82"/>
                    <a:pt x="21" y="96"/>
                    <a:pt x="32" y="106"/>
                  </a:cubicBezTo>
                  <a:cubicBezTo>
                    <a:pt x="32" y="106"/>
                    <a:pt x="32" y="106"/>
                    <a:pt x="32" y="106"/>
                  </a:cubicBezTo>
                  <a:cubicBezTo>
                    <a:pt x="35" y="109"/>
                    <a:pt x="35" y="113"/>
                    <a:pt x="32" y="116"/>
                  </a:cubicBezTo>
                  <a:cubicBezTo>
                    <a:pt x="32" y="116"/>
                    <a:pt x="32" y="116"/>
                    <a:pt x="32" y="116"/>
                  </a:cubicBezTo>
                  <a:cubicBezTo>
                    <a:pt x="29" y="119"/>
                    <a:pt x="25" y="119"/>
                    <a:pt x="22" y="117"/>
                  </a:cubicBezTo>
                  <a:cubicBezTo>
                    <a:pt x="22" y="117"/>
                    <a:pt x="22" y="117"/>
                    <a:pt x="22" y="117"/>
                  </a:cubicBezTo>
                  <a:cubicBezTo>
                    <a:pt x="8" y="104"/>
                    <a:pt x="0" y="87"/>
                    <a:pt x="0" y="67"/>
                  </a:cubicBezTo>
                  <a:cubicBezTo>
                    <a:pt x="0" y="67"/>
                    <a:pt x="0" y="67"/>
                    <a:pt x="0" y="67"/>
                  </a:cubicBezTo>
                  <a:cubicBezTo>
                    <a:pt x="0" y="30"/>
                    <a:pt x="30" y="0"/>
                    <a:pt x="67" y="0"/>
                  </a:cubicBezTo>
                  <a:cubicBezTo>
                    <a:pt x="67" y="0"/>
                    <a:pt x="67" y="0"/>
                    <a:pt x="67" y="0"/>
                  </a:cubicBezTo>
                  <a:cubicBezTo>
                    <a:pt x="104" y="0"/>
                    <a:pt x="134" y="30"/>
                    <a:pt x="134" y="67"/>
                  </a:cubicBezTo>
                  <a:cubicBezTo>
                    <a:pt x="134" y="67"/>
                    <a:pt x="134" y="67"/>
                    <a:pt x="134" y="67"/>
                  </a:cubicBezTo>
                  <a:cubicBezTo>
                    <a:pt x="134" y="87"/>
                    <a:pt x="125" y="104"/>
                    <a:pt x="111" y="117"/>
                  </a:cubicBezTo>
                  <a:cubicBezTo>
                    <a:pt x="111" y="117"/>
                    <a:pt x="111" y="117"/>
                    <a:pt x="111" y="117"/>
                  </a:cubicBezTo>
                  <a:cubicBezTo>
                    <a:pt x="110" y="118"/>
                    <a:pt x="108" y="119"/>
                    <a:pt x="106" y="119"/>
                  </a:cubicBezTo>
                  <a:cubicBezTo>
                    <a:pt x="106" y="119"/>
                    <a:pt x="106" y="119"/>
                    <a:pt x="106" y="119"/>
                  </a:cubicBezTo>
                  <a:cubicBezTo>
                    <a:pt x="104" y="119"/>
                    <a:pt x="102" y="118"/>
                    <a:pt x="101" y="116"/>
                  </a:cubicBezTo>
                  <a:close/>
                </a:path>
              </a:pathLst>
            </a:custGeom>
            <a:solidFill>
              <a:srgbClr val="2C8238"/>
            </a:solidFill>
            <a:ln>
              <a:noFill/>
            </a:ln>
            <a:extLst/>
          </p:spPr>
          <p:txBody>
            <a:bodyPr/>
            <a:lstStyle/>
            <a:p>
              <a:pPr eaLnBrk="1" fontAlgn="auto" hangingPunct="1">
                <a:spcBef>
                  <a:spcPts val="0"/>
                </a:spcBef>
                <a:spcAft>
                  <a:spcPts val="0"/>
                </a:spcAft>
                <a:defRPr/>
              </a:pPr>
              <a:endParaRPr lang="zh-CN" altLang="en-US">
                <a:latin typeface="+mn-lt"/>
                <a:ea typeface="+mn-ea"/>
                <a:cs typeface="+mn-ea"/>
                <a:sym typeface="+mn-lt"/>
              </a:endParaRPr>
            </a:p>
          </p:txBody>
        </p:sp>
        <p:sp>
          <p:nvSpPr>
            <p:cNvPr id="37" name="Freeform 25">
              <a:extLst>
                <a:ext uri="{FF2B5EF4-FFF2-40B4-BE49-F238E27FC236}">
                  <a16:creationId xmlns:a16="http://schemas.microsoft.com/office/drawing/2014/main" id="{39EF00DD-7147-4FA0-A1C5-CE07D940E06A}"/>
                </a:ext>
              </a:extLst>
            </p:cNvPr>
            <p:cNvSpPr>
              <a:spLocks/>
            </p:cNvSpPr>
            <p:nvPr/>
          </p:nvSpPr>
          <p:spPr bwMode="auto">
            <a:xfrm>
              <a:off x="4969098" y="4110128"/>
              <a:ext cx="153988" cy="112712"/>
            </a:xfrm>
            <a:custGeom>
              <a:avLst/>
              <a:gdLst>
                <a:gd name="T0" fmla="*/ 74 w 85"/>
                <a:gd name="T1" fmla="*/ 61 h 62"/>
                <a:gd name="T2" fmla="*/ 69 w 85"/>
                <a:gd name="T3" fmla="*/ 51 h 62"/>
                <a:gd name="T4" fmla="*/ 69 w 85"/>
                <a:gd name="T5" fmla="*/ 51 h 62"/>
                <a:gd name="T6" fmla="*/ 70 w 85"/>
                <a:gd name="T7" fmla="*/ 43 h 62"/>
                <a:gd name="T8" fmla="*/ 70 w 85"/>
                <a:gd name="T9" fmla="*/ 43 h 62"/>
                <a:gd name="T10" fmla="*/ 43 w 85"/>
                <a:gd name="T11" fmla="*/ 15 h 62"/>
                <a:gd name="T12" fmla="*/ 43 w 85"/>
                <a:gd name="T13" fmla="*/ 15 h 62"/>
                <a:gd name="T14" fmla="*/ 15 w 85"/>
                <a:gd name="T15" fmla="*/ 43 h 62"/>
                <a:gd name="T16" fmla="*/ 15 w 85"/>
                <a:gd name="T17" fmla="*/ 43 h 62"/>
                <a:gd name="T18" fmla="*/ 16 w 85"/>
                <a:gd name="T19" fmla="*/ 51 h 62"/>
                <a:gd name="T20" fmla="*/ 16 w 85"/>
                <a:gd name="T21" fmla="*/ 51 h 62"/>
                <a:gd name="T22" fmla="*/ 12 w 85"/>
                <a:gd name="T23" fmla="*/ 61 h 62"/>
                <a:gd name="T24" fmla="*/ 12 w 85"/>
                <a:gd name="T25" fmla="*/ 61 h 62"/>
                <a:gd name="T26" fmla="*/ 2 w 85"/>
                <a:gd name="T27" fmla="*/ 56 h 62"/>
                <a:gd name="T28" fmla="*/ 2 w 85"/>
                <a:gd name="T29" fmla="*/ 56 h 62"/>
                <a:gd name="T30" fmla="*/ 0 w 85"/>
                <a:gd name="T31" fmla="*/ 43 h 62"/>
                <a:gd name="T32" fmla="*/ 0 w 85"/>
                <a:gd name="T33" fmla="*/ 43 h 62"/>
                <a:gd name="T34" fmla="*/ 43 w 85"/>
                <a:gd name="T35" fmla="*/ 0 h 62"/>
                <a:gd name="T36" fmla="*/ 43 w 85"/>
                <a:gd name="T37" fmla="*/ 0 h 62"/>
                <a:gd name="T38" fmla="*/ 85 w 85"/>
                <a:gd name="T39" fmla="*/ 43 h 62"/>
                <a:gd name="T40" fmla="*/ 85 w 85"/>
                <a:gd name="T41" fmla="*/ 43 h 62"/>
                <a:gd name="T42" fmla="*/ 83 w 85"/>
                <a:gd name="T43" fmla="*/ 56 h 62"/>
                <a:gd name="T44" fmla="*/ 83 w 85"/>
                <a:gd name="T45" fmla="*/ 56 h 62"/>
                <a:gd name="T46" fmla="*/ 83 w 85"/>
                <a:gd name="T47" fmla="*/ 56 h 62"/>
                <a:gd name="T48" fmla="*/ 76 w 85"/>
                <a:gd name="T49" fmla="*/ 61 h 62"/>
                <a:gd name="T50" fmla="*/ 76 w 85"/>
                <a:gd name="T51" fmla="*/ 61 h 62"/>
                <a:gd name="T52" fmla="*/ 74 w 85"/>
                <a:gd name="T53" fmla="*/ 61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5" h="62">
                  <a:moveTo>
                    <a:pt x="74" y="61"/>
                  </a:moveTo>
                  <a:cubicBezTo>
                    <a:pt x="70" y="59"/>
                    <a:pt x="68" y="55"/>
                    <a:pt x="69" y="51"/>
                  </a:cubicBezTo>
                  <a:cubicBezTo>
                    <a:pt x="69" y="51"/>
                    <a:pt x="69" y="51"/>
                    <a:pt x="69" y="51"/>
                  </a:cubicBezTo>
                  <a:cubicBezTo>
                    <a:pt x="70" y="48"/>
                    <a:pt x="70" y="46"/>
                    <a:pt x="70" y="43"/>
                  </a:cubicBezTo>
                  <a:cubicBezTo>
                    <a:pt x="70" y="43"/>
                    <a:pt x="70" y="43"/>
                    <a:pt x="70" y="43"/>
                  </a:cubicBezTo>
                  <a:cubicBezTo>
                    <a:pt x="70" y="27"/>
                    <a:pt x="58" y="15"/>
                    <a:pt x="43" y="15"/>
                  </a:cubicBezTo>
                  <a:cubicBezTo>
                    <a:pt x="43" y="15"/>
                    <a:pt x="43" y="15"/>
                    <a:pt x="43" y="15"/>
                  </a:cubicBezTo>
                  <a:cubicBezTo>
                    <a:pt x="27" y="15"/>
                    <a:pt x="15" y="27"/>
                    <a:pt x="15" y="43"/>
                  </a:cubicBezTo>
                  <a:cubicBezTo>
                    <a:pt x="15" y="43"/>
                    <a:pt x="15" y="43"/>
                    <a:pt x="15" y="43"/>
                  </a:cubicBezTo>
                  <a:cubicBezTo>
                    <a:pt x="15" y="46"/>
                    <a:pt x="15" y="48"/>
                    <a:pt x="16" y="51"/>
                  </a:cubicBezTo>
                  <a:cubicBezTo>
                    <a:pt x="16" y="51"/>
                    <a:pt x="16" y="51"/>
                    <a:pt x="16" y="51"/>
                  </a:cubicBezTo>
                  <a:cubicBezTo>
                    <a:pt x="17" y="55"/>
                    <a:pt x="15" y="59"/>
                    <a:pt x="12" y="61"/>
                  </a:cubicBezTo>
                  <a:cubicBezTo>
                    <a:pt x="12" y="61"/>
                    <a:pt x="12" y="61"/>
                    <a:pt x="12" y="61"/>
                  </a:cubicBezTo>
                  <a:cubicBezTo>
                    <a:pt x="8" y="62"/>
                    <a:pt x="4" y="60"/>
                    <a:pt x="2" y="56"/>
                  </a:cubicBezTo>
                  <a:cubicBezTo>
                    <a:pt x="2" y="56"/>
                    <a:pt x="2" y="56"/>
                    <a:pt x="2" y="56"/>
                  </a:cubicBezTo>
                  <a:cubicBezTo>
                    <a:pt x="1" y="52"/>
                    <a:pt x="0" y="48"/>
                    <a:pt x="0" y="43"/>
                  </a:cubicBezTo>
                  <a:cubicBezTo>
                    <a:pt x="0" y="43"/>
                    <a:pt x="0" y="43"/>
                    <a:pt x="0" y="43"/>
                  </a:cubicBezTo>
                  <a:cubicBezTo>
                    <a:pt x="0" y="19"/>
                    <a:pt x="19" y="0"/>
                    <a:pt x="43" y="0"/>
                  </a:cubicBezTo>
                  <a:cubicBezTo>
                    <a:pt x="43" y="0"/>
                    <a:pt x="43" y="0"/>
                    <a:pt x="43" y="0"/>
                  </a:cubicBezTo>
                  <a:cubicBezTo>
                    <a:pt x="66" y="0"/>
                    <a:pt x="85" y="19"/>
                    <a:pt x="85" y="43"/>
                  </a:cubicBezTo>
                  <a:cubicBezTo>
                    <a:pt x="85" y="43"/>
                    <a:pt x="85" y="43"/>
                    <a:pt x="85" y="43"/>
                  </a:cubicBezTo>
                  <a:cubicBezTo>
                    <a:pt x="85" y="48"/>
                    <a:pt x="84" y="52"/>
                    <a:pt x="83" y="56"/>
                  </a:cubicBezTo>
                  <a:cubicBezTo>
                    <a:pt x="83" y="56"/>
                    <a:pt x="83" y="56"/>
                    <a:pt x="83" y="56"/>
                  </a:cubicBezTo>
                  <a:cubicBezTo>
                    <a:pt x="83" y="56"/>
                    <a:pt x="83" y="56"/>
                    <a:pt x="83" y="56"/>
                  </a:cubicBezTo>
                  <a:cubicBezTo>
                    <a:pt x="82" y="59"/>
                    <a:pt x="79" y="61"/>
                    <a:pt x="76" y="61"/>
                  </a:cubicBezTo>
                  <a:cubicBezTo>
                    <a:pt x="76" y="61"/>
                    <a:pt x="76" y="61"/>
                    <a:pt x="76" y="61"/>
                  </a:cubicBezTo>
                  <a:cubicBezTo>
                    <a:pt x="75" y="61"/>
                    <a:pt x="74" y="61"/>
                    <a:pt x="74" y="61"/>
                  </a:cubicBezTo>
                  <a:close/>
                </a:path>
              </a:pathLst>
            </a:custGeom>
            <a:solidFill>
              <a:srgbClr val="2C8238"/>
            </a:solidFill>
            <a:ln>
              <a:noFill/>
            </a:ln>
            <a:extLst/>
          </p:spPr>
          <p:txBody>
            <a:bodyPr/>
            <a:lstStyle/>
            <a:p>
              <a:pPr eaLnBrk="1" fontAlgn="auto" hangingPunct="1">
                <a:spcBef>
                  <a:spcPts val="0"/>
                </a:spcBef>
                <a:spcAft>
                  <a:spcPts val="0"/>
                </a:spcAft>
                <a:defRPr/>
              </a:pPr>
              <a:endParaRPr lang="zh-CN" altLang="en-US">
                <a:latin typeface="+mn-lt"/>
                <a:ea typeface="+mn-ea"/>
                <a:cs typeface="+mn-ea"/>
                <a:sym typeface="+mn-lt"/>
              </a:endParaRPr>
            </a:p>
          </p:txBody>
        </p:sp>
      </p:grpSp>
      <p:grpSp>
        <p:nvGrpSpPr>
          <p:cNvPr id="38" name="组合 37">
            <a:extLst>
              <a:ext uri="{FF2B5EF4-FFF2-40B4-BE49-F238E27FC236}">
                <a16:creationId xmlns:a16="http://schemas.microsoft.com/office/drawing/2014/main" id="{FB07ECE5-BB58-4EDE-B020-AC1C7D0F1E69}"/>
              </a:ext>
            </a:extLst>
          </p:cNvPr>
          <p:cNvGrpSpPr>
            <a:grpSpLocks/>
          </p:cNvGrpSpPr>
          <p:nvPr/>
        </p:nvGrpSpPr>
        <p:grpSpPr bwMode="auto">
          <a:xfrm>
            <a:off x="4610100" y="2773363"/>
            <a:ext cx="574675" cy="574675"/>
            <a:chOff x="4758754" y="2990072"/>
            <a:chExt cx="574675" cy="574675"/>
          </a:xfrm>
        </p:grpSpPr>
        <p:sp>
          <p:nvSpPr>
            <p:cNvPr id="39" name="Oval 19">
              <a:extLst>
                <a:ext uri="{FF2B5EF4-FFF2-40B4-BE49-F238E27FC236}">
                  <a16:creationId xmlns:a16="http://schemas.microsoft.com/office/drawing/2014/main" id="{BB23CDBE-432E-4230-B7FA-6BB544492A1F}"/>
                </a:ext>
              </a:extLst>
            </p:cNvPr>
            <p:cNvSpPr>
              <a:spLocks noChangeArrowheads="1"/>
            </p:cNvSpPr>
            <p:nvPr/>
          </p:nvSpPr>
          <p:spPr bwMode="auto">
            <a:xfrm>
              <a:off x="4758754" y="2990072"/>
              <a:ext cx="574675" cy="574675"/>
            </a:xfrm>
            <a:prstGeom prst="ellipse">
              <a:avLst/>
            </a:prstGeom>
            <a:solidFill>
              <a:srgbClr val="2C8238"/>
            </a:solidFill>
            <a:ln>
              <a:noFill/>
            </a:ln>
            <a:effectLst>
              <a:outerShdw blurRad="50800" dist="76200" dir="2700000" algn="tl" rotWithShape="0">
                <a:prstClr val="black">
                  <a:alpha val="40000"/>
                </a:prstClr>
              </a:outerShdw>
            </a:effectLst>
            <a:extLst/>
          </p:spPr>
          <p:txBody>
            <a:bodyPr/>
            <a:lstStyle/>
            <a:p>
              <a:pPr eaLnBrk="1" fontAlgn="auto" hangingPunct="1">
                <a:spcBef>
                  <a:spcPts val="0"/>
                </a:spcBef>
                <a:spcAft>
                  <a:spcPts val="0"/>
                </a:spcAft>
                <a:defRPr/>
              </a:pPr>
              <a:endParaRPr lang="zh-CN" altLang="en-US">
                <a:solidFill>
                  <a:prstClr val="black"/>
                </a:solidFill>
                <a:latin typeface="+mn-lt"/>
                <a:ea typeface="+mn-ea"/>
                <a:cs typeface="+mn-ea"/>
                <a:sym typeface="+mn-lt"/>
              </a:endParaRPr>
            </a:p>
          </p:txBody>
        </p:sp>
        <p:sp>
          <p:nvSpPr>
            <p:cNvPr id="40" name="Freeform 26">
              <a:extLst>
                <a:ext uri="{FF2B5EF4-FFF2-40B4-BE49-F238E27FC236}">
                  <a16:creationId xmlns:a16="http://schemas.microsoft.com/office/drawing/2014/main" id="{2095FC77-4715-4C87-8C80-BA909DCABA0E}"/>
                </a:ext>
              </a:extLst>
            </p:cNvPr>
            <p:cNvSpPr>
              <a:spLocks/>
            </p:cNvSpPr>
            <p:nvPr/>
          </p:nvSpPr>
          <p:spPr bwMode="auto">
            <a:xfrm>
              <a:off x="4938142" y="3177397"/>
              <a:ext cx="215900" cy="200025"/>
            </a:xfrm>
            <a:custGeom>
              <a:avLst/>
              <a:gdLst>
                <a:gd name="T0" fmla="*/ 102 w 120"/>
                <a:gd name="T1" fmla="*/ 0 h 112"/>
                <a:gd name="T2" fmla="*/ 18 w 120"/>
                <a:gd name="T3" fmla="*/ 0 h 112"/>
                <a:gd name="T4" fmla="*/ 0 w 120"/>
                <a:gd name="T5" fmla="*/ 18 h 112"/>
                <a:gd name="T6" fmla="*/ 0 w 120"/>
                <a:gd name="T7" fmla="*/ 66 h 112"/>
                <a:gd name="T8" fmla="*/ 18 w 120"/>
                <a:gd name="T9" fmla="*/ 84 h 112"/>
                <a:gd name="T10" fmla="*/ 21 w 120"/>
                <a:gd name="T11" fmla="*/ 84 h 112"/>
                <a:gd name="T12" fmla="*/ 21 w 120"/>
                <a:gd name="T13" fmla="*/ 112 h 112"/>
                <a:gd name="T14" fmla="*/ 49 w 120"/>
                <a:gd name="T15" fmla="*/ 84 h 112"/>
                <a:gd name="T16" fmla="*/ 102 w 120"/>
                <a:gd name="T17" fmla="*/ 84 h 112"/>
                <a:gd name="T18" fmla="*/ 120 w 120"/>
                <a:gd name="T19" fmla="*/ 66 h 112"/>
                <a:gd name="T20" fmla="*/ 120 w 120"/>
                <a:gd name="T21" fmla="*/ 18 h 112"/>
                <a:gd name="T22" fmla="*/ 102 w 120"/>
                <a:gd name="T23" fmla="*/ 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0" h="112">
                  <a:moveTo>
                    <a:pt x="102" y="0"/>
                  </a:moveTo>
                  <a:cubicBezTo>
                    <a:pt x="18" y="0"/>
                    <a:pt x="18" y="0"/>
                    <a:pt x="18" y="0"/>
                  </a:cubicBezTo>
                  <a:cubicBezTo>
                    <a:pt x="8" y="0"/>
                    <a:pt x="0" y="8"/>
                    <a:pt x="0" y="18"/>
                  </a:cubicBezTo>
                  <a:cubicBezTo>
                    <a:pt x="0" y="66"/>
                    <a:pt x="0" y="66"/>
                    <a:pt x="0" y="66"/>
                  </a:cubicBezTo>
                  <a:cubicBezTo>
                    <a:pt x="0" y="76"/>
                    <a:pt x="8" y="84"/>
                    <a:pt x="18" y="84"/>
                  </a:cubicBezTo>
                  <a:cubicBezTo>
                    <a:pt x="21" y="84"/>
                    <a:pt x="21" y="84"/>
                    <a:pt x="21" y="84"/>
                  </a:cubicBezTo>
                  <a:cubicBezTo>
                    <a:pt x="21" y="112"/>
                    <a:pt x="21" y="112"/>
                    <a:pt x="21" y="112"/>
                  </a:cubicBezTo>
                  <a:cubicBezTo>
                    <a:pt x="49" y="84"/>
                    <a:pt x="49" y="84"/>
                    <a:pt x="49" y="84"/>
                  </a:cubicBezTo>
                  <a:cubicBezTo>
                    <a:pt x="102" y="84"/>
                    <a:pt x="102" y="84"/>
                    <a:pt x="102" y="84"/>
                  </a:cubicBezTo>
                  <a:cubicBezTo>
                    <a:pt x="112" y="84"/>
                    <a:pt x="120" y="76"/>
                    <a:pt x="120" y="66"/>
                  </a:cubicBezTo>
                  <a:cubicBezTo>
                    <a:pt x="120" y="18"/>
                    <a:pt x="120" y="18"/>
                    <a:pt x="120" y="18"/>
                  </a:cubicBezTo>
                  <a:cubicBezTo>
                    <a:pt x="120" y="8"/>
                    <a:pt x="112" y="0"/>
                    <a:pt x="102" y="0"/>
                  </a:cubicBezTo>
                  <a:close/>
                </a:path>
              </a:pathLst>
            </a:custGeom>
            <a:solidFill>
              <a:srgbClr val="E6FA6F"/>
            </a:solidFill>
            <a:ln>
              <a:noFill/>
            </a:ln>
            <a:effectLst>
              <a:outerShdw blurRad="50800" dist="76200" dir="2700000" algn="tl" rotWithShape="0">
                <a:prstClr val="black">
                  <a:alpha val="40000"/>
                </a:prstClr>
              </a:outerShdw>
            </a:effectLst>
            <a:extLst/>
          </p:spPr>
          <p:txBody>
            <a:bodyPr/>
            <a:lstStyle/>
            <a:p>
              <a:pPr eaLnBrk="1" fontAlgn="auto" hangingPunct="1">
                <a:spcBef>
                  <a:spcPts val="0"/>
                </a:spcBef>
                <a:spcAft>
                  <a:spcPts val="0"/>
                </a:spcAft>
                <a:defRPr/>
              </a:pPr>
              <a:endParaRPr lang="zh-CN" altLang="en-US">
                <a:solidFill>
                  <a:prstClr val="black"/>
                </a:solidFill>
                <a:latin typeface="+mn-lt"/>
                <a:ea typeface="+mn-ea"/>
                <a:cs typeface="+mn-ea"/>
                <a:sym typeface="+mn-lt"/>
              </a:endParaRPr>
            </a:p>
          </p:txBody>
        </p:sp>
      </p:grpSp>
      <p:grpSp>
        <p:nvGrpSpPr>
          <p:cNvPr id="41" name="组合 40">
            <a:extLst>
              <a:ext uri="{FF2B5EF4-FFF2-40B4-BE49-F238E27FC236}">
                <a16:creationId xmlns:a16="http://schemas.microsoft.com/office/drawing/2014/main" id="{4EE13C61-E3F9-464A-89C4-0C16A842E2DB}"/>
              </a:ext>
            </a:extLst>
          </p:cNvPr>
          <p:cNvGrpSpPr>
            <a:grpSpLocks/>
          </p:cNvGrpSpPr>
          <p:nvPr/>
        </p:nvGrpSpPr>
        <p:grpSpPr bwMode="auto">
          <a:xfrm>
            <a:off x="4610100" y="973138"/>
            <a:ext cx="574675" cy="574675"/>
            <a:chOff x="4759548" y="1157908"/>
            <a:chExt cx="574675" cy="574675"/>
          </a:xfrm>
        </p:grpSpPr>
        <p:sp>
          <p:nvSpPr>
            <p:cNvPr id="42" name="Oval 17">
              <a:extLst>
                <a:ext uri="{FF2B5EF4-FFF2-40B4-BE49-F238E27FC236}">
                  <a16:creationId xmlns:a16="http://schemas.microsoft.com/office/drawing/2014/main" id="{FD411820-0AE8-422E-A33E-B867135793B6}"/>
                </a:ext>
              </a:extLst>
            </p:cNvPr>
            <p:cNvSpPr>
              <a:spLocks noChangeArrowheads="1"/>
            </p:cNvSpPr>
            <p:nvPr/>
          </p:nvSpPr>
          <p:spPr bwMode="auto">
            <a:xfrm>
              <a:off x="4759548" y="1157908"/>
              <a:ext cx="574675" cy="574675"/>
            </a:xfrm>
            <a:prstGeom prst="ellipse">
              <a:avLst/>
            </a:prstGeom>
            <a:solidFill>
              <a:srgbClr val="E6FA6F"/>
            </a:solidFill>
            <a:ln>
              <a:noFill/>
            </a:ln>
            <a:effectLst>
              <a:outerShdw blurRad="50800" dist="76200" dir="2700000" algn="tl" rotWithShape="0">
                <a:prstClr val="black">
                  <a:alpha val="40000"/>
                </a:prstClr>
              </a:outerShdw>
            </a:effectLst>
            <a:extLst/>
          </p:spPr>
          <p:txBody>
            <a:bodyPr/>
            <a:lstStyle/>
            <a:p>
              <a:pPr eaLnBrk="1" fontAlgn="auto" hangingPunct="1">
                <a:spcBef>
                  <a:spcPts val="0"/>
                </a:spcBef>
                <a:spcAft>
                  <a:spcPts val="0"/>
                </a:spcAft>
                <a:defRPr/>
              </a:pPr>
              <a:endParaRPr lang="zh-CN" altLang="en-US">
                <a:solidFill>
                  <a:prstClr val="black"/>
                </a:solidFill>
                <a:latin typeface="+mn-lt"/>
                <a:ea typeface="+mn-ea"/>
                <a:cs typeface="+mn-ea"/>
                <a:sym typeface="+mn-lt"/>
              </a:endParaRPr>
            </a:p>
          </p:txBody>
        </p:sp>
        <p:sp>
          <p:nvSpPr>
            <p:cNvPr id="43" name="Freeform 27">
              <a:extLst>
                <a:ext uri="{FF2B5EF4-FFF2-40B4-BE49-F238E27FC236}">
                  <a16:creationId xmlns:a16="http://schemas.microsoft.com/office/drawing/2014/main" id="{E7DC4C0C-1DC2-4EBB-9E4D-82A5C980299B}"/>
                </a:ext>
              </a:extLst>
            </p:cNvPr>
            <p:cNvSpPr>
              <a:spLocks noEditPoints="1"/>
            </p:cNvSpPr>
            <p:nvPr/>
          </p:nvSpPr>
          <p:spPr bwMode="auto">
            <a:xfrm>
              <a:off x="4938936" y="1337295"/>
              <a:ext cx="215900" cy="215900"/>
            </a:xfrm>
            <a:custGeom>
              <a:avLst/>
              <a:gdLst>
                <a:gd name="T0" fmla="*/ 7 w 120"/>
                <a:gd name="T1" fmla="*/ 0 h 120"/>
                <a:gd name="T2" fmla="*/ 0 w 120"/>
                <a:gd name="T3" fmla="*/ 7 h 120"/>
                <a:gd name="T4" fmla="*/ 0 w 120"/>
                <a:gd name="T5" fmla="*/ 113 h 120"/>
                <a:gd name="T6" fmla="*/ 7 w 120"/>
                <a:gd name="T7" fmla="*/ 120 h 120"/>
                <a:gd name="T8" fmla="*/ 113 w 120"/>
                <a:gd name="T9" fmla="*/ 120 h 120"/>
                <a:gd name="T10" fmla="*/ 120 w 120"/>
                <a:gd name="T11" fmla="*/ 113 h 120"/>
                <a:gd name="T12" fmla="*/ 120 w 120"/>
                <a:gd name="T13" fmla="*/ 7 h 120"/>
                <a:gd name="T14" fmla="*/ 113 w 120"/>
                <a:gd name="T15" fmla="*/ 0 h 120"/>
                <a:gd name="T16" fmla="*/ 7 w 120"/>
                <a:gd name="T17" fmla="*/ 0 h 120"/>
                <a:gd name="T18" fmla="*/ 51 w 120"/>
                <a:gd name="T19" fmla="*/ 88 h 120"/>
                <a:gd name="T20" fmla="*/ 41 w 120"/>
                <a:gd name="T21" fmla="*/ 88 h 120"/>
                <a:gd name="T22" fmla="*/ 24 w 120"/>
                <a:gd name="T23" fmla="*/ 72 h 120"/>
                <a:gd name="T24" fmla="*/ 24 w 120"/>
                <a:gd name="T25" fmla="*/ 62 h 120"/>
                <a:gd name="T26" fmla="*/ 25 w 120"/>
                <a:gd name="T27" fmla="*/ 60 h 120"/>
                <a:gd name="T28" fmla="*/ 36 w 120"/>
                <a:gd name="T29" fmla="*/ 60 h 120"/>
                <a:gd name="T30" fmla="*/ 41 w 120"/>
                <a:gd name="T31" fmla="*/ 65 h 120"/>
                <a:gd name="T32" fmla="*/ 51 w 120"/>
                <a:gd name="T33" fmla="*/ 65 h 120"/>
                <a:gd name="T34" fmla="*/ 85 w 120"/>
                <a:gd name="T35" fmla="*/ 31 h 120"/>
                <a:gd name="T36" fmla="*/ 95 w 120"/>
                <a:gd name="T37" fmla="*/ 31 h 120"/>
                <a:gd name="T38" fmla="*/ 96 w 120"/>
                <a:gd name="T39" fmla="*/ 33 h 120"/>
                <a:gd name="T40" fmla="*/ 96 w 120"/>
                <a:gd name="T41" fmla="*/ 43 h 120"/>
                <a:gd name="T42" fmla="*/ 51 w 120"/>
                <a:gd name="T43" fmla="*/ 8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0" h="120">
                  <a:moveTo>
                    <a:pt x="7" y="0"/>
                  </a:moveTo>
                  <a:cubicBezTo>
                    <a:pt x="3" y="0"/>
                    <a:pt x="0" y="3"/>
                    <a:pt x="0" y="7"/>
                  </a:cubicBezTo>
                  <a:cubicBezTo>
                    <a:pt x="0" y="113"/>
                    <a:pt x="0" y="113"/>
                    <a:pt x="0" y="113"/>
                  </a:cubicBezTo>
                  <a:cubicBezTo>
                    <a:pt x="0" y="117"/>
                    <a:pt x="3" y="120"/>
                    <a:pt x="7" y="120"/>
                  </a:cubicBezTo>
                  <a:cubicBezTo>
                    <a:pt x="113" y="120"/>
                    <a:pt x="113" y="120"/>
                    <a:pt x="113" y="120"/>
                  </a:cubicBezTo>
                  <a:cubicBezTo>
                    <a:pt x="117" y="120"/>
                    <a:pt x="120" y="117"/>
                    <a:pt x="120" y="113"/>
                  </a:cubicBezTo>
                  <a:cubicBezTo>
                    <a:pt x="120" y="7"/>
                    <a:pt x="120" y="7"/>
                    <a:pt x="120" y="7"/>
                  </a:cubicBezTo>
                  <a:cubicBezTo>
                    <a:pt x="120" y="3"/>
                    <a:pt x="117" y="0"/>
                    <a:pt x="113" y="0"/>
                  </a:cubicBezTo>
                  <a:lnTo>
                    <a:pt x="7" y="0"/>
                  </a:lnTo>
                  <a:close/>
                  <a:moveTo>
                    <a:pt x="51" y="88"/>
                  </a:moveTo>
                  <a:cubicBezTo>
                    <a:pt x="48" y="91"/>
                    <a:pt x="43" y="91"/>
                    <a:pt x="41" y="88"/>
                  </a:cubicBezTo>
                  <a:cubicBezTo>
                    <a:pt x="24" y="72"/>
                    <a:pt x="24" y="72"/>
                    <a:pt x="24" y="72"/>
                  </a:cubicBezTo>
                  <a:cubicBezTo>
                    <a:pt x="21" y="69"/>
                    <a:pt x="21" y="64"/>
                    <a:pt x="24" y="62"/>
                  </a:cubicBezTo>
                  <a:cubicBezTo>
                    <a:pt x="25" y="60"/>
                    <a:pt x="25" y="60"/>
                    <a:pt x="25" y="60"/>
                  </a:cubicBezTo>
                  <a:cubicBezTo>
                    <a:pt x="28" y="58"/>
                    <a:pt x="33" y="58"/>
                    <a:pt x="36" y="60"/>
                  </a:cubicBezTo>
                  <a:cubicBezTo>
                    <a:pt x="41" y="65"/>
                    <a:pt x="41" y="65"/>
                    <a:pt x="41" y="65"/>
                  </a:cubicBezTo>
                  <a:cubicBezTo>
                    <a:pt x="43" y="68"/>
                    <a:pt x="48" y="68"/>
                    <a:pt x="51" y="65"/>
                  </a:cubicBezTo>
                  <a:cubicBezTo>
                    <a:pt x="85" y="31"/>
                    <a:pt x="85" y="31"/>
                    <a:pt x="85" y="31"/>
                  </a:cubicBezTo>
                  <a:cubicBezTo>
                    <a:pt x="87" y="29"/>
                    <a:pt x="92" y="29"/>
                    <a:pt x="95" y="31"/>
                  </a:cubicBezTo>
                  <a:cubicBezTo>
                    <a:pt x="96" y="33"/>
                    <a:pt x="96" y="33"/>
                    <a:pt x="96" y="33"/>
                  </a:cubicBezTo>
                  <a:cubicBezTo>
                    <a:pt x="99" y="35"/>
                    <a:pt x="99" y="40"/>
                    <a:pt x="96" y="43"/>
                  </a:cubicBezTo>
                  <a:lnTo>
                    <a:pt x="51" y="88"/>
                  </a:lnTo>
                  <a:close/>
                </a:path>
              </a:pathLst>
            </a:custGeom>
            <a:solidFill>
              <a:srgbClr val="2C8238"/>
            </a:solidFill>
            <a:ln>
              <a:noFill/>
            </a:ln>
            <a:extLst/>
          </p:spPr>
          <p:txBody>
            <a:bodyPr/>
            <a:lstStyle/>
            <a:p>
              <a:pPr eaLnBrk="1" fontAlgn="auto" hangingPunct="1">
                <a:spcBef>
                  <a:spcPts val="0"/>
                </a:spcBef>
                <a:spcAft>
                  <a:spcPts val="0"/>
                </a:spcAft>
                <a:defRPr/>
              </a:pPr>
              <a:endParaRPr lang="zh-CN" altLang="en-US">
                <a:latin typeface="+mn-lt"/>
                <a:ea typeface="+mn-ea"/>
                <a:cs typeface="+mn-ea"/>
                <a:sym typeface="+mn-lt"/>
              </a:endParaRPr>
            </a:p>
          </p:txBody>
        </p:sp>
      </p:grpSp>
      <p:grpSp>
        <p:nvGrpSpPr>
          <p:cNvPr id="44" name="组合 43">
            <a:extLst>
              <a:ext uri="{FF2B5EF4-FFF2-40B4-BE49-F238E27FC236}">
                <a16:creationId xmlns:a16="http://schemas.microsoft.com/office/drawing/2014/main" id="{CC6899A0-232E-4473-B572-BF583D97B79F}"/>
              </a:ext>
            </a:extLst>
          </p:cNvPr>
          <p:cNvGrpSpPr>
            <a:grpSpLocks/>
          </p:cNvGrpSpPr>
          <p:nvPr/>
        </p:nvGrpSpPr>
        <p:grpSpPr bwMode="auto">
          <a:xfrm>
            <a:off x="4610100" y="1838325"/>
            <a:ext cx="573088" cy="574675"/>
            <a:chOff x="4759548" y="2053968"/>
            <a:chExt cx="573087" cy="574675"/>
          </a:xfrm>
        </p:grpSpPr>
        <p:sp>
          <p:nvSpPr>
            <p:cNvPr id="45" name="Oval 18">
              <a:extLst>
                <a:ext uri="{FF2B5EF4-FFF2-40B4-BE49-F238E27FC236}">
                  <a16:creationId xmlns:a16="http://schemas.microsoft.com/office/drawing/2014/main" id="{D48AFD3F-CA04-4A54-A21C-26984D2DF929}"/>
                </a:ext>
              </a:extLst>
            </p:cNvPr>
            <p:cNvSpPr>
              <a:spLocks noChangeArrowheads="1"/>
            </p:cNvSpPr>
            <p:nvPr/>
          </p:nvSpPr>
          <p:spPr bwMode="auto">
            <a:xfrm>
              <a:off x="4759548" y="2053968"/>
              <a:ext cx="573087" cy="574675"/>
            </a:xfrm>
            <a:prstGeom prst="ellipse">
              <a:avLst/>
            </a:prstGeom>
            <a:solidFill>
              <a:srgbClr val="E6FA6F"/>
            </a:solidFill>
            <a:ln>
              <a:noFill/>
            </a:ln>
            <a:effectLst>
              <a:outerShdw blurRad="50800" dist="76200" dir="2700000" algn="tl" rotWithShape="0">
                <a:prstClr val="black">
                  <a:alpha val="40000"/>
                </a:prstClr>
              </a:outerShdw>
            </a:effectLst>
            <a:extLst/>
          </p:spPr>
          <p:txBody>
            <a:bodyPr/>
            <a:lstStyle/>
            <a:p>
              <a:pPr eaLnBrk="1" fontAlgn="auto" hangingPunct="1">
                <a:spcBef>
                  <a:spcPts val="0"/>
                </a:spcBef>
                <a:spcAft>
                  <a:spcPts val="0"/>
                </a:spcAft>
                <a:defRPr/>
              </a:pPr>
              <a:endParaRPr lang="zh-CN" altLang="en-US">
                <a:solidFill>
                  <a:prstClr val="black"/>
                </a:solidFill>
                <a:latin typeface="+mn-lt"/>
                <a:ea typeface="+mn-ea"/>
                <a:cs typeface="+mn-ea"/>
                <a:sym typeface="+mn-lt"/>
              </a:endParaRPr>
            </a:p>
          </p:txBody>
        </p:sp>
        <p:sp>
          <p:nvSpPr>
            <p:cNvPr id="46" name="Freeform 28">
              <a:extLst>
                <a:ext uri="{FF2B5EF4-FFF2-40B4-BE49-F238E27FC236}">
                  <a16:creationId xmlns:a16="http://schemas.microsoft.com/office/drawing/2014/main" id="{F95D381D-BD08-41DD-819C-295CBE5E48BD}"/>
                </a:ext>
              </a:extLst>
            </p:cNvPr>
            <p:cNvSpPr>
              <a:spLocks noEditPoints="1"/>
            </p:cNvSpPr>
            <p:nvPr/>
          </p:nvSpPr>
          <p:spPr bwMode="auto">
            <a:xfrm>
              <a:off x="4938936" y="2233356"/>
              <a:ext cx="214312" cy="215900"/>
            </a:xfrm>
            <a:custGeom>
              <a:avLst/>
              <a:gdLst>
                <a:gd name="T0" fmla="*/ 8 w 120"/>
                <a:gd name="T1" fmla="*/ 0 h 120"/>
                <a:gd name="T2" fmla="*/ 0 w 120"/>
                <a:gd name="T3" fmla="*/ 8 h 120"/>
                <a:gd name="T4" fmla="*/ 0 w 120"/>
                <a:gd name="T5" fmla="*/ 112 h 120"/>
                <a:gd name="T6" fmla="*/ 8 w 120"/>
                <a:gd name="T7" fmla="*/ 120 h 120"/>
                <a:gd name="T8" fmla="*/ 112 w 120"/>
                <a:gd name="T9" fmla="*/ 120 h 120"/>
                <a:gd name="T10" fmla="*/ 120 w 120"/>
                <a:gd name="T11" fmla="*/ 112 h 120"/>
                <a:gd name="T12" fmla="*/ 120 w 120"/>
                <a:gd name="T13" fmla="*/ 8 h 120"/>
                <a:gd name="T14" fmla="*/ 112 w 120"/>
                <a:gd name="T15" fmla="*/ 0 h 120"/>
                <a:gd name="T16" fmla="*/ 8 w 120"/>
                <a:gd name="T17" fmla="*/ 0 h 120"/>
                <a:gd name="T18" fmla="*/ 91 w 120"/>
                <a:gd name="T19" fmla="*/ 75 h 120"/>
                <a:gd name="T20" fmla="*/ 91 w 120"/>
                <a:gd name="T21" fmla="*/ 86 h 120"/>
                <a:gd name="T22" fmla="*/ 86 w 120"/>
                <a:gd name="T23" fmla="*/ 91 h 120"/>
                <a:gd name="T24" fmla="*/ 75 w 120"/>
                <a:gd name="T25" fmla="*/ 91 h 120"/>
                <a:gd name="T26" fmla="*/ 65 w 120"/>
                <a:gd name="T27" fmla="*/ 81 h 120"/>
                <a:gd name="T28" fmla="*/ 54 w 120"/>
                <a:gd name="T29" fmla="*/ 81 h 120"/>
                <a:gd name="T30" fmla="*/ 45 w 120"/>
                <a:gd name="T31" fmla="*/ 91 h 120"/>
                <a:gd name="T32" fmla="*/ 34 w 120"/>
                <a:gd name="T33" fmla="*/ 91 h 120"/>
                <a:gd name="T34" fmla="*/ 29 w 120"/>
                <a:gd name="T35" fmla="*/ 86 h 120"/>
                <a:gd name="T36" fmla="*/ 29 w 120"/>
                <a:gd name="T37" fmla="*/ 75 h 120"/>
                <a:gd name="T38" fmla="*/ 39 w 120"/>
                <a:gd name="T39" fmla="*/ 66 h 120"/>
                <a:gd name="T40" fmla="*/ 39 w 120"/>
                <a:gd name="T41" fmla="*/ 55 h 120"/>
                <a:gd name="T42" fmla="*/ 29 w 120"/>
                <a:gd name="T43" fmla="*/ 45 h 120"/>
                <a:gd name="T44" fmla="*/ 29 w 120"/>
                <a:gd name="T45" fmla="*/ 34 h 120"/>
                <a:gd name="T46" fmla="*/ 34 w 120"/>
                <a:gd name="T47" fmla="*/ 29 h 120"/>
                <a:gd name="T48" fmla="*/ 45 w 120"/>
                <a:gd name="T49" fmla="*/ 29 h 120"/>
                <a:gd name="T50" fmla="*/ 54 w 120"/>
                <a:gd name="T51" fmla="*/ 39 h 120"/>
                <a:gd name="T52" fmla="*/ 65 w 120"/>
                <a:gd name="T53" fmla="*/ 39 h 120"/>
                <a:gd name="T54" fmla="*/ 75 w 120"/>
                <a:gd name="T55" fmla="*/ 29 h 120"/>
                <a:gd name="T56" fmla="*/ 86 w 120"/>
                <a:gd name="T57" fmla="*/ 29 h 120"/>
                <a:gd name="T58" fmla="*/ 91 w 120"/>
                <a:gd name="T59" fmla="*/ 34 h 120"/>
                <a:gd name="T60" fmla="*/ 91 w 120"/>
                <a:gd name="T61" fmla="*/ 45 h 120"/>
                <a:gd name="T62" fmla="*/ 81 w 120"/>
                <a:gd name="T63" fmla="*/ 55 h 120"/>
                <a:gd name="T64" fmla="*/ 81 w 120"/>
                <a:gd name="T65" fmla="*/ 66 h 120"/>
                <a:gd name="T66" fmla="*/ 91 w 120"/>
                <a:gd name="T67" fmla="*/ 75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20" h="120">
                  <a:moveTo>
                    <a:pt x="8" y="0"/>
                  </a:moveTo>
                  <a:cubicBezTo>
                    <a:pt x="3" y="0"/>
                    <a:pt x="0" y="4"/>
                    <a:pt x="0" y="8"/>
                  </a:cubicBezTo>
                  <a:cubicBezTo>
                    <a:pt x="0" y="112"/>
                    <a:pt x="0" y="112"/>
                    <a:pt x="0" y="112"/>
                  </a:cubicBezTo>
                  <a:cubicBezTo>
                    <a:pt x="0" y="117"/>
                    <a:pt x="3" y="120"/>
                    <a:pt x="8" y="120"/>
                  </a:cubicBezTo>
                  <a:cubicBezTo>
                    <a:pt x="112" y="120"/>
                    <a:pt x="112" y="120"/>
                    <a:pt x="112" y="120"/>
                  </a:cubicBezTo>
                  <a:cubicBezTo>
                    <a:pt x="116" y="120"/>
                    <a:pt x="120" y="117"/>
                    <a:pt x="120" y="112"/>
                  </a:cubicBezTo>
                  <a:cubicBezTo>
                    <a:pt x="120" y="8"/>
                    <a:pt x="120" y="8"/>
                    <a:pt x="120" y="8"/>
                  </a:cubicBezTo>
                  <a:cubicBezTo>
                    <a:pt x="120" y="4"/>
                    <a:pt x="116" y="0"/>
                    <a:pt x="112" y="0"/>
                  </a:cubicBezTo>
                  <a:lnTo>
                    <a:pt x="8" y="0"/>
                  </a:lnTo>
                  <a:close/>
                  <a:moveTo>
                    <a:pt x="91" y="75"/>
                  </a:moveTo>
                  <a:cubicBezTo>
                    <a:pt x="94" y="78"/>
                    <a:pt x="94" y="83"/>
                    <a:pt x="91" y="86"/>
                  </a:cubicBezTo>
                  <a:cubicBezTo>
                    <a:pt x="86" y="91"/>
                    <a:pt x="86" y="91"/>
                    <a:pt x="86" y="91"/>
                  </a:cubicBezTo>
                  <a:cubicBezTo>
                    <a:pt x="83" y="94"/>
                    <a:pt x="78" y="94"/>
                    <a:pt x="75" y="91"/>
                  </a:cubicBezTo>
                  <a:cubicBezTo>
                    <a:pt x="65" y="81"/>
                    <a:pt x="65" y="81"/>
                    <a:pt x="65" y="81"/>
                  </a:cubicBezTo>
                  <a:cubicBezTo>
                    <a:pt x="62" y="78"/>
                    <a:pt x="57" y="78"/>
                    <a:pt x="54" y="81"/>
                  </a:cubicBezTo>
                  <a:cubicBezTo>
                    <a:pt x="45" y="91"/>
                    <a:pt x="45" y="91"/>
                    <a:pt x="45" y="91"/>
                  </a:cubicBezTo>
                  <a:cubicBezTo>
                    <a:pt x="42" y="94"/>
                    <a:pt x="37" y="94"/>
                    <a:pt x="34" y="91"/>
                  </a:cubicBezTo>
                  <a:cubicBezTo>
                    <a:pt x="29" y="86"/>
                    <a:pt x="29" y="86"/>
                    <a:pt x="29" y="86"/>
                  </a:cubicBezTo>
                  <a:cubicBezTo>
                    <a:pt x="26" y="83"/>
                    <a:pt x="26" y="78"/>
                    <a:pt x="29" y="75"/>
                  </a:cubicBezTo>
                  <a:cubicBezTo>
                    <a:pt x="39" y="66"/>
                    <a:pt x="39" y="66"/>
                    <a:pt x="39" y="66"/>
                  </a:cubicBezTo>
                  <a:cubicBezTo>
                    <a:pt x="42" y="63"/>
                    <a:pt x="42" y="58"/>
                    <a:pt x="39" y="55"/>
                  </a:cubicBezTo>
                  <a:cubicBezTo>
                    <a:pt x="29" y="45"/>
                    <a:pt x="29" y="45"/>
                    <a:pt x="29" y="45"/>
                  </a:cubicBezTo>
                  <a:cubicBezTo>
                    <a:pt x="26" y="42"/>
                    <a:pt x="26" y="37"/>
                    <a:pt x="29" y="34"/>
                  </a:cubicBezTo>
                  <a:cubicBezTo>
                    <a:pt x="34" y="29"/>
                    <a:pt x="34" y="29"/>
                    <a:pt x="34" y="29"/>
                  </a:cubicBezTo>
                  <a:cubicBezTo>
                    <a:pt x="37" y="26"/>
                    <a:pt x="42" y="26"/>
                    <a:pt x="45" y="29"/>
                  </a:cubicBezTo>
                  <a:cubicBezTo>
                    <a:pt x="54" y="39"/>
                    <a:pt x="54" y="39"/>
                    <a:pt x="54" y="39"/>
                  </a:cubicBezTo>
                  <a:cubicBezTo>
                    <a:pt x="57" y="42"/>
                    <a:pt x="62" y="42"/>
                    <a:pt x="65" y="39"/>
                  </a:cubicBezTo>
                  <a:cubicBezTo>
                    <a:pt x="75" y="29"/>
                    <a:pt x="75" y="29"/>
                    <a:pt x="75" y="29"/>
                  </a:cubicBezTo>
                  <a:cubicBezTo>
                    <a:pt x="78" y="26"/>
                    <a:pt x="83" y="26"/>
                    <a:pt x="86" y="29"/>
                  </a:cubicBezTo>
                  <a:cubicBezTo>
                    <a:pt x="91" y="34"/>
                    <a:pt x="91" y="34"/>
                    <a:pt x="91" y="34"/>
                  </a:cubicBezTo>
                  <a:cubicBezTo>
                    <a:pt x="94" y="37"/>
                    <a:pt x="94" y="42"/>
                    <a:pt x="91" y="45"/>
                  </a:cubicBezTo>
                  <a:cubicBezTo>
                    <a:pt x="81" y="55"/>
                    <a:pt x="81" y="55"/>
                    <a:pt x="81" y="55"/>
                  </a:cubicBezTo>
                  <a:cubicBezTo>
                    <a:pt x="78" y="58"/>
                    <a:pt x="78" y="63"/>
                    <a:pt x="81" y="66"/>
                  </a:cubicBezTo>
                  <a:lnTo>
                    <a:pt x="91" y="75"/>
                  </a:lnTo>
                  <a:close/>
                </a:path>
              </a:pathLst>
            </a:custGeom>
            <a:solidFill>
              <a:srgbClr val="2C8238"/>
            </a:solidFill>
            <a:ln>
              <a:noFill/>
            </a:ln>
            <a:extLst/>
          </p:spPr>
          <p:txBody>
            <a:bodyPr/>
            <a:lstStyle/>
            <a:p>
              <a:pPr eaLnBrk="1" fontAlgn="auto" hangingPunct="1">
                <a:spcBef>
                  <a:spcPts val="0"/>
                </a:spcBef>
                <a:spcAft>
                  <a:spcPts val="0"/>
                </a:spcAft>
                <a:defRPr/>
              </a:pPr>
              <a:endParaRPr lang="zh-CN" altLang="en-US">
                <a:latin typeface="+mn-lt"/>
                <a:ea typeface="+mn-ea"/>
                <a:cs typeface="+mn-ea"/>
                <a:sym typeface="+mn-lt"/>
              </a:endParaRPr>
            </a:p>
          </p:txBody>
        </p:sp>
      </p:grpSp>
      <p:grpSp>
        <p:nvGrpSpPr>
          <p:cNvPr id="47" name="组合 46">
            <a:extLst>
              <a:ext uri="{FF2B5EF4-FFF2-40B4-BE49-F238E27FC236}">
                <a16:creationId xmlns:a16="http://schemas.microsoft.com/office/drawing/2014/main" id="{677E7238-7041-4442-9B68-3A8E23CA2FAB}"/>
              </a:ext>
            </a:extLst>
          </p:cNvPr>
          <p:cNvGrpSpPr>
            <a:grpSpLocks/>
          </p:cNvGrpSpPr>
          <p:nvPr/>
        </p:nvGrpSpPr>
        <p:grpSpPr bwMode="auto">
          <a:xfrm>
            <a:off x="827088" y="842963"/>
            <a:ext cx="3028950" cy="3644900"/>
            <a:chOff x="976322" y="1001356"/>
            <a:chExt cx="3028950" cy="3644900"/>
          </a:xfrm>
        </p:grpSpPr>
        <p:sp>
          <p:nvSpPr>
            <p:cNvPr id="48" name="Freeform 5">
              <a:extLst>
                <a:ext uri="{FF2B5EF4-FFF2-40B4-BE49-F238E27FC236}">
                  <a16:creationId xmlns:a16="http://schemas.microsoft.com/office/drawing/2014/main" id="{10C446DC-801B-4805-92D1-A030B73731B9}"/>
                </a:ext>
              </a:extLst>
            </p:cNvPr>
            <p:cNvSpPr>
              <a:spLocks/>
            </p:cNvSpPr>
            <p:nvPr/>
          </p:nvSpPr>
          <p:spPr bwMode="auto">
            <a:xfrm>
              <a:off x="976322" y="1976081"/>
              <a:ext cx="1100137" cy="736600"/>
            </a:xfrm>
            <a:custGeom>
              <a:avLst/>
              <a:gdLst>
                <a:gd name="T0" fmla="*/ 599 w 613"/>
                <a:gd name="T1" fmla="*/ 181 h 411"/>
                <a:gd name="T2" fmla="*/ 437 w 613"/>
                <a:gd name="T3" fmla="*/ 24 h 411"/>
                <a:gd name="T4" fmla="*/ 376 w 613"/>
                <a:gd name="T5" fmla="*/ 0 h 411"/>
                <a:gd name="T6" fmla="*/ 35 w 613"/>
                <a:gd name="T7" fmla="*/ 0 h 411"/>
                <a:gd name="T8" fmla="*/ 0 w 613"/>
                <a:gd name="T9" fmla="*/ 35 h 411"/>
                <a:gd name="T10" fmla="*/ 0 w 613"/>
                <a:gd name="T11" fmla="*/ 376 h 411"/>
                <a:gd name="T12" fmla="*/ 35 w 613"/>
                <a:gd name="T13" fmla="*/ 411 h 411"/>
                <a:gd name="T14" fmla="*/ 376 w 613"/>
                <a:gd name="T15" fmla="*/ 411 h 411"/>
                <a:gd name="T16" fmla="*/ 437 w 613"/>
                <a:gd name="T17" fmla="*/ 387 h 411"/>
                <a:gd name="T18" fmla="*/ 599 w 613"/>
                <a:gd name="T19" fmla="*/ 230 h 411"/>
                <a:gd name="T20" fmla="*/ 599 w 613"/>
                <a:gd name="T21" fmla="*/ 181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3" h="411">
                  <a:moveTo>
                    <a:pt x="599" y="181"/>
                  </a:moveTo>
                  <a:cubicBezTo>
                    <a:pt x="437" y="24"/>
                    <a:pt x="437" y="24"/>
                    <a:pt x="437" y="24"/>
                  </a:cubicBezTo>
                  <a:cubicBezTo>
                    <a:pt x="423" y="11"/>
                    <a:pt x="396" y="0"/>
                    <a:pt x="376" y="0"/>
                  </a:cubicBezTo>
                  <a:cubicBezTo>
                    <a:pt x="35" y="0"/>
                    <a:pt x="35" y="0"/>
                    <a:pt x="35" y="0"/>
                  </a:cubicBezTo>
                  <a:cubicBezTo>
                    <a:pt x="16" y="0"/>
                    <a:pt x="0" y="15"/>
                    <a:pt x="0" y="35"/>
                  </a:cubicBezTo>
                  <a:cubicBezTo>
                    <a:pt x="0" y="376"/>
                    <a:pt x="0" y="376"/>
                    <a:pt x="0" y="376"/>
                  </a:cubicBezTo>
                  <a:cubicBezTo>
                    <a:pt x="0" y="395"/>
                    <a:pt x="16" y="411"/>
                    <a:pt x="35" y="411"/>
                  </a:cubicBezTo>
                  <a:cubicBezTo>
                    <a:pt x="376" y="411"/>
                    <a:pt x="376" y="411"/>
                    <a:pt x="376" y="411"/>
                  </a:cubicBezTo>
                  <a:cubicBezTo>
                    <a:pt x="396" y="411"/>
                    <a:pt x="423" y="400"/>
                    <a:pt x="437" y="387"/>
                  </a:cubicBezTo>
                  <a:cubicBezTo>
                    <a:pt x="599" y="230"/>
                    <a:pt x="599" y="230"/>
                    <a:pt x="599" y="230"/>
                  </a:cubicBezTo>
                  <a:cubicBezTo>
                    <a:pt x="613" y="216"/>
                    <a:pt x="613" y="194"/>
                    <a:pt x="599" y="181"/>
                  </a:cubicBezTo>
                  <a:close/>
                </a:path>
              </a:pathLst>
            </a:custGeom>
            <a:solidFill>
              <a:srgbClr val="E6FA6F"/>
            </a:solidFill>
            <a:ln>
              <a:noFill/>
            </a:ln>
            <a:effectLst>
              <a:outerShdw blurRad="50800" dist="76200" dir="2700000" algn="tl" rotWithShape="0">
                <a:prstClr val="black">
                  <a:alpha val="40000"/>
                </a:prstClr>
              </a:outerShdw>
            </a:effectLst>
          </p:spPr>
          <p:txBody>
            <a:bodyPr/>
            <a:lstStyle/>
            <a:p>
              <a:pPr eaLnBrk="1" fontAlgn="auto" hangingPunct="1">
                <a:spcBef>
                  <a:spcPts val="0"/>
                </a:spcBef>
                <a:spcAft>
                  <a:spcPts val="0"/>
                </a:spcAft>
                <a:defRPr/>
              </a:pPr>
              <a:endParaRPr lang="zh-CN" altLang="en-US">
                <a:solidFill>
                  <a:prstClr val="black"/>
                </a:solidFill>
                <a:latin typeface="+mn-lt"/>
                <a:ea typeface="+mn-ea"/>
                <a:cs typeface="+mn-ea"/>
                <a:sym typeface="+mn-lt"/>
              </a:endParaRPr>
            </a:p>
          </p:txBody>
        </p:sp>
        <p:sp>
          <p:nvSpPr>
            <p:cNvPr id="49" name="Freeform 6">
              <a:extLst>
                <a:ext uri="{FF2B5EF4-FFF2-40B4-BE49-F238E27FC236}">
                  <a16:creationId xmlns:a16="http://schemas.microsoft.com/office/drawing/2014/main" id="{DE41C737-4845-42B3-8E31-BEA66EA65B7C}"/>
                </a:ext>
              </a:extLst>
            </p:cNvPr>
            <p:cNvSpPr>
              <a:spLocks noEditPoints="1"/>
            </p:cNvSpPr>
            <p:nvPr/>
          </p:nvSpPr>
          <p:spPr bwMode="auto">
            <a:xfrm>
              <a:off x="1868497" y="1001356"/>
              <a:ext cx="1446212" cy="3644900"/>
            </a:xfrm>
            <a:custGeom>
              <a:avLst/>
              <a:gdLst>
                <a:gd name="T0" fmla="*/ 445 w 806"/>
                <a:gd name="T1" fmla="*/ 2013 h 2031"/>
                <a:gd name="T2" fmla="*/ 398 w 806"/>
                <a:gd name="T3" fmla="*/ 2031 h 2031"/>
                <a:gd name="T4" fmla="*/ 349 w 806"/>
                <a:gd name="T5" fmla="*/ 2028 h 2031"/>
                <a:gd name="T6" fmla="*/ 542 w 806"/>
                <a:gd name="T7" fmla="*/ 2006 h 2031"/>
                <a:gd name="T8" fmla="*/ 218 w 806"/>
                <a:gd name="T9" fmla="*/ 1968 h 2031"/>
                <a:gd name="T10" fmla="*/ 579 w 806"/>
                <a:gd name="T11" fmla="*/ 1972 h 2031"/>
                <a:gd name="T12" fmla="*/ 587 w 806"/>
                <a:gd name="T13" fmla="*/ 1987 h 2031"/>
                <a:gd name="T14" fmla="*/ 178 w 806"/>
                <a:gd name="T15" fmla="*/ 1943 h 2031"/>
                <a:gd name="T16" fmla="*/ 690 w 806"/>
                <a:gd name="T17" fmla="*/ 1887 h 2031"/>
                <a:gd name="T18" fmla="*/ 67 w 806"/>
                <a:gd name="T19" fmla="*/ 1851 h 2031"/>
                <a:gd name="T20" fmla="*/ 97 w 806"/>
                <a:gd name="T21" fmla="*/ 1890 h 2031"/>
                <a:gd name="T22" fmla="*/ 744 w 806"/>
                <a:gd name="T23" fmla="*/ 1810 h 2031"/>
                <a:gd name="T24" fmla="*/ 23 w 806"/>
                <a:gd name="T25" fmla="*/ 1764 h 2031"/>
                <a:gd name="T26" fmla="*/ 43 w 806"/>
                <a:gd name="T27" fmla="*/ 1809 h 2031"/>
                <a:gd name="T28" fmla="*/ 778 w 806"/>
                <a:gd name="T29" fmla="*/ 1722 h 2031"/>
                <a:gd name="T30" fmla="*/ 2 w 806"/>
                <a:gd name="T31" fmla="*/ 1669 h 2031"/>
                <a:gd name="T32" fmla="*/ 2 w 806"/>
                <a:gd name="T33" fmla="*/ 1669 h 2031"/>
                <a:gd name="T34" fmla="*/ 806 w 806"/>
                <a:gd name="T35" fmla="*/ 1629 h 2031"/>
                <a:gd name="T36" fmla="*/ 4 w 806"/>
                <a:gd name="T37" fmla="*/ 1571 h 2031"/>
                <a:gd name="T38" fmla="*/ 0 w 806"/>
                <a:gd name="T39" fmla="*/ 1620 h 2031"/>
                <a:gd name="T40" fmla="*/ 787 w 806"/>
                <a:gd name="T41" fmla="*/ 1582 h 2031"/>
                <a:gd name="T42" fmla="*/ 44 w 806"/>
                <a:gd name="T43" fmla="*/ 1483 h 2031"/>
                <a:gd name="T44" fmla="*/ 760 w 806"/>
                <a:gd name="T45" fmla="*/ 1441 h 2031"/>
                <a:gd name="T46" fmla="*/ 50 w 806"/>
                <a:gd name="T47" fmla="*/ 1432 h 2031"/>
                <a:gd name="T48" fmla="*/ 64 w 806"/>
                <a:gd name="T49" fmla="*/ 1440 h 2031"/>
                <a:gd name="T50" fmla="*/ 735 w 806"/>
                <a:gd name="T51" fmla="*/ 1399 h 2031"/>
                <a:gd name="T52" fmla="*/ 108 w 806"/>
                <a:gd name="T53" fmla="*/ 1353 h 2031"/>
                <a:gd name="T54" fmla="*/ 119 w 806"/>
                <a:gd name="T55" fmla="*/ 1364 h 2031"/>
                <a:gd name="T56" fmla="*/ 615 w 806"/>
                <a:gd name="T57" fmla="*/ 1252 h 2031"/>
                <a:gd name="T58" fmla="*/ 670 w 806"/>
                <a:gd name="T59" fmla="*/ 1326 h 2031"/>
                <a:gd name="T60" fmla="*/ 191 w 806"/>
                <a:gd name="T61" fmla="*/ 1247 h 2031"/>
                <a:gd name="T62" fmla="*/ 631 w 806"/>
                <a:gd name="T63" fmla="*/ 1156 h 2031"/>
                <a:gd name="T64" fmla="*/ 191 w 806"/>
                <a:gd name="T65" fmla="*/ 1151 h 2031"/>
                <a:gd name="T66" fmla="*/ 631 w 806"/>
                <a:gd name="T67" fmla="*/ 1060 h 2031"/>
                <a:gd name="T68" fmla="*/ 191 w 806"/>
                <a:gd name="T69" fmla="*/ 1055 h 2031"/>
                <a:gd name="T70" fmla="*/ 631 w 806"/>
                <a:gd name="T71" fmla="*/ 964 h 2031"/>
                <a:gd name="T72" fmla="*/ 191 w 806"/>
                <a:gd name="T73" fmla="*/ 959 h 2031"/>
                <a:gd name="T74" fmla="*/ 631 w 806"/>
                <a:gd name="T75" fmla="*/ 868 h 2031"/>
                <a:gd name="T76" fmla="*/ 191 w 806"/>
                <a:gd name="T77" fmla="*/ 863 h 2031"/>
                <a:gd name="T78" fmla="*/ 631 w 806"/>
                <a:gd name="T79" fmla="*/ 772 h 2031"/>
                <a:gd name="T80" fmla="*/ 191 w 806"/>
                <a:gd name="T81" fmla="*/ 767 h 2031"/>
                <a:gd name="T82" fmla="*/ 631 w 806"/>
                <a:gd name="T83" fmla="*/ 676 h 2031"/>
                <a:gd name="T84" fmla="*/ 191 w 806"/>
                <a:gd name="T85" fmla="*/ 671 h 2031"/>
                <a:gd name="T86" fmla="*/ 631 w 806"/>
                <a:gd name="T87" fmla="*/ 580 h 2031"/>
                <a:gd name="T88" fmla="*/ 191 w 806"/>
                <a:gd name="T89" fmla="*/ 575 h 2031"/>
                <a:gd name="T90" fmla="*/ 631 w 806"/>
                <a:gd name="T91" fmla="*/ 484 h 2031"/>
                <a:gd name="T92" fmla="*/ 191 w 806"/>
                <a:gd name="T93" fmla="*/ 479 h 2031"/>
                <a:gd name="T94" fmla="*/ 631 w 806"/>
                <a:gd name="T95" fmla="*/ 388 h 2031"/>
                <a:gd name="T96" fmla="*/ 191 w 806"/>
                <a:gd name="T97" fmla="*/ 383 h 2031"/>
                <a:gd name="T98" fmla="*/ 631 w 806"/>
                <a:gd name="T99" fmla="*/ 292 h 2031"/>
                <a:gd name="T100" fmla="*/ 191 w 806"/>
                <a:gd name="T101" fmla="*/ 287 h 2031"/>
                <a:gd name="T102" fmla="*/ 613 w 806"/>
                <a:gd name="T103" fmla="*/ 197 h 2031"/>
                <a:gd name="T104" fmla="*/ 631 w 806"/>
                <a:gd name="T105" fmla="*/ 244 h 2031"/>
                <a:gd name="T106" fmla="*/ 178 w 806"/>
                <a:gd name="T107" fmla="*/ 190 h 2031"/>
                <a:gd name="T108" fmla="*/ 175 w 806"/>
                <a:gd name="T109" fmla="*/ 239 h 2031"/>
                <a:gd name="T110" fmla="*/ 601 w 806"/>
                <a:gd name="T111" fmla="*/ 153 h 2031"/>
                <a:gd name="T112" fmla="*/ 215 w 806"/>
                <a:gd name="T113" fmla="*/ 98 h 2031"/>
                <a:gd name="T114" fmla="*/ 515 w 806"/>
                <a:gd name="T115" fmla="*/ 47 h 2031"/>
                <a:gd name="T116" fmla="*/ 515 w 806"/>
                <a:gd name="T117" fmla="*/ 47 h 2031"/>
                <a:gd name="T118" fmla="*/ 258 w 806"/>
                <a:gd name="T119" fmla="*/ 72 h 2031"/>
                <a:gd name="T120" fmla="*/ 479 w 806"/>
                <a:gd name="T121" fmla="*/ 12 h 2031"/>
                <a:gd name="T122" fmla="*/ 332 w 806"/>
                <a:gd name="T123" fmla="*/ 10 h 2031"/>
                <a:gd name="T124" fmla="*/ 337 w 806"/>
                <a:gd name="T125" fmla="*/ 26 h 2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06" h="2031">
                  <a:moveTo>
                    <a:pt x="398" y="2031"/>
                  </a:moveTo>
                  <a:cubicBezTo>
                    <a:pt x="398" y="2015"/>
                    <a:pt x="398" y="2015"/>
                    <a:pt x="398" y="2015"/>
                  </a:cubicBezTo>
                  <a:cubicBezTo>
                    <a:pt x="400" y="2015"/>
                    <a:pt x="401" y="2015"/>
                    <a:pt x="403" y="2015"/>
                  </a:cubicBezTo>
                  <a:cubicBezTo>
                    <a:pt x="403" y="2015"/>
                    <a:pt x="403" y="2015"/>
                    <a:pt x="403" y="2015"/>
                  </a:cubicBezTo>
                  <a:cubicBezTo>
                    <a:pt x="417" y="2015"/>
                    <a:pt x="431" y="2014"/>
                    <a:pt x="445" y="2013"/>
                  </a:cubicBezTo>
                  <a:cubicBezTo>
                    <a:pt x="445" y="2013"/>
                    <a:pt x="445" y="2013"/>
                    <a:pt x="445" y="2013"/>
                  </a:cubicBezTo>
                  <a:cubicBezTo>
                    <a:pt x="447" y="2029"/>
                    <a:pt x="447" y="2029"/>
                    <a:pt x="447" y="2029"/>
                  </a:cubicBezTo>
                  <a:cubicBezTo>
                    <a:pt x="432" y="2030"/>
                    <a:pt x="418" y="2031"/>
                    <a:pt x="403" y="2031"/>
                  </a:cubicBezTo>
                  <a:cubicBezTo>
                    <a:pt x="403" y="2031"/>
                    <a:pt x="403" y="2031"/>
                    <a:pt x="403" y="2031"/>
                  </a:cubicBezTo>
                  <a:cubicBezTo>
                    <a:pt x="401" y="2031"/>
                    <a:pt x="400" y="2031"/>
                    <a:pt x="398" y="2031"/>
                  </a:cubicBezTo>
                  <a:close/>
                  <a:moveTo>
                    <a:pt x="301" y="2018"/>
                  </a:moveTo>
                  <a:cubicBezTo>
                    <a:pt x="305" y="2003"/>
                    <a:pt x="305" y="2003"/>
                    <a:pt x="305" y="2003"/>
                  </a:cubicBezTo>
                  <a:cubicBezTo>
                    <a:pt x="320" y="2007"/>
                    <a:pt x="336" y="2010"/>
                    <a:pt x="351" y="2012"/>
                  </a:cubicBezTo>
                  <a:cubicBezTo>
                    <a:pt x="351" y="2012"/>
                    <a:pt x="351" y="2012"/>
                    <a:pt x="351" y="2012"/>
                  </a:cubicBezTo>
                  <a:cubicBezTo>
                    <a:pt x="349" y="2028"/>
                    <a:pt x="349" y="2028"/>
                    <a:pt x="349" y="2028"/>
                  </a:cubicBezTo>
                  <a:cubicBezTo>
                    <a:pt x="333" y="2025"/>
                    <a:pt x="317" y="2022"/>
                    <a:pt x="301" y="2018"/>
                  </a:cubicBezTo>
                  <a:close/>
                  <a:moveTo>
                    <a:pt x="491" y="2005"/>
                  </a:moveTo>
                  <a:cubicBezTo>
                    <a:pt x="507" y="2001"/>
                    <a:pt x="522" y="1997"/>
                    <a:pt x="536" y="1991"/>
                  </a:cubicBezTo>
                  <a:cubicBezTo>
                    <a:pt x="536" y="1991"/>
                    <a:pt x="536" y="1991"/>
                    <a:pt x="536" y="1991"/>
                  </a:cubicBezTo>
                  <a:cubicBezTo>
                    <a:pt x="542" y="2006"/>
                    <a:pt x="542" y="2006"/>
                    <a:pt x="542" y="2006"/>
                  </a:cubicBezTo>
                  <a:cubicBezTo>
                    <a:pt x="527" y="2012"/>
                    <a:pt x="511" y="2017"/>
                    <a:pt x="495" y="2020"/>
                  </a:cubicBezTo>
                  <a:cubicBezTo>
                    <a:pt x="495" y="2020"/>
                    <a:pt x="495" y="2020"/>
                    <a:pt x="495" y="2020"/>
                  </a:cubicBezTo>
                  <a:cubicBezTo>
                    <a:pt x="491" y="2005"/>
                    <a:pt x="491" y="2005"/>
                    <a:pt x="491" y="2005"/>
                  </a:cubicBezTo>
                  <a:close/>
                  <a:moveTo>
                    <a:pt x="210" y="1982"/>
                  </a:moveTo>
                  <a:cubicBezTo>
                    <a:pt x="218" y="1968"/>
                    <a:pt x="218" y="1968"/>
                    <a:pt x="218" y="1968"/>
                  </a:cubicBezTo>
                  <a:cubicBezTo>
                    <a:pt x="232" y="1976"/>
                    <a:pt x="246" y="1982"/>
                    <a:pt x="261" y="1988"/>
                  </a:cubicBezTo>
                  <a:cubicBezTo>
                    <a:pt x="261" y="1988"/>
                    <a:pt x="261" y="1988"/>
                    <a:pt x="261" y="1988"/>
                  </a:cubicBezTo>
                  <a:cubicBezTo>
                    <a:pt x="255" y="2003"/>
                    <a:pt x="255" y="2003"/>
                    <a:pt x="255" y="2003"/>
                  </a:cubicBezTo>
                  <a:cubicBezTo>
                    <a:pt x="239" y="1997"/>
                    <a:pt x="225" y="1990"/>
                    <a:pt x="210" y="1982"/>
                  </a:cubicBezTo>
                  <a:close/>
                  <a:moveTo>
                    <a:pt x="579" y="1972"/>
                  </a:moveTo>
                  <a:cubicBezTo>
                    <a:pt x="593" y="1965"/>
                    <a:pt x="607" y="1957"/>
                    <a:pt x="620" y="1948"/>
                  </a:cubicBezTo>
                  <a:cubicBezTo>
                    <a:pt x="620" y="1948"/>
                    <a:pt x="620" y="1948"/>
                    <a:pt x="620" y="1948"/>
                  </a:cubicBezTo>
                  <a:cubicBezTo>
                    <a:pt x="629" y="1962"/>
                    <a:pt x="629" y="1962"/>
                    <a:pt x="629" y="1962"/>
                  </a:cubicBezTo>
                  <a:cubicBezTo>
                    <a:pt x="615" y="1971"/>
                    <a:pt x="601" y="1979"/>
                    <a:pt x="587" y="1987"/>
                  </a:cubicBezTo>
                  <a:cubicBezTo>
                    <a:pt x="587" y="1987"/>
                    <a:pt x="587" y="1987"/>
                    <a:pt x="587" y="1987"/>
                  </a:cubicBezTo>
                  <a:cubicBezTo>
                    <a:pt x="579" y="1972"/>
                    <a:pt x="579" y="1972"/>
                    <a:pt x="579" y="1972"/>
                  </a:cubicBezTo>
                  <a:close/>
                  <a:moveTo>
                    <a:pt x="131" y="1925"/>
                  </a:moveTo>
                  <a:cubicBezTo>
                    <a:pt x="142" y="1913"/>
                    <a:pt x="142" y="1913"/>
                    <a:pt x="142" y="1913"/>
                  </a:cubicBezTo>
                  <a:cubicBezTo>
                    <a:pt x="153" y="1924"/>
                    <a:pt x="165" y="1934"/>
                    <a:pt x="178" y="1943"/>
                  </a:cubicBezTo>
                  <a:cubicBezTo>
                    <a:pt x="178" y="1943"/>
                    <a:pt x="178" y="1943"/>
                    <a:pt x="178" y="1943"/>
                  </a:cubicBezTo>
                  <a:cubicBezTo>
                    <a:pt x="169" y="1956"/>
                    <a:pt x="169" y="1956"/>
                    <a:pt x="169" y="1956"/>
                  </a:cubicBezTo>
                  <a:cubicBezTo>
                    <a:pt x="156" y="1947"/>
                    <a:pt x="143" y="1936"/>
                    <a:pt x="131" y="1925"/>
                  </a:cubicBezTo>
                  <a:close/>
                  <a:moveTo>
                    <a:pt x="657" y="1920"/>
                  </a:moveTo>
                  <a:cubicBezTo>
                    <a:pt x="669" y="1909"/>
                    <a:pt x="680" y="1898"/>
                    <a:pt x="690" y="1887"/>
                  </a:cubicBezTo>
                  <a:cubicBezTo>
                    <a:pt x="690" y="1887"/>
                    <a:pt x="690" y="1887"/>
                    <a:pt x="690" y="1887"/>
                  </a:cubicBezTo>
                  <a:cubicBezTo>
                    <a:pt x="702" y="1897"/>
                    <a:pt x="702" y="1897"/>
                    <a:pt x="702" y="1897"/>
                  </a:cubicBezTo>
                  <a:cubicBezTo>
                    <a:pt x="691" y="1910"/>
                    <a:pt x="680" y="1921"/>
                    <a:pt x="668" y="1932"/>
                  </a:cubicBezTo>
                  <a:cubicBezTo>
                    <a:pt x="668" y="1932"/>
                    <a:pt x="668" y="1932"/>
                    <a:pt x="668" y="1932"/>
                  </a:cubicBezTo>
                  <a:cubicBezTo>
                    <a:pt x="657" y="1920"/>
                    <a:pt x="657" y="1920"/>
                    <a:pt x="657" y="1920"/>
                  </a:cubicBezTo>
                  <a:close/>
                  <a:moveTo>
                    <a:pt x="67" y="1851"/>
                  </a:moveTo>
                  <a:cubicBezTo>
                    <a:pt x="67" y="1851"/>
                    <a:pt x="67" y="1851"/>
                    <a:pt x="67" y="1851"/>
                  </a:cubicBezTo>
                  <a:cubicBezTo>
                    <a:pt x="81" y="1842"/>
                    <a:pt x="81" y="1842"/>
                    <a:pt x="81" y="1842"/>
                  </a:cubicBezTo>
                  <a:cubicBezTo>
                    <a:pt x="89" y="1855"/>
                    <a:pt x="99" y="1868"/>
                    <a:pt x="109" y="1880"/>
                  </a:cubicBezTo>
                  <a:cubicBezTo>
                    <a:pt x="109" y="1880"/>
                    <a:pt x="109" y="1880"/>
                    <a:pt x="109" y="1880"/>
                  </a:cubicBezTo>
                  <a:cubicBezTo>
                    <a:pt x="97" y="1890"/>
                    <a:pt x="97" y="1890"/>
                    <a:pt x="97" y="1890"/>
                  </a:cubicBezTo>
                  <a:cubicBezTo>
                    <a:pt x="86" y="1878"/>
                    <a:pt x="76" y="1865"/>
                    <a:pt x="67" y="1851"/>
                  </a:cubicBezTo>
                  <a:close/>
                  <a:moveTo>
                    <a:pt x="733" y="1859"/>
                  </a:moveTo>
                  <a:cubicBezTo>
                    <a:pt x="720" y="1850"/>
                    <a:pt x="720" y="1850"/>
                    <a:pt x="720" y="1850"/>
                  </a:cubicBezTo>
                  <a:cubicBezTo>
                    <a:pt x="729" y="1837"/>
                    <a:pt x="737" y="1824"/>
                    <a:pt x="744" y="1810"/>
                  </a:cubicBezTo>
                  <a:cubicBezTo>
                    <a:pt x="744" y="1810"/>
                    <a:pt x="744" y="1810"/>
                    <a:pt x="744" y="1810"/>
                  </a:cubicBezTo>
                  <a:cubicBezTo>
                    <a:pt x="758" y="1817"/>
                    <a:pt x="758" y="1817"/>
                    <a:pt x="758" y="1817"/>
                  </a:cubicBezTo>
                  <a:cubicBezTo>
                    <a:pt x="751" y="1832"/>
                    <a:pt x="742" y="1846"/>
                    <a:pt x="733" y="1859"/>
                  </a:cubicBezTo>
                  <a:cubicBezTo>
                    <a:pt x="733" y="1859"/>
                    <a:pt x="733" y="1859"/>
                    <a:pt x="733" y="1859"/>
                  </a:cubicBezTo>
                  <a:cubicBezTo>
                    <a:pt x="733" y="1859"/>
                    <a:pt x="733" y="1859"/>
                    <a:pt x="733" y="1859"/>
                  </a:cubicBezTo>
                  <a:close/>
                  <a:moveTo>
                    <a:pt x="23" y="1764"/>
                  </a:moveTo>
                  <a:cubicBezTo>
                    <a:pt x="23" y="1764"/>
                    <a:pt x="23" y="1764"/>
                    <a:pt x="23" y="1764"/>
                  </a:cubicBezTo>
                  <a:cubicBezTo>
                    <a:pt x="38" y="1758"/>
                    <a:pt x="38" y="1758"/>
                    <a:pt x="38" y="1758"/>
                  </a:cubicBezTo>
                  <a:cubicBezTo>
                    <a:pt x="44" y="1773"/>
                    <a:pt x="50" y="1788"/>
                    <a:pt x="57" y="1802"/>
                  </a:cubicBezTo>
                  <a:cubicBezTo>
                    <a:pt x="57" y="1802"/>
                    <a:pt x="57" y="1802"/>
                    <a:pt x="57" y="1802"/>
                  </a:cubicBezTo>
                  <a:cubicBezTo>
                    <a:pt x="43" y="1809"/>
                    <a:pt x="43" y="1809"/>
                    <a:pt x="43" y="1809"/>
                  </a:cubicBezTo>
                  <a:cubicBezTo>
                    <a:pt x="35" y="1794"/>
                    <a:pt x="29" y="1779"/>
                    <a:pt x="23" y="1764"/>
                  </a:cubicBezTo>
                  <a:close/>
                  <a:moveTo>
                    <a:pt x="779" y="1773"/>
                  </a:moveTo>
                  <a:cubicBezTo>
                    <a:pt x="764" y="1767"/>
                    <a:pt x="764" y="1767"/>
                    <a:pt x="764" y="1767"/>
                  </a:cubicBezTo>
                  <a:cubicBezTo>
                    <a:pt x="770" y="1753"/>
                    <a:pt x="774" y="1738"/>
                    <a:pt x="778" y="1722"/>
                  </a:cubicBezTo>
                  <a:cubicBezTo>
                    <a:pt x="778" y="1722"/>
                    <a:pt x="778" y="1722"/>
                    <a:pt x="778" y="1722"/>
                  </a:cubicBezTo>
                  <a:cubicBezTo>
                    <a:pt x="794" y="1726"/>
                    <a:pt x="794" y="1726"/>
                    <a:pt x="794" y="1726"/>
                  </a:cubicBezTo>
                  <a:cubicBezTo>
                    <a:pt x="790" y="1742"/>
                    <a:pt x="785" y="1758"/>
                    <a:pt x="779" y="1773"/>
                  </a:cubicBezTo>
                  <a:cubicBezTo>
                    <a:pt x="779" y="1773"/>
                    <a:pt x="779" y="1773"/>
                    <a:pt x="779" y="1773"/>
                  </a:cubicBezTo>
                  <a:cubicBezTo>
                    <a:pt x="779" y="1773"/>
                    <a:pt x="779" y="1773"/>
                    <a:pt x="779" y="1773"/>
                  </a:cubicBezTo>
                  <a:close/>
                  <a:moveTo>
                    <a:pt x="2" y="1669"/>
                  </a:moveTo>
                  <a:cubicBezTo>
                    <a:pt x="18" y="1667"/>
                    <a:pt x="18" y="1667"/>
                    <a:pt x="18" y="1667"/>
                  </a:cubicBezTo>
                  <a:cubicBezTo>
                    <a:pt x="19" y="1683"/>
                    <a:pt x="22" y="1698"/>
                    <a:pt x="25" y="1713"/>
                  </a:cubicBezTo>
                  <a:cubicBezTo>
                    <a:pt x="25" y="1713"/>
                    <a:pt x="25" y="1713"/>
                    <a:pt x="25" y="1713"/>
                  </a:cubicBezTo>
                  <a:cubicBezTo>
                    <a:pt x="10" y="1717"/>
                    <a:pt x="10" y="1717"/>
                    <a:pt x="10" y="1717"/>
                  </a:cubicBezTo>
                  <a:cubicBezTo>
                    <a:pt x="6" y="1701"/>
                    <a:pt x="4" y="1685"/>
                    <a:pt x="2" y="1669"/>
                  </a:cubicBezTo>
                  <a:close/>
                  <a:moveTo>
                    <a:pt x="803" y="1678"/>
                  </a:moveTo>
                  <a:cubicBezTo>
                    <a:pt x="787" y="1676"/>
                    <a:pt x="787" y="1676"/>
                    <a:pt x="787" y="1676"/>
                  </a:cubicBezTo>
                  <a:cubicBezTo>
                    <a:pt x="789" y="1661"/>
                    <a:pt x="790" y="1645"/>
                    <a:pt x="790" y="1629"/>
                  </a:cubicBezTo>
                  <a:cubicBezTo>
                    <a:pt x="790" y="1629"/>
                    <a:pt x="790" y="1629"/>
                    <a:pt x="790" y="1629"/>
                  </a:cubicBezTo>
                  <a:cubicBezTo>
                    <a:pt x="806" y="1629"/>
                    <a:pt x="806" y="1629"/>
                    <a:pt x="806" y="1629"/>
                  </a:cubicBezTo>
                  <a:cubicBezTo>
                    <a:pt x="806" y="1646"/>
                    <a:pt x="805" y="1662"/>
                    <a:pt x="803" y="1678"/>
                  </a:cubicBezTo>
                  <a:cubicBezTo>
                    <a:pt x="803" y="1678"/>
                    <a:pt x="803" y="1678"/>
                    <a:pt x="803" y="1678"/>
                  </a:cubicBezTo>
                  <a:cubicBezTo>
                    <a:pt x="803" y="1678"/>
                    <a:pt x="803" y="1678"/>
                    <a:pt x="803" y="1678"/>
                  </a:cubicBezTo>
                  <a:close/>
                  <a:moveTo>
                    <a:pt x="0" y="1620"/>
                  </a:moveTo>
                  <a:cubicBezTo>
                    <a:pt x="0" y="1603"/>
                    <a:pt x="2" y="1587"/>
                    <a:pt x="4" y="1571"/>
                  </a:cubicBezTo>
                  <a:cubicBezTo>
                    <a:pt x="4" y="1571"/>
                    <a:pt x="4" y="1571"/>
                    <a:pt x="4" y="1571"/>
                  </a:cubicBezTo>
                  <a:cubicBezTo>
                    <a:pt x="20" y="1573"/>
                    <a:pt x="20" y="1573"/>
                    <a:pt x="20" y="1573"/>
                  </a:cubicBezTo>
                  <a:cubicBezTo>
                    <a:pt x="18" y="1589"/>
                    <a:pt x="16" y="1604"/>
                    <a:pt x="16" y="1620"/>
                  </a:cubicBezTo>
                  <a:cubicBezTo>
                    <a:pt x="16" y="1620"/>
                    <a:pt x="16" y="1620"/>
                    <a:pt x="16" y="1620"/>
                  </a:cubicBezTo>
                  <a:cubicBezTo>
                    <a:pt x="0" y="1620"/>
                    <a:pt x="0" y="1620"/>
                    <a:pt x="0" y="1620"/>
                  </a:cubicBezTo>
                  <a:close/>
                  <a:moveTo>
                    <a:pt x="779" y="1536"/>
                  </a:moveTo>
                  <a:cubicBezTo>
                    <a:pt x="794" y="1532"/>
                    <a:pt x="794" y="1532"/>
                    <a:pt x="794" y="1532"/>
                  </a:cubicBezTo>
                  <a:cubicBezTo>
                    <a:pt x="798" y="1548"/>
                    <a:pt x="801" y="1564"/>
                    <a:pt x="803" y="1581"/>
                  </a:cubicBezTo>
                  <a:cubicBezTo>
                    <a:pt x="803" y="1581"/>
                    <a:pt x="803" y="1581"/>
                    <a:pt x="803" y="1581"/>
                  </a:cubicBezTo>
                  <a:cubicBezTo>
                    <a:pt x="787" y="1582"/>
                    <a:pt x="787" y="1582"/>
                    <a:pt x="787" y="1582"/>
                  </a:cubicBezTo>
                  <a:cubicBezTo>
                    <a:pt x="785" y="1567"/>
                    <a:pt x="783" y="1551"/>
                    <a:pt x="779" y="1536"/>
                  </a:cubicBezTo>
                  <a:close/>
                  <a:moveTo>
                    <a:pt x="14" y="1523"/>
                  </a:moveTo>
                  <a:cubicBezTo>
                    <a:pt x="18" y="1507"/>
                    <a:pt x="23" y="1492"/>
                    <a:pt x="29" y="1477"/>
                  </a:cubicBezTo>
                  <a:cubicBezTo>
                    <a:pt x="29" y="1477"/>
                    <a:pt x="29" y="1477"/>
                    <a:pt x="29" y="1477"/>
                  </a:cubicBezTo>
                  <a:cubicBezTo>
                    <a:pt x="44" y="1483"/>
                    <a:pt x="44" y="1483"/>
                    <a:pt x="44" y="1483"/>
                  </a:cubicBezTo>
                  <a:cubicBezTo>
                    <a:pt x="38" y="1497"/>
                    <a:pt x="33" y="1512"/>
                    <a:pt x="29" y="1527"/>
                  </a:cubicBezTo>
                  <a:cubicBezTo>
                    <a:pt x="29" y="1527"/>
                    <a:pt x="29" y="1527"/>
                    <a:pt x="29" y="1527"/>
                  </a:cubicBezTo>
                  <a:cubicBezTo>
                    <a:pt x="14" y="1523"/>
                    <a:pt x="14" y="1523"/>
                    <a:pt x="14" y="1523"/>
                  </a:cubicBezTo>
                  <a:close/>
                  <a:moveTo>
                    <a:pt x="746" y="1448"/>
                  </a:moveTo>
                  <a:cubicBezTo>
                    <a:pt x="760" y="1441"/>
                    <a:pt x="760" y="1441"/>
                    <a:pt x="760" y="1441"/>
                  </a:cubicBezTo>
                  <a:cubicBezTo>
                    <a:pt x="768" y="1455"/>
                    <a:pt x="774" y="1470"/>
                    <a:pt x="780" y="1486"/>
                  </a:cubicBezTo>
                  <a:cubicBezTo>
                    <a:pt x="780" y="1486"/>
                    <a:pt x="780" y="1486"/>
                    <a:pt x="780" y="1486"/>
                  </a:cubicBezTo>
                  <a:cubicBezTo>
                    <a:pt x="765" y="1491"/>
                    <a:pt x="765" y="1491"/>
                    <a:pt x="765" y="1491"/>
                  </a:cubicBezTo>
                  <a:cubicBezTo>
                    <a:pt x="760" y="1477"/>
                    <a:pt x="753" y="1462"/>
                    <a:pt x="746" y="1448"/>
                  </a:cubicBezTo>
                  <a:close/>
                  <a:moveTo>
                    <a:pt x="50" y="1432"/>
                  </a:moveTo>
                  <a:cubicBezTo>
                    <a:pt x="58" y="1418"/>
                    <a:pt x="67" y="1404"/>
                    <a:pt x="77" y="1391"/>
                  </a:cubicBezTo>
                  <a:cubicBezTo>
                    <a:pt x="77" y="1391"/>
                    <a:pt x="77" y="1391"/>
                    <a:pt x="77" y="1391"/>
                  </a:cubicBezTo>
                  <a:cubicBezTo>
                    <a:pt x="77" y="1391"/>
                    <a:pt x="77" y="1391"/>
                    <a:pt x="77" y="1391"/>
                  </a:cubicBezTo>
                  <a:cubicBezTo>
                    <a:pt x="89" y="1400"/>
                    <a:pt x="89" y="1400"/>
                    <a:pt x="89" y="1400"/>
                  </a:cubicBezTo>
                  <a:cubicBezTo>
                    <a:pt x="80" y="1413"/>
                    <a:pt x="72" y="1426"/>
                    <a:pt x="64" y="1440"/>
                  </a:cubicBezTo>
                  <a:cubicBezTo>
                    <a:pt x="64" y="1440"/>
                    <a:pt x="64" y="1440"/>
                    <a:pt x="64" y="1440"/>
                  </a:cubicBezTo>
                  <a:cubicBezTo>
                    <a:pt x="50" y="1432"/>
                    <a:pt x="50" y="1432"/>
                    <a:pt x="50" y="1432"/>
                  </a:cubicBezTo>
                  <a:close/>
                  <a:moveTo>
                    <a:pt x="693" y="1371"/>
                  </a:moveTo>
                  <a:cubicBezTo>
                    <a:pt x="705" y="1361"/>
                    <a:pt x="705" y="1361"/>
                    <a:pt x="705" y="1361"/>
                  </a:cubicBezTo>
                  <a:cubicBezTo>
                    <a:pt x="715" y="1373"/>
                    <a:pt x="726" y="1386"/>
                    <a:pt x="735" y="1399"/>
                  </a:cubicBezTo>
                  <a:cubicBezTo>
                    <a:pt x="735" y="1399"/>
                    <a:pt x="735" y="1399"/>
                    <a:pt x="735" y="1399"/>
                  </a:cubicBezTo>
                  <a:cubicBezTo>
                    <a:pt x="735" y="1399"/>
                    <a:pt x="735" y="1399"/>
                    <a:pt x="735" y="1399"/>
                  </a:cubicBezTo>
                  <a:cubicBezTo>
                    <a:pt x="722" y="1408"/>
                    <a:pt x="722" y="1408"/>
                    <a:pt x="722" y="1408"/>
                  </a:cubicBezTo>
                  <a:cubicBezTo>
                    <a:pt x="713" y="1395"/>
                    <a:pt x="703" y="1383"/>
                    <a:pt x="693" y="1371"/>
                  </a:cubicBezTo>
                  <a:close/>
                  <a:moveTo>
                    <a:pt x="108" y="1353"/>
                  </a:moveTo>
                  <a:cubicBezTo>
                    <a:pt x="119" y="1341"/>
                    <a:pt x="131" y="1330"/>
                    <a:pt x="143" y="1320"/>
                  </a:cubicBezTo>
                  <a:cubicBezTo>
                    <a:pt x="143" y="1320"/>
                    <a:pt x="143" y="1320"/>
                    <a:pt x="143" y="1320"/>
                  </a:cubicBezTo>
                  <a:cubicBezTo>
                    <a:pt x="153" y="1332"/>
                    <a:pt x="153" y="1332"/>
                    <a:pt x="153" y="1332"/>
                  </a:cubicBezTo>
                  <a:cubicBezTo>
                    <a:pt x="141" y="1342"/>
                    <a:pt x="130" y="1353"/>
                    <a:pt x="119" y="1364"/>
                  </a:cubicBezTo>
                  <a:cubicBezTo>
                    <a:pt x="119" y="1364"/>
                    <a:pt x="119" y="1364"/>
                    <a:pt x="119" y="1364"/>
                  </a:cubicBezTo>
                  <a:cubicBezTo>
                    <a:pt x="108" y="1353"/>
                    <a:pt x="108" y="1353"/>
                    <a:pt x="108" y="1353"/>
                  </a:cubicBezTo>
                  <a:close/>
                  <a:moveTo>
                    <a:pt x="622" y="1309"/>
                  </a:moveTo>
                  <a:cubicBezTo>
                    <a:pt x="629" y="1300"/>
                    <a:pt x="629" y="1300"/>
                    <a:pt x="629" y="1300"/>
                  </a:cubicBezTo>
                  <a:cubicBezTo>
                    <a:pt x="615" y="1300"/>
                    <a:pt x="615" y="1300"/>
                    <a:pt x="615" y="1300"/>
                  </a:cubicBezTo>
                  <a:cubicBezTo>
                    <a:pt x="615" y="1252"/>
                    <a:pt x="615" y="1252"/>
                    <a:pt x="615" y="1252"/>
                  </a:cubicBezTo>
                  <a:cubicBezTo>
                    <a:pt x="631" y="1252"/>
                    <a:pt x="631" y="1252"/>
                    <a:pt x="631" y="1252"/>
                  </a:cubicBezTo>
                  <a:cubicBezTo>
                    <a:pt x="631" y="1297"/>
                    <a:pt x="631" y="1297"/>
                    <a:pt x="631" y="1297"/>
                  </a:cubicBezTo>
                  <a:cubicBezTo>
                    <a:pt x="631" y="1296"/>
                    <a:pt x="631" y="1296"/>
                    <a:pt x="631" y="1296"/>
                  </a:cubicBezTo>
                  <a:cubicBezTo>
                    <a:pt x="645" y="1305"/>
                    <a:pt x="658" y="1315"/>
                    <a:pt x="670" y="1326"/>
                  </a:cubicBezTo>
                  <a:cubicBezTo>
                    <a:pt x="670" y="1326"/>
                    <a:pt x="670" y="1326"/>
                    <a:pt x="670" y="1326"/>
                  </a:cubicBezTo>
                  <a:cubicBezTo>
                    <a:pt x="659" y="1338"/>
                    <a:pt x="659" y="1338"/>
                    <a:pt x="659" y="1338"/>
                  </a:cubicBezTo>
                  <a:cubicBezTo>
                    <a:pt x="648" y="1328"/>
                    <a:pt x="635" y="1318"/>
                    <a:pt x="622" y="1309"/>
                  </a:cubicBezTo>
                  <a:close/>
                  <a:moveTo>
                    <a:pt x="175" y="1295"/>
                  </a:moveTo>
                  <a:cubicBezTo>
                    <a:pt x="175" y="1247"/>
                    <a:pt x="175" y="1247"/>
                    <a:pt x="175" y="1247"/>
                  </a:cubicBezTo>
                  <a:cubicBezTo>
                    <a:pt x="191" y="1247"/>
                    <a:pt x="191" y="1247"/>
                    <a:pt x="191" y="1247"/>
                  </a:cubicBezTo>
                  <a:cubicBezTo>
                    <a:pt x="191" y="1295"/>
                    <a:pt x="191" y="1295"/>
                    <a:pt x="191" y="1295"/>
                  </a:cubicBezTo>
                  <a:cubicBezTo>
                    <a:pt x="175" y="1295"/>
                    <a:pt x="175" y="1295"/>
                    <a:pt x="175" y="1295"/>
                  </a:cubicBezTo>
                  <a:close/>
                  <a:moveTo>
                    <a:pt x="615" y="1204"/>
                  </a:moveTo>
                  <a:cubicBezTo>
                    <a:pt x="615" y="1156"/>
                    <a:pt x="615" y="1156"/>
                    <a:pt x="615" y="1156"/>
                  </a:cubicBezTo>
                  <a:cubicBezTo>
                    <a:pt x="631" y="1156"/>
                    <a:pt x="631" y="1156"/>
                    <a:pt x="631" y="1156"/>
                  </a:cubicBezTo>
                  <a:cubicBezTo>
                    <a:pt x="631" y="1204"/>
                    <a:pt x="631" y="1204"/>
                    <a:pt x="631" y="1204"/>
                  </a:cubicBezTo>
                  <a:cubicBezTo>
                    <a:pt x="615" y="1204"/>
                    <a:pt x="615" y="1204"/>
                    <a:pt x="615" y="1204"/>
                  </a:cubicBezTo>
                  <a:close/>
                  <a:moveTo>
                    <a:pt x="175" y="1199"/>
                  </a:moveTo>
                  <a:cubicBezTo>
                    <a:pt x="175" y="1151"/>
                    <a:pt x="175" y="1151"/>
                    <a:pt x="175" y="1151"/>
                  </a:cubicBezTo>
                  <a:cubicBezTo>
                    <a:pt x="191" y="1151"/>
                    <a:pt x="191" y="1151"/>
                    <a:pt x="191" y="1151"/>
                  </a:cubicBezTo>
                  <a:cubicBezTo>
                    <a:pt x="191" y="1199"/>
                    <a:pt x="191" y="1199"/>
                    <a:pt x="191" y="1199"/>
                  </a:cubicBezTo>
                  <a:cubicBezTo>
                    <a:pt x="175" y="1199"/>
                    <a:pt x="175" y="1199"/>
                    <a:pt x="175" y="1199"/>
                  </a:cubicBezTo>
                  <a:close/>
                  <a:moveTo>
                    <a:pt x="615" y="1108"/>
                  </a:moveTo>
                  <a:cubicBezTo>
                    <a:pt x="615" y="1060"/>
                    <a:pt x="615" y="1060"/>
                    <a:pt x="615" y="1060"/>
                  </a:cubicBezTo>
                  <a:cubicBezTo>
                    <a:pt x="631" y="1060"/>
                    <a:pt x="631" y="1060"/>
                    <a:pt x="631" y="1060"/>
                  </a:cubicBezTo>
                  <a:cubicBezTo>
                    <a:pt x="631" y="1108"/>
                    <a:pt x="631" y="1108"/>
                    <a:pt x="631" y="1108"/>
                  </a:cubicBezTo>
                  <a:cubicBezTo>
                    <a:pt x="615" y="1108"/>
                    <a:pt x="615" y="1108"/>
                    <a:pt x="615" y="1108"/>
                  </a:cubicBezTo>
                  <a:close/>
                  <a:moveTo>
                    <a:pt x="175" y="1103"/>
                  </a:moveTo>
                  <a:cubicBezTo>
                    <a:pt x="175" y="1055"/>
                    <a:pt x="175" y="1055"/>
                    <a:pt x="175" y="1055"/>
                  </a:cubicBezTo>
                  <a:cubicBezTo>
                    <a:pt x="191" y="1055"/>
                    <a:pt x="191" y="1055"/>
                    <a:pt x="191" y="1055"/>
                  </a:cubicBezTo>
                  <a:cubicBezTo>
                    <a:pt x="191" y="1103"/>
                    <a:pt x="191" y="1103"/>
                    <a:pt x="191" y="1103"/>
                  </a:cubicBezTo>
                  <a:cubicBezTo>
                    <a:pt x="175" y="1103"/>
                    <a:pt x="175" y="1103"/>
                    <a:pt x="175" y="1103"/>
                  </a:cubicBezTo>
                  <a:close/>
                  <a:moveTo>
                    <a:pt x="615" y="1012"/>
                  </a:moveTo>
                  <a:cubicBezTo>
                    <a:pt x="615" y="964"/>
                    <a:pt x="615" y="964"/>
                    <a:pt x="615" y="964"/>
                  </a:cubicBezTo>
                  <a:cubicBezTo>
                    <a:pt x="631" y="964"/>
                    <a:pt x="631" y="964"/>
                    <a:pt x="631" y="964"/>
                  </a:cubicBezTo>
                  <a:cubicBezTo>
                    <a:pt x="631" y="1012"/>
                    <a:pt x="631" y="1012"/>
                    <a:pt x="631" y="1012"/>
                  </a:cubicBezTo>
                  <a:cubicBezTo>
                    <a:pt x="615" y="1012"/>
                    <a:pt x="615" y="1012"/>
                    <a:pt x="615" y="1012"/>
                  </a:cubicBezTo>
                  <a:close/>
                  <a:moveTo>
                    <a:pt x="175" y="1007"/>
                  </a:moveTo>
                  <a:cubicBezTo>
                    <a:pt x="175" y="959"/>
                    <a:pt x="175" y="959"/>
                    <a:pt x="175" y="959"/>
                  </a:cubicBezTo>
                  <a:cubicBezTo>
                    <a:pt x="191" y="959"/>
                    <a:pt x="191" y="959"/>
                    <a:pt x="191" y="959"/>
                  </a:cubicBezTo>
                  <a:cubicBezTo>
                    <a:pt x="191" y="1007"/>
                    <a:pt x="191" y="1007"/>
                    <a:pt x="191" y="1007"/>
                  </a:cubicBezTo>
                  <a:cubicBezTo>
                    <a:pt x="175" y="1007"/>
                    <a:pt x="175" y="1007"/>
                    <a:pt x="175" y="1007"/>
                  </a:cubicBezTo>
                  <a:close/>
                  <a:moveTo>
                    <a:pt x="615" y="916"/>
                  </a:moveTo>
                  <a:cubicBezTo>
                    <a:pt x="615" y="868"/>
                    <a:pt x="615" y="868"/>
                    <a:pt x="615" y="868"/>
                  </a:cubicBezTo>
                  <a:cubicBezTo>
                    <a:pt x="631" y="868"/>
                    <a:pt x="631" y="868"/>
                    <a:pt x="631" y="868"/>
                  </a:cubicBezTo>
                  <a:cubicBezTo>
                    <a:pt x="631" y="916"/>
                    <a:pt x="631" y="916"/>
                    <a:pt x="631" y="916"/>
                  </a:cubicBezTo>
                  <a:cubicBezTo>
                    <a:pt x="615" y="916"/>
                    <a:pt x="615" y="916"/>
                    <a:pt x="615" y="916"/>
                  </a:cubicBezTo>
                  <a:close/>
                  <a:moveTo>
                    <a:pt x="175" y="911"/>
                  </a:moveTo>
                  <a:cubicBezTo>
                    <a:pt x="175" y="863"/>
                    <a:pt x="175" y="863"/>
                    <a:pt x="175" y="863"/>
                  </a:cubicBezTo>
                  <a:cubicBezTo>
                    <a:pt x="191" y="863"/>
                    <a:pt x="191" y="863"/>
                    <a:pt x="191" y="863"/>
                  </a:cubicBezTo>
                  <a:cubicBezTo>
                    <a:pt x="191" y="911"/>
                    <a:pt x="191" y="911"/>
                    <a:pt x="191" y="911"/>
                  </a:cubicBezTo>
                  <a:cubicBezTo>
                    <a:pt x="175" y="911"/>
                    <a:pt x="175" y="911"/>
                    <a:pt x="175" y="911"/>
                  </a:cubicBezTo>
                  <a:close/>
                  <a:moveTo>
                    <a:pt x="615" y="820"/>
                  </a:moveTo>
                  <a:cubicBezTo>
                    <a:pt x="615" y="772"/>
                    <a:pt x="615" y="772"/>
                    <a:pt x="615" y="772"/>
                  </a:cubicBezTo>
                  <a:cubicBezTo>
                    <a:pt x="631" y="772"/>
                    <a:pt x="631" y="772"/>
                    <a:pt x="631" y="772"/>
                  </a:cubicBezTo>
                  <a:cubicBezTo>
                    <a:pt x="631" y="820"/>
                    <a:pt x="631" y="820"/>
                    <a:pt x="631" y="820"/>
                  </a:cubicBezTo>
                  <a:cubicBezTo>
                    <a:pt x="615" y="820"/>
                    <a:pt x="615" y="820"/>
                    <a:pt x="615" y="820"/>
                  </a:cubicBezTo>
                  <a:close/>
                  <a:moveTo>
                    <a:pt x="175" y="815"/>
                  </a:moveTo>
                  <a:cubicBezTo>
                    <a:pt x="175" y="767"/>
                    <a:pt x="175" y="767"/>
                    <a:pt x="175" y="767"/>
                  </a:cubicBezTo>
                  <a:cubicBezTo>
                    <a:pt x="191" y="767"/>
                    <a:pt x="191" y="767"/>
                    <a:pt x="191" y="767"/>
                  </a:cubicBezTo>
                  <a:cubicBezTo>
                    <a:pt x="191" y="815"/>
                    <a:pt x="191" y="815"/>
                    <a:pt x="191" y="815"/>
                  </a:cubicBezTo>
                  <a:cubicBezTo>
                    <a:pt x="175" y="815"/>
                    <a:pt x="175" y="815"/>
                    <a:pt x="175" y="815"/>
                  </a:cubicBezTo>
                  <a:close/>
                  <a:moveTo>
                    <a:pt x="615" y="724"/>
                  </a:moveTo>
                  <a:cubicBezTo>
                    <a:pt x="615" y="676"/>
                    <a:pt x="615" y="676"/>
                    <a:pt x="615" y="676"/>
                  </a:cubicBezTo>
                  <a:cubicBezTo>
                    <a:pt x="631" y="676"/>
                    <a:pt x="631" y="676"/>
                    <a:pt x="631" y="676"/>
                  </a:cubicBezTo>
                  <a:cubicBezTo>
                    <a:pt x="631" y="724"/>
                    <a:pt x="631" y="724"/>
                    <a:pt x="631" y="724"/>
                  </a:cubicBezTo>
                  <a:cubicBezTo>
                    <a:pt x="615" y="724"/>
                    <a:pt x="615" y="724"/>
                    <a:pt x="615" y="724"/>
                  </a:cubicBezTo>
                  <a:close/>
                  <a:moveTo>
                    <a:pt x="175" y="719"/>
                  </a:moveTo>
                  <a:cubicBezTo>
                    <a:pt x="175" y="671"/>
                    <a:pt x="175" y="671"/>
                    <a:pt x="175" y="671"/>
                  </a:cubicBezTo>
                  <a:cubicBezTo>
                    <a:pt x="191" y="671"/>
                    <a:pt x="191" y="671"/>
                    <a:pt x="191" y="671"/>
                  </a:cubicBezTo>
                  <a:cubicBezTo>
                    <a:pt x="191" y="719"/>
                    <a:pt x="191" y="719"/>
                    <a:pt x="191" y="719"/>
                  </a:cubicBezTo>
                  <a:cubicBezTo>
                    <a:pt x="175" y="719"/>
                    <a:pt x="175" y="719"/>
                    <a:pt x="175" y="719"/>
                  </a:cubicBezTo>
                  <a:close/>
                  <a:moveTo>
                    <a:pt x="615" y="628"/>
                  </a:moveTo>
                  <a:cubicBezTo>
                    <a:pt x="615" y="580"/>
                    <a:pt x="615" y="580"/>
                    <a:pt x="615" y="580"/>
                  </a:cubicBezTo>
                  <a:cubicBezTo>
                    <a:pt x="631" y="580"/>
                    <a:pt x="631" y="580"/>
                    <a:pt x="631" y="580"/>
                  </a:cubicBezTo>
                  <a:cubicBezTo>
                    <a:pt x="631" y="628"/>
                    <a:pt x="631" y="628"/>
                    <a:pt x="631" y="628"/>
                  </a:cubicBezTo>
                  <a:cubicBezTo>
                    <a:pt x="615" y="628"/>
                    <a:pt x="615" y="628"/>
                    <a:pt x="615" y="628"/>
                  </a:cubicBezTo>
                  <a:close/>
                  <a:moveTo>
                    <a:pt x="175" y="623"/>
                  </a:moveTo>
                  <a:cubicBezTo>
                    <a:pt x="175" y="575"/>
                    <a:pt x="175" y="575"/>
                    <a:pt x="175" y="575"/>
                  </a:cubicBezTo>
                  <a:cubicBezTo>
                    <a:pt x="191" y="575"/>
                    <a:pt x="191" y="575"/>
                    <a:pt x="191" y="575"/>
                  </a:cubicBezTo>
                  <a:cubicBezTo>
                    <a:pt x="191" y="623"/>
                    <a:pt x="191" y="623"/>
                    <a:pt x="191" y="623"/>
                  </a:cubicBezTo>
                  <a:cubicBezTo>
                    <a:pt x="175" y="623"/>
                    <a:pt x="175" y="623"/>
                    <a:pt x="175" y="623"/>
                  </a:cubicBezTo>
                  <a:close/>
                  <a:moveTo>
                    <a:pt x="615" y="532"/>
                  </a:moveTo>
                  <a:cubicBezTo>
                    <a:pt x="615" y="484"/>
                    <a:pt x="615" y="484"/>
                    <a:pt x="615" y="484"/>
                  </a:cubicBezTo>
                  <a:cubicBezTo>
                    <a:pt x="631" y="484"/>
                    <a:pt x="631" y="484"/>
                    <a:pt x="631" y="484"/>
                  </a:cubicBezTo>
                  <a:cubicBezTo>
                    <a:pt x="631" y="532"/>
                    <a:pt x="631" y="532"/>
                    <a:pt x="631" y="532"/>
                  </a:cubicBezTo>
                  <a:cubicBezTo>
                    <a:pt x="615" y="532"/>
                    <a:pt x="615" y="532"/>
                    <a:pt x="615" y="532"/>
                  </a:cubicBezTo>
                  <a:close/>
                  <a:moveTo>
                    <a:pt x="175" y="527"/>
                  </a:moveTo>
                  <a:cubicBezTo>
                    <a:pt x="175" y="479"/>
                    <a:pt x="175" y="479"/>
                    <a:pt x="175" y="479"/>
                  </a:cubicBezTo>
                  <a:cubicBezTo>
                    <a:pt x="191" y="479"/>
                    <a:pt x="191" y="479"/>
                    <a:pt x="191" y="479"/>
                  </a:cubicBezTo>
                  <a:cubicBezTo>
                    <a:pt x="191" y="527"/>
                    <a:pt x="191" y="527"/>
                    <a:pt x="191" y="527"/>
                  </a:cubicBezTo>
                  <a:cubicBezTo>
                    <a:pt x="175" y="527"/>
                    <a:pt x="175" y="527"/>
                    <a:pt x="175" y="527"/>
                  </a:cubicBezTo>
                  <a:close/>
                  <a:moveTo>
                    <a:pt x="615" y="436"/>
                  </a:moveTo>
                  <a:cubicBezTo>
                    <a:pt x="615" y="388"/>
                    <a:pt x="615" y="388"/>
                    <a:pt x="615" y="388"/>
                  </a:cubicBezTo>
                  <a:cubicBezTo>
                    <a:pt x="631" y="388"/>
                    <a:pt x="631" y="388"/>
                    <a:pt x="631" y="388"/>
                  </a:cubicBezTo>
                  <a:cubicBezTo>
                    <a:pt x="631" y="436"/>
                    <a:pt x="631" y="436"/>
                    <a:pt x="631" y="436"/>
                  </a:cubicBezTo>
                  <a:cubicBezTo>
                    <a:pt x="615" y="436"/>
                    <a:pt x="615" y="436"/>
                    <a:pt x="615" y="436"/>
                  </a:cubicBezTo>
                  <a:close/>
                  <a:moveTo>
                    <a:pt x="175" y="431"/>
                  </a:moveTo>
                  <a:cubicBezTo>
                    <a:pt x="175" y="383"/>
                    <a:pt x="175" y="383"/>
                    <a:pt x="175" y="383"/>
                  </a:cubicBezTo>
                  <a:cubicBezTo>
                    <a:pt x="191" y="383"/>
                    <a:pt x="191" y="383"/>
                    <a:pt x="191" y="383"/>
                  </a:cubicBezTo>
                  <a:cubicBezTo>
                    <a:pt x="191" y="431"/>
                    <a:pt x="191" y="431"/>
                    <a:pt x="191" y="431"/>
                  </a:cubicBezTo>
                  <a:cubicBezTo>
                    <a:pt x="175" y="431"/>
                    <a:pt x="175" y="431"/>
                    <a:pt x="175" y="431"/>
                  </a:cubicBezTo>
                  <a:close/>
                  <a:moveTo>
                    <a:pt x="615" y="340"/>
                  </a:moveTo>
                  <a:cubicBezTo>
                    <a:pt x="615" y="292"/>
                    <a:pt x="615" y="292"/>
                    <a:pt x="615" y="292"/>
                  </a:cubicBezTo>
                  <a:cubicBezTo>
                    <a:pt x="631" y="292"/>
                    <a:pt x="631" y="292"/>
                    <a:pt x="631" y="292"/>
                  </a:cubicBezTo>
                  <a:cubicBezTo>
                    <a:pt x="631" y="340"/>
                    <a:pt x="631" y="340"/>
                    <a:pt x="631" y="340"/>
                  </a:cubicBezTo>
                  <a:cubicBezTo>
                    <a:pt x="615" y="340"/>
                    <a:pt x="615" y="340"/>
                    <a:pt x="615" y="340"/>
                  </a:cubicBezTo>
                  <a:close/>
                  <a:moveTo>
                    <a:pt x="175" y="335"/>
                  </a:moveTo>
                  <a:cubicBezTo>
                    <a:pt x="175" y="287"/>
                    <a:pt x="175" y="287"/>
                    <a:pt x="175" y="287"/>
                  </a:cubicBezTo>
                  <a:cubicBezTo>
                    <a:pt x="191" y="287"/>
                    <a:pt x="191" y="287"/>
                    <a:pt x="191" y="287"/>
                  </a:cubicBezTo>
                  <a:cubicBezTo>
                    <a:pt x="191" y="335"/>
                    <a:pt x="191" y="335"/>
                    <a:pt x="191" y="335"/>
                  </a:cubicBezTo>
                  <a:cubicBezTo>
                    <a:pt x="175" y="335"/>
                    <a:pt x="175" y="335"/>
                    <a:pt x="175" y="335"/>
                  </a:cubicBezTo>
                  <a:close/>
                  <a:moveTo>
                    <a:pt x="615" y="244"/>
                  </a:moveTo>
                  <a:cubicBezTo>
                    <a:pt x="615" y="227"/>
                    <a:pt x="615" y="227"/>
                    <a:pt x="615" y="227"/>
                  </a:cubicBezTo>
                  <a:cubicBezTo>
                    <a:pt x="615" y="217"/>
                    <a:pt x="614" y="207"/>
                    <a:pt x="613" y="197"/>
                  </a:cubicBezTo>
                  <a:cubicBezTo>
                    <a:pt x="613" y="197"/>
                    <a:pt x="613" y="197"/>
                    <a:pt x="613" y="197"/>
                  </a:cubicBezTo>
                  <a:cubicBezTo>
                    <a:pt x="629" y="195"/>
                    <a:pt x="629" y="195"/>
                    <a:pt x="629" y="195"/>
                  </a:cubicBezTo>
                  <a:cubicBezTo>
                    <a:pt x="630" y="206"/>
                    <a:pt x="631" y="216"/>
                    <a:pt x="631" y="227"/>
                  </a:cubicBezTo>
                  <a:cubicBezTo>
                    <a:pt x="631" y="227"/>
                    <a:pt x="631" y="227"/>
                    <a:pt x="631" y="227"/>
                  </a:cubicBezTo>
                  <a:cubicBezTo>
                    <a:pt x="631" y="244"/>
                    <a:pt x="631" y="244"/>
                    <a:pt x="631" y="244"/>
                  </a:cubicBezTo>
                  <a:cubicBezTo>
                    <a:pt x="615" y="244"/>
                    <a:pt x="615" y="244"/>
                    <a:pt x="615" y="244"/>
                  </a:cubicBezTo>
                  <a:close/>
                  <a:moveTo>
                    <a:pt x="175" y="239"/>
                  </a:moveTo>
                  <a:cubicBezTo>
                    <a:pt x="175" y="227"/>
                    <a:pt x="175" y="227"/>
                    <a:pt x="175" y="227"/>
                  </a:cubicBezTo>
                  <a:cubicBezTo>
                    <a:pt x="175" y="215"/>
                    <a:pt x="176" y="202"/>
                    <a:pt x="178" y="190"/>
                  </a:cubicBezTo>
                  <a:cubicBezTo>
                    <a:pt x="178" y="190"/>
                    <a:pt x="178" y="190"/>
                    <a:pt x="178" y="190"/>
                  </a:cubicBezTo>
                  <a:cubicBezTo>
                    <a:pt x="194" y="193"/>
                    <a:pt x="194" y="193"/>
                    <a:pt x="194" y="193"/>
                  </a:cubicBezTo>
                  <a:cubicBezTo>
                    <a:pt x="192" y="204"/>
                    <a:pt x="191" y="215"/>
                    <a:pt x="191" y="227"/>
                  </a:cubicBezTo>
                  <a:cubicBezTo>
                    <a:pt x="191" y="227"/>
                    <a:pt x="191" y="227"/>
                    <a:pt x="191" y="227"/>
                  </a:cubicBezTo>
                  <a:cubicBezTo>
                    <a:pt x="191" y="239"/>
                    <a:pt x="191" y="239"/>
                    <a:pt x="191" y="239"/>
                  </a:cubicBezTo>
                  <a:cubicBezTo>
                    <a:pt x="175" y="239"/>
                    <a:pt x="175" y="239"/>
                    <a:pt x="175" y="239"/>
                  </a:cubicBezTo>
                  <a:close/>
                  <a:moveTo>
                    <a:pt x="580" y="111"/>
                  </a:moveTo>
                  <a:cubicBezTo>
                    <a:pt x="594" y="103"/>
                    <a:pt x="594" y="103"/>
                    <a:pt x="594" y="103"/>
                  </a:cubicBezTo>
                  <a:cubicBezTo>
                    <a:pt x="603" y="116"/>
                    <a:pt x="610" y="131"/>
                    <a:pt x="616" y="147"/>
                  </a:cubicBezTo>
                  <a:cubicBezTo>
                    <a:pt x="616" y="147"/>
                    <a:pt x="616" y="147"/>
                    <a:pt x="616" y="147"/>
                  </a:cubicBezTo>
                  <a:cubicBezTo>
                    <a:pt x="601" y="153"/>
                    <a:pt x="601" y="153"/>
                    <a:pt x="601" y="153"/>
                  </a:cubicBezTo>
                  <a:cubicBezTo>
                    <a:pt x="596" y="138"/>
                    <a:pt x="589" y="124"/>
                    <a:pt x="580" y="111"/>
                  </a:cubicBezTo>
                  <a:close/>
                  <a:moveTo>
                    <a:pt x="191" y="142"/>
                  </a:moveTo>
                  <a:cubicBezTo>
                    <a:pt x="198" y="127"/>
                    <a:pt x="205" y="112"/>
                    <a:pt x="215" y="98"/>
                  </a:cubicBezTo>
                  <a:cubicBezTo>
                    <a:pt x="215" y="98"/>
                    <a:pt x="215" y="98"/>
                    <a:pt x="215" y="98"/>
                  </a:cubicBezTo>
                  <a:cubicBezTo>
                    <a:pt x="215" y="98"/>
                    <a:pt x="215" y="98"/>
                    <a:pt x="215" y="98"/>
                  </a:cubicBezTo>
                  <a:cubicBezTo>
                    <a:pt x="228" y="107"/>
                    <a:pt x="228" y="107"/>
                    <a:pt x="228" y="107"/>
                  </a:cubicBezTo>
                  <a:cubicBezTo>
                    <a:pt x="219" y="120"/>
                    <a:pt x="212" y="134"/>
                    <a:pt x="206" y="148"/>
                  </a:cubicBezTo>
                  <a:cubicBezTo>
                    <a:pt x="206" y="148"/>
                    <a:pt x="206" y="148"/>
                    <a:pt x="206" y="148"/>
                  </a:cubicBezTo>
                  <a:cubicBezTo>
                    <a:pt x="191" y="142"/>
                    <a:pt x="191" y="142"/>
                    <a:pt x="191" y="142"/>
                  </a:cubicBezTo>
                  <a:close/>
                  <a:moveTo>
                    <a:pt x="515" y="47"/>
                  </a:moveTo>
                  <a:cubicBezTo>
                    <a:pt x="523" y="34"/>
                    <a:pt x="523" y="34"/>
                    <a:pt x="523" y="34"/>
                  </a:cubicBezTo>
                  <a:cubicBezTo>
                    <a:pt x="537" y="42"/>
                    <a:pt x="550" y="53"/>
                    <a:pt x="562" y="64"/>
                  </a:cubicBezTo>
                  <a:cubicBezTo>
                    <a:pt x="562" y="64"/>
                    <a:pt x="562" y="64"/>
                    <a:pt x="562" y="64"/>
                  </a:cubicBezTo>
                  <a:cubicBezTo>
                    <a:pt x="551" y="76"/>
                    <a:pt x="551" y="76"/>
                    <a:pt x="551" y="76"/>
                  </a:cubicBezTo>
                  <a:cubicBezTo>
                    <a:pt x="540" y="65"/>
                    <a:pt x="528" y="55"/>
                    <a:pt x="515" y="47"/>
                  </a:cubicBezTo>
                  <a:close/>
                  <a:moveTo>
                    <a:pt x="247" y="61"/>
                  </a:moveTo>
                  <a:cubicBezTo>
                    <a:pt x="259" y="50"/>
                    <a:pt x="272" y="39"/>
                    <a:pt x="287" y="31"/>
                  </a:cubicBezTo>
                  <a:cubicBezTo>
                    <a:pt x="287" y="31"/>
                    <a:pt x="287" y="31"/>
                    <a:pt x="287" y="31"/>
                  </a:cubicBezTo>
                  <a:cubicBezTo>
                    <a:pt x="295" y="45"/>
                    <a:pt x="295" y="45"/>
                    <a:pt x="295" y="45"/>
                  </a:cubicBezTo>
                  <a:cubicBezTo>
                    <a:pt x="282" y="53"/>
                    <a:pt x="269" y="62"/>
                    <a:pt x="258" y="72"/>
                  </a:cubicBezTo>
                  <a:cubicBezTo>
                    <a:pt x="258" y="72"/>
                    <a:pt x="258" y="72"/>
                    <a:pt x="258" y="72"/>
                  </a:cubicBezTo>
                  <a:cubicBezTo>
                    <a:pt x="247" y="61"/>
                    <a:pt x="247" y="61"/>
                    <a:pt x="247" y="61"/>
                  </a:cubicBezTo>
                  <a:close/>
                  <a:moveTo>
                    <a:pt x="428" y="17"/>
                  </a:moveTo>
                  <a:cubicBezTo>
                    <a:pt x="430" y="1"/>
                    <a:pt x="430" y="1"/>
                    <a:pt x="430" y="1"/>
                  </a:cubicBezTo>
                  <a:cubicBezTo>
                    <a:pt x="447" y="3"/>
                    <a:pt x="463" y="7"/>
                    <a:pt x="479" y="12"/>
                  </a:cubicBezTo>
                  <a:cubicBezTo>
                    <a:pt x="479" y="12"/>
                    <a:pt x="479" y="12"/>
                    <a:pt x="479" y="12"/>
                  </a:cubicBezTo>
                  <a:cubicBezTo>
                    <a:pt x="479" y="12"/>
                    <a:pt x="479" y="12"/>
                    <a:pt x="479" y="12"/>
                  </a:cubicBezTo>
                  <a:cubicBezTo>
                    <a:pt x="473" y="27"/>
                    <a:pt x="473" y="27"/>
                    <a:pt x="473" y="27"/>
                  </a:cubicBezTo>
                  <a:cubicBezTo>
                    <a:pt x="459" y="22"/>
                    <a:pt x="444" y="19"/>
                    <a:pt x="428" y="17"/>
                  </a:cubicBezTo>
                  <a:close/>
                  <a:moveTo>
                    <a:pt x="332" y="10"/>
                  </a:moveTo>
                  <a:cubicBezTo>
                    <a:pt x="348" y="5"/>
                    <a:pt x="364" y="2"/>
                    <a:pt x="381" y="0"/>
                  </a:cubicBezTo>
                  <a:cubicBezTo>
                    <a:pt x="381" y="0"/>
                    <a:pt x="381" y="0"/>
                    <a:pt x="381" y="0"/>
                  </a:cubicBezTo>
                  <a:cubicBezTo>
                    <a:pt x="382" y="16"/>
                    <a:pt x="382" y="16"/>
                    <a:pt x="382" y="16"/>
                  </a:cubicBezTo>
                  <a:cubicBezTo>
                    <a:pt x="367" y="18"/>
                    <a:pt x="351" y="21"/>
                    <a:pt x="337" y="26"/>
                  </a:cubicBezTo>
                  <a:cubicBezTo>
                    <a:pt x="337" y="26"/>
                    <a:pt x="337" y="26"/>
                    <a:pt x="337" y="26"/>
                  </a:cubicBezTo>
                  <a:cubicBezTo>
                    <a:pt x="332" y="10"/>
                    <a:pt x="332" y="10"/>
                    <a:pt x="332" y="10"/>
                  </a:cubicBezTo>
                  <a:close/>
                </a:path>
              </a:pathLst>
            </a:custGeom>
            <a:solidFill>
              <a:srgbClr val="E6FA6F"/>
            </a:solidFill>
            <a:ln>
              <a:noFill/>
            </a:ln>
            <a:effectLst>
              <a:outerShdw blurRad="50800" dist="76200" dir="2700000" algn="tl" rotWithShape="0">
                <a:prstClr val="black">
                  <a:alpha val="40000"/>
                </a:prstClr>
              </a:outerShdw>
            </a:effectLst>
          </p:spPr>
          <p:txBody>
            <a:bodyPr/>
            <a:lstStyle/>
            <a:p>
              <a:pPr eaLnBrk="1" fontAlgn="auto" hangingPunct="1">
                <a:spcBef>
                  <a:spcPts val="0"/>
                </a:spcBef>
                <a:spcAft>
                  <a:spcPts val="0"/>
                </a:spcAft>
                <a:defRPr/>
              </a:pPr>
              <a:endParaRPr lang="zh-CN" altLang="en-US">
                <a:solidFill>
                  <a:prstClr val="black"/>
                </a:solidFill>
                <a:latin typeface="+mn-lt"/>
                <a:ea typeface="+mn-ea"/>
                <a:cs typeface="+mn-ea"/>
                <a:sym typeface="+mn-lt"/>
              </a:endParaRPr>
            </a:p>
          </p:txBody>
        </p:sp>
        <p:sp>
          <p:nvSpPr>
            <p:cNvPr id="50" name="Freeform 7">
              <a:extLst>
                <a:ext uri="{FF2B5EF4-FFF2-40B4-BE49-F238E27FC236}">
                  <a16:creationId xmlns:a16="http://schemas.microsoft.com/office/drawing/2014/main" id="{1178AA87-C3D0-4E1F-8B6D-2076FAEF5271}"/>
                </a:ext>
              </a:extLst>
            </p:cNvPr>
            <p:cNvSpPr>
              <a:spLocks/>
            </p:cNvSpPr>
            <p:nvPr/>
          </p:nvSpPr>
          <p:spPr bwMode="auto">
            <a:xfrm>
              <a:off x="2339984" y="1156931"/>
              <a:ext cx="503238" cy="1189037"/>
            </a:xfrm>
            <a:custGeom>
              <a:avLst/>
              <a:gdLst>
                <a:gd name="T0" fmla="*/ 280 w 280"/>
                <a:gd name="T1" fmla="*/ 140 h 662"/>
                <a:gd name="T2" fmla="*/ 140 w 280"/>
                <a:gd name="T3" fmla="*/ 0 h 662"/>
                <a:gd name="T4" fmla="*/ 0 w 280"/>
                <a:gd name="T5" fmla="*/ 140 h 662"/>
                <a:gd name="T6" fmla="*/ 0 w 280"/>
                <a:gd name="T7" fmla="*/ 662 h 662"/>
                <a:gd name="T8" fmla="*/ 280 w 280"/>
                <a:gd name="T9" fmla="*/ 662 h 662"/>
                <a:gd name="T10" fmla="*/ 280 w 280"/>
                <a:gd name="T11" fmla="*/ 140 h 662"/>
              </a:gdLst>
              <a:ahLst/>
              <a:cxnLst>
                <a:cxn ang="0">
                  <a:pos x="T0" y="T1"/>
                </a:cxn>
                <a:cxn ang="0">
                  <a:pos x="T2" y="T3"/>
                </a:cxn>
                <a:cxn ang="0">
                  <a:pos x="T4" y="T5"/>
                </a:cxn>
                <a:cxn ang="0">
                  <a:pos x="T6" y="T7"/>
                </a:cxn>
                <a:cxn ang="0">
                  <a:pos x="T8" y="T9"/>
                </a:cxn>
                <a:cxn ang="0">
                  <a:pos x="T10" y="T11"/>
                </a:cxn>
              </a:cxnLst>
              <a:rect l="0" t="0" r="r" b="b"/>
              <a:pathLst>
                <a:path w="280" h="662">
                  <a:moveTo>
                    <a:pt x="280" y="140"/>
                  </a:moveTo>
                  <a:cubicBezTo>
                    <a:pt x="280" y="63"/>
                    <a:pt x="217" y="0"/>
                    <a:pt x="140" y="0"/>
                  </a:cubicBezTo>
                  <a:cubicBezTo>
                    <a:pt x="63" y="0"/>
                    <a:pt x="0" y="63"/>
                    <a:pt x="0" y="140"/>
                  </a:cubicBezTo>
                  <a:cubicBezTo>
                    <a:pt x="0" y="662"/>
                    <a:pt x="0" y="662"/>
                    <a:pt x="0" y="662"/>
                  </a:cubicBezTo>
                  <a:cubicBezTo>
                    <a:pt x="280" y="662"/>
                    <a:pt x="280" y="662"/>
                    <a:pt x="280" y="662"/>
                  </a:cubicBezTo>
                  <a:lnTo>
                    <a:pt x="280" y="140"/>
                  </a:lnTo>
                  <a:close/>
                </a:path>
              </a:pathLst>
            </a:custGeom>
            <a:solidFill>
              <a:srgbClr val="E6FA6F"/>
            </a:solidFill>
            <a:ln>
              <a:noFill/>
            </a:ln>
            <a:effectLst>
              <a:outerShdw blurRad="50800" dist="76200" dir="2700000" algn="tl" rotWithShape="0">
                <a:prstClr val="black">
                  <a:alpha val="40000"/>
                </a:prstClr>
              </a:outerShdw>
            </a:effectLst>
          </p:spPr>
          <p:txBody>
            <a:bodyPr/>
            <a:lstStyle/>
            <a:p>
              <a:pPr eaLnBrk="1" fontAlgn="auto" hangingPunct="1">
                <a:spcBef>
                  <a:spcPts val="0"/>
                </a:spcBef>
                <a:spcAft>
                  <a:spcPts val="0"/>
                </a:spcAft>
                <a:defRPr/>
              </a:pPr>
              <a:endParaRPr lang="zh-CN" altLang="en-US">
                <a:solidFill>
                  <a:prstClr val="black"/>
                </a:solidFill>
                <a:latin typeface="+mn-lt"/>
                <a:ea typeface="+mn-ea"/>
                <a:cs typeface="+mn-ea"/>
                <a:sym typeface="+mn-lt"/>
              </a:endParaRPr>
            </a:p>
          </p:txBody>
        </p:sp>
        <p:sp>
          <p:nvSpPr>
            <p:cNvPr id="51" name="Freeform 8">
              <a:extLst>
                <a:ext uri="{FF2B5EF4-FFF2-40B4-BE49-F238E27FC236}">
                  <a16:creationId xmlns:a16="http://schemas.microsoft.com/office/drawing/2014/main" id="{BA879B04-AE4D-41E8-B106-E2C55E66DCD1}"/>
                </a:ext>
              </a:extLst>
            </p:cNvPr>
            <p:cNvSpPr>
              <a:spLocks/>
            </p:cNvSpPr>
            <p:nvPr/>
          </p:nvSpPr>
          <p:spPr bwMode="auto">
            <a:xfrm>
              <a:off x="2027247" y="2345968"/>
              <a:ext cx="1130300" cy="2141538"/>
            </a:xfrm>
            <a:custGeom>
              <a:avLst/>
              <a:gdLst>
                <a:gd name="T0" fmla="*/ 455 w 630"/>
                <a:gd name="T1" fmla="*/ 597 h 1194"/>
                <a:gd name="T2" fmla="*/ 455 w 630"/>
                <a:gd name="T3" fmla="*/ 0 h 1194"/>
                <a:gd name="T4" fmla="*/ 175 w 630"/>
                <a:gd name="T5" fmla="*/ 0 h 1194"/>
                <a:gd name="T6" fmla="*/ 175 w 630"/>
                <a:gd name="T7" fmla="*/ 597 h 1194"/>
                <a:gd name="T8" fmla="*/ 0 w 630"/>
                <a:gd name="T9" fmla="*/ 879 h 1194"/>
                <a:gd name="T10" fmla="*/ 315 w 630"/>
                <a:gd name="T11" fmla="*/ 1194 h 1194"/>
                <a:gd name="T12" fmla="*/ 630 w 630"/>
                <a:gd name="T13" fmla="*/ 879 h 1194"/>
                <a:gd name="T14" fmla="*/ 455 w 630"/>
                <a:gd name="T15" fmla="*/ 597 h 119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30" h="1194">
                  <a:moveTo>
                    <a:pt x="455" y="597"/>
                  </a:moveTo>
                  <a:cubicBezTo>
                    <a:pt x="455" y="0"/>
                    <a:pt x="455" y="0"/>
                    <a:pt x="455" y="0"/>
                  </a:cubicBezTo>
                  <a:cubicBezTo>
                    <a:pt x="175" y="0"/>
                    <a:pt x="175" y="0"/>
                    <a:pt x="175" y="0"/>
                  </a:cubicBezTo>
                  <a:cubicBezTo>
                    <a:pt x="175" y="597"/>
                    <a:pt x="175" y="597"/>
                    <a:pt x="175" y="597"/>
                  </a:cubicBezTo>
                  <a:cubicBezTo>
                    <a:pt x="71" y="648"/>
                    <a:pt x="0" y="755"/>
                    <a:pt x="0" y="879"/>
                  </a:cubicBezTo>
                  <a:cubicBezTo>
                    <a:pt x="0" y="1053"/>
                    <a:pt x="141" y="1194"/>
                    <a:pt x="315" y="1194"/>
                  </a:cubicBezTo>
                  <a:cubicBezTo>
                    <a:pt x="489" y="1194"/>
                    <a:pt x="630" y="1053"/>
                    <a:pt x="630" y="879"/>
                  </a:cubicBezTo>
                  <a:cubicBezTo>
                    <a:pt x="630" y="755"/>
                    <a:pt x="559" y="648"/>
                    <a:pt x="455" y="597"/>
                  </a:cubicBezTo>
                  <a:close/>
                </a:path>
              </a:pathLst>
            </a:custGeom>
            <a:solidFill>
              <a:srgbClr val="2C8238"/>
            </a:solidFill>
            <a:ln>
              <a:noFill/>
            </a:ln>
            <a:effectLst>
              <a:outerShdw blurRad="50800" dist="76200" dir="2700000" algn="tl" rotWithShape="0">
                <a:prstClr val="black">
                  <a:alpha val="40000"/>
                </a:prstClr>
              </a:outerShdw>
            </a:effectLst>
          </p:spPr>
          <p:txBody>
            <a:bodyPr/>
            <a:lstStyle/>
            <a:p>
              <a:pPr eaLnBrk="1" fontAlgn="auto" hangingPunct="1">
                <a:spcBef>
                  <a:spcPts val="0"/>
                </a:spcBef>
                <a:spcAft>
                  <a:spcPts val="0"/>
                </a:spcAft>
                <a:defRPr/>
              </a:pPr>
              <a:endParaRPr lang="zh-CN" altLang="en-US">
                <a:solidFill>
                  <a:prstClr val="black"/>
                </a:solidFill>
                <a:latin typeface="+mn-lt"/>
                <a:ea typeface="+mn-ea"/>
                <a:cs typeface="+mn-ea"/>
                <a:sym typeface="+mn-lt"/>
              </a:endParaRPr>
            </a:p>
          </p:txBody>
        </p:sp>
        <p:sp>
          <p:nvSpPr>
            <p:cNvPr id="52" name="Freeform 9">
              <a:extLst>
                <a:ext uri="{FF2B5EF4-FFF2-40B4-BE49-F238E27FC236}">
                  <a16:creationId xmlns:a16="http://schemas.microsoft.com/office/drawing/2014/main" id="{6458F06F-CBEB-43AF-8B12-5DBAB0E1D00B}"/>
                </a:ext>
              </a:extLst>
            </p:cNvPr>
            <p:cNvSpPr>
              <a:spLocks/>
            </p:cNvSpPr>
            <p:nvPr/>
          </p:nvSpPr>
          <p:spPr bwMode="auto">
            <a:xfrm>
              <a:off x="1120784" y="2263418"/>
              <a:ext cx="134938" cy="133350"/>
            </a:xfrm>
            <a:custGeom>
              <a:avLst/>
              <a:gdLst>
                <a:gd name="T0" fmla="*/ 0 w 85"/>
                <a:gd name="T1" fmla="*/ 31 h 84"/>
                <a:gd name="T2" fmla="*/ 31 w 85"/>
                <a:gd name="T3" fmla="*/ 31 h 84"/>
                <a:gd name="T4" fmla="*/ 31 w 85"/>
                <a:gd name="T5" fmla="*/ 0 h 84"/>
                <a:gd name="T6" fmla="*/ 53 w 85"/>
                <a:gd name="T7" fmla="*/ 0 h 84"/>
                <a:gd name="T8" fmla="*/ 53 w 85"/>
                <a:gd name="T9" fmla="*/ 31 h 84"/>
                <a:gd name="T10" fmla="*/ 85 w 85"/>
                <a:gd name="T11" fmla="*/ 31 h 84"/>
                <a:gd name="T12" fmla="*/ 85 w 85"/>
                <a:gd name="T13" fmla="*/ 52 h 84"/>
                <a:gd name="T14" fmla="*/ 53 w 85"/>
                <a:gd name="T15" fmla="*/ 52 h 84"/>
                <a:gd name="T16" fmla="*/ 53 w 85"/>
                <a:gd name="T17" fmla="*/ 84 h 84"/>
                <a:gd name="T18" fmla="*/ 31 w 85"/>
                <a:gd name="T19" fmla="*/ 84 h 84"/>
                <a:gd name="T20" fmla="*/ 31 w 85"/>
                <a:gd name="T21" fmla="*/ 52 h 84"/>
                <a:gd name="T22" fmla="*/ 0 w 85"/>
                <a:gd name="T23" fmla="*/ 52 h 84"/>
                <a:gd name="T24" fmla="*/ 0 w 85"/>
                <a:gd name="T25" fmla="*/ 31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5" h="84">
                  <a:moveTo>
                    <a:pt x="0" y="31"/>
                  </a:moveTo>
                  <a:lnTo>
                    <a:pt x="31" y="31"/>
                  </a:lnTo>
                  <a:lnTo>
                    <a:pt x="31" y="0"/>
                  </a:lnTo>
                  <a:lnTo>
                    <a:pt x="53" y="0"/>
                  </a:lnTo>
                  <a:lnTo>
                    <a:pt x="53" y="31"/>
                  </a:lnTo>
                  <a:lnTo>
                    <a:pt x="85" y="31"/>
                  </a:lnTo>
                  <a:lnTo>
                    <a:pt x="85" y="52"/>
                  </a:lnTo>
                  <a:lnTo>
                    <a:pt x="53" y="52"/>
                  </a:lnTo>
                  <a:lnTo>
                    <a:pt x="53" y="84"/>
                  </a:lnTo>
                  <a:lnTo>
                    <a:pt x="31" y="84"/>
                  </a:lnTo>
                  <a:lnTo>
                    <a:pt x="31" y="52"/>
                  </a:lnTo>
                  <a:lnTo>
                    <a:pt x="0" y="52"/>
                  </a:lnTo>
                  <a:lnTo>
                    <a:pt x="0" y="31"/>
                  </a:lnTo>
                  <a:close/>
                </a:path>
              </a:pathLst>
            </a:custGeom>
            <a:solidFill>
              <a:schemeClr val="accent5"/>
            </a:solidFill>
            <a:ln>
              <a:noFill/>
            </a:ln>
            <a:extLst/>
          </p:spPr>
          <p:txBody>
            <a:bodyPr/>
            <a:lstStyle/>
            <a:p>
              <a:pPr eaLnBrk="1" fontAlgn="auto" hangingPunct="1">
                <a:spcBef>
                  <a:spcPts val="0"/>
                </a:spcBef>
                <a:spcAft>
                  <a:spcPts val="0"/>
                </a:spcAft>
                <a:defRPr/>
              </a:pPr>
              <a:endParaRPr lang="zh-CN" altLang="en-US">
                <a:latin typeface="+mn-lt"/>
                <a:ea typeface="+mn-ea"/>
                <a:cs typeface="+mn-ea"/>
                <a:sym typeface="+mn-lt"/>
              </a:endParaRPr>
            </a:p>
          </p:txBody>
        </p:sp>
        <p:sp>
          <p:nvSpPr>
            <p:cNvPr id="53" name="Freeform 10">
              <a:extLst>
                <a:ext uri="{FF2B5EF4-FFF2-40B4-BE49-F238E27FC236}">
                  <a16:creationId xmlns:a16="http://schemas.microsoft.com/office/drawing/2014/main" id="{4FDD0D8B-373D-4F87-B069-FD3D05062D5E}"/>
                </a:ext>
              </a:extLst>
            </p:cNvPr>
            <p:cNvSpPr>
              <a:spLocks/>
            </p:cNvSpPr>
            <p:nvPr/>
          </p:nvSpPr>
          <p:spPr bwMode="auto">
            <a:xfrm>
              <a:off x="1290647" y="2218968"/>
              <a:ext cx="125412" cy="215900"/>
            </a:xfrm>
            <a:custGeom>
              <a:avLst/>
              <a:gdLst>
                <a:gd name="T0" fmla="*/ 27 w 70"/>
                <a:gd name="T1" fmla="*/ 102 h 120"/>
                <a:gd name="T2" fmla="*/ 43 w 70"/>
                <a:gd name="T3" fmla="*/ 96 h 120"/>
                <a:gd name="T4" fmla="*/ 49 w 70"/>
                <a:gd name="T5" fmla="*/ 83 h 120"/>
                <a:gd name="T6" fmla="*/ 43 w 70"/>
                <a:gd name="T7" fmla="*/ 69 h 120"/>
                <a:gd name="T8" fmla="*/ 25 w 70"/>
                <a:gd name="T9" fmla="*/ 64 h 120"/>
                <a:gd name="T10" fmla="*/ 13 w 70"/>
                <a:gd name="T11" fmla="*/ 64 h 120"/>
                <a:gd name="T12" fmla="*/ 13 w 70"/>
                <a:gd name="T13" fmla="*/ 52 h 120"/>
                <a:gd name="T14" fmla="*/ 33 w 70"/>
                <a:gd name="T15" fmla="*/ 25 h 120"/>
                <a:gd name="T16" fmla="*/ 43 w 70"/>
                <a:gd name="T17" fmla="*/ 17 h 120"/>
                <a:gd name="T18" fmla="*/ 29 w 70"/>
                <a:gd name="T19" fmla="*/ 19 h 120"/>
                <a:gd name="T20" fmla="*/ 1 w 70"/>
                <a:gd name="T21" fmla="*/ 19 h 120"/>
                <a:gd name="T22" fmla="*/ 1 w 70"/>
                <a:gd name="T23" fmla="*/ 0 h 120"/>
                <a:gd name="T24" fmla="*/ 65 w 70"/>
                <a:gd name="T25" fmla="*/ 0 h 120"/>
                <a:gd name="T26" fmla="*/ 65 w 70"/>
                <a:gd name="T27" fmla="*/ 12 h 120"/>
                <a:gd name="T28" fmla="*/ 42 w 70"/>
                <a:gd name="T29" fmla="*/ 44 h 120"/>
                <a:gd name="T30" fmla="*/ 34 w 70"/>
                <a:gd name="T31" fmla="*/ 48 h 120"/>
                <a:gd name="T32" fmla="*/ 34 w 70"/>
                <a:gd name="T33" fmla="*/ 49 h 120"/>
                <a:gd name="T34" fmla="*/ 41 w 70"/>
                <a:gd name="T35" fmla="*/ 48 h 120"/>
                <a:gd name="T36" fmla="*/ 52 w 70"/>
                <a:gd name="T37" fmla="*/ 51 h 120"/>
                <a:gd name="T38" fmla="*/ 62 w 70"/>
                <a:gd name="T39" fmla="*/ 57 h 120"/>
                <a:gd name="T40" fmla="*/ 68 w 70"/>
                <a:gd name="T41" fmla="*/ 67 h 120"/>
                <a:gd name="T42" fmla="*/ 70 w 70"/>
                <a:gd name="T43" fmla="*/ 81 h 120"/>
                <a:gd name="T44" fmla="*/ 67 w 70"/>
                <a:gd name="T45" fmla="*/ 99 h 120"/>
                <a:gd name="T46" fmla="*/ 58 w 70"/>
                <a:gd name="T47" fmla="*/ 111 h 120"/>
                <a:gd name="T48" fmla="*/ 44 w 70"/>
                <a:gd name="T49" fmla="*/ 118 h 120"/>
                <a:gd name="T50" fmla="*/ 28 w 70"/>
                <a:gd name="T51" fmla="*/ 120 h 120"/>
                <a:gd name="T52" fmla="*/ 13 w 70"/>
                <a:gd name="T53" fmla="*/ 119 h 120"/>
                <a:gd name="T54" fmla="*/ 0 w 70"/>
                <a:gd name="T55" fmla="*/ 115 h 120"/>
                <a:gd name="T56" fmla="*/ 6 w 70"/>
                <a:gd name="T57" fmla="*/ 97 h 120"/>
                <a:gd name="T58" fmla="*/ 15 w 70"/>
                <a:gd name="T59" fmla="*/ 100 h 120"/>
                <a:gd name="T60" fmla="*/ 27 w 70"/>
                <a:gd name="T61" fmla="*/ 10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0" h="120">
                  <a:moveTo>
                    <a:pt x="27" y="102"/>
                  </a:moveTo>
                  <a:cubicBezTo>
                    <a:pt x="34" y="102"/>
                    <a:pt x="39" y="100"/>
                    <a:pt x="43" y="96"/>
                  </a:cubicBezTo>
                  <a:cubicBezTo>
                    <a:pt x="47" y="92"/>
                    <a:pt x="49" y="88"/>
                    <a:pt x="49" y="83"/>
                  </a:cubicBezTo>
                  <a:cubicBezTo>
                    <a:pt x="49" y="76"/>
                    <a:pt x="47" y="72"/>
                    <a:pt x="43" y="69"/>
                  </a:cubicBezTo>
                  <a:cubicBezTo>
                    <a:pt x="39" y="66"/>
                    <a:pt x="33" y="64"/>
                    <a:pt x="25" y="64"/>
                  </a:cubicBezTo>
                  <a:cubicBezTo>
                    <a:pt x="13" y="64"/>
                    <a:pt x="13" y="64"/>
                    <a:pt x="13" y="64"/>
                  </a:cubicBezTo>
                  <a:cubicBezTo>
                    <a:pt x="13" y="52"/>
                    <a:pt x="13" y="52"/>
                    <a:pt x="13" y="52"/>
                  </a:cubicBezTo>
                  <a:cubicBezTo>
                    <a:pt x="33" y="25"/>
                    <a:pt x="33" y="25"/>
                    <a:pt x="33" y="25"/>
                  </a:cubicBezTo>
                  <a:cubicBezTo>
                    <a:pt x="43" y="17"/>
                    <a:pt x="43" y="17"/>
                    <a:pt x="43" y="17"/>
                  </a:cubicBezTo>
                  <a:cubicBezTo>
                    <a:pt x="29" y="19"/>
                    <a:pt x="29" y="19"/>
                    <a:pt x="29" y="19"/>
                  </a:cubicBezTo>
                  <a:cubicBezTo>
                    <a:pt x="1" y="19"/>
                    <a:pt x="1" y="19"/>
                    <a:pt x="1" y="19"/>
                  </a:cubicBezTo>
                  <a:cubicBezTo>
                    <a:pt x="1" y="0"/>
                    <a:pt x="1" y="0"/>
                    <a:pt x="1" y="0"/>
                  </a:cubicBezTo>
                  <a:cubicBezTo>
                    <a:pt x="65" y="0"/>
                    <a:pt x="65" y="0"/>
                    <a:pt x="65" y="0"/>
                  </a:cubicBezTo>
                  <a:cubicBezTo>
                    <a:pt x="65" y="12"/>
                    <a:pt x="65" y="12"/>
                    <a:pt x="65" y="12"/>
                  </a:cubicBezTo>
                  <a:cubicBezTo>
                    <a:pt x="42" y="44"/>
                    <a:pt x="42" y="44"/>
                    <a:pt x="42" y="44"/>
                  </a:cubicBezTo>
                  <a:cubicBezTo>
                    <a:pt x="34" y="48"/>
                    <a:pt x="34" y="48"/>
                    <a:pt x="34" y="48"/>
                  </a:cubicBezTo>
                  <a:cubicBezTo>
                    <a:pt x="34" y="49"/>
                    <a:pt x="34" y="49"/>
                    <a:pt x="34" y="49"/>
                  </a:cubicBezTo>
                  <a:cubicBezTo>
                    <a:pt x="41" y="48"/>
                    <a:pt x="41" y="48"/>
                    <a:pt x="41" y="48"/>
                  </a:cubicBezTo>
                  <a:cubicBezTo>
                    <a:pt x="45" y="49"/>
                    <a:pt x="49" y="50"/>
                    <a:pt x="52" y="51"/>
                  </a:cubicBezTo>
                  <a:cubicBezTo>
                    <a:pt x="56" y="52"/>
                    <a:pt x="59" y="55"/>
                    <a:pt x="62" y="57"/>
                  </a:cubicBezTo>
                  <a:cubicBezTo>
                    <a:pt x="64" y="60"/>
                    <a:pt x="66" y="63"/>
                    <a:pt x="68" y="67"/>
                  </a:cubicBezTo>
                  <a:cubicBezTo>
                    <a:pt x="70" y="71"/>
                    <a:pt x="70" y="76"/>
                    <a:pt x="70" y="81"/>
                  </a:cubicBezTo>
                  <a:cubicBezTo>
                    <a:pt x="70" y="88"/>
                    <a:pt x="69" y="94"/>
                    <a:pt x="67" y="99"/>
                  </a:cubicBezTo>
                  <a:cubicBezTo>
                    <a:pt x="65" y="103"/>
                    <a:pt x="62" y="107"/>
                    <a:pt x="58" y="111"/>
                  </a:cubicBezTo>
                  <a:cubicBezTo>
                    <a:pt x="54" y="114"/>
                    <a:pt x="50" y="116"/>
                    <a:pt x="44" y="118"/>
                  </a:cubicBezTo>
                  <a:cubicBezTo>
                    <a:pt x="39" y="119"/>
                    <a:pt x="34" y="120"/>
                    <a:pt x="28" y="120"/>
                  </a:cubicBezTo>
                  <a:cubicBezTo>
                    <a:pt x="23" y="120"/>
                    <a:pt x="18" y="120"/>
                    <a:pt x="13" y="119"/>
                  </a:cubicBezTo>
                  <a:cubicBezTo>
                    <a:pt x="7" y="118"/>
                    <a:pt x="3" y="117"/>
                    <a:pt x="0" y="115"/>
                  </a:cubicBezTo>
                  <a:cubicBezTo>
                    <a:pt x="6" y="97"/>
                    <a:pt x="6" y="97"/>
                    <a:pt x="6" y="97"/>
                  </a:cubicBezTo>
                  <a:cubicBezTo>
                    <a:pt x="9" y="98"/>
                    <a:pt x="12" y="99"/>
                    <a:pt x="15" y="100"/>
                  </a:cubicBezTo>
                  <a:cubicBezTo>
                    <a:pt x="19" y="101"/>
                    <a:pt x="23" y="102"/>
                    <a:pt x="27" y="102"/>
                  </a:cubicBezTo>
                  <a:close/>
                </a:path>
              </a:pathLst>
            </a:custGeom>
            <a:solidFill>
              <a:schemeClr val="accent5"/>
            </a:solidFill>
            <a:ln>
              <a:noFill/>
            </a:ln>
            <a:extLst/>
          </p:spPr>
          <p:txBody>
            <a:bodyPr/>
            <a:lstStyle/>
            <a:p>
              <a:pPr eaLnBrk="1" fontAlgn="auto" hangingPunct="1">
                <a:spcBef>
                  <a:spcPts val="0"/>
                </a:spcBef>
                <a:spcAft>
                  <a:spcPts val="0"/>
                </a:spcAft>
                <a:defRPr/>
              </a:pPr>
              <a:endParaRPr lang="zh-CN" altLang="en-US">
                <a:latin typeface="+mn-lt"/>
                <a:ea typeface="+mn-ea"/>
                <a:cs typeface="+mn-ea"/>
                <a:sym typeface="+mn-lt"/>
              </a:endParaRPr>
            </a:p>
          </p:txBody>
        </p:sp>
        <p:sp>
          <p:nvSpPr>
            <p:cNvPr id="54" name="Freeform 11">
              <a:extLst>
                <a:ext uri="{FF2B5EF4-FFF2-40B4-BE49-F238E27FC236}">
                  <a16:creationId xmlns:a16="http://schemas.microsoft.com/office/drawing/2014/main" id="{4A2D1D47-6251-45BD-82D2-6BC543E8534D}"/>
                </a:ext>
              </a:extLst>
            </p:cNvPr>
            <p:cNvSpPr>
              <a:spLocks noEditPoints="1"/>
            </p:cNvSpPr>
            <p:nvPr/>
          </p:nvSpPr>
          <p:spPr bwMode="auto">
            <a:xfrm>
              <a:off x="1450984" y="2215793"/>
              <a:ext cx="146050" cy="219075"/>
            </a:xfrm>
            <a:custGeom>
              <a:avLst/>
              <a:gdLst>
                <a:gd name="T0" fmla="*/ 0 w 82"/>
                <a:gd name="T1" fmla="*/ 61 h 122"/>
                <a:gd name="T2" fmla="*/ 10 w 82"/>
                <a:gd name="T3" fmla="*/ 15 h 122"/>
                <a:gd name="T4" fmla="*/ 41 w 82"/>
                <a:gd name="T5" fmla="*/ 0 h 122"/>
                <a:gd name="T6" fmla="*/ 72 w 82"/>
                <a:gd name="T7" fmla="*/ 15 h 122"/>
                <a:gd name="T8" fmla="*/ 82 w 82"/>
                <a:gd name="T9" fmla="*/ 61 h 122"/>
                <a:gd name="T10" fmla="*/ 71 w 82"/>
                <a:gd name="T11" fmla="*/ 107 h 122"/>
                <a:gd name="T12" fmla="*/ 41 w 82"/>
                <a:gd name="T13" fmla="*/ 122 h 122"/>
                <a:gd name="T14" fmla="*/ 10 w 82"/>
                <a:gd name="T15" fmla="*/ 106 h 122"/>
                <a:gd name="T16" fmla="*/ 0 w 82"/>
                <a:gd name="T17" fmla="*/ 61 h 122"/>
                <a:gd name="T18" fmla="*/ 22 w 82"/>
                <a:gd name="T19" fmla="*/ 61 h 122"/>
                <a:gd name="T20" fmla="*/ 26 w 82"/>
                <a:gd name="T21" fmla="*/ 93 h 122"/>
                <a:gd name="T22" fmla="*/ 41 w 82"/>
                <a:gd name="T23" fmla="*/ 104 h 122"/>
                <a:gd name="T24" fmla="*/ 55 w 82"/>
                <a:gd name="T25" fmla="*/ 93 h 122"/>
                <a:gd name="T26" fmla="*/ 60 w 82"/>
                <a:gd name="T27" fmla="*/ 61 h 122"/>
                <a:gd name="T28" fmla="*/ 55 w 82"/>
                <a:gd name="T29" fmla="*/ 29 h 122"/>
                <a:gd name="T30" fmla="*/ 41 w 82"/>
                <a:gd name="T31" fmla="*/ 18 h 122"/>
                <a:gd name="T32" fmla="*/ 26 w 82"/>
                <a:gd name="T33" fmla="*/ 29 h 122"/>
                <a:gd name="T34" fmla="*/ 22 w 82"/>
                <a:gd name="T35" fmla="*/ 61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 h="122">
                  <a:moveTo>
                    <a:pt x="0" y="61"/>
                  </a:moveTo>
                  <a:cubicBezTo>
                    <a:pt x="0" y="40"/>
                    <a:pt x="3" y="25"/>
                    <a:pt x="10" y="15"/>
                  </a:cubicBezTo>
                  <a:cubicBezTo>
                    <a:pt x="17" y="5"/>
                    <a:pt x="27" y="0"/>
                    <a:pt x="41" y="0"/>
                  </a:cubicBezTo>
                  <a:cubicBezTo>
                    <a:pt x="55" y="0"/>
                    <a:pt x="65" y="5"/>
                    <a:pt x="72" y="15"/>
                  </a:cubicBezTo>
                  <a:cubicBezTo>
                    <a:pt x="78" y="25"/>
                    <a:pt x="82" y="40"/>
                    <a:pt x="82" y="61"/>
                  </a:cubicBezTo>
                  <a:cubicBezTo>
                    <a:pt x="82" y="82"/>
                    <a:pt x="78" y="97"/>
                    <a:pt x="71" y="107"/>
                  </a:cubicBezTo>
                  <a:cubicBezTo>
                    <a:pt x="64" y="117"/>
                    <a:pt x="54" y="122"/>
                    <a:pt x="41" y="122"/>
                  </a:cubicBezTo>
                  <a:cubicBezTo>
                    <a:pt x="27" y="122"/>
                    <a:pt x="16" y="117"/>
                    <a:pt x="10" y="106"/>
                  </a:cubicBezTo>
                  <a:cubicBezTo>
                    <a:pt x="3" y="96"/>
                    <a:pt x="0" y="81"/>
                    <a:pt x="0" y="61"/>
                  </a:cubicBezTo>
                  <a:close/>
                  <a:moveTo>
                    <a:pt x="22" y="61"/>
                  </a:moveTo>
                  <a:cubicBezTo>
                    <a:pt x="22" y="75"/>
                    <a:pt x="23" y="85"/>
                    <a:pt x="26" y="93"/>
                  </a:cubicBezTo>
                  <a:cubicBezTo>
                    <a:pt x="29" y="100"/>
                    <a:pt x="34" y="104"/>
                    <a:pt x="41" y="104"/>
                  </a:cubicBezTo>
                  <a:cubicBezTo>
                    <a:pt x="47" y="104"/>
                    <a:pt x="52" y="100"/>
                    <a:pt x="55" y="93"/>
                  </a:cubicBezTo>
                  <a:cubicBezTo>
                    <a:pt x="58" y="87"/>
                    <a:pt x="60" y="76"/>
                    <a:pt x="60" y="61"/>
                  </a:cubicBezTo>
                  <a:cubicBezTo>
                    <a:pt x="60" y="47"/>
                    <a:pt x="58" y="37"/>
                    <a:pt x="55" y="29"/>
                  </a:cubicBezTo>
                  <a:cubicBezTo>
                    <a:pt x="53" y="22"/>
                    <a:pt x="48" y="18"/>
                    <a:pt x="41" y="18"/>
                  </a:cubicBezTo>
                  <a:cubicBezTo>
                    <a:pt x="34" y="18"/>
                    <a:pt x="29" y="22"/>
                    <a:pt x="26" y="29"/>
                  </a:cubicBezTo>
                  <a:cubicBezTo>
                    <a:pt x="23" y="36"/>
                    <a:pt x="22" y="46"/>
                    <a:pt x="22" y="61"/>
                  </a:cubicBezTo>
                  <a:close/>
                </a:path>
              </a:pathLst>
            </a:custGeom>
            <a:solidFill>
              <a:schemeClr val="accent5"/>
            </a:solidFill>
            <a:ln>
              <a:noFill/>
            </a:ln>
            <a:extLst/>
          </p:spPr>
          <p:txBody>
            <a:bodyPr/>
            <a:lstStyle/>
            <a:p>
              <a:pPr eaLnBrk="1" fontAlgn="auto" hangingPunct="1">
                <a:spcBef>
                  <a:spcPts val="0"/>
                </a:spcBef>
                <a:spcAft>
                  <a:spcPts val="0"/>
                </a:spcAft>
                <a:defRPr/>
              </a:pPr>
              <a:endParaRPr lang="zh-CN" altLang="en-US">
                <a:latin typeface="+mn-lt"/>
                <a:ea typeface="+mn-ea"/>
                <a:cs typeface="+mn-ea"/>
                <a:sym typeface="+mn-lt"/>
              </a:endParaRPr>
            </a:p>
          </p:txBody>
        </p:sp>
        <p:sp>
          <p:nvSpPr>
            <p:cNvPr id="55" name="Freeform 12">
              <a:extLst>
                <a:ext uri="{FF2B5EF4-FFF2-40B4-BE49-F238E27FC236}">
                  <a16:creationId xmlns:a16="http://schemas.microsoft.com/office/drawing/2014/main" id="{EF68078E-3219-44F1-A55C-43E93D05370A}"/>
                </a:ext>
              </a:extLst>
            </p:cNvPr>
            <p:cNvSpPr>
              <a:spLocks noEditPoints="1"/>
            </p:cNvSpPr>
            <p:nvPr/>
          </p:nvSpPr>
          <p:spPr bwMode="auto">
            <a:xfrm>
              <a:off x="3103572" y="2731731"/>
              <a:ext cx="901700" cy="615950"/>
            </a:xfrm>
            <a:custGeom>
              <a:avLst/>
              <a:gdLst>
                <a:gd name="T0" fmla="*/ 194 w 503"/>
                <a:gd name="T1" fmla="*/ 344 h 344"/>
                <a:gd name="T2" fmla="*/ 141 w 503"/>
                <a:gd name="T3" fmla="*/ 323 h 344"/>
                <a:gd name="T4" fmla="*/ 141 w 503"/>
                <a:gd name="T5" fmla="*/ 323 h 344"/>
                <a:gd name="T6" fmla="*/ 10 w 503"/>
                <a:gd name="T7" fmla="*/ 197 h 344"/>
                <a:gd name="T8" fmla="*/ 0 w 503"/>
                <a:gd name="T9" fmla="*/ 172 h 344"/>
                <a:gd name="T10" fmla="*/ 0 w 503"/>
                <a:gd name="T11" fmla="*/ 172 h 344"/>
                <a:gd name="T12" fmla="*/ 10 w 503"/>
                <a:gd name="T13" fmla="*/ 148 h 344"/>
                <a:gd name="T14" fmla="*/ 10 w 503"/>
                <a:gd name="T15" fmla="*/ 148 h 344"/>
                <a:gd name="T16" fmla="*/ 15 w 503"/>
                <a:gd name="T17" fmla="*/ 152 h 344"/>
                <a:gd name="T18" fmla="*/ 10 w 503"/>
                <a:gd name="T19" fmla="*/ 148 h 344"/>
                <a:gd name="T20" fmla="*/ 141 w 503"/>
                <a:gd name="T21" fmla="*/ 22 h 344"/>
                <a:gd name="T22" fmla="*/ 194 w 503"/>
                <a:gd name="T23" fmla="*/ 0 h 344"/>
                <a:gd name="T24" fmla="*/ 194 w 503"/>
                <a:gd name="T25" fmla="*/ 0 h 344"/>
                <a:gd name="T26" fmla="*/ 469 w 503"/>
                <a:gd name="T27" fmla="*/ 0 h 344"/>
                <a:gd name="T28" fmla="*/ 503 w 503"/>
                <a:gd name="T29" fmla="*/ 35 h 344"/>
                <a:gd name="T30" fmla="*/ 503 w 503"/>
                <a:gd name="T31" fmla="*/ 35 h 344"/>
                <a:gd name="T32" fmla="*/ 503 w 503"/>
                <a:gd name="T33" fmla="*/ 310 h 344"/>
                <a:gd name="T34" fmla="*/ 469 w 503"/>
                <a:gd name="T35" fmla="*/ 344 h 344"/>
                <a:gd name="T36" fmla="*/ 469 w 503"/>
                <a:gd name="T37" fmla="*/ 344 h 344"/>
                <a:gd name="T38" fmla="*/ 194 w 503"/>
                <a:gd name="T39" fmla="*/ 344 h 344"/>
                <a:gd name="T40" fmla="*/ 12 w 503"/>
                <a:gd name="T41" fmla="*/ 172 h 344"/>
                <a:gd name="T42" fmla="*/ 19 w 503"/>
                <a:gd name="T43" fmla="*/ 188 h 344"/>
                <a:gd name="T44" fmla="*/ 19 w 503"/>
                <a:gd name="T45" fmla="*/ 188 h 344"/>
                <a:gd name="T46" fmla="*/ 149 w 503"/>
                <a:gd name="T47" fmla="*/ 314 h 344"/>
                <a:gd name="T48" fmla="*/ 194 w 503"/>
                <a:gd name="T49" fmla="*/ 332 h 344"/>
                <a:gd name="T50" fmla="*/ 194 w 503"/>
                <a:gd name="T51" fmla="*/ 332 h 344"/>
                <a:gd name="T52" fmla="*/ 469 w 503"/>
                <a:gd name="T53" fmla="*/ 332 h 344"/>
                <a:gd name="T54" fmla="*/ 491 w 503"/>
                <a:gd name="T55" fmla="*/ 310 h 344"/>
                <a:gd name="T56" fmla="*/ 491 w 503"/>
                <a:gd name="T57" fmla="*/ 310 h 344"/>
                <a:gd name="T58" fmla="*/ 491 w 503"/>
                <a:gd name="T59" fmla="*/ 35 h 344"/>
                <a:gd name="T60" fmla="*/ 469 w 503"/>
                <a:gd name="T61" fmla="*/ 12 h 344"/>
                <a:gd name="T62" fmla="*/ 469 w 503"/>
                <a:gd name="T63" fmla="*/ 12 h 344"/>
                <a:gd name="T64" fmla="*/ 194 w 503"/>
                <a:gd name="T65" fmla="*/ 12 h 344"/>
                <a:gd name="T66" fmla="*/ 149 w 503"/>
                <a:gd name="T67" fmla="*/ 31 h 344"/>
                <a:gd name="T68" fmla="*/ 149 w 503"/>
                <a:gd name="T69" fmla="*/ 31 h 344"/>
                <a:gd name="T70" fmla="*/ 19 w 503"/>
                <a:gd name="T71" fmla="*/ 157 h 344"/>
                <a:gd name="T72" fmla="*/ 19 w 503"/>
                <a:gd name="T73" fmla="*/ 157 h 344"/>
                <a:gd name="T74" fmla="*/ 12 w 503"/>
                <a:gd name="T75" fmla="*/ 172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03" h="344">
                  <a:moveTo>
                    <a:pt x="194" y="344"/>
                  </a:moveTo>
                  <a:cubicBezTo>
                    <a:pt x="176" y="344"/>
                    <a:pt x="154" y="335"/>
                    <a:pt x="141" y="323"/>
                  </a:cubicBezTo>
                  <a:cubicBezTo>
                    <a:pt x="141" y="323"/>
                    <a:pt x="141" y="323"/>
                    <a:pt x="141" y="323"/>
                  </a:cubicBezTo>
                  <a:cubicBezTo>
                    <a:pt x="10" y="197"/>
                    <a:pt x="10" y="197"/>
                    <a:pt x="10" y="197"/>
                  </a:cubicBezTo>
                  <a:cubicBezTo>
                    <a:pt x="4" y="190"/>
                    <a:pt x="0" y="181"/>
                    <a:pt x="0" y="172"/>
                  </a:cubicBezTo>
                  <a:cubicBezTo>
                    <a:pt x="0" y="172"/>
                    <a:pt x="0" y="172"/>
                    <a:pt x="0" y="172"/>
                  </a:cubicBezTo>
                  <a:cubicBezTo>
                    <a:pt x="0" y="164"/>
                    <a:pt x="4" y="155"/>
                    <a:pt x="10" y="148"/>
                  </a:cubicBezTo>
                  <a:cubicBezTo>
                    <a:pt x="10" y="148"/>
                    <a:pt x="10" y="148"/>
                    <a:pt x="10" y="148"/>
                  </a:cubicBezTo>
                  <a:cubicBezTo>
                    <a:pt x="15" y="152"/>
                    <a:pt x="15" y="152"/>
                    <a:pt x="15" y="152"/>
                  </a:cubicBezTo>
                  <a:cubicBezTo>
                    <a:pt x="10" y="148"/>
                    <a:pt x="10" y="148"/>
                    <a:pt x="10" y="148"/>
                  </a:cubicBezTo>
                  <a:cubicBezTo>
                    <a:pt x="141" y="22"/>
                    <a:pt x="141" y="22"/>
                    <a:pt x="141" y="22"/>
                  </a:cubicBezTo>
                  <a:cubicBezTo>
                    <a:pt x="154" y="10"/>
                    <a:pt x="176" y="1"/>
                    <a:pt x="194" y="0"/>
                  </a:cubicBezTo>
                  <a:cubicBezTo>
                    <a:pt x="194" y="0"/>
                    <a:pt x="194" y="0"/>
                    <a:pt x="194" y="0"/>
                  </a:cubicBezTo>
                  <a:cubicBezTo>
                    <a:pt x="469" y="0"/>
                    <a:pt x="469" y="0"/>
                    <a:pt x="469" y="0"/>
                  </a:cubicBezTo>
                  <a:cubicBezTo>
                    <a:pt x="488" y="1"/>
                    <a:pt x="503" y="16"/>
                    <a:pt x="503" y="35"/>
                  </a:cubicBezTo>
                  <a:cubicBezTo>
                    <a:pt x="503" y="35"/>
                    <a:pt x="503" y="35"/>
                    <a:pt x="503" y="35"/>
                  </a:cubicBezTo>
                  <a:cubicBezTo>
                    <a:pt x="503" y="310"/>
                    <a:pt x="503" y="310"/>
                    <a:pt x="503" y="310"/>
                  </a:cubicBezTo>
                  <a:cubicBezTo>
                    <a:pt x="503" y="329"/>
                    <a:pt x="488" y="344"/>
                    <a:pt x="469" y="344"/>
                  </a:cubicBezTo>
                  <a:cubicBezTo>
                    <a:pt x="469" y="344"/>
                    <a:pt x="469" y="344"/>
                    <a:pt x="469" y="344"/>
                  </a:cubicBezTo>
                  <a:cubicBezTo>
                    <a:pt x="194" y="344"/>
                    <a:pt x="194" y="344"/>
                    <a:pt x="194" y="344"/>
                  </a:cubicBezTo>
                  <a:close/>
                  <a:moveTo>
                    <a:pt x="12" y="172"/>
                  </a:moveTo>
                  <a:cubicBezTo>
                    <a:pt x="12" y="178"/>
                    <a:pt x="14" y="184"/>
                    <a:pt x="19" y="188"/>
                  </a:cubicBezTo>
                  <a:cubicBezTo>
                    <a:pt x="19" y="188"/>
                    <a:pt x="19" y="188"/>
                    <a:pt x="19" y="188"/>
                  </a:cubicBezTo>
                  <a:cubicBezTo>
                    <a:pt x="149" y="314"/>
                    <a:pt x="149" y="314"/>
                    <a:pt x="149" y="314"/>
                  </a:cubicBezTo>
                  <a:cubicBezTo>
                    <a:pt x="159" y="324"/>
                    <a:pt x="181" y="332"/>
                    <a:pt x="194" y="332"/>
                  </a:cubicBezTo>
                  <a:cubicBezTo>
                    <a:pt x="194" y="332"/>
                    <a:pt x="194" y="332"/>
                    <a:pt x="194" y="332"/>
                  </a:cubicBezTo>
                  <a:cubicBezTo>
                    <a:pt x="469" y="332"/>
                    <a:pt x="469" y="332"/>
                    <a:pt x="469" y="332"/>
                  </a:cubicBezTo>
                  <a:cubicBezTo>
                    <a:pt x="481" y="332"/>
                    <a:pt x="491" y="322"/>
                    <a:pt x="491" y="310"/>
                  </a:cubicBezTo>
                  <a:cubicBezTo>
                    <a:pt x="491" y="310"/>
                    <a:pt x="491" y="310"/>
                    <a:pt x="491" y="310"/>
                  </a:cubicBezTo>
                  <a:cubicBezTo>
                    <a:pt x="491" y="35"/>
                    <a:pt x="491" y="35"/>
                    <a:pt x="491" y="35"/>
                  </a:cubicBezTo>
                  <a:cubicBezTo>
                    <a:pt x="491" y="23"/>
                    <a:pt x="481" y="13"/>
                    <a:pt x="469" y="12"/>
                  </a:cubicBezTo>
                  <a:cubicBezTo>
                    <a:pt x="469" y="12"/>
                    <a:pt x="469" y="12"/>
                    <a:pt x="469" y="12"/>
                  </a:cubicBezTo>
                  <a:cubicBezTo>
                    <a:pt x="194" y="12"/>
                    <a:pt x="194" y="12"/>
                    <a:pt x="194" y="12"/>
                  </a:cubicBezTo>
                  <a:cubicBezTo>
                    <a:pt x="181" y="12"/>
                    <a:pt x="159" y="21"/>
                    <a:pt x="149" y="31"/>
                  </a:cubicBezTo>
                  <a:cubicBezTo>
                    <a:pt x="149" y="31"/>
                    <a:pt x="149" y="31"/>
                    <a:pt x="149" y="31"/>
                  </a:cubicBezTo>
                  <a:cubicBezTo>
                    <a:pt x="19" y="157"/>
                    <a:pt x="19" y="157"/>
                    <a:pt x="19" y="157"/>
                  </a:cubicBezTo>
                  <a:cubicBezTo>
                    <a:pt x="19" y="157"/>
                    <a:pt x="19" y="157"/>
                    <a:pt x="19" y="157"/>
                  </a:cubicBezTo>
                  <a:cubicBezTo>
                    <a:pt x="14" y="161"/>
                    <a:pt x="12" y="167"/>
                    <a:pt x="12" y="172"/>
                  </a:cubicBezTo>
                  <a:close/>
                </a:path>
              </a:pathLst>
            </a:custGeom>
            <a:solidFill>
              <a:schemeClr val="bg1"/>
            </a:solidFill>
            <a:ln>
              <a:noFill/>
            </a:ln>
            <a:effectLst>
              <a:outerShdw blurRad="50800" dist="76200" dir="2700000" algn="tl" rotWithShape="0">
                <a:prstClr val="black">
                  <a:alpha val="40000"/>
                </a:prstClr>
              </a:outerShdw>
            </a:effectLst>
          </p:spPr>
          <p:txBody>
            <a:bodyPr/>
            <a:lstStyle/>
            <a:p>
              <a:pPr eaLnBrk="1" fontAlgn="auto" hangingPunct="1">
                <a:spcBef>
                  <a:spcPts val="0"/>
                </a:spcBef>
                <a:spcAft>
                  <a:spcPts val="0"/>
                </a:spcAft>
                <a:defRPr/>
              </a:pPr>
              <a:endParaRPr lang="zh-CN" altLang="en-US">
                <a:solidFill>
                  <a:prstClr val="black"/>
                </a:solidFill>
                <a:latin typeface="+mn-lt"/>
                <a:ea typeface="+mn-ea"/>
                <a:cs typeface="+mn-ea"/>
                <a:sym typeface="+mn-lt"/>
              </a:endParaRPr>
            </a:p>
          </p:txBody>
        </p:sp>
        <p:sp>
          <p:nvSpPr>
            <p:cNvPr id="56" name="Rectangle 13">
              <a:extLst>
                <a:ext uri="{FF2B5EF4-FFF2-40B4-BE49-F238E27FC236}">
                  <a16:creationId xmlns:a16="http://schemas.microsoft.com/office/drawing/2014/main" id="{AFDB0391-9699-4AFB-9CB6-D1017B360AE6}"/>
                </a:ext>
              </a:extLst>
            </p:cNvPr>
            <p:cNvSpPr>
              <a:spLocks noChangeArrowheads="1"/>
            </p:cNvSpPr>
            <p:nvPr/>
          </p:nvSpPr>
          <p:spPr bwMode="auto">
            <a:xfrm>
              <a:off x="3470284" y="3023831"/>
              <a:ext cx="76200" cy="33337"/>
            </a:xfrm>
            <a:prstGeom prst="rect">
              <a:avLst/>
            </a:prstGeom>
            <a:solidFill>
              <a:srgbClr val="2C8238"/>
            </a:solidFill>
            <a:ln>
              <a:noFill/>
            </a:ln>
            <a:extLst/>
          </p:spPr>
          <p:txBody>
            <a:bodyPr/>
            <a:lstStyle/>
            <a:p>
              <a:pPr eaLnBrk="1" fontAlgn="auto" hangingPunct="1">
                <a:spcBef>
                  <a:spcPts val="0"/>
                </a:spcBef>
                <a:spcAft>
                  <a:spcPts val="0"/>
                </a:spcAft>
                <a:defRPr/>
              </a:pPr>
              <a:endParaRPr lang="zh-CN" altLang="en-US">
                <a:latin typeface="+mn-lt"/>
                <a:ea typeface="+mn-ea"/>
                <a:cs typeface="+mn-ea"/>
                <a:sym typeface="+mn-lt"/>
              </a:endParaRPr>
            </a:p>
          </p:txBody>
        </p:sp>
        <p:sp>
          <p:nvSpPr>
            <p:cNvPr id="57" name="Freeform 14">
              <a:extLst>
                <a:ext uri="{FF2B5EF4-FFF2-40B4-BE49-F238E27FC236}">
                  <a16:creationId xmlns:a16="http://schemas.microsoft.com/office/drawing/2014/main" id="{2A1C03E1-678D-419B-BC1C-F3B5291ED52B}"/>
                </a:ext>
              </a:extLst>
            </p:cNvPr>
            <p:cNvSpPr>
              <a:spLocks/>
            </p:cNvSpPr>
            <p:nvPr/>
          </p:nvSpPr>
          <p:spPr bwMode="auto">
            <a:xfrm>
              <a:off x="3582997" y="2912706"/>
              <a:ext cx="128587" cy="214312"/>
            </a:xfrm>
            <a:custGeom>
              <a:avLst/>
              <a:gdLst>
                <a:gd name="T0" fmla="*/ 68 w 71"/>
                <a:gd name="T1" fmla="*/ 31 h 120"/>
                <a:gd name="T2" fmla="*/ 65 w 71"/>
                <a:gd name="T3" fmla="*/ 48 h 120"/>
                <a:gd name="T4" fmla="*/ 57 w 71"/>
                <a:gd name="T5" fmla="*/ 65 h 120"/>
                <a:gd name="T6" fmla="*/ 47 w 71"/>
                <a:gd name="T7" fmla="*/ 82 h 120"/>
                <a:gd name="T8" fmla="*/ 35 w 71"/>
                <a:gd name="T9" fmla="*/ 96 h 120"/>
                <a:gd name="T10" fmla="*/ 27 w 71"/>
                <a:gd name="T11" fmla="*/ 103 h 120"/>
                <a:gd name="T12" fmla="*/ 27 w 71"/>
                <a:gd name="T13" fmla="*/ 104 h 120"/>
                <a:gd name="T14" fmla="*/ 39 w 71"/>
                <a:gd name="T15" fmla="*/ 101 h 120"/>
                <a:gd name="T16" fmla="*/ 71 w 71"/>
                <a:gd name="T17" fmla="*/ 101 h 120"/>
                <a:gd name="T18" fmla="*/ 71 w 71"/>
                <a:gd name="T19" fmla="*/ 120 h 120"/>
                <a:gd name="T20" fmla="*/ 0 w 71"/>
                <a:gd name="T21" fmla="*/ 120 h 120"/>
                <a:gd name="T22" fmla="*/ 0 w 71"/>
                <a:gd name="T23" fmla="*/ 109 h 120"/>
                <a:gd name="T24" fmla="*/ 9 w 71"/>
                <a:gd name="T25" fmla="*/ 99 h 120"/>
                <a:gd name="T26" fmla="*/ 19 w 71"/>
                <a:gd name="T27" fmla="*/ 87 h 120"/>
                <a:gd name="T28" fmla="*/ 29 w 71"/>
                <a:gd name="T29" fmla="*/ 74 h 120"/>
                <a:gd name="T30" fmla="*/ 38 w 71"/>
                <a:gd name="T31" fmla="*/ 60 h 120"/>
                <a:gd name="T32" fmla="*/ 44 w 71"/>
                <a:gd name="T33" fmla="*/ 47 h 120"/>
                <a:gd name="T34" fmla="*/ 47 w 71"/>
                <a:gd name="T35" fmla="*/ 35 h 120"/>
                <a:gd name="T36" fmla="*/ 43 w 71"/>
                <a:gd name="T37" fmla="*/ 24 h 120"/>
                <a:gd name="T38" fmla="*/ 30 w 71"/>
                <a:gd name="T39" fmla="*/ 19 h 120"/>
                <a:gd name="T40" fmla="*/ 19 w 71"/>
                <a:gd name="T41" fmla="*/ 21 h 120"/>
                <a:gd name="T42" fmla="*/ 10 w 71"/>
                <a:gd name="T43" fmla="*/ 27 h 120"/>
                <a:gd name="T44" fmla="*/ 1 w 71"/>
                <a:gd name="T45" fmla="*/ 12 h 120"/>
                <a:gd name="T46" fmla="*/ 16 w 71"/>
                <a:gd name="T47" fmla="*/ 3 h 120"/>
                <a:gd name="T48" fmla="*/ 35 w 71"/>
                <a:gd name="T49" fmla="*/ 0 h 120"/>
                <a:gd name="T50" fmla="*/ 49 w 71"/>
                <a:gd name="T51" fmla="*/ 2 h 120"/>
                <a:gd name="T52" fmla="*/ 59 w 71"/>
                <a:gd name="T53" fmla="*/ 8 h 120"/>
                <a:gd name="T54" fmla="*/ 66 w 71"/>
                <a:gd name="T55" fmla="*/ 17 h 120"/>
                <a:gd name="T56" fmla="*/ 68 w 71"/>
                <a:gd name="T57" fmla="*/ 31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1" h="120">
                  <a:moveTo>
                    <a:pt x="68" y="31"/>
                  </a:moveTo>
                  <a:cubicBezTo>
                    <a:pt x="68" y="37"/>
                    <a:pt x="67" y="42"/>
                    <a:pt x="65" y="48"/>
                  </a:cubicBezTo>
                  <a:cubicBezTo>
                    <a:pt x="63" y="54"/>
                    <a:pt x="61" y="60"/>
                    <a:pt x="57" y="65"/>
                  </a:cubicBezTo>
                  <a:cubicBezTo>
                    <a:pt x="54" y="71"/>
                    <a:pt x="51" y="76"/>
                    <a:pt x="47" y="82"/>
                  </a:cubicBezTo>
                  <a:cubicBezTo>
                    <a:pt x="43" y="87"/>
                    <a:pt x="39" y="92"/>
                    <a:pt x="35" y="96"/>
                  </a:cubicBezTo>
                  <a:cubicBezTo>
                    <a:pt x="27" y="103"/>
                    <a:pt x="27" y="103"/>
                    <a:pt x="27" y="103"/>
                  </a:cubicBezTo>
                  <a:cubicBezTo>
                    <a:pt x="27" y="104"/>
                    <a:pt x="27" y="104"/>
                    <a:pt x="27" y="104"/>
                  </a:cubicBezTo>
                  <a:cubicBezTo>
                    <a:pt x="39" y="101"/>
                    <a:pt x="39" y="101"/>
                    <a:pt x="39" y="101"/>
                  </a:cubicBezTo>
                  <a:cubicBezTo>
                    <a:pt x="71" y="101"/>
                    <a:pt x="71" y="101"/>
                    <a:pt x="71" y="101"/>
                  </a:cubicBezTo>
                  <a:cubicBezTo>
                    <a:pt x="71" y="120"/>
                    <a:pt x="71" y="120"/>
                    <a:pt x="71" y="120"/>
                  </a:cubicBezTo>
                  <a:cubicBezTo>
                    <a:pt x="0" y="120"/>
                    <a:pt x="0" y="120"/>
                    <a:pt x="0" y="120"/>
                  </a:cubicBezTo>
                  <a:cubicBezTo>
                    <a:pt x="0" y="109"/>
                    <a:pt x="0" y="109"/>
                    <a:pt x="0" y="109"/>
                  </a:cubicBezTo>
                  <a:cubicBezTo>
                    <a:pt x="3" y="106"/>
                    <a:pt x="6" y="103"/>
                    <a:pt x="9" y="99"/>
                  </a:cubicBezTo>
                  <a:cubicBezTo>
                    <a:pt x="13" y="95"/>
                    <a:pt x="16" y="91"/>
                    <a:pt x="19" y="87"/>
                  </a:cubicBezTo>
                  <a:cubicBezTo>
                    <a:pt x="23" y="83"/>
                    <a:pt x="26" y="78"/>
                    <a:pt x="29" y="74"/>
                  </a:cubicBezTo>
                  <a:cubicBezTo>
                    <a:pt x="33" y="69"/>
                    <a:pt x="36" y="65"/>
                    <a:pt x="38" y="60"/>
                  </a:cubicBezTo>
                  <a:cubicBezTo>
                    <a:pt x="41" y="56"/>
                    <a:pt x="43" y="51"/>
                    <a:pt x="44" y="47"/>
                  </a:cubicBezTo>
                  <a:cubicBezTo>
                    <a:pt x="46" y="43"/>
                    <a:pt x="47" y="39"/>
                    <a:pt x="47" y="35"/>
                  </a:cubicBezTo>
                  <a:cubicBezTo>
                    <a:pt x="47" y="30"/>
                    <a:pt x="45" y="27"/>
                    <a:pt x="43" y="24"/>
                  </a:cubicBezTo>
                  <a:cubicBezTo>
                    <a:pt x="40" y="21"/>
                    <a:pt x="36" y="19"/>
                    <a:pt x="30" y="19"/>
                  </a:cubicBezTo>
                  <a:cubicBezTo>
                    <a:pt x="27" y="19"/>
                    <a:pt x="23" y="20"/>
                    <a:pt x="19" y="21"/>
                  </a:cubicBezTo>
                  <a:cubicBezTo>
                    <a:pt x="15" y="23"/>
                    <a:pt x="12" y="25"/>
                    <a:pt x="10" y="27"/>
                  </a:cubicBezTo>
                  <a:cubicBezTo>
                    <a:pt x="1" y="12"/>
                    <a:pt x="1" y="12"/>
                    <a:pt x="1" y="12"/>
                  </a:cubicBezTo>
                  <a:cubicBezTo>
                    <a:pt x="5" y="8"/>
                    <a:pt x="10" y="5"/>
                    <a:pt x="16" y="3"/>
                  </a:cubicBezTo>
                  <a:cubicBezTo>
                    <a:pt x="21" y="1"/>
                    <a:pt x="28" y="0"/>
                    <a:pt x="35" y="0"/>
                  </a:cubicBezTo>
                  <a:cubicBezTo>
                    <a:pt x="40" y="0"/>
                    <a:pt x="45" y="1"/>
                    <a:pt x="49" y="2"/>
                  </a:cubicBezTo>
                  <a:cubicBezTo>
                    <a:pt x="53" y="3"/>
                    <a:pt x="56" y="5"/>
                    <a:pt x="59" y="8"/>
                  </a:cubicBezTo>
                  <a:cubicBezTo>
                    <a:pt x="62" y="10"/>
                    <a:pt x="64" y="14"/>
                    <a:pt x="66" y="17"/>
                  </a:cubicBezTo>
                  <a:cubicBezTo>
                    <a:pt x="68" y="21"/>
                    <a:pt x="68" y="26"/>
                    <a:pt x="68" y="31"/>
                  </a:cubicBezTo>
                  <a:close/>
                </a:path>
              </a:pathLst>
            </a:custGeom>
            <a:solidFill>
              <a:srgbClr val="2C8238"/>
            </a:solidFill>
            <a:ln>
              <a:noFill/>
            </a:ln>
            <a:extLst/>
          </p:spPr>
          <p:txBody>
            <a:bodyPr/>
            <a:lstStyle/>
            <a:p>
              <a:pPr eaLnBrk="1" fontAlgn="auto" hangingPunct="1">
                <a:spcBef>
                  <a:spcPts val="0"/>
                </a:spcBef>
                <a:spcAft>
                  <a:spcPts val="0"/>
                </a:spcAft>
                <a:defRPr/>
              </a:pPr>
              <a:endParaRPr lang="zh-CN" altLang="en-US">
                <a:latin typeface="+mn-lt"/>
                <a:ea typeface="+mn-ea"/>
                <a:cs typeface="+mn-ea"/>
                <a:sym typeface="+mn-lt"/>
              </a:endParaRPr>
            </a:p>
          </p:txBody>
        </p:sp>
        <p:sp>
          <p:nvSpPr>
            <p:cNvPr id="58" name="Freeform 15">
              <a:extLst>
                <a:ext uri="{FF2B5EF4-FFF2-40B4-BE49-F238E27FC236}">
                  <a16:creationId xmlns:a16="http://schemas.microsoft.com/office/drawing/2014/main" id="{17809052-056C-4BF8-90C0-9E17F89FBE06}"/>
                </a:ext>
              </a:extLst>
            </p:cNvPr>
            <p:cNvSpPr>
              <a:spLocks noEditPoints="1"/>
            </p:cNvSpPr>
            <p:nvPr/>
          </p:nvSpPr>
          <p:spPr bwMode="auto">
            <a:xfrm>
              <a:off x="3703647" y="2912706"/>
              <a:ext cx="147637" cy="219075"/>
            </a:xfrm>
            <a:custGeom>
              <a:avLst/>
              <a:gdLst>
                <a:gd name="T0" fmla="*/ 0 w 82"/>
                <a:gd name="T1" fmla="*/ 61 h 122"/>
                <a:gd name="T2" fmla="*/ 10 w 82"/>
                <a:gd name="T3" fmla="*/ 15 h 122"/>
                <a:gd name="T4" fmla="*/ 41 w 82"/>
                <a:gd name="T5" fmla="*/ 0 h 122"/>
                <a:gd name="T6" fmla="*/ 72 w 82"/>
                <a:gd name="T7" fmla="*/ 15 h 122"/>
                <a:gd name="T8" fmla="*/ 82 w 82"/>
                <a:gd name="T9" fmla="*/ 61 h 122"/>
                <a:gd name="T10" fmla="*/ 71 w 82"/>
                <a:gd name="T11" fmla="*/ 107 h 122"/>
                <a:gd name="T12" fmla="*/ 40 w 82"/>
                <a:gd name="T13" fmla="*/ 122 h 122"/>
                <a:gd name="T14" fmla="*/ 10 w 82"/>
                <a:gd name="T15" fmla="*/ 106 h 122"/>
                <a:gd name="T16" fmla="*/ 0 w 82"/>
                <a:gd name="T17" fmla="*/ 61 h 122"/>
                <a:gd name="T18" fmla="*/ 21 w 82"/>
                <a:gd name="T19" fmla="*/ 61 h 122"/>
                <a:gd name="T20" fmla="*/ 26 w 82"/>
                <a:gd name="T21" fmla="*/ 93 h 122"/>
                <a:gd name="T22" fmla="*/ 41 w 82"/>
                <a:gd name="T23" fmla="*/ 104 h 122"/>
                <a:gd name="T24" fmla="*/ 55 w 82"/>
                <a:gd name="T25" fmla="*/ 93 h 122"/>
                <a:gd name="T26" fmla="*/ 60 w 82"/>
                <a:gd name="T27" fmla="*/ 61 h 122"/>
                <a:gd name="T28" fmla="*/ 55 w 82"/>
                <a:gd name="T29" fmla="*/ 29 h 122"/>
                <a:gd name="T30" fmla="*/ 40 w 82"/>
                <a:gd name="T31" fmla="*/ 18 h 122"/>
                <a:gd name="T32" fmla="*/ 26 w 82"/>
                <a:gd name="T33" fmla="*/ 29 h 122"/>
                <a:gd name="T34" fmla="*/ 21 w 82"/>
                <a:gd name="T35" fmla="*/ 61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 h="122">
                  <a:moveTo>
                    <a:pt x="0" y="61"/>
                  </a:moveTo>
                  <a:cubicBezTo>
                    <a:pt x="0" y="40"/>
                    <a:pt x="3" y="25"/>
                    <a:pt x="10" y="15"/>
                  </a:cubicBezTo>
                  <a:cubicBezTo>
                    <a:pt x="17" y="5"/>
                    <a:pt x="27" y="0"/>
                    <a:pt x="41" y="0"/>
                  </a:cubicBezTo>
                  <a:cubicBezTo>
                    <a:pt x="55" y="0"/>
                    <a:pt x="65" y="5"/>
                    <a:pt x="72" y="15"/>
                  </a:cubicBezTo>
                  <a:cubicBezTo>
                    <a:pt x="78" y="25"/>
                    <a:pt x="82" y="40"/>
                    <a:pt x="82" y="61"/>
                  </a:cubicBezTo>
                  <a:cubicBezTo>
                    <a:pt x="82" y="82"/>
                    <a:pt x="78" y="97"/>
                    <a:pt x="71" y="107"/>
                  </a:cubicBezTo>
                  <a:cubicBezTo>
                    <a:pt x="64" y="117"/>
                    <a:pt x="54" y="122"/>
                    <a:pt x="40" y="122"/>
                  </a:cubicBezTo>
                  <a:cubicBezTo>
                    <a:pt x="26" y="122"/>
                    <a:pt x="16" y="117"/>
                    <a:pt x="10" y="106"/>
                  </a:cubicBezTo>
                  <a:cubicBezTo>
                    <a:pt x="3" y="96"/>
                    <a:pt x="0" y="81"/>
                    <a:pt x="0" y="61"/>
                  </a:cubicBezTo>
                  <a:close/>
                  <a:moveTo>
                    <a:pt x="21" y="61"/>
                  </a:moveTo>
                  <a:cubicBezTo>
                    <a:pt x="21" y="75"/>
                    <a:pt x="23" y="85"/>
                    <a:pt x="26" y="93"/>
                  </a:cubicBezTo>
                  <a:cubicBezTo>
                    <a:pt x="29" y="100"/>
                    <a:pt x="34" y="104"/>
                    <a:pt x="41" y="104"/>
                  </a:cubicBezTo>
                  <a:cubicBezTo>
                    <a:pt x="47" y="104"/>
                    <a:pt x="52" y="100"/>
                    <a:pt x="55" y="93"/>
                  </a:cubicBezTo>
                  <a:cubicBezTo>
                    <a:pt x="58" y="87"/>
                    <a:pt x="60" y="76"/>
                    <a:pt x="60" y="61"/>
                  </a:cubicBezTo>
                  <a:cubicBezTo>
                    <a:pt x="60" y="47"/>
                    <a:pt x="58" y="37"/>
                    <a:pt x="55" y="29"/>
                  </a:cubicBezTo>
                  <a:cubicBezTo>
                    <a:pt x="52" y="22"/>
                    <a:pt x="48" y="18"/>
                    <a:pt x="40" y="18"/>
                  </a:cubicBezTo>
                  <a:cubicBezTo>
                    <a:pt x="34" y="18"/>
                    <a:pt x="29" y="22"/>
                    <a:pt x="26" y="29"/>
                  </a:cubicBezTo>
                  <a:cubicBezTo>
                    <a:pt x="23" y="36"/>
                    <a:pt x="21" y="46"/>
                    <a:pt x="21" y="61"/>
                  </a:cubicBezTo>
                  <a:close/>
                </a:path>
              </a:pathLst>
            </a:custGeom>
            <a:solidFill>
              <a:srgbClr val="2C8238"/>
            </a:solidFill>
            <a:ln>
              <a:noFill/>
            </a:ln>
            <a:extLst/>
          </p:spPr>
          <p:txBody>
            <a:bodyPr/>
            <a:lstStyle/>
            <a:p>
              <a:pPr eaLnBrk="1" fontAlgn="auto" hangingPunct="1">
                <a:spcBef>
                  <a:spcPts val="0"/>
                </a:spcBef>
                <a:spcAft>
                  <a:spcPts val="0"/>
                </a:spcAft>
                <a:defRPr/>
              </a:pPr>
              <a:endParaRPr lang="zh-CN" altLang="en-US">
                <a:latin typeface="+mn-lt"/>
                <a:ea typeface="+mn-ea"/>
                <a:cs typeface="+mn-ea"/>
                <a:sym typeface="+mn-lt"/>
              </a:endParaRPr>
            </a:p>
          </p:txBody>
        </p:sp>
        <p:sp>
          <p:nvSpPr>
            <p:cNvPr id="59" name="Freeform 16">
              <a:extLst>
                <a:ext uri="{FF2B5EF4-FFF2-40B4-BE49-F238E27FC236}">
                  <a16:creationId xmlns:a16="http://schemas.microsoft.com/office/drawing/2014/main" id="{ED9010F0-4EE9-4A76-86B6-0DBC93FCF18F}"/>
                </a:ext>
              </a:extLst>
            </p:cNvPr>
            <p:cNvSpPr>
              <a:spLocks noEditPoints="1"/>
            </p:cNvSpPr>
            <p:nvPr/>
          </p:nvSpPr>
          <p:spPr bwMode="auto">
            <a:xfrm>
              <a:off x="2393959" y="3738206"/>
              <a:ext cx="395288" cy="417512"/>
            </a:xfrm>
            <a:custGeom>
              <a:avLst/>
              <a:gdLst>
                <a:gd name="T0" fmla="*/ 136 w 220"/>
                <a:gd name="T1" fmla="*/ 0 h 233"/>
                <a:gd name="T2" fmla="*/ 65 w 220"/>
                <a:gd name="T3" fmla="*/ 43 h 233"/>
                <a:gd name="T4" fmla="*/ 64 w 220"/>
                <a:gd name="T5" fmla="*/ 43 h 233"/>
                <a:gd name="T6" fmla="*/ 0 w 220"/>
                <a:gd name="T7" fmla="*/ 113 h 233"/>
                <a:gd name="T8" fmla="*/ 37 w 220"/>
                <a:gd name="T9" fmla="*/ 177 h 233"/>
                <a:gd name="T10" fmla="*/ 36 w 220"/>
                <a:gd name="T11" fmla="*/ 171 h 233"/>
                <a:gd name="T12" fmla="*/ 40 w 220"/>
                <a:gd name="T13" fmla="*/ 158 h 233"/>
                <a:gd name="T14" fmla="*/ 17 w 220"/>
                <a:gd name="T15" fmla="*/ 113 h 233"/>
                <a:gd name="T16" fmla="*/ 64 w 220"/>
                <a:gd name="T17" fmla="*/ 61 h 233"/>
                <a:gd name="T18" fmla="*/ 69 w 220"/>
                <a:gd name="T19" fmla="*/ 61 h 233"/>
                <a:gd name="T20" fmla="*/ 77 w 220"/>
                <a:gd name="T21" fmla="*/ 56 h 233"/>
                <a:gd name="T22" fmla="*/ 136 w 220"/>
                <a:gd name="T23" fmla="*/ 18 h 233"/>
                <a:gd name="T24" fmla="*/ 203 w 220"/>
                <a:gd name="T25" fmla="*/ 92 h 233"/>
                <a:gd name="T26" fmla="*/ 163 w 220"/>
                <a:gd name="T27" fmla="*/ 159 h 233"/>
                <a:gd name="T28" fmla="*/ 167 w 220"/>
                <a:gd name="T29" fmla="*/ 171 h 233"/>
                <a:gd name="T30" fmla="*/ 166 w 220"/>
                <a:gd name="T31" fmla="*/ 178 h 233"/>
                <a:gd name="T32" fmla="*/ 220 w 220"/>
                <a:gd name="T33" fmla="*/ 92 h 233"/>
                <a:gd name="T34" fmla="*/ 136 w 220"/>
                <a:gd name="T35" fmla="*/ 0 h 233"/>
                <a:gd name="T36" fmla="*/ 154 w 220"/>
                <a:gd name="T37" fmla="*/ 163 h 233"/>
                <a:gd name="T38" fmla="*/ 150 w 220"/>
                <a:gd name="T39" fmla="*/ 162 h 233"/>
                <a:gd name="T40" fmla="*/ 122 w 220"/>
                <a:gd name="T41" fmla="*/ 162 h 233"/>
                <a:gd name="T42" fmla="*/ 142 w 220"/>
                <a:gd name="T43" fmla="*/ 140 h 233"/>
                <a:gd name="T44" fmla="*/ 142 w 220"/>
                <a:gd name="T45" fmla="*/ 127 h 233"/>
                <a:gd name="T46" fmla="*/ 130 w 220"/>
                <a:gd name="T47" fmla="*/ 127 h 233"/>
                <a:gd name="T48" fmla="*/ 110 w 220"/>
                <a:gd name="T49" fmla="*/ 149 h 233"/>
                <a:gd name="T50" fmla="*/ 110 w 220"/>
                <a:gd name="T51" fmla="*/ 117 h 233"/>
                <a:gd name="T52" fmla="*/ 101 w 220"/>
                <a:gd name="T53" fmla="*/ 108 h 233"/>
                <a:gd name="T54" fmla="*/ 93 w 220"/>
                <a:gd name="T55" fmla="*/ 117 h 233"/>
                <a:gd name="T56" fmla="*/ 93 w 220"/>
                <a:gd name="T57" fmla="*/ 149 h 233"/>
                <a:gd name="T58" fmla="*/ 73 w 220"/>
                <a:gd name="T59" fmla="*/ 127 h 233"/>
                <a:gd name="T60" fmla="*/ 61 w 220"/>
                <a:gd name="T61" fmla="*/ 127 h 233"/>
                <a:gd name="T62" fmla="*/ 61 w 220"/>
                <a:gd name="T63" fmla="*/ 140 h 233"/>
                <a:gd name="T64" fmla="*/ 81 w 220"/>
                <a:gd name="T65" fmla="*/ 162 h 233"/>
                <a:gd name="T66" fmla="*/ 53 w 220"/>
                <a:gd name="T67" fmla="*/ 162 h 233"/>
                <a:gd name="T68" fmla="*/ 49 w 220"/>
                <a:gd name="T69" fmla="*/ 163 h 233"/>
                <a:gd name="T70" fmla="*/ 44 w 220"/>
                <a:gd name="T71" fmla="*/ 171 h 233"/>
                <a:gd name="T72" fmla="*/ 53 w 220"/>
                <a:gd name="T73" fmla="*/ 180 h 233"/>
                <a:gd name="T74" fmla="*/ 81 w 220"/>
                <a:gd name="T75" fmla="*/ 180 h 233"/>
                <a:gd name="T76" fmla="*/ 61 w 220"/>
                <a:gd name="T77" fmla="*/ 202 h 233"/>
                <a:gd name="T78" fmla="*/ 61 w 220"/>
                <a:gd name="T79" fmla="*/ 215 h 233"/>
                <a:gd name="T80" fmla="*/ 67 w 220"/>
                <a:gd name="T81" fmla="*/ 218 h 233"/>
                <a:gd name="T82" fmla="*/ 73 w 220"/>
                <a:gd name="T83" fmla="*/ 215 h 233"/>
                <a:gd name="T84" fmla="*/ 93 w 220"/>
                <a:gd name="T85" fmla="*/ 193 h 233"/>
                <a:gd name="T86" fmla="*/ 93 w 220"/>
                <a:gd name="T87" fmla="*/ 224 h 233"/>
                <a:gd name="T88" fmla="*/ 101 w 220"/>
                <a:gd name="T89" fmla="*/ 233 h 233"/>
                <a:gd name="T90" fmla="*/ 110 w 220"/>
                <a:gd name="T91" fmla="*/ 224 h 233"/>
                <a:gd name="T92" fmla="*/ 110 w 220"/>
                <a:gd name="T93" fmla="*/ 193 h 233"/>
                <a:gd name="T94" fmla="*/ 130 w 220"/>
                <a:gd name="T95" fmla="*/ 215 h 233"/>
                <a:gd name="T96" fmla="*/ 136 w 220"/>
                <a:gd name="T97" fmla="*/ 218 h 233"/>
                <a:gd name="T98" fmla="*/ 142 w 220"/>
                <a:gd name="T99" fmla="*/ 215 h 233"/>
                <a:gd name="T100" fmla="*/ 142 w 220"/>
                <a:gd name="T101" fmla="*/ 202 h 233"/>
                <a:gd name="T102" fmla="*/ 122 w 220"/>
                <a:gd name="T103" fmla="*/ 180 h 233"/>
                <a:gd name="T104" fmla="*/ 150 w 220"/>
                <a:gd name="T105" fmla="*/ 180 h 233"/>
                <a:gd name="T106" fmla="*/ 159 w 220"/>
                <a:gd name="T107" fmla="*/ 171 h 233"/>
                <a:gd name="T108" fmla="*/ 154 w 220"/>
                <a:gd name="T109" fmla="*/ 163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20" h="233">
                  <a:moveTo>
                    <a:pt x="136" y="0"/>
                  </a:moveTo>
                  <a:cubicBezTo>
                    <a:pt x="106" y="0"/>
                    <a:pt x="80" y="17"/>
                    <a:pt x="65" y="43"/>
                  </a:cubicBezTo>
                  <a:cubicBezTo>
                    <a:pt x="65" y="43"/>
                    <a:pt x="65" y="43"/>
                    <a:pt x="64" y="43"/>
                  </a:cubicBezTo>
                  <a:cubicBezTo>
                    <a:pt x="29" y="43"/>
                    <a:pt x="0" y="74"/>
                    <a:pt x="0" y="113"/>
                  </a:cubicBezTo>
                  <a:cubicBezTo>
                    <a:pt x="0" y="142"/>
                    <a:pt x="15" y="166"/>
                    <a:pt x="37" y="177"/>
                  </a:cubicBezTo>
                  <a:cubicBezTo>
                    <a:pt x="36" y="175"/>
                    <a:pt x="36" y="173"/>
                    <a:pt x="36" y="171"/>
                  </a:cubicBezTo>
                  <a:cubicBezTo>
                    <a:pt x="36" y="166"/>
                    <a:pt x="38" y="162"/>
                    <a:pt x="40" y="158"/>
                  </a:cubicBezTo>
                  <a:cubicBezTo>
                    <a:pt x="26" y="149"/>
                    <a:pt x="17" y="133"/>
                    <a:pt x="17" y="113"/>
                  </a:cubicBezTo>
                  <a:cubicBezTo>
                    <a:pt x="17" y="84"/>
                    <a:pt x="38" y="61"/>
                    <a:pt x="64" y="61"/>
                  </a:cubicBezTo>
                  <a:cubicBezTo>
                    <a:pt x="66" y="61"/>
                    <a:pt x="67" y="61"/>
                    <a:pt x="69" y="61"/>
                  </a:cubicBezTo>
                  <a:cubicBezTo>
                    <a:pt x="72" y="62"/>
                    <a:pt x="76" y="60"/>
                    <a:pt x="77" y="56"/>
                  </a:cubicBezTo>
                  <a:cubicBezTo>
                    <a:pt x="89" y="34"/>
                    <a:pt x="111" y="18"/>
                    <a:pt x="136" y="18"/>
                  </a:cubicBezTo>
                  <a:cubicBezTo>
                    <a:pt x="173" y="18"/>
                    <a:pt x="203" y="51"/>
                    <a:pt x="203" y="92"/>
                  </a:cubicBezTo>
                  <a:cubicBezTo>
                    <a:pt x="203" y="122"/>
                    <a:pt x="187" y="148"/>
                    <a:pt x="163" y="159"/>
                  </a:cubicBezTo>
                  <a:cubicBezTo>
                    <a:pt x="165" y="162"/>
                    <a:pt x="167" y="166"/>
                    <a:pt x="167" y="171"/>
                  </a:cubicBezTo>
                  <a:cubicBezTo>
                    <a:pt x="167" y="173"/>
                    <a:pt x="166" y="176"/>
                    <a:pt x="166" y="178"/>
                  </a:cubicBezTo>
                  <a:cubicBezTo>
                    <a:pt x="197" y="165"/>
                    <a:pt x="220" y="131"/>
                    <a:pt x="220" y="92"/>
                  </a:cubicBezTo>
                  <a:cubicBezTo>
                    <a:pt x="220" y="41"/>
                    <a:pt x="182" y="0"/>
                    <a:pt x="136" y="0"/>
                  </a:cubicBezTo>
                  <a:close/>
                  <a:moveTo>
                    <a:pt x="154" y="163"/>
                  </a:moveTo>
                  <a:cubicBezTo>
                    <a:pt x="153" y="162"/>
                    <a:pt x="152" y="162"/>
                    <a:pt x="150" y="162"/>
                  </a:cubicBezTo>
                  <a:cubicBezTo>
                    <a:pt x="122" y="162"/>
                    <a:pt x="122" y="162"/>
                    <a:pt x="122" y="162"/>
                  </a:cubicBezTo>
                  <a:cubicBezTo>
                    <a:pt x="142" y="140"/>
                    <a:pt x="142" y="140"/>
                    <a:pt x="142" y="140"/>
                  </a:cubicBezTo>
                  <a:cubicBezTo>
                    <a:pt x="145" y="136"/>
                    <a:pt x="145" y="130"/>
                    <a:pt x="142" y="127"/>
                  </a:cubicBezTo>
                  <a:cubicBezTo>
                    <a:pt x="139" y="123"/>
                    <a:pt x="133" y="123"/>
                    <a:pt x="130" y="127"/>
                  </a:cubicBezTo>
                  <a:cubicBezTo>
                    <a:pt x="110" y="149"/>
                    <a:pt x="110" y="149"/>
                    <a:pt x="110" y="149"/>
                  </a:cubicBezTo>
                  <a:cubicBezTo>
                    <a:pt x="110" y="117"/>
                    <a:pt x="110" y="117"/>
                    <a:pt x="110" y="117"/>
                  </a:cubicBezTo>
                  <a:cubicBezTo>
                    <a:pt x="110" y="112"/>
                    <a:pt x="106" y="108"/>
                    <a:pt x="101" y="108"/>
                  </a:cubicBezTo>
                  <a:cubicBezTo>
                    <a:pt x="97" y="108"/>
                    <a:pt x="93" y="112"/>
                    <a:pt x="93" y="117"/>
                  </a:cubicBezTo>
                  <a:cubicBezTo>
                    <a:pt x="93" y="149"/>
                    <a:pt x="93" y="149"/>
                    <a:pt x="93" y="149"/>
                  </a:cubicBezTo>
                  <a:cubicBezTo>
                    <a:pt x="73" y="127"/>
                    <a:pt x="73" y="127"/>
                    <a:pt x="73" y="127"/>
                  </a:cubicBezTo>
                  <a:cubicBezTo>
                    <a:pt x="70" y="123"/>
                    <a:pt x="64" y="123"/>
                    <a:pt x="61" y="127"/>
                  </a:cubicBezTo>
                  <a:cubicBezTo>
                    <a:pt x="58" y="130"/>
                    <a:pt x="58" y="136"/>
                    <a:pt x="61" y="140"/>
                  </a:cubicBezTo>
                  <a:cubicBezTo>
                    <a:pt x="81" y="162"/>
                    <a:pt x="81" y="162"/>
                    <a:pt x="81" y="162"/>
                  </a:cubicBezTo>
                  <a:cubicBezTo>
                    <a:pt x="53" y="162"/>
                    <a:pt x="53" y="162"/>
                    <a:pt x="53" y="162"/>
                  </a:cubicBezTo>
                  <a:cubicBezTo>
                    <a:pt x="51" y="162"/>
                    <a:pt x="50" y="162"/>
                    <a:pt x="49" y="163"/>
                  </a:cubicBezTo>
                  <a:cubicBezTo>
                    <a:pt x="46" y="164"/>
                    <a:pt x="44" y="167"/>
                    <a:pt x="44" y="171"/>
                  </a:cubicBezTo>
                  <a:cubicBezTo>
                    <a:pt x="44" y="176"/>
                    <a:pt x="48" y="180"/>
                    <a:pt x="53" y="180"/>
                  </a:cubicBezTo>
                  <a:cubicBezTo>
                    <a:pt x="81" y="180"/>
                    <a:pt x="81" y="180"/>
                    <a:pt x="81" y="180"/>
                  </a:cubicBezTo>
                  <a:cubicBezTo>
                    <a:pt x="61" y="202"/>
                    <a:pt x="61" y="202"/>
                    <a:pt x="61" y="202"/>
                  </a:cubicBezTo>
                  <a:cubicBezTo>
                    <a:pt x="58" y="206"/>
                    <a:pt x="58" y="212"/>
                    <a:pt x="61" y="215"/>
                  </a:cubicBezTo>
                  <a:cubicBezTo>
                    <a:pt x="63" y="217"/>
                    <a:pt x="65" y="218"/>
                    <a:pt x="67" y="218"/>
                  </a:cubicBezTo>
                  <a:cubicBezTo>
                    <a:pt x="69" y="218"/>
                    <a:pt x="71" y="217"/>
                    <a:pt x="73" y="215"/>
                  </a:cubicBezTo>
                  <a:cubicBezTo>
                    <a:pt x="93" y="193"/>
                    <a:pt x="93" y="193"/>
                    <a:pt x="93" y="193"/>
                  </a:cubicBezTo>
                  <a:cubicBezTo>
                    <a:pt x="93" y="224"/>
                    <a:pt x="93" y="224"/>
                    <a:pt x="93" y="224"/>
                  </a:cubicBezTo>
                  <a:cubicBezTo>
                    <a:pt x="93" y="229"/>
                    <a:pt x="97" y="233"/>
                    <a:pt x="101" y="233"/>
                  </a:cubicBezTo>
                  <a:cubicBezTo>
                    <a:pt x="106" y="233"/>
                    <a:pt x="110" y="229"/>
                    <a:pt x="110" y="224"/>
                  </a:cubicBezTo>
                  <a:cubicBezTo>
                    <a:pt x="110" y="193"/>
                    <a:pt x="110" y="193"/>
                    <a:pt x="110" y="193"/>
                  </a:cubicBezTo>
                  <a:cubicBezTo>
                    <a:pt x="130" y="215"/>
                    <a:pt x="130" y="215"/>
                    <a:pt x="130" y="215"/>
                  </a:cubicBezTo>
                  <a:cubicBezTo>
                    <a:pt x="132" y="217"/>
                    <a:pt x="134" y="218"/>
                    <a:pt x="136" y="218"/>
                  </a:cubicBezTo>
                  <a:cubicBezTo>
                    <a:pt x="138" y="218"/>
                    <a:pt x="140" y="217"/>
                    <a:pt x="142" y="215"/>
                  </a:cubicBezTo>
                  <a:cubicBezTo>
                    <a:pt x="145" y="212"/>
                    <a:pt x="145" y="206"/>
                    <a:pt x="142" y="202"/>
                  </a:cubicBezTo>
                  <a:cubicBezTo>
                    <a:pt x="122" y="180"/>
                    <a:pt x="122" y="180"/>
                    <a:pt x="122" y="180"/>
                  </a:cubicBezTo>
                  <a:cubicBezTo>
                    <a:pt x="150" y="180"/>
                    <a:pt x="150" y="180"/>
                    <a:pt x="150" y="180"/>
                  </a:cubicBezTo>
                  <a:cubicBezTo>
                    <a:pt x="155" y="180"/>
                    <a:pt x="159" y="176"/>
                    <a:pt x="159" y="171"/>
                  </a:cubicBezTo>
                  <a:cubicBezTo>
                    <a:pt x="159" y="167"/>
                    <a:pt x="157" y="164"/>
                    <a:pt x="154" y="16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zh-CN" altLang="en-US">
                <a:latin typeface="+mn-lt"/>
                <a:ea typeface="+mn-ea"/>
                <a:cs typeface="+mn-ea"/>
                <a:sym typeface="+mn-lt"/>
              </a:endParaRPr>
            </a:p>
          </p:txBody>
        </p:sp>
        <p:grpSp>
          <p:nvGrpSpPr>
            <p:cNvPr id="60" name="组合 59">
              <a:extLst>
                <a:ext uri="{FF2B5EF4-FFF2-40B4-BE49-F238E27FC236}">
                  <a16:creationId xmlns:a16="http://schemas.microsoft.com/office/drawing/2014/main" id="{22CEE99D-A5B7-437F-A559-5442ADC1B1C3}"/>
                </a:ext>
              </a:extLst>
            </p:cNvPr>
            <p:cNvGrpSpPr/>
            <p:nvPr/>
          </p:nvGrpSpPr>
          <p:grpSpPr>
            <a:xfrm>
              <a:off x="2366178" y="1301219"/>
              <a:ext cx="450850" cy="443087"/>
              <a:chOff x="6429375" y="1669430"/>
              <a:chExt cx="650876" cy="647701"/>
            </a:xfrm>
            <a:solidFill>
              <a:schemeClr val="accent5"/>
            </a:solidFill>
          </p:grpSpPr>
          <p:sp>
            <p:nvSpPr>
              <p:cNvPr id="61" name="Freeform 54">
                <a:extLst>
                  <a:ext uri="{FF2B5EF4-FFF2-40B4-BE49-F238E27FC236}">
                    <a16:creationId xmlns:a16="http://schemas.microsoft.com/office/drawing/2014/main" id="{0B52F6AB-5B3A-4F2F-9BC6-EA7E769FF555}"/>
                  </a:ext>
                </a:extLst>
              </p:cNvPr>
              <p:cNvSpPr>
                <a:spLocks noEditPoints="1"/>
              </p:cNvSpPr>
              <p:nvPr/>
            </p:nvSpPr>
            <p:spPr bwMode="auto">
              <a:xfrm>
                <a:off x="6599238" y="1834530"/>
                <a:ext cx="315913" cy="315913"/>
              </a:xfrm>
              <a:custGeom>
                <a:avLst/>
                <a:gdLst>
                  <a:gd name="T0" fmla="*/ 0 w 80"/>
                  <a:gd name="T1" fmla="*/ 40 h 80"/>
                  <a:gd name="T2" fmla="*/ 40 w 80"/>
                  <a:gd name="T3" fmla="*/ 0 h 80"/>
                  <a:gd name="T4" fmla="*/ 40 w 80"/>
                  <a:gd name="T5" fmla="*/ 0 h 80"/>
                  <a:gd name="T6" fmla="*/ 80 w 80"/>
                  <a:gd name="T7" fmla="*/ 40 h 80"/>
                  <a:gd name="T8" fmla="*/ 80 w 80"/>
                  <a:gd name="T9" fmla="*/ 40 h 80"/>
                  <a:gd name="T10" fmla="*/ 40 w 80"/>
                  <a:gd name="T11" fmla="*/ 80 h 80"/>
                  <a:gd name="T12" fmla="*/ 40 w 80"/>
                  <a:gd name="T13" fmla="*/ 80 h 80"/>
                  <a:gd name="T14" fmla="*/ 0 w 80"/>
                  <a:gd name="T15" fmla="*/ 40 h 80"/>
                  <a:gd name="T16" fmla="*/ 10 w 80"/>
                  <a:gd name="T17" fmla="*/ 40 h 80"/>
                  <a:gd name="T18" fmla="*/ 40 w 80"/>
                  <a:gd name="T19" fmla="*/ 70 h 80"/>
                  <a:gd name="T20" fmla="*/ 40 w 80"/>
                  <a:gd name="T21" fmla="*/ 70 h 80"/>
                  <a:gd name="T22" fmla="*/ 70 w 80"/>
                  <a:gd name="T23" fmla="*/ 40 h 80"/>
                  <a:gd name="T24" fmla="*/ 70 w 80"/>
                  <a:gd name="T25" fmla="*/ 40 h 80"/>
                  <a:gd name="T26" fmla="*/ 40 w 80"/>
                  <a:gd name="T27" fmla="*/ 10 h 80"/>
                  <a:gd name="T28" fmla="*/ 40 w 80"/>
                  <a:gd name="T29" fmla="*/ 10 h 80"/>
                  <a:gd name="T30" fmla="*/ 10 w 80"/>
                  <a:gd name="T31" fmla="*/ 4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0" h="80">
                    <a:moveTo>
                      <a:pt x="0" y="40"/>
                    </a:moveTo>
                    <a:cubicBezTo>
                      <a:pt x="0" y="18"/>
                      <a:pt x="18" y="0"/>
                      <a:pt x="40" y="0"/>
                    </a:cubicBezTo>
                    <a:cubicBezTo>
                      <a:pt x="40" y="0"/>
                      <a:pt x="40" y="0"/>
                      <a:pt x="40" y="0"/>
                    </a:cubicBezTo>
                    <a:cubicBezTo>
                      <a:pt x="62" y="0"/>
                      <a:pt x="80" y="18"/>
                      <a:pt x="80" y="40"/>
                    </a:cubicBezTo>
                    <a:cubicBezTo>
                      <a:pt x="80" y="40"/>
                      <a:pt x="80" y="40"/>
                      <a:pt x="80" y="40"/>
                    </a:cubicBezTo>
                    <a:cubicBezTo>
                      <a:pt x="80" y="62"/>
                      <a:pt x="62" y="80"/>
                      <a:pt x="40" y="80"/>
                    </a:cubicBezTo>
                    <a:cubicBezTo>
                      <a:pt x="40" y="80"/>
                      <a:pt x="40" y="80"/>
                      <a:pt x="40" y="80"/>
                    </a:cubicBezTo>
                    <a:cubicBezTo>
                      <a:pt x="18" y="80"/>
                      <a:pt x="0" y="62"/>
                      <a:pt x="0" y="40"/>
                    </a:cubicBezTo>
                    <a:close/>
                    <a:moveTo>
                      <a:pt x="10" y="40"/>
                    </a:moveTo>
                    <a:cubicBezTo>
                      <a:pt x="10" y="57"/>
                      <a:pt x="23" y="70"/>
                      <a:pt x="40" y="70"/>
                    </a:cubicBezTo>
                    <a:cubicBezTo>
                      <a:pt x="40" y="70"/>
                      <a:pt x="40" y="70"/>
                      <a:pt x="40" y="70"/>
                    </a:cubicBezTo>
                    <a:cubicBezTo>
                      <a:pt x="56" y="70"/>
                      <a:pt x="70" y="57"/>
                      <a:pt x="70" y="40"/>
                    </a:cubicBezTo>
                    <a:cubicBezTo>
                      <a:pt x="70" y="40"/>
                      <a:pt x="70" y="40"/>
                      <a:pt x="70" y="40"/>
                    </a:cubicBezTo>
                    <a:cubicBezTo>
                      <a:pt x="70" y="23"/>
                      <a:pt x="56" y="10"/>
                      <a:pt x="40" y="10"/>
                    </a:cubicBezTo>
                    <a:cubicBezTo>
                      <a:pt x="40" y="10"/>
                      <a:pt x="40" y="10"/>
                      <a:pt x="40" y="10"/>
                    </a:cubicBezTo>
                    <a:cubicBezTo>
                      <a:pt x="23" y="10"/>
                      <a:pt x="10" y="23"/>
                      <a:pt x="10"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zh-CN" altLang="en-US">
                  <a:latin typeface="+mn-lt"/>
                  <a:ea typeface="+mn-ea"/>
                  <a:cs typeface="+mn-ea"/>
                  <a:sym typeface="+mn-lt"/>
                </a:endParaRPr>
              </a:p>
            </p:txBody>
          </p:sp>
          <p:sp>
            <p:nvSpPr>
              <p:cNvPr id="62" name="Freeform 55">
                <a:extLst>
                  <a:ext uri="{FF2B5EF4-FFF2-40B4-BE49-F238E27FC236}">
                    <a16:creationId xmlns:a16="http://schemas.microsoft.com/office/drawing/2014/main" id="{5C7129A4-07A7-4C6F-A082-6506DB04DE65}"/>
                  </a:ext>
                </a:extLst>
              </p:cNvPr>
              <p:cNvSpPr>
                <a:spLocks/>
              </p:cNvSpPr>
              <p:nvPr/>
            </p:nvSpPr>
            <p:spPr bwMode="auto">
              <a:xfrm>
                <a:off x="6894513" y="2131393"/>
                <a:ext cx="130175" cy="130175"/>
              </a:xfrm>
              <a:custGeom>
                <a:avLst/>
                <a:gdLst>
                  <a:gd name="T0" fmla="*/ 23 w 33"/>
                  <a:gd name="T1" fmla="*/ 31 h 33"/>
                  <a:gd name="T2" fmla="*/ 2 w 33"/>
                  <a:gd name="T3" fmla="*/ 10 h 33"/>
                  <a:gd name="T4" fmla="*/ 2 w 33"/>
                  <a:gd name="T5" fmla="*/ 2 h 33"/>
                  <a:gd name="T6" fmla="*/ 2 w 33"/>
                  <a:gd name="T7" fmla="*/ 2 h 33"/>
                  <a:gd name="T8" fmla="*/ 10 w 33"/>
                  <a:gd name="T9" fmla="*/ 2 h 33"/>
                  <a:gd name="T10" fmla="*/ 10 w 33"/>
                  <a:gd name="T11" fmla="*/ 2 h 33"/>
                  <a:gd name="T12" fmla="*/ 31 w 33"/>
                  <a:gd name="T13" fmla="*/ 23 h 33"/>
                  <a:gd name="T14" fmla="*/ 31 w 33"/>
                  <a:gd name="T15" fmla="*/ 31 h 33"/>
                  <a:gd name="T16" fmla="*/ 31 w 33"/>
                  <a:gd name="T17" fmla="*/ 31 h 33"/>
                  <a:gd name="T18" fmla="*/ 27 w 33"/>
                  <a:gd name="T19" fmla="*/ 33 h 33"/>
                  <a:gd name="T20" fmla="*/ 27 w 33"/>
                  <a:gd name="T21" fmla="*/ 33 h 33"/>
                  <a:gd name="T22" fmla="*/ 23 w 33"/>
                  <a:gd name="T23" fmla="*/ 31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 h="33">
                    <a:moveTo>
                      <a:pt x="23" y="31"/>
                    </a:moveTo>
                    <a:cubicBezTo>
                      <a:pt x="2" y="10"/>
                      <a:pt x="2" y="10"/>
                      <a:pt x="2" y="10"/>
                    </a:cubicBezTo>
                    <a:cubicBezTo>
                      <a:pt x="0" y="8"/>
                      <a:pt x="0" y="5"/>
                      <a:pt x="2" y="2"/>
                    </a:cubicBezTo>
                    <a:cubicBezTo>
                      <a:pt x="2" y="2"/>
                      <a:pt x="2" y="2"/>
                      <a:pt x="2" y="2"/>
                    </a:cubicBezTo>
                    <a:cubicBezTo>
                      <a:pt x="4" y="0"/>
                      <a:pt x="8" y="0"/>
                      <a:pt x="10" y="2"/>
                    </a:cubicBezTo>
                    <a:cubicBezTo>
                      <a:pt x="10" y="2"/>
                      <a:pt x="10" y="2"/>
                      <a:pt x="10" y="2"/>
                    </a:cubicBezTo>
                    <a:cubicBezTo>
                      <a:pt x="31" y="23"/>
                      <a:pt x="31" y="23"/>
                      <a:pt x="31" y="23"/>
                    </a:cubicBezTo>
                    <a:cubicBezTo>
                      <a:pt x="33" y="25"/>
                      <a:pt x="33" y="29"/>
                      <a:pt x="31" y="31"/>
                    </a:cubicBezTo>
                    <a:cubicBezTo>
                      <a:pt x="31" y="31"/>
                      <a:pt x="31" y="31"/>
                      <a:pt x="31" y="31"/>
                    </a:cubicBezTo>
                    <a:cubicBezTo>
                      <a:pt x="30" y="32"/>
                      <a:pt x="28" y="33"/>
                      <a:pt x="27" y="33"/>
                    </a:cubicBezTo>
                    <a:cubicBezTo>
                      <a:pt x="27" y="33"/>
                      <a:pt x="27" y="33"/>
                      <a:pt x="27" y="33"/>
                    </a:cubicBezTo>
                    <a:cubicBezTo>
                      <a:pt x="25" y="33"/>
                      <a:pt x="24" y="32"/>
                      <a:pt x="23" y="3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zh-CN" altLang="en-US">
                  <a:latin typeface="+mn-lt"/>
                  <a:ea typeface="+mn-ea"/>
                  <a:cs typeface="+mn-ea"/>
                  <a:sym typeface="+mn-lt"/>
                </a:endParaRPr>
              </a:p>
            </p:txBody>
          </p:sp>
          <p:sp>
            <p:nvSpPr>
              <p:cNvPr id="65" name="Freeform 56">
                <a:extLst>
                  <a:ext uri="{FF2B5EF4-FFF2-40B4-BE49-F238E27FC236}">
                    <a16:creationId xmlns:a16="http://schemas.microsoft.com/office/drawing/2014/main" id="{060C9D39-D4C2-46AF-B86F-247EFA688B50}"/>
                  </a:ext>
                </a:extLst>
              </p:cNvPr>
              <p:cNvSpPr>
                <a:spLocks/>
              </p:cNvSpPr>
              <p:nvPr/>
            </p:nvSpPr>
            <p:spPr bwMode="auto">
              <a:xfrm>
                <a:off x="6488113" y="1724993"/>
                <a:ext cx="130175" cy="125413"/>
              </a:xfrm>
              <a:custGeom>
                <a:avLst/>
                <a:gdLst>
                  <a:gd name="T0" fmla="*/ 23 w 33"/>
                  <a:gd name="T1" fmla="*/ 31 h 32"/>
                  <a:gd name="T2" fmla="*/ 2 w 33"/>
                  <a:gd name="T3" fmla="*/ 10 h 32"/>
                  <a:gd name="T4" fmla="*/ 2 w 33"/>
                  <a:gd name="T5" fmla="*/ 2 h 32"/>
                  <a:gd name="T6" fmla="*/ 2 w 33"/>
                  <a:gd name="T7" fmla="*/ 2 h 32"/>
                  <a:gd name="T8" fmla="*/ 10 w 33"/>
                  <a:gd name="T9" fmla="*/ 2 h 32"/>
                  <a:gd name="T10" fmla="*/ 10 w 33"/>
                  <a:gd name="T11" fmla="*/ 2 h 32"/>
                  <a:gd name="T12" fmla="*/ 30 w 33"/>
                  <a:gd name="T13" fmla="*/ 23 h 32"/>
                  <a:gd name="T14" fmla="*/ 30 w 33"/>
                  <a:gd name="T15" fmla="*/ 31 h 32"/>
                  <a:gd name="T16" fmla="*/ 30 w 33"/>
                  <a:gd name="T17" fmla="*/ 31 h 32"/>
                  <a:gd name="T18" fmla="*/ 27 w 33"/>
                  <a:gd name="T19" fmla="*/ 32 h 32"/>
                  <a:gd name="T20" fmla="*/ 27 w 33"/>
                  <a:gd name="T21" fmla="*/ 32 h 32"/>
                  <a:gd name="T22" fmla="*/ 23 w 33"/>
                  <a:gd name="T23" fmla="*/ 31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 h="32">
                    <a:moveTo>
                      <a:pt x="23" y="31"/>
                    </a:moveTo>
                    <a:cubicBezTo>
                      <a:pt x="2" y="10"/>
                      <a:pt x="2" y="10"/>
                      <a:pt x="2" y="10"/>
                    </a:cubicBezTo>
                    <a:cubicBezTo>
                      <a:pt x="0" y="8"/>
                      <a:pt x="0" y="4"/>
                      <a:pt x="2" y="2"/>
                    </a:cubicBezTo>
                    <a:cubicBezTo>
                      <a:pt x="2" y="2"/>
                      <a:pt x="2" y="2"/>
                      <a:pt x="2" y="2"/>
                    </a:cubicBezTo>
                    <a:cubicBezTo>
                      <a:pt x="4" y="0"/>
                      <a:pt x="7" y="0"/>
                      <a:pt x="10" y="2"/>
                    </a:cubicBezTo>
                    <a:cubicBezTo>
                      <a:pt x="10" y="2"/>
                      <a:pt x="10" y="2"/>
                      <a:pt x="10" y="2"/>
                    </a:cubicBezTo>
                    <a:cubicBezTo>
                      <a:pt x="30" y="23"/>
                      <a:pt x="30" y="23"/>
                      <a:pt x="30" y="23"/>
                    </a:cubicBezTo>
                    <a:cubicBezTo>
                      <a:pt x="33" y="25"/>
                      <a:pt x="33" y="29"/>
                      <a:pt x="30" y="31"/>
                    </a:cubicBezTo>
                    <a:cubicBezTo>
                      <a:pt x="30" y="31"/>
                      <a:pt x="30" y="31"/>
                      <a:pt x="30" y="31"/>
                    </a:cubicBezTo>
                    <a:cubicBezTo>
                      <a:pt x="29" y="32"/>
                      <a:pt x="28" y="32"/>
                      <a:pt x="27" y="32"/>
                    </a:cubicBezTo>
                    <a:cubicBezTo>
                      <a:pt x="27" y="32"/>
                      <a:pt x="27" y="32"/>
                      <a:pt x="27" y="32"/>
                    </a:cubicBezTo>
                    <a:cubicBezTo>
                      <a:pt x="25" y="32"/>
                      <a:pt x="24" y="32"/>
                      <a:pt x="23" y="3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zh-CN" altLang="en-US">
                  <a:latin typeface="+mn-lt"/>
                  <a:ea typeface="+mn-ea"/>
                  <a:cs typeface="+mn-ea"/>
                  <a:sym typeface="+mn-lt"/>
                </a:endParaRPr>
              </a:p>
            </p:txBody>
          </p:sp>
          <p:sp>
            <p:nvSpPr>
              <p:cNvPr id="66" name="Freeform 57">
                <a:extLst>
                  <a:ext uri="{FF2B5EF4-FFF2-40B4-BE49-F238E27FC236}">
                    <a16:creationId xmlns:a16="http://schemas.microsoft.com/office/drawing/2014/main" id="{8E24F910-2D7A-42FC-B577-6276C8D50CE7}"/>
                  </a:ext>
                </a:extLst>
              </p:cNvPr>
              <p:cNvSpPr>
                <a:spLocks/>
              </p:cNvSpPr>
              <p:nvPr/>
            </p:nvSpPr>
            <p:spPr bwMode="auto">
              <a:xfrm>
                <a:off x="6938963" y="1974230"/>
                <a:ext cx="141288" cy="38100"/>
              </a:xfrm>
              <a:custGeom>
                <a:avLst/>
                <a:gdLst>
                  <a:gd name="T0" fmla="*/ 5 w 36"/>
                  <a:gd name="T1" fmla="*/ 10 h 10"/>
                  <a:gd name="T2" fmla="*/ 0 w 36"/>
                  <a:gd name="T3" fmla="*/ 5 h 10"/>
                  <a:gd name="T4" fmla="*/ 0 w 36"/>
                  <a:gd name="T5" fmla="*/ 5 h 10"/>
                  <a:gd name="T6" fmla="*/ 5 w 36"/>
                  <a:gd name="T7" fmla="*/ 0 h 10"/>
                  <a:gd name="T8" fmla="*/ 5 w 36"/>
                  <a:gd name="T9" fmla="*/ 0 h 10"/>
                  <a:gd name="T10" fmla="*/ 31 w 36"/>
                  <a:gd name="T11" fmla="*/ 0 h 10"/>
                  <a:gd name="T12" fmla="*/ 36 w 36"/>
                  <a:gd name="T13" fmla="*/ 5 h 10"/>
                  <a:gd name="T14" fmla="*/ 36 w 36"/>
                  <a:gd name="T15" fmla="*/ 5 h 10"/>
                  <a:gd name="T16" fmla="*/ 31 w 36"/>
                  <a:gd name="T17" fmla="*/ 10 h 10"/>
                  <a:gd name="T18" fmla="*/ 31 w 36"/>
                  <a:gd name="T19" fmla="*/ 10 h 10"/>
                  <a:gd name="T20" fmla="*/ 5 w 36"/>
                  <a:gd name="T21"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 h="10">
                    <a:moveTo>
                      <a:pt x="5" y="10"/>
                    </a:moveTo>
                    <a:cubicBezTo>
                      <a:pt x="2" y="10"/>
                      <a:pt x="0" y="8"/>
                      <a:pt x="0" y="5"/>
                    </a:cubicBezTo>
                    <a:cubicBezTo>
                      <a:pt x="0" y="5"/>
                      <a:pt x="0" y="5"/>
                      <a:pt x="0" y="5"/>
                    </a:cubicBezTo>
                    <a:cubicBezTo>
                      <a:pt x="0" y="2"/>
                      <a:pt x="2" y="0"/>
                      <a:pt x="5" y="0"/>
                    </a:cubicBezTo>
                    <a:cubicBezTo>
                      <a:pt x="5" y="0"/>
                      <a:pt x="5" y="0"/>
                      <a:pt x="5" y="0"/>
                    </a:cubicBezTo>
                    <a:cubicBezTo>
                      <a:pt x="31" y="0"/>
                      <a:pt x="31" y="0"/>
                      <a:pt x="31" y="0"/>
                    </a:cubicBezTo>
                    <a:cubicBezTo>
                      <a:pt x="34" y="0"/>
                      <a:pt x="36" y="2"/>
                      <a:pt x="36" y="5"/>
                    </a:cubicBezTo>
                    <a:cubicBezTo>
                      <a:pt x="36" y="5"/>
                      <a:pt x="36" y="5"/>
                      <a:pt x="36" y="5"/>
                    </a:cubicBezTo>
                    <a:cubicBezTo>
                      <a:pt x="36" y="8"/>
                      <a:pt x="34" y="10"/>
                      <a:pt x="31" y="10"/>
                    </a:cubicBezTo>
                    <a:cubicBezTo>
                      <a:pt x="31" y="10"/>
                      <a:pt x="31" y="10"/>
                      <a:pt x="31" y="10"/>
                    </a:cubicBezTo>
                    <a:cubicBezTo>
                      <a:pt x="5" y="10"/>
                      <a:pt x="5" y="10"/>
                      <a:pt x="5"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zh-CN" altLang="en-US">
                  <a:latin typeface="+mn-lt"/>
                  <a:ea typeface="+mn-ea"/>
                  <a:cs typeface="+mn-ea"/>
                  <a:sym typeface="+mn-lt"/>
                </a:endParaRPr>
              </a:p>
            </p:txBody>
          </p:sp>
          <p:sp>
            <p:nvSpPr>
              <p:cNvPr id="67" name="Freeform 58">
                <a:extLst>
                  <a:ext uri="{FF2B5EF4-FFF2-40B4-BE49-F238E27FC236}">
                    <a16:creationId xmlns:a16="http://schemas.microsoft.com/office/drawing/2014/main" id="{2B3A5C9D-FDD0-4903-A56D-F682C99CA2E8}"/>
                  </a:ext>
                </a:extLst>
              </p:cNvPr>
              <p:cNvSpPr>
                <a:spLocks/>
              </p:cNvSpPr>
              <p:nvPr/>
            </p:nvSpPr>
            <p:spPr bwMode="auto">
              <a:xfrm>
                <a:off x="6429375" y="1974230"/>
                <a:ext cx="141288" cy="38100"/>
              </a:xfrm>
              <a:custGeom>
                <a:avLst/>
                <a:gdLst>
                  <a:gd name="T0" fmla="*/ 5 w 36"/>
                  <a:gd name="T1" fmla="*/ 10 h 10"/>
                  <a:gd name="T2" fmla="*/ 0 w 36"/>
                  <a:gd name="T3" fmla="*/ 5 h 10"/>
                  <a:gd name="T4" fmla="*/ 0 w 36"/>
                  <a:gd name="T5" fmla="*/ 5 h 10"/>
                  <a:gd name="T6" fmla="*/ 5 w 36"/>
                  <a:gd name="T7" fmla="*/ 0 h 10"/>
                  <a:gd name="T8" fmla="*/ 5 w 36"/>
                  <a:gd name="T9" fmla="*/ 0 h 10"/>
                  <a:gd name="T10" fmla="*/ 31 w 36"/>
                  <a:gd name="T11" fmla="*/ 0 h 10"/>
                  <a:gd name="T12" fmla="*/ 36 w 36"/>
                  <a:gd name="T13" fmla="*/ 5 h 10"/>
                  <a:gd name="T14" fmla="*/ 36 w 36"/>
                  <a:gd name="T15" fmla="*/ 5 h 10"/>
                  <a:gd name="T16" fmla="*/ 31 w 36"/>
                  <a:gd name="T17" fmla="*/ 10 h 10"/>
                  <a:gd name="T18" fmla="*/ 31 w 36"/>
                  <a:gd name="T19" fmla="*/ 10 h 10"/>
                  <a:gd name="T20" fmla="*/ 5 w 36"/>
                  <a:gd name="T21"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 h="10">
                    <a:moveTo>
                      <a:pt x="5" y="10"/>
                    </a:moveTo>
                    <a:cubicBezTo>
                      <a:pt x="3" y="10"/>
                      <a:pt x="0" y="8"/>
                      <a:pt x="0" y="5"/>
                    </a:cubicBezTo>
                    <a:cubicBezTo>
                      <a:pt x="0" y="5"/>
                      <a:pt x="0" y="5"/>
                      <a:pt x="0" y="5"/>
                    </a:cubicBezTo>
                    <a:cubicBezTo>
                      <a:pt x="0" y="2"/>
                      <a:pt x="3" y="0"/>
                      <a:pt x="5" y="0"/>
                    </a:cubicBezTo>
                    <a:cubicBezTo>
                      <a:pt x="5" y="0"/>
                      <a:pt x="5" y="0"/>
                      <a:pt x="5" y="0"/>
                    </a:cubicBezTo>
                    <a:cubicBezTo>
                      <a:pt x="31" y="0"/>
                      <a:pt x="31" y="0"/>
                      <a:pt x="31" y="0"/>
                    </a:cubicBezTo>
                    <a:cubicBezTo>
                      <a:pt x="34" y="0"/>
                      <a:pt x="36" y="2"/>
                      <a:pt x="36" y="5"/>
                    </a:cubicBezTo>
                    <a:cubicBezTo>
                      <a:pt x="36" y="5"/>
                      <a:pt x="36" y="5"/>
                      <a:pt x="36" y="5"/>
                    </a:cubicBezTo>
                    <a:cubicBezTo>
                      <a:pt x="36" y="8"/>
                      <a:pt x="34" y="10"/>
                      <a:pt x="31" y="10"/>
                    </a:cubicBezTo>
                    <a:cubicBezTo>
                      <a:pt x="31" y="10"/>
                      <a:pt x="31" y="10"/>
                      <a:pt x="31" y="10"/>
                    </a:cubicBezTo>
                    <a:cubicBezTo>
                      <a:pt x="5" y="10"/>
                      <a:pt x="5" y="10"/>
                      <a:pt x="5"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zh-CN" altLang="en-US">
                  <a:latin typeface="+mn-lt"/>
                  <a:ea typeface="+mn-ea"/>
                  <a:cs typeface="+mn-ea"/>
                  <a:sym typeface="+mn-lt"/>
                </a:endParaRPr>
              </a:p>
            </p:txBody>
          </p:sp>
          <p:sp>
            <p:nvSpPr>
              <p:cNvPr id="68" name="Freeform 59">
                <a:extLst>
                  <a:ext uri="{FF2B5EF4-FFF2-40B4-BE49-F238E27FC236}">
                    <a16:creationId xmlns:a16="http://schemas.microsoft.com/office/drawing/2014/main" id="{A2F13CA5-B984-4660-AE49-E6F30607C791}"/>
                  </a:ext>
                </a:extLst>
              </p:cNvPr>
              <p:cNvSpPr>
                <a:spLocks/>
              </p:cNvSpPr>
              <p:nvPr/>
            </p:nvSpPr>
            <p:spPr bwMode="auto">
              <a:xfrm>
                <a:off x="6878638" y="1756743"/>
                <a:ext cx="115888" cy="114300"/>
              </a:xfrm>
              <a:custGeom>
                <a:avLst/>
                <a:gdLst>
                  <a:gd name="T0" fmla="*/ 2 w 29"/>
                  <a:gd name="T1" fmla="*/ 27 h 29"/>
                  <a:gd name="T2" fmla="*/ 2 w 29"/>
                  <a:gd name="T3" fmla="*/ 20 h 29"/>
                  <a:gd name="T4" fmla="*/ 2 w 29"/>
                  <a:gd name="T5" fmla="*/ 20 h 29"/>
                  <a:gd name="T6" fmla="*/ 20 w 29"/>
                  <a:gd name="T7" fmla="*/ 2 h 29"/>
                  <a:gd name="T8" fmla="*/ 27 w 29"/>
                  <a:gd name="T9" fmla="*/ 2 h 29"/>
                  <a:gd name="T10" fmla="*/ 27 w 29"/>
                  <a:gd name="T11" fmla="*/ 2 h 29"/>
                  <a:gd name="T12" fmla="*/ 27 w 29"/>
                  <a:gd name="T13" fmla="*/ 9 h 29"/>
                  <a:gd name="T14" fmla="*/ 27 w 29"/>
                  <a:gd name="T15" fmla="*/ 9 h 29"/>
                  <a:gd name="T16" fmla="*/ 9 w 29"/>
                  <a:gd name="T17" fmla="*/ 27 h 29"/>
                  <a:gd name="T18" fmla="*/ 5 w 29"/>
                  <a:gd name="T19" fmla="*/ 29 h 29"/>
                  <a:gd name="T20" fmla="*/ 5 w 29"/>
                  <a:gd name="T21" fmla="*/ 29 h 29"/>
                  <a:gd name="T22" fmla="*/ 2 w 29"/>
                  <a:gd name="T23" fmla="*/ 27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9" h="29">
                    <a:moveTo>
                      <a:pt x="2" y="27"/>
                    </a:moveTo>
                    <a:cubicBezTo>
                      <a:pt x="0" y="25"/>
                      <a:pt x="0" y="22"/>
                      <a:pt x="2" y="20"/>
                    </a:cubicBezTo>
                    <a:cubicBezTo>
                      <a:pt x="2" y="20"/>
                      <a:pt x="2" y="20"/>
                      <a:pt x="2" y="20"/>
                    </a:cubicBezTo>
                    <a:cubicBezTo>
                      <a:pt x="20" y="2"/>
                      <a:pt x="20" y="2"/>
                      <a:pt x="20" y="2"/>
                    </a:cubicBezTo>
                    <a:cubicBezTo>
                      <a:pt x="22" y="0"/>
                      <a:pt x="25" y="0"/>
                      <a:pt x="27" y="2"/>
                    </a:cubicBezTo>
                    <a:cubicBezTo>
                      <a:pt x="27" y="2"/>
                      <a:pt x="27" y="2"/>
                      <a:pt x="27" y="2"/>
                    </a:cubicBezTo>
                    <a:cubicBezTo>
                      <a:pt x="29" y="4"/>
                      <a:pt x="29" y="7"/>
                      <a:pt x="27" y="9"/>
                    </a:cubicBezTo>
                    <a:cubicBezTo>
                      <a:pt x="27" y="9"/>
                      <a:pt x="27" y="9"/>
                      <a:pt x="27" y="9"/>
                    </a:cubicBezTo>
                    <a:cubicBezTo>
                      <a:pt x="9" y="27"/>
                      <a:pt x="9" y="27"/>
                      <a:pt x="9" y="27"/>
                    </a:cubicBezTo>
                    <a:cubicBezTo>
                      <a:pt x="8" y="28"/>
                      <a:pt x="6" y="29"/>
                      <a:pt x="5" y="29"/>
                    </a:cubicBezTo>
                    <a:cubicBezTo>
                      <a:pt x="5" y="29"/>
                      <a:pt x="5" y="29"/>
                      <a:pt x="5" y="29"/>
                    </a:cubicBezTo>
                    <a:cubicBezTo>
                      <a:pt x="4" y="29"/>
                      <a:pt x="3" y="28"/>
                      <a:pt x="2"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zh-CN" altLang="en-US">
                  <a:latin typeface="+mn-lt"/>
                  <a:ea typeface="+mn-ea"/>
                  <a:cs typeface="+mn-ea"/>
                  <a:sym typeface="+mn-lt"/>
                </a:endParaRPr>
              </a:p>
            </p:txBody>
          </p:sp>
          <p:sp>
            <p:nvSpPr>
              <p:cNvPr id="69" name="Freeform 60">
                <a:extLst>
                  <a:ext uri="{FF2B5EF4-FFF2-40B4-BE49-F238E27FC236}">
                    <a16:creationId xmlns:a16="http://schemas.microsoft.com/office/drawing/2014/main" id="{A3977259-5AB3-43E2-B1D4-21ECC13DC56F}"/>
                  </a:ext>
                </a:extLst>
              </p:cNvPr>
              <p:cNvSpPr>
                <a:spLocks/>
              </p:cNvSpPr>
              <p:nvPr/>
            </p:nvSpPr>
            <p:spPr bwMode="auto">
              <a:xfrm>
                <a:off x="6519863" y="2115518"/>
                <a:ext cx="114300" cy="114300"/>
              </a:xfrm>
              <a:custGeom>
                <a:avLst/>
                <a:gdLst>
                  <a:gd name="T0" fmla="*/ 2 w 29"/>
                  <a:gd name="T1" fmla="*/ 27 h 29"/>
                  <a:gd name="T2" fmla="*/ 2 w 29"/>
                  <a:gd name="T3" fmla="*/ 20 h 29"/>
                  <a:gd name="T4" fmla="*/ 2 w 29"/>
                  <a:gd name="T5" fmla="*/ 20 h 29"/>
                  <a:gd name="T6" fmla="*/ 20 w 29"/>
                  <a:gd name="T7" fmla="*/ 2 h 29"/>
                  <a:gd name="T8" fmla="*/ 27 w 29"/>
                  <a:gd name="T9" fmla="*/ 2 h 29"/>
                  <a:gd name="T10" fmla="*/ 27 w 29"/>
                  <a:gd name="T11" fmla="*/ 2 h 29"/>
                  <a:gd name="T12" fmla="*/ 27 w 29"/>
                  <a:gd name="T13" fmla="*/ 9 h 29"/>
                  <a:gd name="T14" fmla="*/ 27 w 29"/>
                  <a:gd name="T15" fmla="*/ 9 h 29"/>
                  <a:gd name="T16" fmla="*/ 9 w 29"/>
                  <a:gd name="T17" fmla="*/ 27 h 29"/>
                  <a:gd name="T18" fmla="*/ 5 w 29"/>
                  <a:gd name="T19" fmla="*/ 29 h 29"/>
                  <a:gd name="T20" fmla="*/ 5 w 29"/>
                  <a:gd name="T21" fmla="*/ 29 h 29"/>
                  <a:gd name="T22" fmla="*/ 2 w 29"/>
                  <a:gd name="T23" fmla="*/ 27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9" h="29">
                    <a:moveTo>
                      <a:pt x="2" y="27"/>
                    </a:moveTo>
                    <a:cubicBezTo>
                      <a:pt x="0" y="25"/>
                      <a:pt x="0" y="22"/>
                      <a:pt x="2" y="20"/>
                    </a:cubicBezTo>
                    <a:cubicBezTo>
                      <a:pt x="2" y="20"/>
                      <a:pt x="2" y="20"/>
                      <a:pt x="2" y="20"/>
                    </a:cubicBezTo>
                    <a:cubicBezTo>
                      <a:pt x="20" y="2"/>
                      <a:pt x="20" y="2"/>
                      <a:pt x="20" y="2"/>
                    </a:cubicBezTo>
                    <a:cubicBezTo>
                      <a:pt x="22" y="0"/>
                      <a:pt x="25" y="0"/>
                      <a:pt x="27" y="2"/>
                    </a:cubicBezTo>
                    <a:cubicBezTo>
                      <a:pt x="27" y="2"/>
                      <a:pt x="27" y="2"/>
                      <a:pt x="27" y="2"/>
                    </a:cubicBezTo>
                    <a:cubicBezTo>
                      <a:pt x="29" y="4"/>
                      <a:pt x="29" y="7"/>
                      <a:pt x="27" y="9"/>
                    </a:cubicBezTo>
                    <a:cubicBezTo>
                      <a:pt x="27" y="9"/>
                      <a:pt x="27" y="9"/>
                      <a:pt x="27" y="9"/>
                    </a:cubicBezTo>
                    <a:cubicBezTo>
                      <a:pt x="9" y="27"/>
                      <a:pt x="9" y="27"/>
                      <a:pt x="9" y="27"/>
                    </a:cubicBezTo>
                    <a:cubicBezTo>
                      <a:pt x="8" y="28"/>
                      <a:pt x="6" y="29"/>
                      <a:pt x="5" y="29"/>
                    </a:cubicBezTo>
                    <a:cubicBezTo>
                      <a:pt x="5" y="29"/>
                      <a:pt x="5" y="29"/>
                      <a:pt x="5" y="29"/>
                    </a:cubicBezTo>
                    <a:cubicBezTo>
                      <a:pt x="4" y="29"/>
                      <a:pt x="3" y="28"/>
                      <a:pt x="2"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zh-CN" altLang="en-US">
                  <a:latin typeface="+mn-lt"/>
                  <a:ea typeface="+mn-ea"/>
                  <a:cs typeface="+mn-ea"/>
                  <a:sym typeface="+mn-lt"/>
                </a:endParaRPr>
              </a:p>
            </p:txBody>
          </p:sp>
          <p:sp>
            <p:nvSpPr>
              <p:cNvPr id="70" name="Freeform 61">
                <a:extLst>
                  <a:ext uri="{FF2B5EF4-FFF2-40B4-BE49-F238E27FC236}">
                    <a16:creationId xmlns:a16="http://schemas.microsoft.com/office/drawing/2014/main" id="{81BA9D0B-610F-4F6D-8D0F-77D05A53F8A1}"/>
                  </a:ext>
                </a:extLst>
              </p:cNvPr>
              <p:cNvSpPr>
                <a:spLocks/>
              </p:cNvSpPr>
              <p:nvPr/>
            </p:nvSpPr>
            <p:spPr bwMode="auto">
              <a:xfrm>
                <a:off x="6737350" y="1669430"/>
                <a:ext cx="39688" cy="142875"/>
              </a:xfrm>
              <a:custGeom>
                <a:avLst/>
                <a:gdLst>
                  <a:gd name="T0" fmla="*/ 0 w 10"/>
                  <a:gd name="T1" fmla="*/ 31 h 36"/>
                  <a:gd name="T2" fmla="*/ 0 w 10"/>
                  <a:gd name="T3" fmla="*/ 5 h 36"/>
                  <a:gd name="T4" fmla="*/ 5 w 10"/>
                  <a:gd name="T5" fmla="*/ 0 h 36"/>
                  <a:gd name="T6" fmla="*/ 5 w 10"/>
                  <a:gd name="T7" fmla="*/ 0 h 36"/>
                  <a:gd name="T8" fmla="*/ 10 w 10"/>
                  <a:gd name="T9" fmla="*/ 5 h 36"/>
                  <a:gd name="T10" fmla="*/ 10 w 10"/>
                  <a:gd name="T11" fmla="*/ 5 h 36"/>
                  <a:gd name="T12" fmla="*/ 10 w 10"/>
                  <a:gd name="T13" fmla="*/ 31 h 36"/>
                  <a:gd name="T14" fmla="*/ 5 w 10"/>
                  <a:gd name="T15" fmla="*/ 36 h 36"/>
                  <a:gd name="T16" fmla="*/ 5 w 10"/>
                  <a:gd name="T17" fmla="*/ 36 h 36"/>
                  <a:gd name="T18" fmla="*/ 0 w 10"/>
                  <a:gd name="T19" fmla="*/ 31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 h="36">
                    <a:moveTo>
                      <a:pt x="0" y="31"/>
                    </a:moveTo>
                    <a:cubicBezTo>
                      <a:pt x="0" y="5"/>
                      <a:pt x="0" y="5"/>
                      <a:pt x="0" y="5"/>
                    </a:cubicBezTo>
                    <a:cubicBezTo>
                      <a:pt x="0" y="2"/>
                      <a:pt x="2" y="0"/>
                      <a:pt x="5" y="0"/>
                    </a:cubicBezTo>
                    <a:cubicBezTo>
                      <a:pt x="5" y="0"/>
                      <a:pt x="5" y="0"/>
                      <a:pt x="5" y="0"/>
                    </a:cubicBezTo>
                    <a:cubicBezTo>
                      <a:pt x="7" y="0"/>
                      <a:pt x="10" y="2"/>
                      <a:pt x="10" y="5"/>
                    </a:cubicBezTo>
                    <a:cubicBezTo>
                      <a:pt x="10" y="5"/>
                      <a:pt x="10" y="5"/>
                      <a:pt x="10" y="5"/>
                    </a:cubicBezTo>
                    <a:cubicBezTo>
                      <a:pt x="10" y="31"/>
                      <a:pt x="10" y="31"/>
                      <a:pt x="10" y="31"/>
                    </a:cubicBezTo>
                    <a:cubicBezTo>
                      <a:pt x="10" y="33"/>
                      <a:pt x="7" y="36"/>
                      <a:pt x="5" y="36"/>
                    </a:cubicBezTo>
                    <a:cubicBezTo>
                      <a:pt x="5" y="36"/>
                      <a:pt x="5" y="36"/>
                      <a:pt x="5" y="36"/>
                    </a:cubicBezTo>
                    <a:cubicBezTo>
                      <a:pt x="2" y="36"/>
                      <a:pt x="0" y="33"/>
                      <a:pt x="0" y="3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zh-CN" altLang="en-US">
                  <a:latin typeface="+mn-lt"/>
                  <a:ea typeface="+mn-ea"/>
                  <a:cs typeface="+mn-ea"/>
                  <a:sym typeface="+mn-lt"/>
                </a:endParaRPr>
              </a:p>
            </p:txBody>
          </p:sp>
          <p:sp>
            <p:nvSpPr>
              <p:cNvPr id="71" name="Freeform 62">
                <a:extLst>
                  <a:ext uri="{FF2B5EF4-FFF2-40B4-BE49-F238E27FC236}">
                    <a16:creationId xmlns:a16="http://schemas.microsoft.com/office/drawing/2014/main" id="{4845740B-B6F8-4BBB-8999-D196F23AF79F}"/>
                  </a:ext>
                </a:extLst>
              </p:cNvPr>
              <p:cNvSpPr>
                <a:spLocks/>
              </p:cNvSpPr>
              <p:nvPr/>
            </p:nvSpPr>
            <p:spPr bwMode="auto">
              <a:xfrm>
                <a:off x="6737350" y="2179018"/>
                <a:ext cx="39688" cy="138113"/>
              </a:xfrm>
              <a:custGeom>
                <a:avLst/>
                <a:gdLst>
                  <a:gd name="T0" fmla="*/ 0 w 10"/>
                  <a:gd name="T1" fmla="*/ 30 h 35"/>
                  <a:gd name="T2" fmla="*/ 0 w 10"/>
                  <a:gd name="T3" fmla="*/ 4 h 35"/>
                  <a:gd name="T4" fmla="*/ 5 w 10"/>
                  <a:gd name="T5" fmla="*/ 0 h 35"/>
                  <a:gd name="T6" fmla="*/ 5 w 10"/>
                  <a:gd name="T7" fmla="*/ 0 h 35"/>
                  <a:gd name="T8" fmla="*/ 10 w 10"/>
                  <a:gd name="T9" fmla="*/ 4 h 35"/>
                  <a:gd name="T10" fmla="*/ 10 w 10"/>
                  <a:gd name="T11" fmla="*/ 4 h 35"/>
                  <a:gd name="T12" fmla="*/ 10 w 10"/>
                  <a:gd name="T13" fmla="*/ 30 h 35"/>
                  <a:gd name="T14" fmla="*/ 5 w 10"/>
                  <a:gd name="T15" fmla="*/ 35 h 35"/>
                  <a:gd name="T16" fmla="*/ 5 w 10"/>
                  <a:gd name="T17" fmla="*/ 35 h 35"/>
                  <a:gd name="T18" fmla="*/ 0 w 10"/>
                  <a:gd name="T19" fmla="*/ 3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 h="35">
                    <a:moveTo>
                      <a:pt x="0" y="30"/>
                    </a:moveTo>
                    <a:cubicBezTo>
                      <a:pt x="0" y="4"/>
                      <a:pt x="0" y="4"/>
                      <a:pt x="0" y="4"/>
                    </a:cubicBezTo>
                    <a:cubicBezTo>
                      <a:pt x="0" y="2"/>
                      <a:pt x="2" y="0"/>
                      <a:pt x="5" y="0"/>
                    </a:cubicBezTo>
                    <a:cubicBezTo>
                      <a:pt x="5" y="0"/>
                      <a:pt x="5" y="0"/>
                      <a:pt x="5" y="0"/>
                    </a:cubicBezTo>
                    <a:cubicBezTo>
                      <a:pt x="7" y="0"/>
                      <a:pt x="10" y="2"/>
                      <a:pt x="10" y="4"/>
                    </a:cubicBezTo>
                    <a:cubicBezTo>
                      <a:pt x="10" y="4"/>
                      <a:pt x="10" y="4"/>
                      <a:pt x="10" y="4"/>
                    </a:cubicBezTo>
                    <a:cubicBezTo>
                      <a:pt x="10" y="30"/>
                      <a:pt x="10" y="30"/>
                      <a:pt x="10" y="30"/>
                    </a:cubicBezTo>
                    <a:cubicBezTo>
                      <a:pt x="10" y="33"/>
                      <a:pt x="7" y="35"/>
                      <a:pt x="5" y="35"/>
                    </a:cubicBezTo>
                    <a:cubicBezTo>
                      <a:pt x="5" y="35"/>
                      <a:pt x="5" y="35"/>
                      <a:pt x="5" y="35"/>
                    </a:cubicBezTo>
                    <a:cubicBezTo>
                      <a:pt x="2" y="35"/>
                      <a:pt x="0" y="33"/>
                      <a:pt x="0"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zh-CN" altLang="en-US">
                  <a:latin typeface="+mn-lt"/>
                  <a:ea typeface="+mn-ea"/>
                  <a:cs typeface="+mn-ea"/>
                  <a:sym typeface="+mn-lt"/>
                </a:endParaRPr>
              </a:p>
            </p:txBody>
          </p:sp>
        </p:grpSp>
      </p:grpSp>
      <p:sp>
        <p:nvSpPr>
          <p:cNvPr id="72" name="TextBox 71">
            <a:extLst>
              <a:ext uri="{FF2B5EF4-FFF2-40B4-BE49-F238E27FC236}">
                <a16:creationId xmlns:a16="http://schemas.microsoft.com/office/drawing/2014/main" id="{2904497A-2CE4-4A88-9B50-1807A0F2B833}"/>
              </a:ext>
            </a:extLst>
          </p:cNvPr>
          <p:cNvSpPr txBox="1"/>
          <p:nvPr/>
        </p:nvSpPr>
        <p:spPr>
          <a:xfrm>
            <a:off x="5449888" y="960438"/>
            <a:ext cx="2476500" cy="554037"/>
          </a:xfrm>
          <a:prstGeom prst="rect">
            <a:avLst/>
          </a:prstGeom>
          <a:solidFill>
            <a:srgbClr val="2C8238"/>
          </a:solidFill>
          <a:effectLst>
            <a:outerShdw blurRad="50800" dist="63500" dir="2700000" algn="tl" rotWithShape="0">
              <a:prstClr val="black">
                <a:alpha val="40000"/>
              </a:prstClr>
            </a:outerShdw>
          </a:effectLst>
        </p:spPr>
        <p:txBody>
          <a:bodyPr>
            <a:spAutoFit/>
          </a:bodyPr>
          <a:lstStyle/>
          <a:p>
            <a:pPr eaLnBrk="1" fontAlgn="auto" hangingPunct="1">
              <a:spcBef>
                <a:spcPts val="0"/>
              </a:spcBef>
              <a:spcAft>
                <a:spcPts val="0"/>
              </a:spcAft>
              <a:defRPr/>
            </a:pPr>
            <a:r>
              <a:rPr lang="zh-CN" altLang="en-US" sz="1000" dirty="0">
                <a:solidFill>
                  <a:schemeClr val="bg1"/>
                </a:solidFill>
                <a:latin typeface="+mn-lt"/>
                <a:ea typeface="+mn-ea"/>
                <a:cs typeface="+mn-ea"/>
                <a:sym typeface="+mn-lt"/>
              </a:rPr>
              <a:t>Click Enter Title content click enter Title content click enter Title content click enter Title content click enter Title content click enter Title content</a:t>
            </a:r>
          </a:p>
        </p:txBody>
      </p:sp>
      <p:sp>
        <p:nvSpPr>
          <p:cNvPr id="73" name="TextBox 72">
            <a:extLst>
              <a:ext uri="{FF2B5EF4-FFF2-40B4-BE49-F238E27FC236}">
                <a16:creationId xmlns:a16="http://schemas.microsoft.com/office/drawing/2014/main" id="{C8B8E9D1-F3AA-4FFB-9D20-CA76B72B6A3B}"/>
              </a:ext>
            </a:extLst>
          </p:cNvPr>
          <p:cNvSpPr txBox="1"/>
          <p:nvPr/>
        </p:nvSpPr>
        <p:spPr>
          <a:xfrm>
            <a:off x="5449888" y="1895475"/>
            <a:ext cx="2476500" cy="554038"/>
          </a:xfrm>
          <a:prstGeom prst="rect">
            <a:avLst/>
          </a:prstGeom>
          <a:solidFill>
            <a:srgbClr val="2C8238"/>
          </a:solidFill>
          <a:effectLst>
            <a:outerShdw blurRad="50800" dist="63500" dir="2700000" algn="tl" rotWithShape="0">
              <a:prstClr val="black">
                <a:alpha val="40000"/>
              </a:prstClr>
            </a:outerShdw>
          </a:effectLst>
        </p:spPr>
        <p:txBody>
          <a:bodyPr>
            <a:spAutoFit/>
          </a:bodyPr>
          <a:lstStyle/>
          <a:p>
            <a:pPr eaLnBrk="1" fontAlgn="auto" hangingPunct="1">
              <a:spcBef>
                <a:spcPts val="0"/>
              </a:spcBef>
              <a:spcAft>
                <a:spcPts val="0"/>
              </a:spcAft>
              <a:defRPr/>
            </a:pPr>
            <a:r>
              <a:rPr lang="zh-CN" altLang="en-US" sz="1000" dirty="0">
                <a:solidFill>
                  <a:schemeClr val="bg1"/>
                </a:solidFill>
                <a:latin typeface="+mn-lt"/>
                <a:ea typeface="+mn-ea"/>
                <a:cs typeface="+mn-ea"/>
                <a:sym typeface="+mn-lt"/>
              </a:rPr>
              <a:t>Click Enter Title content click enter Title content click enter Title content click enter Title content click enter Title content click enter Title content</a:t>
            </a:r>
          </a:p>
        </p:txBody>
      </p:sp>
      <p:sp>
        <p:nvSpPr>
          <p:cNvPr id="74" name="TextBox 73">
            <a:extLst>
              <a:ext uri="{FF2B5EF4-FFF2-40B4-BE49-F238E27FC236}">
                <a16:creationId xmlns:a16="http://schemas.microsoft.com/office/drawing/2014/main" id="{663F787A-7480-4426-9DA5-CD82C5B9BFC6}"/>
              </a:ext>
            </a:extLst>
          </p:cNvPr>
          <p:cNvSpPr txBox="1"/>
          <p:nvPr/>
        </p:nvSpPr>
        <p:spPr>
          <a:xfrm>
            <a:off x="5449888" y="2832100"/>
            <a:ext cx="2476500" cy="554038"/>
          </a:xfrm>
          <a:prstGeom prst="rect">
            <a:avLst/>
          </a:prstGeom>
          <a:solidFill>
            <a:srgbClr val="E6FA6F"/>
          </a:solidFill>
          <a:effectLst>
            <a:outerShdw blurRad="50800" dist="63500" dir="2700000" algn="tl" rotWithShape="0">
              <a:prstClr val="black">
                <a:alpha val="40000"/>
              </a:prstClr>
            </a:outerShdw>
          </a:effectLst>
        </p:spPr>
        <p:txBody>
          <a:bodyPr>
            <a:spAutoFit/>
          </a:bodyPr>
          <a:lstStyle/>
          <a:p>
            <a:pPr eaLnBrk="1" fontAlgn="auto" hangingPunct="1">
              <a:spcBef>
                <a:spcPts val="0"/>
              </a:spcBef>
              <a:spcAft>
                <a:spcPts val="0"/>
              </a:spcAft>
              <a:defRPr/>
            </a:pPr>
            <a:r>
              <a:rPr lang="zh-CN" altLang="en-US" sz="1000" dirty="0">
                <a:latin typeface="+mn-lt"/>
                <a:ea typeface="+mn-ea"/>
                <a:cs typeface="+mn-ea"/>
                <a:sym typeface="+mn-lt"/>
              </a:rPr>
              <a:t>Click Enter Title content click enter Title content click enter Title content click enter Title content click enter Title content click enter Title content</a:t>
            </a:r>
          </a:p>
        </p:txBody>
      </p:sp>
      <p:sp>
        <p:nvSpPr>
          <p:cNvPr id="75" name="TextBox 74">
            <a:extLst>
              <a:ext uri="{FF2B5EF4-FFF2-40B4-BE49-F238E27FC236}">
                <a16:creationId xmlns:a16="http://schemas.microsoft.com/office/drawing/2014/main" id="{DFDA8ED7-CCB7-4F36-82F6-F73258351B8F}"/>
              </a:ext>
            </a:extLst>
          </p:cNvPr>
          <p:cNvSpPr txBox="1"/>
          <p:nvPr/>
        </p:nvSpPr>
        <p:spPr>
          <a:xfrm>
            <a:off x="5449888" y="3746500"/>
            <a:ext cx="2476500" cy="554038"/>
          </a:xfrm>
          <a:prstGeom prst="rect">
            <a:avLst/>
          </a:prstGeom>
          <a:solidFill>
            <a:srgbClr val="2C8238"/>
          </a:solidFill>
          <a:effectLst>
            <a:outerShdw blurRad="50800" dist="63500" dir="2700000" algn="tl" rotWithShape="0">
              <a:prstClr val="black">
                <a:alpha val="40000"/>
              </a:prstClr>
            </a:outerShdw>
          </a:effectLst>
        </p:spPr>
        <p:txBody>
          <a:bodyPr>
            <a:spAutoFit/>
          </a:bodyPr>
          <a:lstStyle/>
          <a:p>
            <a:pPr eaLnBrk="1" fontAlgn="auto" hangingPunct="1">
              <a:spcBef>
                <a:spcPts val="0"/>
              </a:spcBef>
              <a:spcAft>
                <a:spcPts val="0"/>
              </a:spcAft>
              <a:defRPr/>
            </a:pPr>
            <a:r>
              <a:rPr lang="zh-CN" altLang="en-US" sz="1000" dirty="0">
                <a:solidFill>
                  <a:schemeClr val="bg1"/>
                </a:solidFill>
                <a:latin typeface="+mn-lt"/>
                <a:ea typeface="+mn-ea"/>
                <a:cs typeface="+mn-ea"/>
                <a:sym typeface="+mn-lt"/>
              </a:rPr>
              <a:t>Click Enter Title content click enter Title content click enter Title content click enter Title content click enter Title content click enter Title content</a:t>
            </a:r>
          </a:p>
        </p:txBody>
      </p:sp>
      <p:pic>
        <p:nvPicPr>
          <p:cNvPr id="13323" name="Picture 2">
            <a:extLst>
              <a:ext uri="{FF2B5EF4-FFF2-40B4-BE49-F238E27FC236}">
                <a16:creationId xmlns:a16="http://schemas.microsoft.com/office/drawing/2014/main" id="{C856B3E2-BD2D-4DC4-AE81-326746DA61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5" y="123825"/>
            <a:ext cx="1557338" cy="1114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324" name="矩形 121">
            <a:extLst>
              <a:ext uri="{FF2B5EF4-FFF2-40B4-BE49-F238E27FC236}">
                <a16:creationId xmlns:a16="http://schemas.microsoft.com/office/drawing/2014/main" id="{2C9E2E8D-BD17-4248-9700-05B4FCEF1CB4}"/>
              </a:ext>
            </a:extLst>
          </p:cNvPr>
          <p:cNvSpPr>
            <a:spLocks noChangeArrowheads="1"/>
          </p:cNvSpPr>
          <p:nvPr/>
        </p:nvSpPr>
        <p:spPr bwMode="auto">
          <a:xfrm rot="-666734">
            <a:off x="200025" y="319088"/>
            <a:ext cx="12160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微软雅黑" panose="020B0503020204020204" pitchFamily="34" charset="-122"/>
                <a:ea typeface="微软雅黑" panose="020B0503020204020204" pitchFamily="34" charset="-122"/>
              </a:defRPr>
            </a:lvl1pPr>
            <a:lvl2pPr marL="742950" indent="-285750">
              <a:defRPr>
                <a:solidFill>
                  <a:schemeClr val="tx1"/>
                </a:solidFill>
                <a:latin typeface="微软雅黑" panose="020B0503020204020204" pitchFamily="34" charset="-122"/>
                <a:ea typeface="微软雅黑" panose="020B0503020204020204" pitchFamily="34" charset="-122"/>
              </a:defRPr>
            </a:lvl2pPr>
            <a:lvl3pPr marL="1143000" indent="-228600">
              <a:defRPr>
                <a:solidFill>
                  <a:schemeClr val="tx1"/>
                </a:solidFill>
                <a:latin typeface="微软雅黑" panose="020B0503020204020204" pitchFamily="34" charset="-122"/>
                <a:ea typeface="微软雅黑" panose="020B0503020204020204" pitchFamily="34" charset="-122"/>
              </a:defRPr>
            </a:lvl3pPr>
            <a:lvl4pPr marL="1600200" indent="-228600">
              <a:defRPr>
                <a:solidFill>
                  <a:schemeClr val="tx1"/>
                </a:solidFill>
                <a:latin typeface="微软雅黑" panose="020B0503020204020204" pitchFamily="34" charset="-122"/>
                <a:ea typeface="微软雅黑" panose="020B0503020204020204" pitchFamily="34" charset="-122"/>
              </a:defRPr>
            </a:lvl4pPr>
            <a:lvl5pPr marL="2057400" indent="-228600">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9pPr>
          </a:lstStyle>
          <a:p>
            <a:r>
              <a:rPr lang="en-US" altLang="zh-CN" sz="1600" b="1">
                <a:solidFill>
                  <a:schemeClr val="bg1"/>
                </a:solidFill>
                <a:sym typeface="微软雅黑" panose="020B0503020204020204" pitchFamily="34" charset="-122"/>
              </a:rPr>
              <a:t>Type here </a:t>
            </a:r>
          </a:p>
        </p:txBody>
      </p:sp>
      <p:pic>
        <p:nvPicPr>
          <p:cNvPr id="13325" name="图片 122">
            <a:extLst>
              <a:ext uri="{FF2B5EF4-FFF2-40B4-BE49-F238E27FC236}">
                <a16:creationId xmlns:a16="http://schemas.microsoft.com/office/drawing/2014/main" id="{DFC519B4-107D-4C21-ACB8-047F605AB71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flipH="1">
            <a:off x="7272338" y="3965575"/>
            <a:ext cx="2470150" cy="124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4" fill="hold" nodeType="with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additive="base">
                                        <p:cTn id="7" dur="500"/>
                                        <p:tgtEl>
                                          <p:spTgt spid="47"/>
                                        </p:tgtEl>
                                        <p:attrNameLst>
                                          <p:attrName>ppt_y</p:attrName>
                                        </p:attrNameLst>
                                      </p:cBhvr>
                                      <p:tavLst>
                                        <p:tav tm="0">
                                          <p:val>
                                            <p:strVal val="#ppt_y+#ppt_h*1.125000"/>
                                          </p:val>
                                        </p:tav>
                                        <p:tav tm="100000">
                                          <p:val>
                                            <p:strVal val="#ppt_y"/>
                                          </p:val>
                                        </p:tav>
                                      </p:tavLst>
                                    </p:anim>
                                    <p:animEffect transition="in" filter="wipe(up)">
                                      <p:cBhvr>
                                        <p:cTn id="8" dur="500"/>
                                        <p:tgtEl>
                                          <p:spTgt spid="47"/>
                                        </p:tgtEl>
                                      </p:cBhvr>
                                    </p:animEffect>
                                  </p:childTnLst>
                                </p:cTn>
                              </p:par>
                            </p:childTnLst>
                          </p:cTn>
                        </p:par>
                        <p:par>
                          <p:cTn id="9" fill="hold" nodeType="afterGroup">
                            <p:stCondLst>
                              <p:cond delay="500"/>
                            </p:stCondLst>
                            <p:childTnLst>
                              <p:par>
                                <p:cTn id="10" presetID="49" presetClass="entr" presetSubtype="0" decel="100000" fill="hold" nodeType="afterEffect">
                                  <p:stCondLst>
                                    <p:cond delay="0"/>
                                  </p:stCondLst>
                                  <p:childTnLst>
                                    <p:set>
                                      <p:cBhvr>
                                        <p:cTn id="11" dur="1" fill="hold">
                                          <p:stCondLst>
                                            <p:cond delay="0"/>
                                          </p:stCondLst>
                                        </p:cTn>
                                        <p:tgtEl>
                                          <p:spTgt spid="41"/>
                                        </p:tgtEl>
                                        <p:attrNameLst>
                                          <p:attrName>style.visibility</p:attrName>
                                        </p:attrNameLst>
                                      </p:cBhvr>
                                      <p:to>
                                        <p:strVal val="visible"/>
                                      </p:to>
                                    </p:set>
                                    <p:anim calcmode="lin" valueType="num">
                                      <p:cBhvr>
                                        <p:cTn id="12" dur="500" fill="hold"/>
                                        <p:tgtEl>
                                          <p:spTgt spid="41"/>
                                        </p:tgtEl>
                                        <p:attrNameLst>
                                          <p:attrName>ppt_w</p:attrName>
                                        </p:attrNameLst>
                                      </p:cBhvr>
                                      <p:tavLst>
                                        <p:tav tm="0">
                                          <p:val>
                                            <p:fltVal val="0"/>
                                          </p:val>
                                        </p:tav>
                                        <p:tav tm="100000">
                                          <p:val>
                                            <p:strVal val="#ppt_w"/>
                                          </p:val>
                                        </p:tav>
                                      </p:tavLst>
                                    </p:anim>
                                    <p:anim calcmode="lin" valueType="num">
                                      <p:cBhvr>
                                        <p:cTn id="13" dur="500" fill="hold"/>
                                        <p:tgtEl>
                                          <p:spTgt spid="41"/>
                                        </p:tgtEl>
                                        <p:attrNameLst>
                                          <p:attrName>ppt_h</p:attrName>
                                        </p:attrNameLst>
                                      </p:cBhvr>
                                      <p:tavLst>
                                        <p:tav tm="0">
                                          <p:val>
                                            <p:fltVal val="0"/>
                                          </p:val>
                                        </p:tav>
                                        <p:tav tm="100000">
                                          <p:val>
                                            <p:strVal val="#ppt_h"/>
                                          </p:val>
                                        </p:tav>
                                      </p:tavLst>
                                    </p:anim>
                                    <p:anim calcmode="lin" valueType="num">
                                      <p:cBhvr>
                                        <p:cTn id="14" dur="500" fill="hold"/>
                                        <p:tgtEl>
                                          <p:spTgt spid="41"/>
                                        </p:tgtEl>
                                        <p:attrNameLst>
                                          <p:attrName>style.rotation</p:attrName>
                                        </p:attrNameLst>
                                      </p:cBhvr>
                                      <p:tavLst>
                                        <p:tav tm="0">
                                          <p:val>
                                            <p:fltVal val="360"/>
                                          </p:val>
                                        </p:tav>
                                        <p:tav tm="100000">
                                          <p:val>
                                            <p:fltVal val="0"/>
                                          </p:val>
                                        </p:tav>
                                      </p:tavLst>
                                    </p:anim>
                                    <p:animEffect transition="in" filter="fade">
                                      <p:cBhvr>
                                        <p:cTn id="15" dur="500"/>
                                        <p:tgtEl>
                                          <p:spTgt spid="41"/>
                                        </p:tgtEl>
                                      </p:cBhvr>
                                    </p:animEffect>
                                  </p:childTnLst>
                                </p:cTn>
                              </p:par>
                            </p:childTnLst>
                          </p:cTn>
                        </p:par>
                        <p:par>
                          <p:cTn id="16" fill="hold" nodeType="afterGroup">
                            <p:stCondLst>
                              <p:cond delay="1000"/>
                            </p:stCondLst>
                            <p:childTnLst>
                              <p:par>
                                <p:cTn id="17" presetID="22" presetClass="entr" presetSubtype="8" fill="hold" grpId="0" nodeType="afterEffect">
                                  <p:stCondLst>
                                    <p:cond delay="0"/>
                                  </p:stCondLst>
                                  <p:childTnLst>
                                    <p:set>
                                      <p:cBhvr>
                                        <p:cTn id="18" dur="1" fill="hold">
                                          <p:stCondLst>
                                            <p:cond delay="0"/>
                                          </p:stCondLst>
                                        </p:cTn>
                                        <p:tgtEl>
                                          <p:spTgt spid="72"/>
                                        </p:tgtEl>
                                        <p:attrNameLst>
                                          <p:attrName>style.visibility</p:attrName>
                                        </p:attrNameLst>
                                      </p:cBhvr>
                                      <p:to>
                                        <p:strVal val="visible"/>
                                      </p:to>
                                    </p:set>
                                    <p:animEffect transition="in" filter="wipe(left)">
                                      <p:cBhvr>
                                        <p:cTn id="19" dur="500"/>
                                        <p:tgtEl>
                                          <p:spTgt spid="72"/>
                                        </p:tgtEl>
                                      </p:cBhvr>
                                    </p:animEffect>
                                  </p:childTnLst>
                                </p:cTn>
                              </p:par>
                            </p:childTnLst>
                          </p:cTn>
                        </p:par>
                        <p:par>
                          <p:cTn id="20" fill="hold" nodeType="afterGroup">
                            <p:stCondLst>
                              <p:cond delay="1500"/>
                            </p:stCondLst>
                            <p:childTnLst>
                              <p:par>
                                <p:cTn id="21" presetID="49" presetClass="entr" presetSubtype="0" decel="100000" fill="hold" nodeType="afterEffect">
                                  <p:stCondLst>
                                    <p:cond delay="0"/>
                                  </p:stCondLst>
                                  <p:childTnLst>
                                    <p:set>
                                      <p:cBhvr>
                                        <p:cTn id="22" dur="1" fill="hold">
                                          <p:stCondLst>
                                            <p:cond delay="0"/>
                                          </p:stCondLst>
                                        </p:cTn>
                                        <p:tgtEl>
                                          <p:spTgt spid="44"/>
                                        </p:tgtEl>
                                        <p:attrNameLst>
                                          <p:attrName>style.visibility</p:attrName>
                                        </p:attrNameLst>
                                      </p:cBhvr>
                                      <p:to>
                                        <p:strVal val="visible"/>
                                      </p:to>
                                    </p:set>
                                    <p:anim calcmode="lin" valueType="num">
                                      <p:cBhvr>
                                        <p:cTn id="23" dur="500" fill="hold"/>
                                        <p:tgtEl>
                                          <p:spTgt spid="44"/>
                                        </p:tgtEl>
                                        <p:attrNameLst>
                                          <p:attrName>ppt_w</p:attrName>
                                        </p:attrNameLst>
                                      </p:cBhvr>
                                      <p:tavLst>
                                        <p:tav tm="0">
                                          <p:val>
                                            <p:fltVal val="0"/>
                                          </p:val>
                                        </p:tav>
                                        <p:tav tm="100000">
                                          <p:val>
                                            <p:strVal val="#ppt_w"/>
                                          </p:val>
                                        </p:tav>
                                      </p:tavLst>
                                    </p:anim>
                                    <p:anim calcmode="lin" valueType="num">
                                      <p:cBhvr>
                                        <p:cTn id="24" dur="500" fill="hold"/>
                                        <p:tgtEl>
                                          <p:spTgt spid="44"/>
                                        </p:tgtEl>
                                        <p:attrNameLst>
                                          <p:attrName>ppt_h</p:attrName>
                                        </p:attrNameLst>
                                      </p:cBhvr>
                                      <p:tavLst>
                                        <p:tav tm="0">
                                          <p:val>
                                            <p:fltVal val="0"/>
                                          </p:val>
                                        </p:tav>
                                        <p:tav tm="100000">
                                          <p:val>
                                            <p:strVal val="#ppt_h"/>
                                          </p:val>
                                        </p:tav>
                                      </p:tavLst>
                                    </p:anim>
                                    <p:anim calcmode="lin" valueType="num">
                                      <p:cBhvr>
                                        <p:cTn id="25" dur="500" fill="hold"/>
                                        <p:tgtEl>
                                          <p:spTgt spid="44"/>
                                        </p:tgtEl>
                                        <p:attrNameLst>
                                          <p:attrName>style.rotation</p:attrName>
                                        </p:attrNameLst>
                                      </p:cBhvr>
                                      <p:tavLst>
                                        <p:tav tm="0">
                                          <p:val>
                                            <p:fltVal val="360"/>
                                          </p:val>
                                        </p:tav>
                                        <p:tav tm="100000">
                                          <p:val>
                                            <p:fltVal val="0"/>
                                          </p:val>
                                        </p:tav>
                                      </p:tavLst>
                                    </p:anim>
                                    <p:animEffect transition="in" filter="fade">
                                      <p:cBhvr>
                                        <p:cTn id="26" dur="500"/>
                                        <p:tgtEl>
                                          <p:spTgt spid="44"/>
                                        </p:tgtEl>
                                      </p:cBhvr>
                                    </p:animEffect>
                                  </p:childTnLst>
                                </p:cTn>
                              </p:par>
                            </p:childTnLst>
                          </p:cTn>
                        </p:par>
                        <p:par>
                          <p:cTn id="27" fill="hold" nodeType="afterGroup">
                            <p:stCondLst>
                              <p:cond delay="2000"/>
                            </p:stCondLst>
                            <p:childTnLst>
                              <p:par>
                                <p:cTn id="28" presetID="22" presetClass="entr" presetSubtype="8" fill="hold" grpId="0" nodeType="afterEffect">
                                  <p:stCondLst>
                                    <p:cond delay="0"/>
                                  </p:stCondLst>
                                  <p:childTnLst>
                                    <p:set>
                                      <p:cBhvr>
                                        <p:cTn id="29" dur="1" fill="hold">
                                          <p:stCondLst>
                                            <p:cond delay="0"/>
                                          </p:stCondLst>
                                        </p:cTn>
                                        <p:tgtEl>
                                          <p:spTgt spid="73"/>
                                        </p:tgtEl>
                                        <p:attrNameLst>
                                          <p:attrName>style.visibility</p:attrName>
                                        </p:attrNameLst>
                                      </p:cBhvr>
                                      <p:to>
                                        <p:strVal val="visible"/>
                                      </p:to>
                                    </p:set>
                                    <p:animEffect transition="in" filter="wipe(left)">
                                      <p:cBhvr>
                                        <p:cTn id="30" dur="500"/>
                                        <p:tgtEl>
                                          <p:spTgt spid="73"/>
                                        </p:tgtEl>
                                      </p:cBhvr>
                                    </p:animEffect>
                                  </p:childTnLst>
                                </p:cTn>
                              </p:par>
                            </p:childTnLst>
                          </p:cTn>
                        </p:par>
                        <p:par>
                          <p:cTn id="31" fill="hold" nodeType="afterGroup">
                            <p:stCondLst>
                              <p:cond delay="2500"/>
                            </p:stCondLst>
                            <p:childTnLst>
                              <p:par>
                                <p:cTn id="32" presetID="49" presetClass="entr" presetSubtype="0" decel="100000" fill="hold" nodeType="afterEffect">
                                  <p:stCondLst>
                                    <p:cond delay="0"/>
                                  </p:stCondLst>
                                  <p:childTnLst>
                                    <p:set>
                                      <p:cBhvr>
                                        <p:cTn id="33" dur="1" fill="hold">
                                          <p:stCondLst>
                                            <p:cond delay="0"/>
                                          </p:stCondLst>
                                        </p:cTn>
                                        <p:tgtEl>
                                          <p:spTgt spid="38"/>
                                        </p:tgtEl>
                                        <p:attrNameLst>
                                          <p:attrName>style.visibility</p:attrName>
                                        </p:attrNameLst>
                                      </p:cBhvr>
                                      <p:to>
                                        <p:strVal val="visible"/>
                                      </p:to>
                                    </p:set>
                                    <p:anim calcmode="lin" valueType="num">
                                      <p:cBhvr>
                                        <p:cTn id="34" dur="500" fill="hold"/>
                                        <p:tgtEl>
                                          <p:spTgt spid="38"/>
                                        </p:tgtEl>
                                        <p:attrNameLst>
                                          <p:attrName>ppt_w</p:attrName>
                                        </p:attrNameLst>
                                      </p:cBhvr>
                                      <p:tavLst>
                                        <p:tav tm="0">
                                          <p:val>
                                            <p:fltVal val="0"/>
                                          </p:val>
                                        </p:tav>
                                        <p:tav tm="100000">
                                          <p:val>
                                            <p:strVal val="#ppt_w"/>
                                          </p:val>
                                        </p:tav>
                                      </p:tavLst>
                                    </p:anim>
                                    <p:anim calcmode="lin" valueType="num">
                                      <p:cBhvr>
                                        <p:cTn id="35" dur="500" fill="hold"/>
                                        <p:tgtEl>
                                          <p:spTgt spid="38"/>
                                        </p:tgtEl>
                                        <p:attrNameLst>
                                          <p:attrName>ppt_h</p:attrName>
                                        </p:attrNameLst>
                                      </p:cBhvr>
                                      <p:tavLst>
                                        <p:tav tm="0">
                                          <p:val>
                                            <p:fltVal val="0"/>
                                          </p:val>
                                        </p:tav>
                                        <p:tav tm="100000">
                                          <p:val>
                                            <p:strVal val="#ppt_h"/>
                                          </p:val>
                                        </p:tav>
                                      </p:tavLst>
                                    </p:anim>
                                    <p:anim calcmode="lin" valueType="num">
                                      <p:cBhvr>
                                        <p:cTn id="36" dur="500" fill="hold"/>
                                        <p:tgtEl>
                                          <p:spTgt spid="38"/>
                                        </p:tgtEl>
                                        <p:attrNameLst>
                                          <p:attrName>style.rotation</p:attrName>
                                        </p:attrNameLst>
                                      </p:cBhvr>
                                      <p:tavLst>
                                        <p:tav tm="0">
                                          <p:val>
                                            <p:fltVal val="360"/>
                                          </p:val>
                                        </p:tav>
                                        <p:tav tm="100000">
                                          <p:val>
                                            <p:fltVal val="0"/>
                                          </p:val>
                                        </p:tav>
                                      </p:tavLst>
                                    </p:anim>
                                    <p:animEffect transition="in" filter="fade">
                                      <p:cBhvr>
                                        <p:cTn id="37" dur="500"/>
                                        <p:tgtEl>
                                          <p:spTgt spid="38"/>
                                        </p:tgtEl>
                                      </p:cBhvr>
                                    </p:animEffect>
                                  </p:childTnLst>
                                </p:cTn>
                              </p:par>
                            </p:childTnLst>
                          </p:cTn>
                        </p:par>
                        <p:par>
                          <p:cTn id="38" fill="hold" nodeType="afterGroup">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74"/>
                                        </p:tgtEl>
                                        <p:attrNameLst>
                                          <p:attrName>style.visibility</p:attrName>
                                        </p:attrNameLst>
                                      </p:cBhvr>
                                      <p:to>
                                        <p:strVal val="visible"/>
                                      </p:to>
                                    </p:set>
                                    <p:animEffect transition="in" filter="wipe(left)">
                                      <p:cBhvr>
                                        <p:cTn id="41" dur="500"/>
                                        <p:tgtEl>
                                          <p:spTgt spid="74"/>
                                        </p:tgtEl>
                                      </p:cBhvr>
                                    </p:animEffect>
                                  </p:childTnLst>
                                </p:cTn>
                              </p:par>
                            </p:childTnLst>
                          </p:cTn>
                        </p:par>
                        <p:par>
                          <p:cTn id="42" fill="hold" nodeType="afterGroup">
                            <p:stCondLst>
                              <p:cond delay="3500"/>
                            </p:stCondLst>
                            <p:childTnLst>
                              <p:par>
                                <p:cTn id="43" presetID="49" presetClass="entr" presetSubtype="0" decel="100000" fill="hold" nodeType="afterEffect">
                                  <p:stCondLst>
                                    <p:cond delay="0"/>
                                  </p:stCondLst>
                                  <p:childTnLst>
                                    <p:set>
                                      <p:cBhvr>
                                        <p:cTn id="44" dur="1" fill="hold">
                                          <p:stCondLst>
                                            <p:cond delay="0"/>
                                          </p:stCondLst>
                                        </p:cTn>
                                        <p:tgtEl>
                                          <p:spTgt spid="31"/>
                                        </p:tgtEl>
                                        <p:attrNameLst>
                                          <p:attrName>style.visibility</p:attrName>
                                        </p:attrNameLst>
                                      </p:cBhvr>
                                      <p:to>
                                        <p:strVal val="visible"/>
                                      </p:to>
                                    </p:set>
                                    <p:anim calcmode="lin" valueType="num">
                                      <p:cBhvr>
                                        <p:cTn id="45" dur="500" fill="hold"/>
                                        <p:tgtEl>
                                          <p:spTgt spid="31"/>
                                        </p:tgtEl>
                                        <p:attrNameLst>
                                          <p:attrName>ppt_w</p:attrName>
                                        </p:attrNameLst>
                                      </p:cBhvr>
                                      <p:tavLst>
                                        <p:tav tm="0">
                                          <p:val>
                                            <p:fltVal val="0"/>
                                          </p:val>
                                        </p:tav>
                                        <p:tav tm="100000">
                                          <p:val>
                                            <p:strVal val="#ppt_w"/>
                                          </p:val>
                                        </p:tav>
                                      </p:tavLst>
                                    </p:anim>
                                    <p:anim calcmode="lin" valueType="num">
                                      <p:cBhvr>
                                        <p:cTn id="46" dur="500" fill="hold"/>
                                        <p:tgtEl>
                                          <p:spTgt spid="31"/>
                                        </p:tgtEl>
                                        <p:attrNameLst>
                                          <p:attrName>ppt_h</p:attrName>
                                        </p:attrNameLst>
                                      </p:cBhvr>
                                      <p:tavLst>
                                        <p:tav tm="0">
                                          <p:val>
                                            <p:fltVal val="0"/>
                                          </p:val>
                                        </p:tav>
                                        <p:tav tm="100000">
                                          <p:val>
                                            <p:strVal val="#ppt_h"/>
                                          </p:val>
                                        </p:tav>
                                      </p:tavLst>
                                    </p:anim>
                                    <p:anim calcmode="lin" valueType="num">
                                      <p:cBhvr>
                                        <p:cTn id="47" dur="500" fill="hold"/>
                                        <p:tgtEl>
                                          <p:spTgt spid="31"/>
                                        </p:tgtEl>
                                        <p:attrNameLst>
                                          <p:attrName>style.rotation</p:attrName>
                                        </p:attrNameLst>
                                      </p:cBhvr>
                                      <p:tavLst>
                                        <p:tav tm="0">
                                          <p:val>
                                            <p:fltVal val="360"/>
                                          </p:val>
                                        </p:tav>
                                        <p:tav tm="100000">
                                          <p:val>
                                            <p:fltVal val="0"/>
                                          </p:val>
                                        </p:tav>
                                      </p:tavLst>
                                    </p:anim>
                                    <p:animEffect transition="in" filter="fade">
                                      <p:cBhvr>
                                        <p:cTn id="48" dur="500"/>
                                        <p:tgtEl>
                                          <p:spTgt spid="31"/>
                                        </p:tgtEl>
                                      </p:cBhvr>
                                    </p:animEffect>
                                  </p:childTnLst>
                                </p:cTn>
                              </p:par>
                            </p:childTnLst>
                          </p:cTn>
                        </p:par>
                        <p:par>
                          <p:cTn id="49" fill="hold" nodeType="afterGroup">
                            <p:stCondLst>
                              <p:cond delay="4000"/>
                            </p:stCondLst>
                            <p:childTnLst>
                              <p:par>
                                <p:cTn id="50" presetID="22" presetClass="entr" presetSubtype="8" fill="hold" grpId="0" nodeType="afterEffect">
                                  <p:stCondLst>
                                    <p:cond delay="0"/>
                                  </p:stCondLst>
                                  <p:childTnLst>
                                    <p:set>
                                      <p:cBhvr>
                                        <p:cTn id="51" dur="1" fill="hold">
                                          <p:stCondLst>
                                            <p:cond delay="0"/>
                                          </p:stCondLst>
                                        </p:cTn>
                                        <p:tgtEl>
                                          <p:spTgt spid="75"/>
                                        </p:tgtEl>
                                        <p:attrNameLst>
                                          <p:attrName>style.visibility</p:attrName>
                                        </p:attrNameLst>
                                      </p:cBhvr>
                                      <p:to>
                                        <p:strVal val="visible"/>
                                      </p:to>
                                    </p:set>
                                    <p:animEffect transition="in" filter="wipe(left)">
                                      <p:cBhvr>
                                        <p:cTn id="52"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animBg="1"/>
      <p:bldP spid="73" grpId="0" animBg="1"/>
      <p:bldP spid="74" grpId="0" animBg="1"/>
      <p:bldP spid="7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Picture 3">
            <a:extLst>
              <a:ext uri="{FF2B5EF4-FFF2-40B4-BE49-F238E27FC236}">
                <a16:creationId xmlns:a16="http://schemas.microsoft.com/office/drawing/2014/main" id="{CB8883BA-5E56-4337-853D-036E2D10CA6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898775"/>
            <a:ext cx="4443413" cy="1720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7" name="文本框 19">
            <a:extLst>
              <a:ext uri="{FF2B5EF4-FFF2-40B4-BE49-F238E27FC236}">
                <a16:creationId xmlns:a16="http://schemas.microsoft.com/office/drawing/2014/main" id="{7B3D7767-1E49-4D50-AB42-5CE75058F426}"/>
              </a:ext>
            </a:extLst>
          </p:cNvPr>
          <p:cNvSpPr>
            <a:spLocks noChangeArrowheads="1"/>
          </p:cNvSpPr>
          <p:nvPr/>
        </p:nvSpPr>
        <p:spPr bwMode="auto">
          <a:xfrm>
            <a:off x="4672013" y="2408238"/>
            <a:ext cx="3871912"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20000"/>
              </a:lnSpc>
              <a:defRPr/>
            </a:pPr>
            <a:r>
              <a:rPr lang="zh-CN" altLang="en-US" sz="1400" b="1" dirty="0">
                <a:latin typeface="+mn-ea"/>
                <a:sym typeface="微软雅黑" pitchFamily="34" charset="-122"/>
              </a:rPr>
              <a:t>Click Add text text, click Add text text, click Add text text, click Add text text, click Add text text, click Add text text, click Add text text, click Add text text, click Add a text text, click Add text, type, and then click Adding a literal text to add text, click Add text text</a:t>
            </a:r>
          </a:p>
        </p:txBody>
      </p:sp>
      <p:sp>
        <p:nvSpPr>
          <p:cNvPr id="168" name="矩形 167">
            <a:extLst>
              <a:ext uri="{FF2B5EF4-FFF2-40B4-BE49-F238E27FC236}">
                <a16:creationId xmlns:a16="http://schemas.microsoft.com/office/drawing/2014/main" id="{3B32AA61-EA2E-4D6F-971B-C6E9B968A95E}"/>
              </a:ext>
            </a:extLst>
          </p:cNvPr>
          <p:cNvSpPr/>
          <p:nvPr/>
        </p:nvSpPr>
        <p:spPr>
          <a:xfrm>
            <a:off x="4670425" y="1925638"/>
            <a:ext cx="3873500" cy="400110"/>
          </a:xfrm>
          <a:prstGeom prst="rect">
            <a:avLst/>
          </a:prstGeom>
          <a:solidFill>
            <a:srgbClr val="31974B"/>
          </a:solidFill>
        </p:spPr>
        <p:txBody>
          <a:bodyPr>
            <a:spAutoFit/>
          </a:bodyPr>
          <a:lstStyle/>
          <a:p>
            <a:pPr algn="ctr">
              <a:defRPr/>
            </a:pPr>
            <a:r>
              <a:rPr lang="zh-CN" altLang="en-US" sz="2000" dirty="0">
                <a:solidFill>
                  <a:prstClr val="white"/>
                </a:solidFill>
                <a:latin typeface="+mn-ea"/>
              </a:rPr>
              <a:t>Click Add Title click Add Title</a:t>
            </a:r>
          </a:p>
        </p:txBody>
      </p:sp>
      <p:grpSp>
        <p:nvGrpSpPr>
          <p:cNvPr id="169" name="组合 168">
            <a:extLst>
              <a:ext uri="{FF2B5EF4-FFF2-40B4-BE49-F238E27FC236}">
                <a16:creationId xmlns:a16="http://schemas.microsoft.com/office/drawing/2014/main" id="{E0AE8B34-9455-42A8-82D9-1A2F876EA301}"/>
              </a:ext>
            </a:extLst>
          </p:cNvPr>
          <p:cNvGrpSpPr>
            <a:grpSpLocks/>
          </p:cNvGrpSpPr>
          <p:nvPr/>
        </p:nvGrpSpPr>
        <p:grpSpPr bwMode="auto">
          <a:xfrm>
            <a:off x="539750" y="1219200"/>
            <a:ext cx="3546475" cy="3387725"/>
            <a:chOff x="179512" y="1178945"/>
            <a:chExt cx="4473266" cy="4273125"/>
          </a:xfrm>
        </p:grpSpPr>
        <p:sp>
          <p:nvSpPr>
            <p:cNvPr id="170" name="弧形 169">
              <a:extLst>
                <a:ext uri="{FF2B5EF4-FFF2-40B4-BE49-F238E27FC236}">
                  <a16:creationId xmlns:a16="http://schemas.microsoft.com/office/drawing/2014/main" id="{1F0F4D9B-FC50-4559-A277-85309D40F055}"/>
                </a:ext>
              </a:extLst>
            </p:cNvPr>
            <p:cNvSpPr/>
            <p:nvPr/>
          </p:nvSpPr>
          <p:spPr>
            <a:xfrm rot="5400000" flipH="1">
              <a:off x="978418" y="2602681"/>
              <a:ext cx="3157787" cy="2540991"/>
            </a:xfrm>
            <a:prstGeom prst="arc">
              <a:avLst>
                <a:gd name="adj1" fmla="val 16200000"/>
                <a:gd name="adj2" fmla="val 21557054"/>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zh-CN" altLang="en-US">
                <a:latin typeface="+mn-ea"/>
              </a:endParaRPr>
            </a:p>
          </p:txBody>
        </p:sp>
        <p:sp>
          <p:nvSpPr>
            <p:cNvPr id="171" name="弧形 170">
              <a:extLst>
                <a:ext uri="{FF2B5EF4-FFF2-40B4-BE49-F238E27FC236}">
                  <a16:creationId xmlns:a16="http://schemas.microsoft.com/office/drawing/2014/main" id="{6082CD74-4F7D-4A2A-8A6B-A8F73ED7F66A}"/>
                </a:ext>
              </a:extLst>
            </p:cNvPr>
            <p:cNvSpPr/>
            <p:nvPr/>
          </p:nvSpPr>
          <p:spPr>
            <a:xfrm rot="16689954" flipH="1" flipV="1">
              <a:off x="410762" y="1662544"/>
              <a:ext cx="2058469" cy="1728035"/>
            </a:xfrm>
            <a:prstGeom prst="arc">
              <a:avLst>
                <a:gd name="adj1" fmla="val 16200000"/>
                <a:gd name="adj2" fmla="val 21557054"/>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zh-CN" altLang="en-US">
                <a:latin typeface="+mn-ea"/>
              </a:endParaRPr>
            </a:p>
          </p:txBody>
        </p:sp>
        <p:sp>
          <p:nvSpPr>
            <p:cNvPr id="172" name="弧形 171">
              <a:extLst>
                <a:ext uri="{FF2B5EF4-FFF2-40B4-BE49-F238E27FC236}">
                  <a16:creationId xmlns:a16="http://schemas.microsoft.com/office/drawing/2014/main" id="{71620223-22F4-442A-856B-13DB3D64FDD0}"/>
                </a:ext>
              </a:extLst>
            </p:cNvPr>
            <p:cNvSpPr/>
            <p:nvPr/>
          </p:nvSpPr>
          <p:spPr>
            <a:xfrm flipH="1">
              <a:off x="2243943" y="1379185"/>
              <a:ext cx="798940" cy="1501801"/>
            </a:xfrm>
            <a:prstGeom prst="arc">
              <a:avLst>
                <a:gd name="adj1" fmla="val 16200000"/>
                <a:gd name="adj2" fmla="val 21557054"/>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zh-CN" altLang="en-US">
                <a:latin typeface="+mn-ea"/>
              </a:endParaRPr>
            </a:p>
          </p:txBody>
        </p:sp>
        <p:sp>
          <p:nvSpPr>
            <p:cNvPr id="173" name="弧形 172">
              <a:extLst>
                <a:ext uri="{FF2B5EF4-FFF2-40B4-BE49-F238E27FC236}">
                  <a16:creationId xmlns:a16="http://schemas.microsoft.com/office/drawing/2014/main" id="{7DE9A582-888D-4761-87FE-8866A583A558}"/>
                </a:ext>
              </a:extLst>
            </p:cNvPr>
            <p:cNvSpPr/>
            <p:nvPr/>
          </p:nvSpPr>
          <p:spPr>
            <a:xfrm rot="5400000" flipH="1">
              <a:off x="707124" y="3212406"/>
              <a:ext cx="828994" cy="1884219"/>
            </a:xfrm>
            <a:prstGeom prst="arc">
              <a:avLst>
                <a:gd name="adj1" fmla="val 16200000"/>
                <a:gd name="adj2" fmla="val 21557054"/>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zh-CN" altLang="en-US">
                <a:latin typeface="+mn-ea"/>
              </a:endParaRPr>
            </a:p>
          </p:txBody>
        </p:sp>
        <p:sp>
          <p:nvSpPr>
            <p:cNvPr id="174" name="弧形 173">
              <a:extLst>
                <a:ext uri="{FF2B5EF4-FFF2-40B4-BE49-F238E27FC236}">
                  <a16:creationId xmlns:a16="http://schemas.microsoft.com/office/drawing/2014/main" id="{F2868217-8A1E-4252-8F4D-630CEE1C3A4E}"/>
                </a:ext>
              </a:extLst>
            </p:cNvPr>
            <p:cNvSpPr/>
            <p:nvPr/>
          </p:nvSpPr>
          <p:spPr>
            <a:xfrm flipH="1">
              <a:off x="782222" y="1769654"/>
              <a:ext cx="800943" cy="1501801"/>
            </a:xfrm>
            <a:prstGeom prst="arc">
              <a:avLst>
                <a:gd name="adj1" fmla="val 16200000"/>
                <a:gd name="adj2" fmla="val 21557054"/>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zh-CN" altLang="en-US">
                <a:latin typeface="+mn-ea"/>
              </a:endParaRPr>
            </a:p>
          </p:txBody>
        </p:sp>
        <p:sp>
          <p:nvSpPr>
            <p:cNvPr id="175" name="弧形 174">
              <a:extLst>
                <a:ext uri="{FF2B5EF4-FFF2-40B4-BE49-F238E27FC236}">
                  <a16:creationId xmlns:a16="http://schemas.microsoft.com/office/drawing/2014/main" id="{1A2EDC9D-3CA8-43D3-9430-A6566A09C072}"/>
                </a:ext>
              </a:extLst>
            </p:cNvPr>
            <p:cNvSpPr/>
            <p:nvPr/>
          </p:nvSpPr>
          <p:spPr>
            <a:xfrm rot="6458755" flipH="1">
              <a:off x="1015488" y="1406234"/>
              <a:ext cx="798958" cy="1501768"/>
            </a:xfrm>
            <a:prstGeom prst="arc">
              <a:avLst>
                <a:gd name="adj1" fmla="val 16200000"/>
                <a:gd name="adj2" fmla="val 21557054"/>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zh-CN" altLang="en-US">
                <a:latin typeface="+mn-ea"/>
              </a:endParaRPr>
            </a:p>
          </p:txBody>
        </p:sp>
        <p:sp>
          <p:nvSpPr>
            <p:cNvPr id="176" name="弧形 175">
              <a:extLst>
                <a:ext uri="{FF2B5EF4-FFF2-40B4-BE49-F238E27FC236}">
                  <a16:creationId xmlns:a16="http://schemas.microsoft.com/office/drawing/2014/main" id="{CB2EA9D5-EA71-4F5A-9FC2-10C644B50CE6}"/>
                </a:ext>
              </a:extLst>
            </p:cNvPr>
            <p:cNvSpPr/>
            <p:nvPr/>
          </p:nvSpPr>
          <p:spPr>
            <a:xfrm rot="2105018" flipH="1">
              <a:off x="1390939" y="2426442"/>
              <a:ext cx="798940" cy="1501801"/>
            </a:xfrm>
            <a:prstGeom prst="arc">
              <a:avLst>
                <a:gd name="adj1" fmla="val 16200000"/>
                <a:gd name="adj2" fmla="val 19268546"/>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zh-CN" altLang="en-US">
                <a:latin typeface="+mn-ea"/>
              </a:endParaRPr>
            </a:p>
          </p:txBody>
        </p:sp>
        <p:sp>
          <p:nvSpPr>
            <p:cNvPr id="177" name="弧形 176">
              <a:extLst>
                <a:ext uri="{FF2B5EF4-FFF2-40B4-BE49-F238E27FC236}">
                  <a16:creationId xmlns:a16="http://schemas.microsoft.com/office/drawing/2014/main" id="{0D181C69-FD09-4961-8470-BDB05D8263E9}"/>
                </a:ext>
              </a:extLst>
            </p:cNvPr>
            <p:cNvSpPr/>
            <p:nvPr/>
          </p:nvSpPr>
          <p:spPr>
            <a:xfrm rot="3992122">
              <a:off x="2140816" y="877611"/>
              <a:ext cx="410492" cy="2370791"/>
            </a:xfrm>
            <a:prstGeom prst="arc">
              <a:avLst>
                <a:gd name="adj1" fmla="val 16200000"/>
                <a:gd name="adj2" fmla="val 21557054"/>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zh-CN" altLang="en-US">
                <a:latin typeface="+mn-ea"/>
              </a:endParaRPr>
            </a:p>
          </p:txBody>
        </p:sp>
        <p:sp>
          <p:nvSpPr>
            <p:cNvPr id="178" name="弧形 177">
              <a:extLst>
                <a:ext uri="{FF2B5EF4-FFF2-40B4-BE49-F238E27FC236}">
                  <a16:creationId xmlns:a16="http://schemas.microsoft.com/office/drawing/2014/main" id="{C1BB4C0C-D262-4294-A92A-9DE82BD60445}"/>
                </a:ext>
              </a:extLst>
            </p:cNvPr>
            <p:cNvSpPr/>
            <p:nvPr/>
          </p:nvSpPr>
          <p:spPr>
            <a:xfrm rot="3992122" flipH="1" flipV="1">
              <a:off x="3804777" y="2235228"/>
              <a:ext cx="296355" cy="1399647"/>
            </a:xfrm>
            <a:prstGeom prst="arc">
              <a:avLst>
                <a:gd name="adj1" fmla="val 16200000"/>
                <a:gd name="adj2" fmla="val 21557054"/>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zh-CN" altLang="en-US">
                <a:latin typeface="+mn-ea"/>
              </a:endParaRPr>
            </a:p>
          </p:txBody>
        </p:sp>
        <p:sp>
          <p:nvSpPr>
            <p:cNvPr id="179" name="弧形 178">
              <a:extLst>
                <a:ext uri="{FF2B5EF4-FFF2-40B4-BE49-F238E27FC236}">
                  <a16:creationId xmlns:a16="http://schemas.microsoft.com/office/drawing/2014/main" id="{A1C9B4DA-A01D-4DBE-9636-2B26B4ED85B2}"/>
                </a:ext>
              </a:extLst>
            </p:cNvPr>
            <p:cNvSpPr/>
            <p:nvPr/>
          </p:nvSpPr>
          <p:spPr>
            <a:xfrm rot="3992122" flipH="1">
              <a:off x="1854462" y="3236414"/>
              <a:ext cx="1986382" cy="162192"/>
            </a:xfrm>
            <a:prstGeom prst="arc">
              <a:avLst>
                <a:gd name="adj1" fmla="val 16200000"/>
                <a:gd name="adj2" fmla="val 21557054"/>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zh-CN" altLang="en-US">
                <a:latin typeface="+mn-ea"/>
              </a:endParaRPr>
            </a:p>
          </p:txBody>
        </p:sp>
        <p:sp>
          <p:nvSpPr>
            <p:cNvPr id="180" name="椭圆 179">
              <a:extLst>
                <a:ext uri="{FF2B5EF4-FFF2-40B4-BE49-F238E27FC236}">
                  <a16:creationId xmlns:a16="http://schemas.microsoft.com/office/drawing/2014/main" id="{79B3709C-6421-43BF-9311-1B5A94C58FA8}"/>
                </a:ext>
              </a:extLst>
            </p:cNvPr>
            <p:cNvSpPr/>
            <p:nvPr/>
          </p:nvSpPr>
          <p:spPr>
            <a:xfrm>
              <a:off x="606015" y="2180146"/>
              <a:ext cx="360424" cy="360432"/>
            </a:xfrm>
            <a:prstGeom prst="ellipse">
              <a:avLst/>
            </a:prstGeom>
            <a:solidFill>
              <a:srgbClr val="E6FA6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latin typeface="+mn-ea"/>
              </a:endParaRPr>
            </a:p>
          </p:txBody>
        </p:sp>
        <p:sp>
          <p:nvSpPr>
            <p:cNvPr id="181" name="椭圆 180">
              <a:extLst>
                <a:ext uri="{FF2B5EF4-FFF2-40B4-BE49-F238E27FC236}">
                  <a16:creationId xmlns:a16="http://schemas.microsoft.com/office/drawing/2014/main" id="{4E2C56FA-2D20-4C17-8172-4E527F6EA894}"/>
                </a:ext>
              </a:extLst>
            </p:cNvPr>
            <p:cNvSpPr/>
            <p:nvPr/>
          </p:nvSpPr>
          <p:spPr>
            <a:xfrm>
              <a:off x="2416146" y="1178945"/>
              <a:ext cx="360424" cy="360432"/>
            </a:xfrm>
            <a:prstGeom prst="ellipse">
              <a:avLst/>
            </a:prstGeom>
            <a:solidFill>
              <a:srgbClr val="E6FA6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latin typeface="+mn-ea"/>
              </a:endParaRPr>
            </a:p>
          </p:txBody>
        </p:sp>
        <p:sp>
          <p:nvSpPr>
            <p:cNvPr id="182" name="椭圆 181">
              <a:extLst>
                <a:ext uri="{FF2B5EF4-FFF2-40B4-BE49-F238E27FC236}">
                  <a16:creationId xmlns:a16="http://schemas.microsoft.com/office/drawing/2014/main" id="{E8F23FB4-406D-4146-BCA1-9310F3F01372}"/>
                </a:ext>
              </a:extLst>
            </p:cNvPr>
            <p:cNvSpPr/>
            <p:nvPr/>
          </p:nvSpPr>
          <p:spPr>
            <a:xfrm>
              <a:off x="1985638" y="3900209"/>
              <a:ext cx="360424" cy="360432"/>
            </a:xfrm>
            <a:prstGeom prst="ellipse">
              <a:avLst/>
            </a:prstGeom>
            <a:solidFill>
              <a:srgbClr val="E6FA6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latin typeface="+mn-ea"/>
              </a:endParaRPr>
            </a:p>
          </p:txBody>
        </p:sp>
        <p:sp>
          <p:nvSpPr>
            <p:cNvPr id="183" name="椭圆 182">
              <a:extLst>
                <a:ext uri="{FF2B5EF4-FFF2-40B4-BE49-F238E27FC236}">
                  <a16:creationId xmlns:a16="http://schemas.microsoft.com/office/drawing/2014/main" id="{1F54C65B-0805-4531-A73A-8EB6259D54F5}"/>
                </a:ext>
              </a:extLst>
            </p:cNvPr>
            <p:cNvSpPr/>
            <p:nvPr/>
          </p:nvSpPr>
          <p:spPr>
            <a:xfrm>
              <a:off x="1497063" y="2540578"/>
              <a:ext cx="360424" cy="358431"/>
            </a:xfrm>
            <a:prstGeom prst="ellipse">
              <a:avLst/>
            </a:prstGeom>
            <a:solidFill>
              <a:srgbClr val="E6FA6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latin typeface="+mn-ea"/>
              </a:endParaRPr>
            </a:p>
          </p:txBody>
        </p:sp>
        <p:sp>
          <p:nvSpPr>
            <p:cNvPr id="184" name="椭圆 183">
              <a:extLst>
                <a:ext uri="{FF2B5EF4-FFF2-40B4-BE49-F238E27FC236}">
                  <a16:creationId xmlns:a16="http://schemas.microsoft.com/office/drawing/2014/main" id="{DAB0B1C2-DE4F-4EDC-BDD1-3FDBE55A551A}"/>
                </a:ext>
              </a:extLst>
            </p:cNvPr>
            <p:cNvSpPr/>
            <p:nvPr/>
          </p:nvSpPr>
          <p:spPr>
            <a:xfrm>
              <a:off x="3747713" y="3768051"/>
              <a:ext cx="360424" cy="360432"/>
            </a:xfrm>
            <a:prstGeom prst="ellipse">
              <a:avLst/>
            </a:prstGeom>
            <a:solidFill>
              <a:srgbClr val="E6FA6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latin typeface="+mn-ea"/>
              </a:endParaRPr>
            </a:p>
          </p:txBody>
        </p:sp>
        <p:sp>
          <p:nvSpPr>
            <p:cNvPr id="185" name="椭圆 184">
              <a:extLst>
                <a:ext uri="{FF2B5EF4-FFF2-40B4-BE49-F238E27FC236}">
                  <a16:creationId xmlns:a16="http://schemas.microsoft.com/office/drawing/2014/main" id="{044AADB2-D7EF-4ADC-9C39-295C83CE5B47}"/>
                </a:ext>
              </a:extLst>
            </p:cNvPr>
            <p:cNvSpPr/>
            <p:nvPr/>
          </p:nvSpPr>
          <p:spPr>
            <a:xfrm>
              <a:off x="3747713" y="2540578"/>
              <a:ext cx="360424" cy="358431"/>
            </a:xfrm>
            <a:prstGeom prst="ellipse">
              <a:avLst/>
            </a:prstGeom>
            <a:solidFill>
              <a:srgbClr val="E6FA6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latin typeface="+mn-ea"/>
              </a:endParaRPr>
            </a:p>
          </p:txBody>
        </p:sp>
        <p:grpSp>
          <p:nvGrpSpPr>
            <p:cNvPr id="14361" name="组合 185">
              <a:extLst>
                <a:ext uri="{FF2B5EF4-FFF2-40B4-BE49-F238E27FC236}">
                  <a16:creationId xmlns:a16="http://schemas.microsoft.com/office/drawing/2014/main" id="{FB795C06-DA76-4A58-9E06-F9AECFECAC40}"/>
                </a:ext>
              </a:extLst>
            </p:cNvPr>
            <p:cNvGrpSpPr>
              <a:grpSpLocks/>
            </p:cNvGrpSpPr>
            <p:nvPr/>
          </p:nvGrpSpPr>
          <p:grpSpPr bwMode="auto">
            <a:xfrm>
              <a:off x="970604" y="1406688"/>
              <a:ext cx="720000" cy="720000"/>
              <a:chOff x="970604" y="1406688"/>
              <a:chExt cx="720000" cy="720000"/>
            </a:xfrm>
          </p:grpSpPr>
          <p:sp>
            <p:nvSpPr>
              <p:cNvPr id="199" name="椭圆 198">
                <a:extLst>
                  <a:ext uri="{FF2B5EF4-FFF2-40B4-BE49-F238E27FC236}">
                    <a16:creationId xmlns:a16="http://schemas.microsoft.com/office/drawing/2014/main" id="{37FC551B-4786-4198-9978-85ACBE349515}"/>
                  </a:ext>
                </a:extLst>
              </p:cNvPr>
              <p:cNvSpPr/>
              <p:nvPr/>
            </p:nvSpPr>
            <p:spPr>
              <a:xfrm>
                <a:off x="970444" y="1407219"/>
                <a:ext cx="720849" cy="718862"/>
              </a:xfrm>
              <a:prstGeom prst="ellipse">
                <a:avLst/>
              </a:prstGeom>
              <a:solidFill>
                <a:srgbClr val="31974B"/>
              </a:solidFill>
              <a:effectLst/>
            </p:spPr>
            <p:txBody>
              <a:bodyPr>
                <a:spAutoFit/>
              </a:bodyPr>
              <a:lstStyle/>
              <a:p>
                <a:pPr algn="ctr">
                  <a:defRPr/>
                </a:pPr>
                <a:endParaRPr lang="zh-CN" altLang="en-US" sz="2000" b="1">
                  <a:solidFill>
                    <a:schemeClr val="bg1"/>
                  </a:solidFill>
                  <a:latin typeface="+mn-ea"/>
                </a:endParaRPr>
              </a:p>
            </p:txBody>
          </p:sp>
          <p:sp>
            <p:nvSpPr>
              <p:cNvPr id="200" name="Freeform 42">
                <a:extLst>
                  <a:ext uri="{FF2B5EF4-FFF2-40B4-BE49-F238E27FC236}">
                    <a16:creationId xmlns:a16="http://schemas.microsoft.com/office/drawing/2014/main" id="{A2246FA8-4B1E-4720-BF93-DB7351DD2D00}"/>
                  </a:ext>
                </a:extLst>
              </p:cNvPr>
              <p:cNvSpPr>
                <a:spLocks noEditPoints="1"/>
              </p:cNvSpPr>
              <p:nvPr/>
            </p:nvSpPr>
            <p:spPr bwMode="auto">
              <a:xfrm>
                <a:off x="1152658" y="1587435"/>
                <a:ext cx="358423" cy="372446"/>
              </a:xfrm>
              <a:custGeom>
                <a:avLst/>
                <a:gdLst>
                  <a:gd name="T0" fmla="*/ 20 w 96"/>
                  <a:gd name="T1" fmla="*/ 86 h 101"/>
                  <a:gd name="T2" fmla="*/ 7 w 96"/>
                  <a:gd name="T3" fmla="*/ 58 h 101"/>
                  <a:gd name="T4" fmla="*/ 18 w 96"/>
                  <a:gd name="T5" fmla="*/ 29 h 101"/>
                  <a:gd name="T6" fmla="*/ 42 w 96"/>
                  <a:gd name="T7" fmla="*/ 17 h 101"/>
                  <a:gd name="T8" fmla="*/ 41 w 96"/>
                  <a:gd name="T9" fmla="*/ 9 h 101"/>
                  <a:gd name="T10" fmla="*/ 36 w 96"/>
                  <a:gd name="T11" fmla="*/ 10 h 101"/>
                  <a:gd name="T12" fmla="*/ 35 w 96"/>
                  <a:gd name="T13" fmla="*/ 5 h 101"/>
                  <a:gd name="T14" fmla="*/ 48 w 96"/>
                  <a:gd name="T15" fmla="*/ 3 h 101"/>
                  <a:gd name="T16" fmla="*/ 49 w 96"/>
                  <a:gd name="T17" fmla="*/ 8 h 101"/>
                  <a:gd name="T18" fmla="*/ 44 w 96"/>
                  <a:gd name="T19" fmla="*/ 9 h 101"/>
                  <a:gd name="T20" fmla="*/ 46 w 96"/>
                  <a:gd name="T21" fmla="*/ 16 h 101"/>
                  <a:gd name="T22" fmla="*/ 74 w 96"/>
                  <a:gd name="T23" fmla="*/ 27 h 101"/>
                  <a:gd name="T24" fmla="*/ 87 w 96"/>
                  <a:gd name="T25" fmla="*/ 54 h 101"/>
                  <a:gd name="T26" fmla="*/ 77 w 96"/>
                  <a:gd name="T27" fmla="*/ 83 h 101"/>
                  <a:gd name="T28" fmla="*/ 75 w 96"/>
                  <a:gd name="T29" fmla="*/ 85 h 101"/>
                  <a:gd name="T30" fmla="*/ 79 w 96"/>
                  <a:gd name="T31" fmla="*/ 101 h 101"/>
                  <a:gd name="T32" fmla="*/ 74 w 96"/>
                  <a:gd name="T33" fmla="*/ 101 h 101"/>
                  <a:gd name="T34" fmla="*/ 63 w 96"/>
                  <a:gd name="T35" fmla="*/ 93 h 101"/>
                  <a:gd name="T36" fmla="*/ 49 w 96"/>
                  <a:gd name="T37" fmla="*/ 96 h 101"/>
                  <a:gd name="T38" fmla="*/ 32 w 96"/>
                  <a:gd name="T39" fmla="*/ 93 h 101"/>
                  <a:gd name="T40" fmla="*/ 22 w 96"/>
                  <a:gd name="T41" fmla="*/ 101 h 101"/>
                  <a:gd name="T42" fmla="*/ 17 w 96"/>
                  <a:gd name="T43" fmla="*/ 101 h 101"/>
                  <a:gd name="T44" fmla="*/ 21 w 96"/>
                  <a:gd name="T45" fmla="*/ 86 h 101"/>
                  <a:gd name="T46" fmla="*/ 20 w 96"/>
                  <a:gd name="T47" fmla="*/ 86 h 101"/>
                  <a:gd name="T48" fmla="*/ 82 w 96"/>
                  <a:gd name="T49" fmla="*/ 6 h 101"/>
                  <a:gd name="T50" fmla="*/ 60 w 96"/>
                  <a:gd name="T51" fmla="*/ 11 h 101"/>
                  <a:gd name="T52" fmla="*/ 92 w 96"/>
                  <a:gd name="T53" fmla="*/ 31 h 101"/>
                  <a:gd name="T54" fmla="*/ 88 w 96"/>
                  <a:gd name="T55" fmla="*/ 9 h 101"/>
                  <a:gd name="T56" fmla="*/ 92 w 96"/>
                  <a:gd name="T57" fmla="*/ 3 h 101"/>
                  <a:gd name="T58" fmla="*/ 86 w 96"/>
                  <a:gd name="T59" fmla="*/ 0 h 101"/>
                  <a:gd name="T60" fmla="*/ 82 w 96"/>
                  <a:gd name="T61" fmla="*/ 6 h 101"/>
                  <a:gd name="T62" fmla="*/ 14 w 96"/>
                  <a:gd name="T63" fmla="*/ 6 h 101"/>
                  <a:gd name="T64" fmla="*/ 10 w 96"/>
                  <a:gd name="T65" fmla="*/ 0 h 101"/>
                  <a:gd name="T66" fmla="*/ 4 w 96"/>
                  <a:gd name="T67" fmla="*/ 3 h 101"/>
                  <a:gd name="T68" fmla="*/ 8 w 96"/>
                  <a:gd name="T69" fmla="*/ 9 h 101"/>
                  <a:gd name="T70" fmla="*/ 4 w 96"/>
                  <a:gd name="T71" fmla="*/ 31 h 101"/>
                  <a:gd name="T72" fmla="*/ 36 w 96"/>
                  <a:gd name="T73" fmla="*/ 11 h 101"/>
                  <a:gd name="T74" fmla="*/ 14 w 96"/>
                  <a:gd name="T75" fmla="*/ 6 h 101"/>
                  <a:gd name="T76" fmla="*/ 43 w 96"/>
                  <a:gd name="T77" fmla="*/ 54 h 101"/>
                  <a:gd name="T78" fmla="*/ 42 w 96"/>
                  <a:gd name="T79" fmla="*/ 56 h 101"/>
                  <a:gd name="T80" fmla="*/ 22 w 96"/>
                  <a:gd name="T81" fmla="*/ 61 h 101"/>
                  <a:gd name="T82" fmla="*/ 22 w 96"/>
                  <a:gd name="T83" fmla="*/ 64 h 101"/>
                  <a:gd name="T84" fmla="*/ 43 w 96"/>
                  <a:gd name="T85" fmla="*/ 59 h 101"/>
                  <a:gd name="T86" fmla="*/ 46 w 96"/>
                  <a:gd name="T87" fmla="*/ 61 h 101"/>
                  <a:gd name="T88" fmla="*/ 54 w 96"/>
                  <a:gd name="T89" fmla="*/ 58 h 101"/>
                  <a:gd name="T90" fmla="*/ 50 w 96"/>
                  <a:gd name="T91" fmla="*/ 50 h 101"/>
                  <a:gd name="T92" fmla="*/ 49 w 96"/>
                  <a:gd name="T93" fmla="*/ 50 h 101"/>
                  <a:gd name="T94" fmla="*/ 41 w 96"/>
                  <a:gd name="T95" fmla="*/ 37 h 101"/>
                  <a:gd name="T96" fmla="*/ 38 w 96"/>
                  <a:gd name="T97" fmla="*/ 39 h 101"/>
                  <a:gd name="T98" fmla="*/ 44 w 96"/>
                  <a:gd name="T99" fmla="*/ 52 h 101"/>
                  <a:gd name="T100" fmla="*/ 43 w 96"/>
                  <a:gd name="T101" fmla="*/ 54 h 101"/>
                  <a:gd name="T102" fmla="*/ 18 w 96"/>
                  <a:gd name="T103" fmla="*/ 58 h 101"/>
                  <a:gd name="T104" fmla="*/ 28 w 96"/>
                  <a:gd name="T105" fmla="*/ 78 h 101"/>
                  <a:gd name="T106" fmla="*/ 49 w 96"/>
                  <a:gd name="T107" fmla="*/ 85 h 101"/>
                  <a:gd name="T108" fmla="*/ 69 w 96"/>
                  <a:gd name="T109" fmla="*/ 76 h 101"/>
                  <a:gd name="T110" fmla="*/ 76 w 96"/>
                  <a:gd name="T111" fmla="*/ 55 h 101"/>
                  <a:gd name="T112" fmla="*/ 67 w 96"/>
                  <a:gd name="T113" fmla="*/ 35 h 101"/>
                  <a:gd name="T114" fmla="*/ 46 w 96"/>
                  <a:gd name="T115" fmla="*/ 27 h 101"/>
                  <a:gd name="T116" fmla="*/ 26 w 96"/>
                  <a:gd name="T117" fmla="*/ 37 h 101"/>
                  <a:gd name="T118" fmla="*/ 18 w 96"/>
                  <a:gd name="T119" fmla="*/ 58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6" h="101">
                    <a:moveTo>
                      <a:pt x="20" y="86"/>
                    </a:moveTo>
                    <a:cubicBezTo>
                      <a:pt x="12" y="78"/>
                      <a:pt x="8" y="68"/>
                      <a:pt x="7" y="58"/>
                    </a:cubicBezTo>
                    <a:cubicBezTo>
                      <a:pt x="7" y="48"/>
                      <a:pt x="10" y="38"/>
                      <a:pt x="18" y="29"/>
                    </a:cubicBezTo>
                    <a:cubicBezTo>
                      <a:pt x="24" y="22"/>
                      <a:pt x="33" y="18"/>
                      <a:pt x="42" y="17"/>
                    </a:cubicBezTo>
                    <a:cubicBezTo>
                      <a:pt x="41" y="9"/>
                      <a:pt x="41" y="9"/>
                      <a:pt x="41" y="9"/>
                    </a:cubicBezTo>
                    <a:cubicBezTo>
                      <a:pt x="36" y="10"/>
                      <a:pt x="36" y="10"/>
                      <a:pt x="36" y="10"/>
                    </a:cubicBezTo>
                    <a:cubicBezTo>
                      <a:pt x="35" y="5"/>
                      <a:pt x="35" y="5"/>
                      <a:pt x="35" y="5"/>
                    </a:cubicBezTo>
                    <a:cubicBezTo>
                      <a:pt x="48" y="3"/>
                      <a:pt x="48" y="3"/>
                      <a:pt x="48" y="3"/>
                    </a:cubicBezTo>
                    <a:cubicBezTo>
                      <a:pt x="49" y="8"/>
                      <a:pt x="49" y="8"/>
                      <a:pt x="49" y="8"/>
                    </a:cubicBezTo>
                    <a:cubicBezTo>
                      <a:pt x="44" y="9"/>
                      <a:pt x="44" y="9"/>
                      <a:pt x="44" y="9"/>
                    </a:cubicBezTo>
                    <a:cubicBezTo>
                      <a:pt x="46" y="16"/>
                      <a:pt x="46" y="16"/>
                      <a:pt x="46" y="16"/>
                    </a:cubicBezTo>
                    <a:cubicBezTo>
                      <a:pt x="56" y="16"/>
                      <a:pt x="66" y="19"/>
                      <a:pt x="74" y="27"/>
                    </a:cubicBezTo>
                    <a:cubicBezTo>
                      <a:pt x="82" y="34"/>
                      <a:pt x="87" y="44"/>
                      <a:pt x="87" y="54"/>
                    </a:cubicBezTo>
                    <a:cubicBezTo>
                      <a:pt x="88" y="65"/>
                      <a:pt x="84" y="75"/>
                      <a:pt x="77" y="83"/>
                    </a:cubicBezTo>
                    <a:cubicBezTo>
                      <a:pt x="76" y="84"/>
                      <a:pt x="76" y="84"/>
                      <a:pt x="75" y="85"/>
                    </a:cubicBezTo>
                    <a:cubicBezTo>
                      <a:pt x="79" y="101"/>
                      <a:pt x="79" y="101"/>
                      <a:pt x="79" y="101"/>
                    </a:cubicBezTo>
                    <a:cubicBezTo>
                      <a:pt x="74" y="101"/>
                      <a:pt x="74" y="101"/>
                      <a:pt x="74" y="101"/>
                    </a:cubicBezTo>
                    <a:cubicBezTo>
                      <a:pt x="63" y="93"/>
                      <a:pt x="63" y="93"/>
                      <a:pt x="63" y="93"/>
                    </a:cubicBezTo>
                    <a:cubicBezTo>
                      <a:pt x="59" y="95"/>
                      <a:pt x="54" y="96"/>
                      <a:pt x="49" y="96"/>
                    </a:cubicBezTo>
                    <a:cubicBezTo>
                      <a:pt x="44" y="96"/>
                      <a:pt x="38" y="95"/>
                      <a:pt x="32" y="93"/>
                    </a:cubicBezTo>
                    <a:cubicBezTo>
                      <a:pt x="22" y="101"/>
                      <a:pt x="22" y="101"/>
                      <a:pt x="22" y="101"/>
                    </a:cubicBezTo>
                    <a:cubicBezTo>
                      <a:pt x="17" y="101"/>
                      <a:pt x="17" y="101"/>
                      <a:pt x="17" y="101"/>
                    </a:cubicBezTo>
                    <a:cubicBezTo>
                      <a:pt x="21" y="86"/>
                      <a:pt x="21" y="86"/>
                      <a:pt x="21" y="86"/>
                    </a:cubicBezTo>
                    <a:cubicBezTo>
                      <a:pt x="20" y="86"/>
                      <a:pt x="20" y="86"/>
                      <a:pt x="20" y="86"/>
                    </a:cubicBezTo>
                    <a:close/>
                    <a:moveTo>
                      <a:pt x="82" y="6"/>
                    </a:moveTo>
                    <a:cubicBezTo>
                      <a:pt x="74" y="3"/>
                      <a:pt x="66" y="5"/>
                      <a:pt x="60" y="11"/>
                    </a:cubicBezTo>
                    <a:cubicBezTo>
                      <a:pt x="92" y="31"/>
                      <a:pt x="92" y="31"/>
                      <a:pt x="92" y="31"/>
                    </a:cubicBezTo>
                    <a:cubicBezTo>
                      <a:pt x="96" y="24"/>
                      <a:pt x="94" y="15"/>
                      <a:pt x="88" y="9"/>
                    </a:cubicBezTo>
                    <a:cubicBezTo>
                      <a:pt x="92" y="3"/>
                      <a:pt x="92" y="3"/>
                      <a:pt x="92" y="3"/>
                    </a:cubicBezTo>
                    <a:cubicBezTo>
                      <a:pt x="86" y="0"/>
                      <a:pt x="86" y="0"/>
                      <a:pt x="86" y="0"/>
                    </a:cubicBezTo>
                    <a:cubicBezTo>
                      <a:pt x="82" y="6"/>
                      <a:pt x="82" y="6"/>
                      <a:pt x="82" y="6"/>
                    </a:cubicBezTo>
                    <a:close/>
                    <a:moveTo>
                      <a:pt x="14" y="6"/>
                    </a:moveTo>
                    <a:cubicBezTo>
                      <a:pt x="10" y="0"/>
                      <a:pt x="10" y="0"/>
                      <a:pt x="10" y="0"/>
                    </a:cubicBezTo>
                    <a:cubicBezTo>
                      <a:pt x="4" y="3"/>
                      <a:pt x="4" y="3"/>
                      <a:pt x="4" y="3"/>
                    </a:cubicBezTo>
                    <a:cubicBezTo>
                      <a:pt x="8" y="9"/>
                      <a:pt x="8" y="9"/>
                      <a:pt x="8" y="9"/>
                    </a:cubicBezTo>
                    <a:cubicBezTo>
                      <a:pt x="2" y="15"/>
                      <a:pt x="0" y="24"/>
                      <a:pt x="4" y="31"/>
                    </a:cubicBezTo>
                    <a:cubicBezTo>
                      <a:pt x="36" y="11"/>
                      <a:pt x="36" y="11"/>
                      <a:pt x="36" y="11"/>
                    </a:cubicBezTo>
                    <a:cubicBezTo>
                      <a:pt x="30" y="5"/>
                      <a:pt x="21" y="3"/>
                      <a:pt x="14" y="6"/>
                    </a:cubicBezTo>
                    <a:close/>
                    <a:moveTo>
                      <a:pt x="43" y="54"/>
                    </a:moveTo>
                    <a:cubicBezTo>
                      <a:pt x="42" y="55"/>
                      <a:pt x="42" y="55"/>
                      <a:pt x="42" y="56"/>
                    </a:cubicBezTo>
                    <a:cubicBezTo>
                      <a:pt x="35" y="57"/>
                      <a:pt x="28" y="58"/>
                      <a:pt x="22" y="61"/>
                    </a:cubicBezTo>
                    <a:cubicBezTo>
                      <a:pt x="22" y="62"/>
                      <a:pt x="22" y="63"/>
                      <a:pt x="22" y="64"/>
                    </a:cubicBezTo>
                    <a:cubicBezTo>
                      <a:pt x="29" y="63"/>
                      <a:pt x="37" y="62"/>
                      <a:pt x="43" y="59"/>
                    </a:cubicBezTo>
                    <a:cubicBezTo>
                      <a:pt x="44" y="60"/>
                      <a:pt x="45" y="61"/>
                      <a:pt x="46" y="61"/>
                    </a:cubicBezTo>
                    <a:cubicBezTo>
                      <a:pt x="49" y="62"/>
                      <a:pt x="53" y="61"/>
                      <a:pt x="54" y="58"/>
                    </a:cubicBezTo>
                    <a:cubicBezTo>
                      <a:pt x="55" y="55"/>
                      <a:pt x="53" y="51"/>
                      <a:pt x="50" y="50"/>
                    </a:cubicBezTo>
                    <a:cubicBezTo>
                      <a:pt x="50" y="50"/>
                      <a:pt x="49" y="50"/>
                      <a:pt x="49" y="50"/>
                    </a:cubicBezTo>
                    <a:cubicBezTo>
                      <a:pt x="47" y="46"/>
                      <a:pt x="44" y="41"/>
                      <a:pt x="41" y="37"/>
                    </a:cubicBezTo>
                    <a:cubicBezTo>
                      <a:pt x="40" y="38"/>
                      <a:pt x="39" y="39"/>
                      <a:pt x="38" y="39"/>
                    </a:cubicBezTo>
                    <a:cubicBezTo>
                      <a:pt x="39" y="44"/>
                      <a:pt x="41" y="48"/>
                      <a:pt x="44" y="52"/>
                    </a:cubicBezTo>
                    <a:cubicBezTo>
                      <a:pt x="43" y="52"/>
                      <a:pt x="43" y="53"/>
                      <a:pt x="43" y="54"/>
                    </a:cubicBezTo>
                    <a:close/>
                    <a:moveTo>
                      <a:pt x="18" y="58"/>
                    </a:moveTo>
                    <a:cubicBezTo>
                      <a:pt x="19" y="65"/>
                      <a:pt x="22" y="72"/>
                      <a:pt x="28" y="78"/>
                    </a:cubicBezTo>
                    <a:cubicBezTo>
                      <a:pt x="34" y="83"/>
                      <a:pt x="41" y="86"/>
                      <a:pt x="49" y="85"/>
                    </a:cubicBezTo>
                    <a:cubicBezTo>
                      <a:pt x="56" y="85"/>
                      <a:pt x="63" y="82"/>
                      <a:pt x="69" y="76"/>
                    </a:cubicBezTo>
                    <a:cubicBezTo>
                      <a:pt x="74" y="70"/>
                      <a:pt x="77" y="62"/>
                      <a:pt x="76" y="55"/>
                    </a:cubicBezTo>
                    <a:cubicBezTo>
                      <a:pt x="76" y="47"/>
                      <a:pt x="73" y="40"/>
                      <a:pt x="67" y="35"/>
                    </a:cubicBezTo>
                    <a:cubicBezTo>
                      <a:pt x="61" y="29"/>
                      <a:pt x="53" y="27"/>
                      <a:pt x="46" y="27"/>
                    </a:cubicBezTo>
                    <a:cubicBezTo>
                      <a:pt x="38" y="28"/>
                      <a:pt x="31" y="31"/>
                      <a:pt x="26" y="37"/>
                    </a:cubicBezTo>
                    <a:cubicBezTo>
                      <a:pt x="20" y="43"/>
                      <a:pt x="18" y="50"/>
                      <a:pt x="18" y="58"/>
                    </a:cubicBezTo>
                    <a:close/>
                  </a:path>
                </a:pathLst>
              </a:custGeom>
              <a:solidFill>
                <a:schemeClr val="bg1"/>
              </a:solidFill>
              <a:ln>
                <a:noFill/>
              </a:ln>
            </p:spPr>
            <p:txBody>
              <a:bodyPr/>
              <a:lstStyle/>
              <a:p>
                <a:pPr>
                  <a:defRPr/>
                </a:pPr>
                <a:endParaRPr lang="zh-CN" altLang="en-US">
                  <a:latin typeface="+mn-ea"/>
                </a:endParaRPr>
              </a:p>
            </p:txBody>
          </p:sp>
        </p:grpSp>
        <p:grpSp>
          <p:nvGrpSpPr>
            <p:cNvPr id="14362" name="组合 186">
              <a:extLst>
                <a:ext uri="{FF2B5EF4-FFF2-40B4-BE49-F238E27FC236}">
                  <a16:creationId xmlns:a16="http://schemas.microsoft.com/office/drawing/2014/main" id="{87335072-405D-46E0-944C-0E03FC6A9DA1}"/>
                </a:ext>
              </a:extLst>
            </p:cNvPr>
            <p:cNvGrpSpPr>
              <a:grpSpLocks/>
            </p:cNvGrpSpPr>
            <p:nvPr/>
          </p:nvGrpSpPr>
          <p:grpSpPr bwMode="auto">
            <a:xfrm>
              <a:off x="1986136" y="1999853"/>
              <a:ext cx="720000" cy="720000"/>
              <a:chOff x="1986136" y="1999853"/>
              <a:chExt cx="720000" cy="720000"/>
            </a:xfrm>
          </p:grpSpPr>
          <p:sp>
            <p:nvSpPr>
              <p:cNvPr id="197" name="椭圆 196">
                <a:extLst>
                  <a:ext uri="{FF2B5EF4-FFF2-40B4-BE49-F238E27FC236}">
                    <a16:creationId xmlns:a16="http://schemas.microsoft.com/office/drawing/2014/main" id="{3D0C0210-2454-4969-A70A-211B05376C87}"/>
                  </a:ext>
                </a:extLst>
              </p:cNvPr>
              <p:cNvSpPr/>
              <p:nvPr/>
            </p:nvSpPr>
            <p:spPr>
              <a:xfrm>
                <a:off x="1985638" y="1999930"/>
                <a:ext cx="720849" cy="720864"/>
              </a:xfrm>
              <a:prstGeom prst="ellipse">
                <a:avLst/>
              </a:prstGeom>
              <a:solidFill>
                <a:srgbClr val="31974B"/>
              </a:solidFill>
              <a:effectLst/>
            </p:spPr>
            <p:txBody>
              <a:bodyPr>
                <a:spAutoFit/>
              </a:bodyPr>
              <a:lstStyle/>
              <a:p>
                <a:pPr algn="ctr">
                  <a:defRPr/>
                </a:pPr>
                <a:endParaRPr lang="zh-CN" altLang="en-US" sz="2000" b="1">
                  <a:solidFill>
                    <a:schemeClr val="bg1"/>
                  </a:solidFill>
                  <a:latin typeface="+mn-ea"/>
                </a:endParaRPr>
              </a:p>
            </p:txBody>
          </p:sp>
          <p:sp>
            <p:nvSpPr>
              <p:cNvPr id="198" name="Freeform 43">
                <a:extLst>
                  <a:ext uri="{FF2B5EF4-FFF2-40B4-BE49-F238E27FC236}">
                    <a16:creationId xmlns:a16="http://schemas.microsoft.com/office/drawing/2014/main" id="{49BCBE10-8E46-4881-A1AC-9954566FEB97}"/>
                  </a:ext>
                </a:extLst>
              </p:cNvPr>
              <p:cNvSpPr>
                <a:spLocks noEditPoints="1"/>
              </p:cNvSpPr>
              <p:nvPr/>
            </p:nvSpPr>
            <p:spPr bwMode="auto">
              <a:xfrm>
                <a:off x="2173859" y="2174139"/>
                <a:ext cx="422498" cy="400480"/>
              </a:xfrm>
              <a:custGeom>
                <a:avLst/>
                <a:gdLst>
                  <a:gd name="T0" fmla="*/ 68 w 113"/>
                  <a:gd name="T1" fmla="*/ 54 h 108"/>
                  <a:gd name="T2" fmla="*/ 45 w 113"/>
                  <a:gd name="T3" fmla="*/ 54 h 108"/>
                  <a:gd name="T4" fmla="*/ 48 w 113"/>
                  <a:gd name="T5" fmla="*/ 32 h 108"/>
                  <a:gd name="T6" fmla="*/ 0 w 113"/>
                  <a:gd name="T7" fmla="*/ 54 h 108"/>
                  <a:gd name="T8" fmla="*/ 17 w 113"/>
                  <a:gd name="T9" fmla="*/ 93 h 108"/>
                  <a:gd name="T10" fmla="*/ 62 w 113"/>
                  <a:gd name="T11" fmla="*/ 78 h 108"/>
                  <a:gd name="T12" fmla="*/ 38 w 113"/>
                  <a:gd name="T13" fmla="*/ 84 h 108"/>
                  <a:gd name="T14" fmla="*/ 26 w 113"/>
                  <a:gd name="T15" fmla="*/ 73 h 108"/>
                  <a:gd name="T16" fmla="*/ 57 w 113"/>
                  <a:gd name="T17" fmla="*/ 76 h 108"/>
                  <a:gd name="T18" fmla="*/ 79 w 113"/>
                  <a:gd name="T19" fmla="*/ 82 h 108"/>
                  <a:gd name="T20" fmla="*/ 64 w 113"/>
                  <a:gd name="T21" fmla="*/ 89 h 108"/>
                  <a:gd name="T22" fmla="*/ 52 w 113"/>
                  <a:gd name="T23" fmla="*/ 89 h 108"/>
                  <a:gd name="T24" fmla="*/ 80 w 113"/>
                  <a:gd name="T25" fmla="*/ 105 h 108"/>
                  <a:gd name="T26" fmla="*/ 86 w 113"/>
                  <a:gd name="T27" fmla="*/ 73 h 108"/>
                  <a:gd name="T28" fmla="*/ 113 w 113"/>
                  <a:gd name="T29" fmla="*/ 54 h 108"/>
                  <a:gd name="T30" fmla="*/ 70 w 113"/>
                  <a:gd name="T31" fmla="*/ 32 h 108"/>
                  <a:gd name="T32" fmla="*/ 76 w 113"/>
                  <a:gd name="T33" fmla="*/ 23 h 108"/>
                  <a:gd name="T34" fmla="*/ 88 w 113"/>
                  <a:gd name="T35" fmla="*/ 33 h 108"/>
                  <a:gd name="T36" fmla="*/ 96 w 113"/>
                  <a:gd name="T37" fmla="*/ 14 h 108"/>
                  <a:gd name="T38" fmla="*/ 63 w 113"/>
                  <a:gd name="T39" fmla="*/ 20 h 108"/>
                  <a:gd name="T40" fmla="*/ 33 w 113"/>
                  <a:gd name="T41" fmla="*/ 3 h 108"/>
                  <a:gd name="T42" fmla="*/ 26 w 113"/>
                  <a:gd name="T43" fmla="*/ 29 h 108"/>
                  <a:gd name="T44" fmla="*/ 34 w 113"/>
                  <a:gd name="T45" fmla="*/ 25 h 108"/>
                  <a:gd name="T46" fmla="*/ 49 w 113"/>
                  <a:gd name="T47" fmla="*/ 18 h 108"/>
                  <a:gd name="T48" fmla="*/ 48 w 113"/>
                  <a:gd name="T49" fmla="*/ 32 h 108"/>
                  <a:gd name="T50" fmla="*/ 92 w 113"/>
                  <a:gd name="T51" fmla="*/ 45 h 108"/>
                  <a:gd name="T52" fmla="*/ 92 w 113"/>
                  <a:gd name="T53" fmla="*/ 62 h 108"/>
                  <a:gd name="T54" fmla="*/ 77 w 113"/>
                  <a:gd name="T55" fmla="*/ 44 h 108"/>
                  <a:gd name="T56" fmla="*/ 75 w 113"/>
                  <a:gd name="T57" fmla="*/ 66 h 108"/>
                  <a:gd name="T58" fmla="*/ 65 w 113"/>
                  <a:gd name="T59" fmla="*/ 41 h 108"/>
                  <a:gd name="T60" fmla="*/ 51 w 113"/>
                  <a:gd name="T61" fmla="*/ 41 h 108"/>
                  <a:gd name="T62" fmla="*/ 47 w 113"/>
                  <a:gd name="T63" fmla="*/ 44 h 108"/>
                  <a:gd name="T64" fmla="*/ 57 w 113"/>
                  <a:gd name="T65" fmla="*/ 67 h 108"/>
                  <a:gd name="T66" fmla="*/ 22 w 113"/>
                  <a:gd name="T67" fmla="*/ 62 h 108"/>
                  <a:gd name="T68" fmla="*/ 9 w 113"/>
                  <a:gd name="T69" fmla="*/ 54 h 108"/>
                  <a:gd name="T70" fmla="*/ 37 w 113"/>
                  <a:gd name="T71" fmla="*/ 42 h 108"/>
                  <a:gd name="T72" fmla="*/ 64 w 113"/>
                  <a:gd name="T73" fmla="*/ 50 h 108"/>
                  <a:gd name="T74" fmla="*/ 64 w 113"/>
                  <a:gd name="T75" fmla="*/ 50 h 108"/>
                  <a:gd name="T76" fmla="*/ 50 w 113"/>
                  <a:gd name="T77" fmla="*/ 53 h 108"/>
                  <a:gd name="T78" fmla="*/ 49 w 113"/>
                  <a:gd name="T79" fmla="*/ 57 h 108"/>
                  <a:gd name="T80" fmla="*/ 51 w 113"/>
                  <a:gd name="T81" fmla="*/ 52 h 108"/>
                  <a:gd name="T82" fmla="*/ 56 w 113"/>
                  <a:gd name="T83" fmla="*/ 45 h 108"/>
                  <a:gd name="T84" fmla="*/ 58 w 113"/>
                  <a:gd name="T85" fmla="*/ 45 h 108"/>
                  <a:gd name="T86" fmla="*/ 60 w 113"/>
                  <a:gd name="T87" fmla="*/ 4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3" h="108">
                    <a:moveTo>
                      <a:pt x="57" y="42"/>
                    </a:moveTo>
                    <a:cubicBezTo>
                      <a:pt x="63" y="42"/>
                      <a:pt x="68" y="47"/>
                      <a:pt x="68" y="54"/>
                    </a:cubicBezTo>
                    <a:cubicBezTo>
                      <a:pt x="68" y="60"/>
                      <a:pt x="63" y="65"/>
                      <a:pt x="57" y="65"/>
                    </a:cubicBezTo>
                    <a:cubicBezTo>
                      <a:pt x="50" y="65"/>
                      <a:pt x="45" y="60"/>
                      <a:pt x="45" y="54"/>
                    </a:cubicBezTo>
                    <a:cubicBezTo>
                      <a:pt x="45" y="47"/>
                      <a:pt x="50" y="42"/>
                      <a:pt x="57" y="42"/>
                    </a:cubicBezTo>
                    <a:close/>
                    <a:moveTo>
                      <a:pt x="48" y="32"/>
                    </a:moveTo>
                    <a:cubicBezTo>
                      <a:pt x="36" y="32"/>
                      <a:pt x="26" y="34"/>
                      <a:pt x="19" y="37"/>
                    </a:cubicBezTo>
                    <a:cubicBezTo>
                      <a:pt x="7" y="41"/>
                      <a:pt x="0" y="47"/>
                      <a:pt x="0" y="54"/>
                    </a:cubicBezTo>
                    <a:cubicBezTo>
                      <a:pt x="0" y="60"/>
                      <a:pt x="7" y="66"/>
                      <a:pt x="17" y="70"/>
                    </a:cubicBezTo>
                    <a:cubicBezTo>
                      <a:pt x="13" y="80"/>
                      <a:pt x="12" y="89"/>
                      <a:pt x="17" y="93"/>
                    </a:cubicBezTo>
                    <a:cubicBezTo>
                      <a:pt x="22" y="98"/>
                      <a:pt x="31" y="98"/>
                      <a:pt x="42" y="92"/>
                    </a:cubicBezTo>
                    <a:cubicBezTo>
                      <a:pt x="48" y="89"/>
                      <a:pt x="55" y="84"/>
                      <a:pt x="62" y="78"/>
                    </a:cubicBezTo>
                    <a:cubicBezTo>
                      <a:pt x="48" y="78"/>
                      <a:pt x="48" y="78"/>
                      <a:pt x="48" y="78"/>
                    </a:cubicBezTo>
                    <a:cubicBezTo>
                      <a:pt x="44" y="81"/>
                      <a:pt x="41" y="83"/>
                      <a:pt x="38" y="84"/>
                    </a:cubicBezTo>
                    <a:cubicBezTo>
                      <a:pt x="31" y="88"/>
                      <a:pt x="25" y="89"/>
                      <a:pt x="23" y="87"/>
                    </a:cubicBezTo>
                    <a:cubicBezTo>
                      <a:pt x="21" y="85"/>
                      <a:pt x="23" y="80"/>
                      <a:pt x="26" y="73"/>
                    </a:cubicBezTo>
                    <a:cubicBezTo>
                      <a:pt x="26" y="73"/>
                      <a:pt x="26" y="73"/>
                      <a:pt x="26" y="73"/>
                    </a:cubicBezTo>
                    <a:cubicBezTo>
                      <a:pt x="35" y="75"/>
                      <a:pt x="45" y="76"/>
                      <a:pt x="57" y="76"/>
                    </a:cubicBezTo>
                    <a:cubicBezTo>
                      <a:pt x="64" y="76"/>
                      <a:pt x="71" y="75"/>
                      <a:pt x="77" y="74"/>
                    </a:cubicBezTo>
                    <a:cubicBezTo>
                      <a:pt x="78" y="77"/>
                      <a:pt x="78" y="80"/>
                      <a:pt x="79" y="82"/>
                    </a:cubicBezTo>
                    <a:cubicBezTo>
                      <a:pt x="79" y="90"/>
                      <a:pt x="79" y="95"/>
                      <a:pt x="76" y="96"/>
                    </a:cubicBezTo>
                    <a:cubicBezTo>
                      <a:pt x="74" y="98"/>
                      <a:pt x="69" y="95"/>
                      <a:pt x="64" y="89"/>
                    </a:cubicBezTo>
                    <a:cubicBezTo>
                      <a:pt x="62" y="88"/>
                      <a:pt x="61" y="86"/>
                      <a:pt x="60" y="84"/>
                    </a:cubicBezTo>
                    <a:cubicBezTo>
                      <a:pt x="52" y="89"/>
                      <a:pt x="52" y="89"/>
                      <a:pt x="52" y="89"/>
                    </a:cubicBezTo>
                    <a:cubicBezTo>
                      <a:pt x="54" y="91"/>
                      <a:pt x="56" y="93"/>
                      <a:pt x="57" y="95"/>
                    </a:cubicBezTo>
                    <a:cubicBezTo>
                      <a:pt x="65" y="104"/>
                      <a:pt x="74" y="108"/>
                      <a:pt x="80" y="105"/>
                    </a:cubicBezTo>
                    <a:cubicBezTo>
                      <a:pt x="86" y="102"/>
                      <a:pt x="89" y="93"/>
                      <a:pt x="88" y="81"/>
                    </a:cubicBezTo>
                    <a:cubicBezTo>
                      <a:pt x="87" y="79"/>
                      <a:pt x="87" y="76"/>
                      <a:pt x="86" y="73"/>
                    </a:cubicBezTo>
                    <a:cubicBezTo>
                      <a:pt x="89" y="72"/>
                      <a:pt x="92" y="71"/>
                      <a:pt x="95" y="70"/>
                    </a:cubicBezTo>
                    <a:cubicBezTo>
                      <a:pt x="106" y="67"/>
                      <a:pt x="113" y="61"/>
                      <a:pt x="113" y="54"/>
                    </a:cubicBezTo>
                    <a:cubicBezTo>
                      <a:pt x="113" y="47"/>
                      <a:pt x="106" y="41"/>
                      <a:pt x="95" y="37"/>
                    </a:cubicBezTo>
                    <a:cubicBezTo>
                      <a:pt x="88" y="35"/>
                      <a:pt x="80" y="33"/>
                      <a:pt x="70" y="32"/>
                    </a:cubicBezTo>
                    <a:cubicBezTo>
                      <a:pt x="69" y="31"/>
                      <a:pt x="69" y="29"/>
                      <a:pt x="68" y="28"/>
                    </a:cubicBezTo>
                    <a:cubicBezTo>
                      <a:pt x="70" y="26"/>
                      <a:pt x="73" y="24"/>
                      <a:pt x="76" y="23"/>
                    </a:cubicBezTo>
                    <a:cubicBezTo>
                      <a:pt x="83" y="20"/>
                      <a:pt x="88" y="18"/>
                      <a:pt x="90" y="20"/>
                    </a:cubicBezTo>
                    <a:cubicBezTo>
                      <a:pt x="92" y="22"/>
                      <a:pt x="91" y="27"/>
                      <a:pt x="88" y="33"/>
                    </a:cubicBezTo>
                    <a:cubicBezTo>
                      <a:pt x="97" y="35"/>
                      <a:pt x="97" y="35"/>
                      <a:pt x="97" y="35"/>
                    </a:cubicBezTo>
                    <a:cubicBezTo>
                      <a:pt x="101" y="26"/>
                      <a:pt x="101" y="18"/>
                      <a:pt x="96" y="14"/>
                    </a:cubicBezTo>
                    <a:cubicBezTo>
                      <a:pt x="91" y="9"/>
                      <a:pt x="82" y="10"/>
                      <a:pt x="72" y="15"/>
                    </a:cubicBezTo>
                    <a:cubicBezTo>
                      <a:pt x="69" y="16"/>
                      <a:pt x="66" y="18"/>
                      <a:pt x="63" y="20"/>
                    </a:cubicBezTo>
                    <a:cubicBezTo>
                      <a:pt x="60" y="17"/>
                      <a:pt x="58" y="15"/>
                      <a:pt x="56" y="12"/>
                    </a:cubicBezTo>
                    <a:cubicBezTo>
                      <a:pt x="48" y="4"/>
                      <a:pt x="39" y="0"/>
                      <a:pt x="33" y="3"/>
                    </a:cubicBezTo>
                    <a:cubicBezTo>
                      <a:pt x="27" y="6"/>
                      <a:pt x="24" y="14"/>
                      <a:pt x="26" y="26"/>
                    </a:cubicBezTo>
                    <a:cubicBezTo>
                      <a:pt x="26" y="27"/>
                      <a:pt x="26" y="28"/>
                      <a:pt x="26" y="29"/>
                    </a:cubicBezTo>
                    <a:cubicBezTo>
                      <a:pt x="35" y="29"/>
                      <a:pt x="35" y="29"/>
                      <a:pt x="35" y="29"/>
                    </a:cubicBezTo>
                    <a:cubicBezTo>
                      <a:pt x="35" y="27"/>
                      <a:pt x="35" y="26"/>
                      <a:pt x="34" y="25"/>
                    </a:cubicBezTo>
                    <a:cubicBezTo>
                      <a:pt x="34" y="17"/>
                      <a:pt x="34" y="12"/>
                      <a:pt x="37" y="11"/>
                    </a:cubicBezTo>
                    <a:cubicBezTo>
                      <a:pt x="39" y="10"/>
                      <a:pt x="44" y="13"/>
                      <a:pt x="49" y="18"/>
                    </a:cubicBezTo>
                    <a:cubicBezTo>
                      <a:pt x="51" y="20"/>
                      <a:pt x="53" y="23"/>
                      <a:pt x="55" y="25"/>
                    </a:cubicBezTo>
                    <a:cubicBezTo>
                      <a:pt x="53" y="27"/>
                      <a:pt x="50" y="30"/>
                      <a:pt x="48" y="32"/>
                    </a:cubicBezTo>
                    <a:close/>
                    <a:moveTo>
                      <a:pt x="75" y="42"/>
                    </a:moveTo>
                    <a:cubicBezTo>
                      <a:pt x="82" y="43"/>
                      <a:pt x="87" y="44"/>
                      <a:pt x="92" y="45"/>
                    </a:cubicBezTo>
                    <a:cubicBezTo>
                      <a:pt x="99" y="48"/>
                      <a:pt x="104" y="51"/>
                      <a:pt x="104" y="54"/>
                    </a:cubicBezTo>
                    <a:cubicBezTo>
                      <a:pt x="104" y="56"/>
                      <a:pt x="99" y="59"/>
                      <a:pt x="92" y="62"/>
                    </a:cubicBezTo>
                    <a:cubicBezTo>
                      <a:pt x="89" y="63"/>
                      <a:pt x="87" y="63"/>
                      <a:pt x="84" y="64"/>
                    </a:cubicBezTo>
                    <a:cubicBezTo>
                      <a:pt x="82" y="58"/>
                      <a:pt x="80" y="51"/>
                      <a:pt x="77" y="44"/>
                    </a:cubicBezTo>
                    <a:cubicBezTo>
                      <a:pt x="76" y="44"/>
                      <a:pt x="76" y="43"/>
                      <a:pt x="75" y="42"/>
                    </a:cubicBezTo>
                    <a:close/>
                    <a:moveTo>
                      <a:pt x="75" y="66"/>
                    </a:moveTo>
                    <a:cubicBezTo>
                      <a:pt x="73" y="60"/>
                      <a:pt x="71" y="54"/>
                      <a:pt x="69" y="48"/>
                    </a:cubicBezTo>
                    <a:cubicBezTo>
                      <a:pt x="67" y="46"/>
                      <a:pt x="66" y="43"/>
                      <a:pt x="65" y="41"/>
                    </a:cubicBezTo>
                    <a:cubicBezTo>
                      <a:pt x="62" y="41"/>
                      <a:pt x="59" y="41"/>
                      <a:pt x="57" y="41"/>
                    </a:cubicBezTo>
                    <a:cubicBezTo>
                      <a:pt x="55" y="41"/>
                      <a:pt x="53" y="41"/>
                      <a:pt x="51" y="41"/>
                    </a:cubicBezTo>
                    <a:cubicBezTo>
                      <a:pt x="50" y="42"/>
                      <a:pt x="49" y="43"/>
                      <a:pt x="47" y="44"/>
                    </a:cubicBezTo>
                    <a:cubicBezTo>
                      <a:pt x="47" y="44"/>
                      <a:pt x="47" y="44"/>
                      <a:pt x="47" y="44"/>
                    </a:cubicBezTo>
                    <a:cubicBezTo>
                      <a:pt x="41" y="51"/>
                      <a:pt x="35" y="58"/>
                      <a:pt x="31" y="64"/>
                    </a:cubicBezTo>
                    <a:cubicBezTo>
                      <a:pt x="38" y="66"/>
                      <a:pt x="47" y="67"/>
                      <a:pt x="57" y="67"/>
                    </a:cubicBezTo>
                    <a:cubicBezTo>
                      <a:pt x="63" y="67"/>
                      <a:pt x="69" y="66"/>
                      <a:pt x="75" y="66"/>
                    </a:cubicBezTo>
                    <a:close/>
                    <a:moveTo>
                      <a:pt x="22" y="62"/>
                    </a:moveTo>
                    <a:cubicBezTo>
                      <a:pt x="22" y="62"/>
                      <a:pt x="22" y="62"/>
                      <a:pt x="22" y="62"/>
                    </a:cubicBezTo>
                    <a:cubicBezTo>
                      <a:pt x="14" y="59"/>
                      <a:pt x="9" y="56"/>
                      <a:pt x="9" y="54"/>
                    </a:cubicBezTo>
                    <a:cubicBezTo>
                      <a:pt x="9" y="51"/>
                      <a:pt x="14" y="48"/>
                      <a:pt x="22" y="45"/>
                    </a:cubicBezTo>
                    <a:cubicBezTo>
                      <a:pt x="26" y="44"/>
                      <a:pt x="31" y="43"/>
                      <a:pt x="37" y="42"/>
                    </a:cubicBezTo>
                    <a:cubicBezTo>
                      <a:pt x="31" y="49"/>
                      <a:pt x="26" y="56"/>
                      <a:pt x="22" y="62"/>
                    </a:cubicBezTo>
                    <a:close/>
                    <a:moveTo>
                      <a:pt x="64" y="50"/>
                    </a:moveTo>
                    <a:cubicBezTo>
                      <a:pt x="63" y="55"/>
                      <a:pt x="61" y="59"/>
                      <a:pt x="57" y="62"/>
                    </a:cubicBezTo>
                    <a:cubicBezTo>
                      <a:pt x="63" y="62"/>
                      <a:pt x="66" y="55"/>
                      <a:pt x="64" y="50"/>
                    </a:cubicBezTo>
                    <a:close/>
                    <a:moveTo>
                      <a:pt x="49" y="57"/>
                    </a:moveTo>
                    <a:cubicBezTo>
                      <a:pt x="49" y="55"/>
                      <a:pt x="50" y="54"/>
                      <a:pt x="50" y="53"/>
                    </a:cubicBezTo>
                    <a:cubicBezTo>
                      <a:pt x="49" y="52"/>
                      <a:pt x="49" y="52"/>
                      <a:pt x="49" y="52"/>
                    </a:cubicBezTo>
                    <a:cubicBezTo>
                      <a:pt x="48" y="54"/>
                      <a:pt x="48" y="55"/>
                      <a:pt x="49" y="57"/>
                    </a:cubicBezTo>
                    <a:close/>
                    <a:moveTo>
                      <a:pt x="49" y="50"/>
                    </a:moveTo>
                    <a:cubicBezTo>
                      <a:pt x="51" y="52"/>
                      <a:pt x="51" y="52"/>
                      <a:pt x="51" y="52"/>
                    </a:cubicBezTo>
                    <a:cubicBezTo>
                      <a:pt x="53" y="50"/>
                      <a:pt x="55" y="49"/>
                      <a:pt x="57" y="47"/>
                    </a:cubicBezTo>
                    <a:cubicBezTo>
                      <a:pt x="56" y="45"/>
                      <a:pt x="56" y="45"/>
                      <a:pt x="56" y="45"/>
                    </a:cubicBezTo>
                    <a:cubicBezTo>
                      <a:pt x="53" y="45"/>
                      <a:pt x="50" y="47"/>
                      <a:pt x="49" y="50"/>
                    </a:cubicBezTo>
                    <a:close/>
                    <a:moveTo>
                      <a:pt x="58" y="45"/>
                    </a:moveTo>
                    <a:cubicBezTo>
                      <a:pt x="58" y="47"/>
                      <a:pt x="58" y="47"/>
                      <a:pt x="58" y="47"/>
                    </a:cubicBezTo>
                    <a:cubicBezTo>
                      <a:pt x="59" y="46"/>
                      <a:pt x="59" y="46"/>
                      <a:pt x="60" y="46"/>
                    </a:cubicBezTo>
                    <a:cubicBezTo>
                      <a:pt x="59" y="45"/>
                      <a:pt x="58" y="45"/>
                      <a:pt x="58" y="45"/>
                    </a:cubicBezTo>
                    <a:close/>
                  </a:path>
                </a:pathLst>
              </a:custGeom>
              <a:solidFill>
                <a:schemeClr val="bg1"/>
              </a:solidFill>
              <a:ln>
                <a:noFill/>
              </a:ln>
            </p:spPr>
            <p:txBody>
              <a:bodyPr/>
              <a:lstStyle/>
              <a:p>
                <a:pPr>
                  <a:defRPr/>
                </a:pPr>
                <a:endParaRPr lang="zh-CN" altLang="en-US">
                  <a:latin typeface="+mn-ea"/>
                </a:endParaRPr>
              </a:p>
            </p:txBody>
          </p:sp>
        </p:grpSp>
        <p:grpSp>
          <p:nvGrpSpPr>
            <p:cNvPr id="14363" name="组合 187">
              <a:extLst>
                <a:ext uri="{FF2B5EF4-FFF2-40B4-BE49-F238E27FC236}">
                  <a16:creationId xmlns:a16="http://schemas.microsoft.com/office/drawing/2014/main" id="{A3E06A68-F6B4-4572-8125-AAAAAF715CC2}"/>
                </a:ext>
              </a:extLst>
            </p:cNvPr>
            <p:cNvGrpSpPr>
              <a:grpSpLocks/>
            </p:cNvGrpSpPr>
            <p:nvPr/>
          </p:nvGrpSpPr>
          <p:grpSpPr bwMode="auto">
            <a:xfrm>
              <a:off x="3054054" y="1209478"/>
              <a:ext cx="720000" cy="720000"/>
              <a:chOff x="3054054" y="1209478"/>
              <a:chExt cx="720000" cy="720000"/>
            </a:xfrm>
          </p:grpSpPr>
          <p:sp>
            <p:nvSpPr>
              <p:cNvPr id="195" name="椭圆 194">
                <a:extLst>
                  <a:ext uri="{FF2B5EF4-FFF2-40B4-BE49-F238E27FC236}">
                    <a16:creationId xmlns:a16="http://schemas.microsoft.com/office/drawing/2014/main" id="{372F480B-3226-44B8-86D9-DD9418EDE1F5}"/>
                  </a:ext>
                </a:extLst>
              </p:cNvPr>
              <p:cNvSpPr/>
              <p:nvPr/>
            </p:nvSpPr>
            <p:spPr>
              <a:xfrm>
                <a:off x="3054897" y="1208981"/>
                <a:ext cx="718847" cy="720864"/>
              </a:xfrm>
              <a:prstGeom prst="ellipse">
                <a:avLst/>
              </a:prstGeom>
              <a:solidFill>
                <a:srgbClr val="31974B"/>
              </a:solidFill>
              <a:effectLst/>
            </p:spPr>
            <p:txBody>
              <a:bodyPr>
                <a:spAutoFit/>
              </a:bodyPr>
              <a:lstStyle/>
              <a:p>
                <a:pPr algn="ctr">
                  <a:defRPr/>
                </a:pPr>
                <a:endParaRPr lang="zh-CN" altLang="en-US" sz="2000" b="1">
                  <a:solidFill>
                    <a:schemeClr val="bg1"/>
                  </a:solidFill>
                  <a:latin typeface="+mn-ea"/>
                </a:endParaRPr>
              </a:p>
            </p:txBody>
          </p:sp>
          <p:sp>
            <p:nvSpPr>
              <p:cNvPr id="196" name="Freeform 50">
                <a:extLst>
                  <a:ext uri="{FF2B5EF4-FFF2-40B4-BE49-F238E27FC236}">
                    <a16:creationId xmlns:a16="http://schemas.microsoft.com/office/drawing/2014/main" id="{37D99B65-E204-420D-A69B-9677264D9132}"/>
                  </a:ext>
                </a:extLst>
              </p:cNvPr>
              <p:cNvSpPr>
                <a:spLocks noEditPoints="1"/>
              </p:cNvSpPr>
              <p:nvPr/>
            </p:nvSpPr>
            <p:spPr bwMode="auto">
              <a:xfrm>
                <a:off x="3225098" y="1445264"/>
                <a:ext cx="378445" cy="284341"/>
              </a:xfrm>
              <a:custGeom>
                <a:avLst/>
                <a:gdLst>
                  <a:gd name="T0" fmla="*/ 29 w 101"/>
                  <a:gd name="T1" fmla="*/ 3 h 77"/>
                  <a:gd name="T2" fmla="*/ 21 w 101"/>
                  <a:gd name="T3" fmla="*/ 7 h 77"/>
                  <a:gd name="T4" fmla="*/ 8 w 101"/>
                  <a:gd name="T5" fmla="*/ 3 h 77"/>
                  <a:gd name="T6" fmla="*/ 3 w 101"/>
                  <a:gd name="T7" fmla="*/ 31 h 77"/>
                  <a:gd name="T8" fmla="*/ 0 w 101"/>
                  <a:gd name="T9" fmla="*/ 72 h 77"/>
                  <a:gd name="T10" fmla="*/ 32 w 101"/>
                  <a:gd name="T11" fmla="*/ 49 h 77"/>
                  <a:gd name="T12" fmla="*/ 64 w 101"/>
                  <a:gd name="T13" fmla="*/ 45 h 77"/>
                  <a:gd name="T14" fmla="*/ 85 w 101"/>
                  <a:gd name="T15" fmla="*/ 77 h 77"/>
                  <a:gd name="T16" fmla="*/ 97 w 101"/>
                  <a:gd name="T17" fmla="*/ 38 h 77"/>
                  <a:gd name="T18" fmla="*/ 78 w 101"/>
                  <a:gd name="T19" fmla="*/ 12 h 77"/>
                  <a:gd name="T20" fmla="*/ 38 w 101"/>
                  <a:gd name="T21" fmla="*/ 19 h 77"/>
                  <a:gd name="T22" fmla="*/ 51 w 101"/>
                  <a:gd name="T23" fmla="*/ 30 h 77"/>
                  <a:gd name="T24" fmla="*/ 59 w 101"/>
                  <a:gd name="T25" fmla="*/ 34 h 77"/>
                  <a:gd name="T26" fmla="*/ 51 w 101"/>
                  <a:gd name="T27" fmla="*/ 30 h 77"/>
                  <a:gd name="T28" fmla="*/ 49 w 101"/>
                  <a:gd name="T29" fmla="*/ 30 h 77"/>
                  <a:gd name="T30" fmla="*/ 42 w 101"/>
                  <a:gd name="T31" fmla="*/ 34 h 77"/>
                  <a:gd name="T32" fmla="*/ 80 w 101"/>
                  <a:gd name="T33" fmla="*/ 33 h 77"/>
                  <a:gd name="T34" fmla="*/ 82 w 101"/>
                  <a:gd name="T35" fmla="*/ 41 h 77"/>
                  <a:gd name="T36" fmla="*/ 80 w 101"/>
                  <a:gd name="T37" fmla="*/ 33 h 77"/>
                  <a:gd name="T38" fmla="*/ 76 w 101"/>
                  <a:gd name="T39" fmla="*/ 30 h 77"/>
                  <a:gd name="T40" fmla="*/ 68 w 101"/>
                  <a:gd name="T41" fmla="*/ 32 h 77"/>
                  <a:gd name="T42" fmla="*/ 76 w 101"/>
                  <a:gd name="T43" fmla="*/ 18 h 77"/>
                  <a:gd name="T44" fmla="*/ 78 w 101"/>
                  <a:gd name="T45" fmla="*/ 26 h 77"/>
                  <a:gd name="T46" fmla="*/ 76 w 101"/>
                  <a:gd name="T47" fmla="*/ 18 h 77"/>
                  <a:gd name="T48" fmla="*/ 90 w 101"/>
                  <a:gd name="T49" fmla="*/ 26 h 77"/>
                  <a:gd name="T50" fmla="*/ 83 w 101"/>
                  <a:gd name="T51" fmla="*/ 28 h 77"/>
                  <a:gd name="T52" fmla="*/ 32 w 101"/>
                  <a:gd name="T53" fmla="*/ 25 h 77"/>
                  <a:gd name="T54" fmla="*/ 25 w 101"/>
                  <a:gd name="T55" fmla="*/ 30 h 77"/>
                  <a:gd name="T56" fmla="*/ 26 w 101"/>
                  <a:gd name="T57" fmla="*/ 39 h 77"/>
                  <a:gd name="T58" fmla="*/ 21 w 101"/>
                  <a:gd name="T59" fmla="*/ 33 h 77"/>
                  <a:gd name="T60" fmla="*/ 11 w 101"/>
                  <a:gd name="T61" fmla="*/ 33 h 77"/>
                  <a:gd name="T62" fmla="*/ 17 w 101"/>
                  <a:gd name="T63" fmla="*/ 28 h 77"/>
                  <a:gd name="T64" fmla="*/ 17 w 101"/>
                  <a:gd name="T65" fmla="*/ 19 h 77"/>
                  <a:gd name="T66" fmla="*/ 22 w 101"/>
                  <a:gd name="T67" fmla="*/ 25 h 77"/>
                  <a:gd name="T68" fmla="*/ 92 w 101"/>
                  <a:gd name="T69" fmla="*/ 3 h 77"/>
                  <a:gd name="T70" fmla="*/ 78 w 101"/>
                  <a:gd name="T71" fmla="*/ 7 h 77"/>
                  <a:gd name="T72" fmla="*/ 71 w 101"/>
                  <a:gd name="T73" fmla="*/ 3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1" h="77">
                    <a:moveTo>
                      <a:pt x="8" y="3"/>
                    </a:moveTo>
                    <a:cubicBezTo>
                      <a:pt x="15" y="0"/>
                      <a:pt x="22" y="0"/>
                      <a:pt x="29" y="3"/>
                    </a:cubicBezTo>
                    <a:cubicBezTo>
                      <a:pt x="29" y="9"/>
                      <a:pt x="29" y="9"/>
                      <a:pt x="29" y="9"/>
                    </a:cubicBezTo>
                    <a:cubicBezTo>
                      <a:pt x="26" y="8"/>
                      <a:pt x="24" y="7"/>
                      <a:pt x="21" y="7"/>
                    </a:cubicBezTo>
                    <a:cubicBezTo>
                      <a:pt x="16" y="7"/>
                      <a:pt x="11" y="9"/>
                      <a:pt x="8" y="13"/>
                    </a:cubicBezTo>
                    <a:cubicBezTo>
                      <a:pt x="8" y="3"/>
                      <a:pt x="8" y="3"/>
                      <a:pt x="8" y="3"/>
                    </a:cubicBezTo>
                    <a:close/>
                    <a:moveTo>
                      <a:pt x="23" y="11"/>
                    </a:moveTo>
                    <a:cubicBezTo>
                      <a:pt x="12" y="11"/>
                      <a:pt x="3" y="20"/>
                      <a:pt x="3" y="31"/>
                    </a:cubicBezTo>
                    <a:cubicBezTo>
                      <a:pt x="3" y="33"/>
                      <a:pt x="3" y="35"/>
                      <a:pt x="4" y="37"/>
                    </a:cubicBezTo>
                    <a:cubicBezTo>
                      <a:pt x="1" y="48"/>
                      <a:pt x="0" y="59"/>
                      <a:pt x="0" y="72"/>
                    </a:cubicBezTo>
                    <a:cubicBezTo>
                      <a:pt x="5" y="77"/>
                      <a:pt x="10" y="77"/>
                      <a:pt x="15" y="77"/>
                    </a:cubicBezTo>
                    <a:cubicBezTo>
                      <a:pt x="22" y="69"/>
                      <a:pt x="27" y="60"/>
                      <a:pt x="32" y="49"/>
                    </a:cubicBezTo>
                    <a:cubicBezTo>
                      <a:pt x="34" y="48"/>
                      <a:pt x="36" y="47"/>
                      <a:pt x="37" y="45"/>
                    </a:cubicBezTo>
                    <a:cubicBezTo>
                      <a:pt x="64" y="45"/>
                      <a:pt x="64" y="45"/>
                      <a:pt x="64" y="45"/>
                    </a:cubicBezTo>
                    <a:cubicBezTo>
                      <a:pt x="65" y="46"/>
                      <a:pt x="66" y="48"/>
                      <a:pt x="68" y="49"/>
                    </a:cubicBezTo>
                    <a:cubicBezTo>
                      <a:pt x="73" y="60"/>
                      <a:pt x="79" y="69"/>
                      <a:pt x="85" y="77"/>
                    </a:cubicBezTo>
                    <a:cubicBezTo>
                      <a:pt x="90" y="77"/>
                      <a:pt x="95" y="77"/>
                      <a:pt x="100" y="72"/>
                    </a:cubicBezTo>
                    <a:cubicBezTo>
                      <a:pt x="101" y="59"/>
                      <a:pt x="100" y="48"/>
                      <a:pt x="97" y="38"/>
                    </a:cubicBezTo>
                    <a:cubicBezTo>
                      <a:pt x="97" y="36"/>
                      <a:pt x="98" y="34"/>
                      <a:pt x="98" y="32"/>
                    </a:cubicBezTo>
                    <a:cubicBezTo>
                      <a:pt x="98" y="21"/>
                      <a:pt x="89" y="12"/>
                      <a:pt x="78" y="12"/>
                    </a:cubicBezTo>
                    <a:cubicBezTo>
                      <a:pt x="72" y="12"/>
                      <a:pt x="66" y="15"/>
                      <a:pt x="63" y="19"/>
                    </a:cubicBezTo>
                    <a:cubicBezTo>
                      <a:pt x="38" y="19"/>
                      <a:pt x="38" y="19"/>
                      <a:pt x="38" y="19"/>
                    </a:cubicBezTo>
                    <a:cubicBezTo>
                      <a:pt x="35" y="15"/>
                      <a:pt x="29" y="11"/>
                      <a:pt x="23" y="11"/>
                    </a:cubicBezTo>
                    <a:close/>
                    <a:moveTo>
                      <a:pt x="51" y="30"/>
                    </a:moveTo>
                    <a:cubicBezTo>
                      <a:pt x="59" y="30"/>
                      <a:pt x="59" y="30"/>
                      <a:pt x="59" y="30"/>
                    </a:cubicBezTo>
                    <a:cubicBezTo>
                      <a:pt x="59" y="34"/>
                      <a:pt x="59" y="34"/>
                      <a:pt x="59" y="34"/>
                    </a:cubicBezTo>
                    <a:cubicBezTo>
                      <a:pt x="51" y="34"/>
                      <a:pt x="51" y="34"/>
                      <a:pt x="51" y="34"/>
                    </a:cubicBezTo>
                    <a:cubicBezTo>
                      <a:pt x="51" y="30"/>
                      <a:pt x="51" y="30"/>
                      <a:pt x="51" y="30"/>
                    </a:cubicBezTo>
                    <a:close/>
                    <a:moveTo>
                      <a:pt x="42" y="30"/>
                    </a:moveTo>
                    <a:cubicBezTo>
                      <a:pt x="49" y="30"/>
                      <a:pt x="49" y="30"/>
                      <a:pt x="49" y="30"/>
                    </a:cubicBezTo>
                    <a:cubicBezTo>
                      <a:pt x="49" y="34"/>
                      <a:pt x="49" y="34"/>
                      <a:pt x="49" y="34"/>
                    </a:cubicBezTo>
                    <a:cubicBezTo>
                      <a:pt x="42" y="34"/>
                      <a:pt x="42" y="34"/>
                      <a:pt x="42" y="34"/>
                    </a:cubicBezTo>
                    <a:cubicBezTo>
                      <a:pt x="42" y="30"/>
                      <a:pt x="42" y="30"/>
                      <a:pt x="42" y="30"/>
                    </a:cubicBezTo>
                    <a:close/>
                    <a:moveTo>
                      <a:pt x="80" y="33"/>
                    </a:moveTo>
                    <a:cubicBezTo>
                      <a:pt x="82" y="33"/>
                      <a:pt x="84" y="34"/>
                      <a:pt x="85" y="36"/>
                    </a:cubicBezTo>
                    <a:cubicBezTo>
                      <a:pt x="85" y="38"/>
                      <a:pt x="84" y="40"/>
                      <a:pt x="82" y="41"/>
                    </a:cubicBezTo>
                    <a:cubicBezTo>
                      <a:pt x="80" y="41"/>
                      <a:pt x="78" y="40"/>
                      <a:pt x="77" y="38"/>
                    </a:cubicBezTo>
                    <a:cubicBezTo>
                      <a:pt x="77" y="36"/>
                      <a:pt x="78" y="34"/>
                      <a:pt x="80" y="33"/>
                    </a:cubicBezTo>
                    <a:close/>
                    <a:moveTo>
                      <a:pt x="71" y="27"/>
                    </a:moveTo>
                    <a:cubicBezTo>
                      <a:pt x="73" y="26"/>
                      <a:pt x="75" y="28"/>
                      <a:pt x="76" y="30"/>
                    </a:cubicBezTo>
                    <a:cubicBezTo>
                      <a:pt x="76" y="32"/>
                      <a:pt x="75" y="34"/>
                      <a:pt x="73" y="35"/>
                    </a:cubicBezTo>
                    <a:cubicBezTo>
                      <a:pt x="70" y="35"/>
                      <a:pt x="68" y="34"/>
                      <a:pt x="68" y="32"/>
                    </a:cubicBezTo>
                    <a:cubicBezTo>
                      <a:pt x="67" y="29"/>
                      <a:pt x="69" y="27"/>
                      <a:pt x="71" y="27"/>
                    </a:cubicBezTo>
                    <a:close/>
                    <a:moveTo>
                      <a:pt x="76" y="18"/>
                    </a:moveTo>
                    <a:cubicBezTo>
                      <a:pt x="79" y="17"/>
                      <a:pt x="81" y="19"/>
                      <a:pt x="81" y="21"/>
                    </a:cubicBezTo>
                    <a:cubicBezTo>
                      <a:pt x="82" y="23"/>
                      <a:pt x="80" y="25"/>
                      <a:pt x="78" y="26"/>
                    </a:cubicBezTo>
                    <a:cubicBezTo>
                      <a:pt x="76" y="26"/>
                      <a:pt x="74" y="25"/>
                      <a:pt x="73" y="23"/>
                    </a:cubicBezTo>
                    <a:cubicBezTo>
                      <a:pt x="73" y="21"/>
                      <a:pt x="74" y="18"/>
                      <a:pt x="76" y="18"/>
                    </a:cubicBezTo>
                    <a:close/>
                    <a:moveTo>
                      <a:pt x="86" y="23"/>
                    </a:moveTo>
                    <a:cubicBezTo>
                      <a:pt x="88" y="23"/>
                      <a:pt x="90" y="24"/>
                      <a:pt x="90" y="26"/>
                    </a:cubicBezTo>
                    <a:cubicBezTo>
                      <a:pt x="91" y="28"/>
                      <a:pt x="89" y="30"/>
                      <a:pt x="87" y="31"/>
                    </a:cubicBezTo>
                    <a:cubicBezTo>
                      <a:pt x="85" y="31"/>
                      <a:pt x="83" y="30"/>
                      <a:pt x="83" y="28"/>
                    </a:cubicBezTo>
                    <a:cubicBezTo>
                      <a:pt x="82" y="26"/>
                      <a:pt x="84" y="24"/>
                      <a:pt x="86" y="23"/>
                    </a:cubicBezTo>
                    <a:close/>
                    <a:moveTo>
                      <a:pt x="32" y="25"/>
                    </a:moveTo>
                    <a:cubicBezTo>
                      <a:pt x="31" y="36"/>
                      <a:pt x="31" y="36"/>
                      <a:pt x="31" y="36"/>
                    </a:cubicBezTo>
                    <a:cubicBezTo>
                      <a:pt x="25" y="30"/>
                      <a:pt x="25" y="30"/>
                      <a:pt x="25" y="30"/>
                    </a:cubicBezTo>
                    <a:cubicBezTo>
                      <a:pt x="32" y="25"/>
                      <a:pt x="32" y="25"/>
                      <a:pt x="32" y="25"/>
                    </a:cubicBezTo>
                    <a:close/>
                    <a:moveTo>
                      <a:pt x="26" y="39"/>
                    </a:moveTo>
                    <a:cubicBezTo>
                      <a:pt x="14" y="38"/>
                      <a:pt x="14" y="38"/>
                      <a:pt x="14" y="38"/>
                    </a:cubicBezTo>
                    <a:cubicBezTo>
                      <a:pt x="21" y="33"/>
                      <a:pt x="21" y="33"/>
                      <a:pt x="21" y="33"/>
                    </a:cubicBezTo>
                    <a:cubicBezTo>
                      <a:pt x="26" y="39"/>
                      <a:pt x="26" y="39"/>
                      <a:pt x="26" y="39"/>
                    </a:cubicBezTo>
                    <a:close/>
                    <a:moveTo>
                      <a:pt x="11" y="33"/>
                    </a:moveTo>
                    <a:cubicBezTo>
                      <a:pt x="13" y="22"/>
                      <a:pt x="13" y="22"/>
                      <a:pt x="13" y="22"/>
                    </a:cubicBezTo>
                    <a:cubicBezTo>
                      <a:pt x="17" y="28"/>
                      <a:pt x="17" y="28"/>
                      <a:pt x="17" y="28"/>
                    </a:cubicBezTo>
                    <a:cubicBezTo>
                      <a:pt x="11" y="33"/>
                      <a:pt x="11" y="33"/>
                      <a:pt x="11" y="33"/>
                    </a:cubicBezTo>
                    <a:close/>
                    <a:moveTo>
                      <a:pt x="17" y="19"/>
                    </a:moveTo>
                    <a:cubicBezTo>
                      <a:pt x="28" y="20"/>
                      <a:pt x="28" y="20"/>
                      <a:pt x="28" y="20"/>
                    </a:cubicBezTo>
                    <a:cubicBezTo>
                      <a:pt x="22" y="25"/>
                      <a:pt x="22" y="25"/>
                      <a:pt x="22" y="25"/>
                    </a:cubicBezTo>
                    <a:cubicBezTo>
                      <a:pt x="17" y="19"/>
                      <a:pt x="17" y="19"/>
                      <a:pt x="17" y="19"/>
                    </a:cubicBezTo>
                    <a:close/>
                    <a:moveTo>
                      <a:pt x="92" y="3"/>
                    </a:moveTo>
                    <a:cubicBezTo>
                      <a:pt x="92" y="13"/>
                      <a:pt x="92" y="13"/>
                      <a:pt x="92" y="13"/>
                    </a:cubicBezTo>
                    <a:cubicBezTo>
                      <a:pt x="88" y="9"/>
                      <a:pt x="83" y="7"/>
                      <a:pt x="78" y="7"/>
                    </a:cubicBezTo>
                    <a:cubicBezTo>
                      <a:pt x="76" y="7"/>
                      <a:pt x="73" y="8"/>
                      <a:pt x="71" y="9"/>
                    </a:cubicBezTo>
                    <a:cubicBezTo>
                      <a:pt x="71" y="3"/>
                      <a:pt x="71" y="3"/>
                      <a:pt x="71" y="3"/>
                    </a:cubicBezTo>
                    <a:cubicBezTo>
                      <a:pt x="78" y="0"/>
                      <a:pt x="85" y="0"/>
                      <a:pt x="92" y="3"/>
                    </a:cubicBezTo>
                    <a:close/>
                  </a:path>
                </a:pathLst>
              </a:custGeom>
              <a:solidFill>
                <a:schemeClr val="bg1"/>
              </a:solidFill>
              <a:ln>
                <a:noFill/>
              </a:ln>
            </p:spPr>
            <p:txBody>
              <a:bodyPr/>
              <a:lstStyle/>
              <a:p>
                <a:pPr>
                  <a:defRPr/>
                </a:pPr>
                <a:endParaRPr lang="zh-CN" altLang="en-US">
                  <a:latin typeface="+mn-ea"/>
                </a:endParaRPr>
              </a:p>
            </p:txBody>
          </p:sp>
        </p:grpSp>
        <p:grpSp>
          <p:nvGrpSpPr>
            <p:cNvPr id="14364" name="组合 188">
              <a:extLst>
                <a:ext uri="{FF2B5EF4-FFF2-40B4-BE49-F238E27FC236}">
                  <a16:creationId xmlns:a16="http://schemas.microsoft.com/office/drawing/2014/main" id="{4329C4BC-0D8D-49F6-B3B2-45EA0FC589F4}"/>
                </a:ext>
              </a:extLst>
            </p:cNvPr>
            <p:cNvGrpSpPr>
              <a:grpSpLocks/>
            </p:cNvGrpSpPr>
            <p:nvPr/>
          </p:nvGrpSpPr>
          <p:grpSpPr bwMode="auto">
            <a:xfrm>
              <a:off x="848204" y="3282203"/>
              <a:ext cx="720000" cy="720000"/>
              <a:chOff x="848204" y="3282203"/>
              <a:chExt cx="720000" cy="720000"/>
            </a:xfrm>
          </p:grpSpPr>
          <p:sp>
            <p:nvSpPr>
              <p:cNvPr id="193" name="椭圆 192">
                <a:extLst>
                  <a:ext uri="{FF2B5EF4-FFF2-40B4-BE49-F238E27FC236}">
                    <a16:creationId xmlns:a16="http://schemas.microsoft.com/office/drawing/2014/main" id="{5E26B7CA-3407-4CF0-9A9F-DDD08F243D40}"/>
                  </a:ext>
                </a:extLst>
              </p:cNvPr>
              <p:cNvSpPr/>
              <p:nvPr/>
            </p:nvSpPr>
            <p:spPr>
              <a:xfrm>
                <a:off x="848300" y="3281466"/>
                <a:ext cx="720849" cy="720864"/>
              </a:xfrm>
              <a:prstGeom prst="ellipse">
                <a:avLst/>
              </a:prstGeom>
              <a:solidFill>
                <a:srgbClr val="31974B"/>
              </a:solidFill>
              <a:effectLst/>
            </p:spPr>
            <p:txBody>
              <a:bodyPr>
                <a:spAutoFit/>
              </a:bodyPr>
              <a:lstStyle/>
              <a:p>
                <a:pPr algn="ctr">
                  <a:defRPr/>
                </a:pPr>
                <a:endParaRPr lang="zh-CN" altLang="en-US" sz="2000" b="1">
                  <a:solidFill>
                    <a:schemeClr val="bg1"/>
                  </a:solidFill>
                  <a:latin typeface="+mn-ea"/>
                </a:endParaRPr>
              </a:p>
            </p:txBody>
          </p:sp>
          <p:sp>
            <p:nvSpPr>
              <p:cNvPr id="194" name="Freeform 69">
                <a:extLst>
                  <a:ext uri="{FF2B5EF4-FFF2-40B4-BE49-F238E27FC236}">
                    <a16:creationId xmlns:a16="http://schemas.microsoft.com/office/drawing/2014/main" id="{29B5F5D5-554B-4BDA-8020-C27F63772315}"/>
                  </a:ext>
                </a:extLst>
              </p:cNvPr>
              <p:cNvSpPr>
                <a:spLocks noEditPoints="1"/>
              </p:cNvSpPr>
              <p:nvPr/>
            </p:nvSpPr>
            <p:spPr bwMode="auto">
              <a:xfrm>
                <a:off x="1028512" y="3451671"/>
                <a:ext cx="360424" cy="366439"/>
              </a:xfrm>
              <a:custGeom>
                <a:avLst/>
                <a:gdLst>
                  <a:gd name="T0" fmla="*/ 5 w 96"/>
                  <a:gd name="T1" fmla="*/ 42 h 99"/>
                  <a:gd name="T2" fmla="*/ 74 w 96"/>
                  <a:gd name="T3" fmla="*/ 42 h 99"/>
                  <a:gd name="T4" fmla="*/ 77 w 96"/>
                  <a:gd name="T5" fmla="*/ 41 h 99"/>
                  <a:gd name="T6" fmla="*/ 91 w 96"/>
                  <a:gd name="T7" fmla="*/ 47 h 99"/>
                  <a:gd name="T8" fmla="*/ 96 w 96"/>
                  <a:gd name="T9" fmla="*/ 60 h 99"/>
                  <a:gd name="T10" fmla="*/ 91 w 96"/>
                  <a:gd name="T11" fmla="*/ 73 h 99"/>
                  <a:gd name="T12" fmla="*/ 77 w 96"/>
                  <a:gd name="T13" fmla="*/ 78 h 99"/>
                  <a:gd name="T14" fmla="*/ 68 w 96"/>
                  <a:gd name="T15" fmla="*/ 76 h 99"/>
                  <a:gd name="T16" fmla="*/ 62 w 96"/>
                  <a:gd name="T17" fmla="*/ 85 h 99"/>
                  <a:gd name="T18" fmla="*/ 67 w 96"/>
                  <a:gd name="T19" fmla="*/ 85 h 99"/>
                  <a:gd name="T20" fmla="*/ 84 w 96"/>
                  <a:gd name="T21" fmla="*/ 85 h 99"/>
                  <a:gd name="T22" fmla="*/ 71 w 96"/>
                  <a:gd name="T23" fmla="*/ 99 h 99"/>
                  <a:gd name="T24" fmla="*/ 17 w 96"/>
                  <a:gd name="T25" fmla="*/ 99 h 99"/>
                  <a:gd name="T26" fmla="*/ 12 w 96"/>
                  <a:gd name="T27" fmla="*/ 99 h 99"/>
                  <a:gd name="T28" fmla="*/ 0 w 96"/>
                  <a:gd name="T29" fmla="*/ 85 h 99"/>
                  <a:gd name="T30" fmla="*/ 17 w 96"/>
                  <a:gd name="T31" fmla="*/ 85 h 99"/>
                  <a:gd name="T32" fmla="*/ 21 w 96"/>
                  <a:gd name="T33" fmla="*/ 85 h 99"/>
                  <a:gd name="T34" fmla="*/ 5 w 96"/>
                  <a:gd name="T35" fmla="*/ 42 h 99"/>
                  <a:gd name="T36" fmla="*/ 56 w 96"/>
                  <a:gd name="T37" fmla="*/ 36 h 99"/>
                  <a:gd name="T38" fmla="*/ 55 w 96"/>
                  <a:gd name="T39" fmla="*/ 6 h 99"/>
                  <a:gd name="T40" fmla="*/ 56 w 96"/>
                  <a:gd name="T41" fmla="*/ 36 h 99"/>
                  <a:gd name="T42" fmla="*/ 43 w 96"/>
                  <a:gd name="T43" fmla="*/ 30 h 99"/>
                  <a:gd name="T44" fmla="*/ 42 w 96"/>
                  <a:gd name="T45" fmla="*/ 0 h 99"/>
                  <a:gd name="T46" fmla="*/ 43 w 96"/>
                  <a:gd name="T47" fmla="*/ 30 h 99"/>
                  <a:gd name="T48" fmla="*/ 30 w 96"/>
                  <a:gd name="T49" fmla="*/ 34 h 99"/>
                  <a:gd name="T50" fmla="*/ 29 w 96"/>
                  <a:gd name="T51" fmla="*/ 4 h 99"/>
                  <a:gd name="T52" fmla="*/ 30 w 96"/>
                  <a:gd name="T53" fmla="*/ 34 h 99"/>
                  <a:gd name="T54" fmla="*/ 15 w 96"/>
                  <a:gd name="T55" fmla="*/ 53 h 99"/>
                  <a:gd name="T56" fmla="*/ 26 w 96"/>
                  <a:gd name="T57" fmla="*/ 80 h 99"/>
                  <a:gd name="T58" fmla="*/ 33 w 96"/>
                  <a:gd name="T59" fmla="*/ 75 h 99"/>
                  <a:gd name="T60" fmla="*/ 24 w 96"/>
                  <a:gd name="T61" fmla="*/ 52 h 99"/>
                  <a:gd name="T62" fmla="*/ 15 w 96"/>
                  <a:gd name="T63" fmla="*/ 53 h 99"/>
                  <a:gd name="T64" fmla="*/ 77 w 96"/>
                  <a:gd name="T65" fmla="*/ 50 h 99"/>
                  <a:gd name="T66" fmla="*/ 72 w 96"/>
                  <a:gd name="T67" fmla="*/ 68 h 99"/>
                  <a:gd name="T68" fmla="*/ 77 w 96"/>
                  <a:gd name="T69" fmla="*/ 70 h 99"/>
                  <a:gd name="T70" fmla="*/ 84 w 96"/>
                  <a:gd name="T71" fmla="*/ 67 h 99"/>
                  <a:gd name="T72" fmla="*/ 87 w 96"/>
                  <a:gd name="T73" fmla="*/ 60 h 99"/>
                  <a:gd name="T74" fmla="*/ 84 w 96"/>
                  <a:gd name="T75" fmla="*/ 53 h 99"/>
                  <a:gd name="T76" fmla="*/ 77 w 96"/>
                  <a:gd name="T77" fmla="*/ 50 h 99"/>
                  <a:gd name="T78" fmla="*/ 77 w 96"/>
                  <a:gd name="T79" fmla="*/ 5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96" h="99">
                    <a:moveTo>
                      <a:pt x="5" y="42"/>
                    </a:moveTo>
                    <a:cubicBezTo>
                      <a:pt x="28" y="42"/>
                      <a:pt x="51" y="42"/>
                      <a:pt x="74" y="42"/>
                    </a:cubicBezTo>
                    <a:cubicBezTo>
                      <a:pt x="75" y="41"/>
                      <a:pt x="76" y="41"/>
                      <a:pt x="77" y="41"/>
                    </a:cubicBezTo>
                    <a:cubicBezTo>
                      <a:pt x="83" y="41"/>
                      <a:pt x="87" y="43"/>
                      <a:pt x="91" y="47"/>
                    </a:cubicBezTo>
                    <a:cubicBezTo>
                      <a:pt x="94" y="50"/>
                      <a:pt x="96" y="55"/>
                      <a:pt x="96" y="60"/>
                    </a:cubicBezTo>
                    <a:cubicBezTo>
                      <a:pt x="96" y="65"/>
                      <a:pt x="94" y="70"/>
                      <a:pt x="91" y="73"/>
                    </a:cubicBezTo>
                    <a:cubicBezTo>
                      <a:pt x="87" y="76"/>
                      <a:pt x="83" y="78"/>
                      <a:pt x="77" y="78"/>
                    </a:cubicBezTo>
                    <a:cubicBezTo>
                      <a:pt x="74" y="78"/>
                      <a:pt x="71" y="78"/>
                      <a:pt x="68" y="76"/>
                    </a:cubicBezTo>
                    <a:cubicBezTo>
                      <a:pt x="67" y="79"/>
                      <a:pt x="65" y="82"/>
                      <a:pt x="62" y="85"/>
                    </a:cubicBezTo>
                    <a:cubicBezTo>
                      <a:pt x="67" y="85"/>
                      <a:pt x="67" y="85"/>
                      <a:pt x="67" y="85"/>
                    </a:cubicBezTo>
                    <a:cubicBezTo>
                      <a:pt x="84" y="85"/>
                      <a:pt x="84" y="85"/>
                      <a:pt x="84" y="85"/>
                    </a:cubicBezTo>
                    <a:cubicBezTo>
                      <a:pt x="71" y="99"/>
                      <a:pt x="71" y="99"/>
                      <a:pt x="71" y="99"/>
                    </a:cubicBezTo>
                    <a:cubicBezTo>
                      <a:pt x="17" y="99"/>
                      <a:pt x="17" y="99"/>
                      <a:pt x="17" y="99"/>
                    </a:cubicBezTo>
                    <a:cubicBezTo>
                      <a:pt x="12" y="99"/>
                      <a:pt x="12" y="99"/>
                      <a:pt x="12" y="99"/>
                    </a:cubicBezTo>
                    <a:cubicBezTo>
                      <a:pt x="0" y="85"/>
                      <a:pt x="0" y="85"/>
                      <a:pt x="0" y="85"/>
                    </a:cubicBezTo>
                    <a:cubicBezTo>
                      <a:pt x="17" y="85"/>
                      <a:pt x="17" y="85"/>
                      <a:pt x="17" y="85"/>
                    </a:cubicBezTo>
                    <a:cubicBezTo>
                      <a:pt x="21" y="85"/>
                      <a:pt x="21" y="85"/>
                      <a:pt x="21" y="85"/>
                    </a:cubicBezTo>
                    <a:cubicBezTo>
                      <a:pt x="11" y="72"/>
                      <a:pt x="6" y="58"/>
                      <a:pt x="5" y="42"/>
                    </a:cubicBezTo>
                    <a:close/>
                    <a:moveTo>
                      <a:pt x="56" y="36"/>
                    </a:moveTo>
                    <a:cubicBezTo>
                      <a:pt x="42" y="15"/>
                      <a:pt x="59" y="19"/>
                      <a:pt x="55" y="6"/>
                    </a:cubicBezTo>
                    <a:cubicBezTo>
                      <a:pt x="64" y="18"/>
                      <a:pt x="50" y="19"/>
                      <a:pt x="56" y="36"/>
                    </a:cubicBezTo>
                    <a:close/>
                    <a:moveTo>
                      <a:pt x="43" y="30"/>
                    </a:moveTo>
                    <a:cubicBezTo>
                      <a:pt x="37" y="13"/>
                      <a:pt x="51" y="12"/>
                      <a:pt x="42" y="0"/>
                    </a:cubicBezTo>
                    <a:cubicBezTo>
                      <a:pt x="46" y="14"/>
                      <a:pt x="29" y="10"/>
                      <a:pt x="43" y="30"/>
                    </a:cubicBezTo>
                    <a:close/>
                    <a:moveTo>
                      <a:pt x="30" y="34"/>
                    </a:moveTo>
                    <a:cubicBezTo>
                      <a:pt x="16" y="14"/>
                      <a:pt x="33" y="18"/>
                      <a:pt x="29" y="4"/>
                    </a:cubicBezTo>
                    <a:cubicBezTo>
                      <a:pt x="38" y="17"/>
                      <a:pt x="24" y="17"/>
                      <a:pt x="30" y="34"/>
                    </a:cubicBezTo>
                    <a:close/>
                    <a:moveTo>
                      <a:pt x="15" y="53"/>
                    </a:moveTo>
                    <a:cubicBezTo>
                      <a:pt x="17" y="62"/>
                      <a:pt x="21" y="72"/>
                      <a:pt x="26" y="80"/>
                    </a:cubicBezTo>
                    <a:cubicBezTo>
                      <a:pt x="33" y="75"/>
                      <a:pt x="33" y="75"/>
                      <a:pt x="33" y="75"/>
                    </a:cubicBezTo>
                    <a:cubicBezTo>
                      <a:pt x="29" y="68"/>
                      <a:pt x="25" y="59"/>
                      <a:pt x="24" y="52"/>
                    </a:cubicBezTo>
                    <a:cubicBezTo>
                      <a:pt x="15" y="53"/>
                      <a:pt x="15" y="53"/>
                      <a:pt x="15" y="53"/>
                    </a:cubicBezTo>
                    <a:close/>
                    <a:moveTo>
                      <a:pt x="77" y="50"/>
                    </a:moveTo>
                    <a:cubicBezTo>
                      <a:pt x="76" y="56"/>
                      <a:pt x="74" y="62"/>
                      <a:pt x="72" y="68"/>
                    </a:cubicBezTo>
                    <a:cubicBezTo>
                      <a:pt x="74" y="69"/>
                      <a:pt x="75" y="70"/>
                      <a:pt x="77" y="70"/>
                    </a:cubicBezTo>
                    <a:cubicBezTo>
                      <a:pt x="80" y="70"/>
                      <a:pt x="83" y="69"/>
                      <a:pt x="84" y="67"/>
                    </a:cubicBezTo>
                    <a:cubicBezTo>
                      <a:pt x="86" y="65"/>
                      <a:pt x="87" y="63"/>
                      <a:pt x="87" y="60"/>
                    </a:cubicBezTo>
                    <a:cubicBezTo>
                      <a:pt x="87" y="57"/>
                      <a:pt x="86" y="55"/>
                      <a:pt x="84" y="53"/>
                    </a:cubicBezTo>
                    <a:cubicBezTo>
                      <a:pt x="83" y="51"/>
                      <a:pt x="80" y="50"/>
                      <a:pt x="77" y="50"/>
                    </a:cubicBezTo>
                    <a:cubicBezTo>
                      <a:pt x="77" y="50"/>
                      <a:pt x="77" y="50"/>
                      <a:pt x="77" y="50"/>
                    </a:cubicBezTo>
                    <a:close/>
                  </a:path>
                </a:pathLst>
              </a:custGeom>
              <a:solidFill>
                <a:schemeClr val="bg1"/>
              </a:solidFill>
              <a:ln>
                <a:noFill/>
              </a:ln>
            </p:spPr>
            <p:txBody>
              <a:bodyPr/>
              <a:lstStyle/>
              <a:p>
                <a:pPr>
                  <a:defRPr/>
                </a:pPr>
                <a:endParaRPr lang="zh-CN" altLang="en-US">
                  <a:latin typeface="+mn-ea"/>
                </a:endParaRPr>
              </a:p>
            </p:txBody>
          </p:sp>
        </p:grpSp>
        <p:grpSp>
          <p:nvGrpSpPr>
            <p:cNvPr id="14365" name="组合 189">
              <a:extLst>
                <a:ext uri="{FF2B5EF4-FFF2-40B4-BE49-F238E27FC236}">
                  <a16:creationId xmlns:a16="http://schemas.microsoft.com/office/drawing/2014/main" id="{B2CABCC1-513D-49FD-84E6-DE4DE18D8C8A}"/>
                </a:ext>
              </a:extLst>
            </p:cNvPr>
            <p:cNvGrpSpPr>
              <a:grpSpLocks/>
            </p:cNvGrpSpPr>
            <p:nvPr/>
          </p:nvGrpSpPr>
          <p:grpSpPr bwMode="auto">
            <a:xfrm>
              <a:off x="2777050" y="3098778"/>
              <a:ext cx="720000" cy="720000"/>
              <a:chOff x="2777050" y="3098778"/>
              <a:chExt cx="720000" cy="720000"/>
            </a:xfrm>
          </p:grpSpPr>
          <p:sp>
            <p:nvSpPr>
              <p:cNvPr id="191" name="椭圆 190">
                <a:extLst>
                  <a:ext uri="{FF2B5EF4-FFF2-40B4-BE49-F238E27FC236}">
                    <a16:creationId xmlns:a16="http://schemas.microsoft.com/office/drawing/2014/main" id="{C54F17D2-EC99-4350-B2AD-80297B601F67}"/>
                  </a:ext>
                </a:extLst>
              </p:cNvPr>
              <p:cNvSpPr/>
              <p:nvPr/>
            </p:nvSpPr>
            <p:spPr>
              <a:xfrm>
                <a:off x="2776569" y="3099248"/>
                <a:ext cx="720849" cy="718861"/>
              </a:xfrm>
              <a:prstGeom prst="ellipse">
                <a:avLst/>
              </a:prstGeom>
              <a:solidFill>
                <a:srgbClr val="31974B"/>
              </a:solidFill>
              <a:effectLst/>
            </p:spPr>
            <p:txBody>
              <a:bodyPr>
                <a:spAutoFit/>
              </a:bodyPr>
              <a:lstStyle/>
              <a:p>
                <a:pPr algn="ctr">
                  <a:defRPr/>
                </a:pPr>
                <a:endParaRPr lang="zh-CN" altLang="en-US" sz="2000" b="1">
                  <a:solidFill>
                    <a:schemeClr val="bg1"/>
                  </a:solidFill>
                  <a:latin typeface="+mn-ea"/>
                </a:endParaRPr>
              </a:p>
            </p:txBody>
          </p:sp>
          <p:sp>
            <p:nvSpPr>
              <p:cNvPr id="192" name="Freeform 73">
                <a:extLst>
                  <a:ext uri="{FF2B5EF4-FFF2-40B4-BE49-F238E27FC236}">
                    <a16:creationId xmlns:a16="http://schemas.microsoft.com/office/drawing/2014/main" id="{1F348DE9-368A-4035-AB57-517C5FB922A7}"/>
                  </a:ext>
                </a:extLst>
              </p:cNvPr>
              <p:cNvSpPr>
                <a:spLocks noEditPoints="1"/>
              </p:cNvSpPr>
              <p:nvPr/>
            </p:nvSpPr>
            <p:spPr bwMode="auto">
              <a:xfrm>
                <a:off x="2970798" y="3291479"/>
                <a:ext cx="332391" cy="350419"/>
              </a:xfrm>
              <a:custGeom>
                <a:avLst/>
                <a:gdLst>
                  <a:gd name="T0" fmla="*/ 75 w 89"/>
                  <a:gd name="T1" fmla="*/ 22 h 95"/>
                  <a:gd name="T2" fmla="*/ 89 w 89"/>
                  <a:gd name="T3" fmla="*/ 53 h 95"/>
                  <a:gd name="T4" fmla="*/ 78 w 89"/>
                  <a:gd name="T5" fmla="*/ 80 h 95"/>
                  <a:gd name="T6" fmla="*/ 47 w 89"/>
                  <a:gd name="T7" fmla="*/ 53 h 95"/>
                  <a:gd name="T8" fmla="*/ 75 w 89"/>
                  <a:gd name="T9" fmla="*/ 22 h 95"/>
                  <a:gd name="T10" fmla="*/ 76 w 89"/>
                  <a:gd name="T11" fmla="*/ 83 h 95"/>
                  <a:gd name="T12" fmla="*/ 69 w 89"/>
                  <a:gd name="T13" fmla="*/ 88 h 95"/>
                  <a:gd name="T14" fmla="*/ 74 w 89"/>
                  <a:gd name="T15" fmla="*/ 81 h 95"/>
                  <a:gd name="T16" fmla="*/ 76 w 89"/>
                  <a:gd name="T17" fmla="*/ 83 h 95"/>
                  <a:gd name="T18" fmla="*/ 64 w 89"/>
                  <a:gd name="T19" fmla="*/ 92 h 95"/>
                  <a:gd name="T20" fmla="*/ 72 w 89"/>
                  <a:gd name="T21" fmla="*/ 79 h 95"/>
                  <a:gd name="T22" fmla="*/ 70 w 89"/>
                  <a:gd name="T23" fmla="*/ 77 h 95"/>
                  <a:gd name="T24" fmla="*/ 60 w 89"/>
                  <a:gd name="T25" fmla="*/ 94 h 95"/>
                  <a:gd name="T26" fmla="*/ 64 w 89"/>
                  <a:gd name="T27" fmla="*/ 92 h 95"/>
                  <a:gd name="T28" fmla="*/ 58 w 89"/>
                  <a:gd name="T29" fmla="*/ 91 h 95"/>
                  <a:gd name="T30" fmla="*/ 67 w 89"/>
                  <a:gd name="T31" fmla="*/ 75 h 95"/>
                  <a:gd name="T32" fmla="*/ 65 w 89"/>
                  <a:gd name="T33" fmla="*/ 74 h 95"/>
                  <a:gd name="T34" fmla="*/ 57 w 89"/>
                  <a:gd name="T35" fmla="*/ 88 h 95"/>
                  <a:gd name="T36" fmla="*/ 58 w 89"/>
                  <a:gd name="T37" fmla="*/ 91 h 95"/>
                  <a:gd name="T38" fmla="*/ 56 w 89"/>
                  <a:gd name="T39" fmla="*/ 84 h 95"/>
                  <a:gd name="T40" fmla="*/ 63 w 89"/>
                  <a:gd name="T41" fmla="*/ 72 h 95"/>
                  <a:gd name="T42" fmla="*/ 61 w 89"/>
                  <a:gd name="T43" fmla="*/ 70 h 95"/>
                  <a:gd name="T44" fmla="*/ 55 w 89"/>
                  <a:gd name="T45" fmla="*/ 81 h 95"/>
                  <a:gd name="T46" fmla="*/ 56 w 89"/>
                  <a:gd name="T47" fmla="*/ 84 h 95"/>
                  <a:gd name="T48" fmla="*/ 53 w 89"/>
                  <a:gd name="T49" fmla="*/ 78 h 95"/>
                  <a:gd name="T50" fmla="*/ 59 w 89"/>
                  <a:gd name="T51" fmla="*/ 68 h 95"/>
                  <a:gd name="T52" fmla="*/ 57 w 89"/>
                  <a:gd name="T53" fmla="*/ 66 h 95"/>
                  <a:gd name="T54" fmla="*/ 52 w 89"/>
                  <a:gd name="T55" fmla="*/ 75 h 95"/>
                  <a:gd name="T56" fmla="*/ 53 w 89"/>
                  <a:gd name="T57" fmla="*/ 78 h 95"/>
                  <a:gd name="T58" fmla="*/ 51 w 89"/>
                  <a:gd name="T59" fmla="*/ 71 h 95"/>
                  <a:gd name="T60" fmla="*/ 55 w 89"/>
                  <a:gd name="T61" fmla="*/ 64 h 95"/>
                  <a:gd name="T62" fmla="*/ 53 w 89"/>
                  <a:gd name="T63" fmla="*/ 62 h 95"/>
                  <a:gd name="T64" fmla="*/ 50 w 89"/>
                  <a:gd name="T65" fmla="*/ 68 h 95"/>
                  <a:gd name="T66" fmla="*/ 51 w 89"/>
                  <a:gd name="T67" fmla="*/ 71 h 95"/>
                  <a:gd name="T68" fmla="*/ 48 w 89"/>
                  <a:gd name="T69" fmla="*/ 65 h 95"/>
                  <a:gd name="T70" fmla="*/ 51 w 89"/>
                  <a:gd name="T71" fmla="*/ 61 h 95"/>
                  <a:gd name="T72" fmla="*/ 49 w 89"/>
                  <a:gd name="T73" fmla="*/ 59 h 95"/>
                  <a:gd name="T74" fmla="*/ 47 w 89"/>
                  <a:gd name="T75" fmla="*/ 61 h 95"/>
                  <a:gd name="T76" fmla="*/ 48 w 89"/>
                  <a:gd name="T77" fmla="*/ 65 h 95"/>
                  <a:gd name="T78" fmla="*/ 46 w 89"/>
                  <a:gd name="T79" fmla="*/ 58 h 95"/>
                  <a:gd name="T80" fmla="*/ 45 w 89"/>
                  <a:gd name="T81" fmla="*/ 55 h 95"/>
                  <a:gd name="T82" fmla="*/ 47 w 89"/>
                  <a:gd name="T83" fmla="*/ 57 h 95"/>
                  <a:gd name="T84" fmla="*/ 46 w 89"/>
                  <a:gd name="T85" fmla="*/ 58 h 95"/>
                  <a:gd name="T86" fmla="*/ 59 w 89"/>
                  <a:gd name="T87" fmla="*/ 17 h 95"/>
                  <a:gd name="T88" fmla="*/ 41 w 89"/>
                  <a:gd name="T89" fmla="*/ 54 h 95"/>
                  <a:gd name="T90" fmla="*/ 36 w 89"/>
                  <a:gd name="T91" fmla="*/ 13 h 95"/>
                  <a:gd name="T92" fmla="*/ 0 w 89"/>
                  <a:gd name="T93" fmla="*/ 54 h 95"/>
                  <a:gd name="T94" fmla="*/ 41 w 89"/>
                  <a:gd name="T95" fmla="*/ 95 h 95"/>
                  <a:gd name="T96" fmla="*/ 55 w 89"/>
                  <a:gd name="T97" fmla="*/ 93 h 95"/>
                  <a:gd name="T98" fmla="*/ 41 w 89"/>
                  <a:gd name="T99" fmla="*/ 54 h 95"/>
                  <a:gd name="T100" fmla="*/ 68 w 89"/>
                  <a:gd name="T101" fmla="*/ 23 h 95"/>
                  <a:gd name="T102" fmla="*/ 59 w 89"/>
                  <a:gd name="T103" fmla="*/ 17 h 95"/>
                  <a:gd name="T104" fmla="*/ 43 w 89"/>
                  <a:gd name="T105" fmla="*/ 0 h 95"/>
                  <a:gd name="T106" fmla="*/ 38 w 89"/>
                  <a:gd name="T107" fmla="*/ 0 h 95"/>
                  <a:gd name="T108" fmla="*/ 43 w 89"/>
                  <a:gd name="T109" fmla="*/ 41 h 95"/>
                  <a:gd name="T110" fmla="*/ 61 w 89"/>
                  <a:gd name="T111" fmla="*/ 4 h 95"/>
                  <a:gd name="T112" fmla="*/ 43 w 89"/>
                  <a:gd name="T113"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9" h="95">
                    <a:moveTo>
                      <a:pt x="75" y="22"/>
                    </a:moveTo>
                    <a:cubicBezTo>
                      <a:pt x="83" y="29"/>
                      <a:pt x="89" y="40"/>
                      <a:pt x="89" y="53"/>
                    </a:cubicBezTo>
                    <a:cubicBezTo>
                      <a:pt x="89" y="63"/>
                      <a:pt x="85" y="73"/>
                      <a:pt x="78" y="80"/>
                    </a:cubicBezTo>
                    <a:cubicBezTo>
                      <a:pt x="47" y="53"/>
                      <a:pt x="47" y="53"/>
                      <a:pt x="47" y="53"/>
                    </a:cubicBezTo>
                    <a:cubicBezTo>
                      <a:pt x="75" y="22"/>
                      <a:pt x="75" y="22"/>
                      <a:pt x="75" y="22"/>
                    </a:cubicBezTo>
                    <a:close/>
                    <a:moveTo>
                      <a:pt x="76" y="83"/>
                    </a:moveTo>
                    <a:cubicBezTo>
                      <a:pt x="74" y="85"/>
                      <a:pt x="72" y="87"/>
                      <a:pt x="69" y="88"/>
                    </a:cubicBezTo>
                    <a:cubicBezTo>
                      <a:pt x="74" y="81"/>
                      <a:pt x="74" y="81"/>
                      <a:pt x="74" y="81"/>
                    </a:cubicBezTo>
                    <a:cubicBezTo>
                      <a:pt x="76" y="83"/>
                      <a:pt x="76" y="83"/>
                      <a:pt x="76" y="83"/>
                    </a:cubicBezTo>
                    <a:close/>
                    <a:moveTo>
                      <a:pt x="64" y="92"/>
                    </a:moveTo>
                    <a:cubicBezTo>
                      <a:pt x="72" y="79"/>
                      <a:pt x="72" y="79"/>
                      <a:pt x="72" y="79"/>
                    </a:cubicBezTo>
                    <a:cubicBezTo>
                      <a:pt x="70" y="77"/>
                      <a:pt x="70" y="77"/>
                      <a:pt x="70" y="77"/>
                    </a:cubicBezTo>
                    <a:cubicBezTo>
                      <a:pt x="60" y="94"/>
                      <a:pt x="60" y="94"/>
                      <a:pt x="60" y="94"/>
                    </a:cubicBezTo>
                    <a:cubicBezTo>
                      <a:pt x="61" y="93"/>
                      <a:pt x="63" y="92"/>
                      <a:pt x="64" y="92"/>
                    </a:cubicBezTo>
                    <a:close/>
                    <a:moveTo>
                      <a:pt x="58" y="91"/>
                    </a:moveTo>
                    <a:cubicBezTo>
                      <a:pt x="67" y="75"/>
                      <a:pt x="67" y="75"/>
                      <a:pt x="67" y="75"/>
                    </a:cubicBezTo>
                    <a:cubicBezTo>
                      <a:pt x="65" y="74"/>
                      <a:pt x="65" y="74"/>
                      <a:pt x="65" y="74"/>
                    </a:cubicBezTo>
                    <a:cubicBezTo>
                      <a:pt x="57" y="88"/>
                      <a:pt x="57" y="88"/>
                      <a:pt x="57" y="88"/>
                    </a:cubicBezTo>
                    <a:cubicBezTo>
                      <a:pt x="58" y="91"/>
                      <a:pt x="58" y="91"/>
                      <a:pt x="58" y="91"/>
                    </a:cubicBezTo>
                    <a:close/>
                    <a:moveTo>
                      <a:pt x="56" y="84"/>
                    </a:moveTo>
                    <a:cubicBezTo>
                      <a:pt x="63" y="72"/>
                      <a:pt x="63" y="72"/>
                      <a:pt x="63" y="72"/>
                    </a:cubicBezTo>
                    <a:cubicBezTo>
                      <a:pt x="61" y="70"/>
                      <a:pt x="61" y="70"/>
                      <a:pt x="61" y="70"/>
                    </a:cubicBezTo>
                    <a:cubicBezTo>
                      <a:pt x="55" y="81"/>
                      <a:pt x="55" y="81"/>
                      <a:pt x="55" y="81"/>
                    </a:cubicBezTo>
                    <a:cubicBezTo>
                      <a:pt x="56" y="84"/>
                      <a:pt x="56" y="84"/>
                      <a:pt x="56" y="84"/>
                    </a:cubicBezTo>
                    <a:close/>
                    <a:moveTo>
                      <a:pt x="53" y="78"/>
                    </a:moveTo>
                    <a:cubicBezTo>
                      <a:pt x="59" y="68"/>
                      <a:pt x="59" y="68"/>
                      <a:pt x="59" y="68"/>
                    </a:cubicBezTo>
                    <a:cubicBezTo>
                      <a:pt x="57" y="66"/>
                      <a:pt x="57" y="66"/>
                      <a:pt x="57" y="66"/>
                    </a:cubicBezTo>
                    <a:cubicBezTo>
                      <a:pt x="52" y="75"/>
                      <a:pt x="52" y="75"/>
                      <a:pt x="52" y="75"/>
                    </a:cubicBezTo>
                    <a:cubicBezTo>
                      <a:pt x="53" y="78"/>
                      <a:pt x="53" y="78"/>
                      <a:pt x="53" y="78"/>
                    </a:cubicBezTo>
                    <a:close/>
                    <a:moveTo>
                      <a:pt x="51" y="71"/>
                    </a:moveTo>
                    <a:cubicBezTo>
                      <a:pt x="55" y="64"/>
                      <a:pt x="55" y="64"/>
                      <a:pt x="55" y="64"/>
                    </a:cubicBezTo>
                    <a:cubicBezTo>
                      <a:pt x="53" y="62"/>
                      <a:pt x="53" y="62"/>
                      <a:pt x="53" y="62"/>
                    </a:cubicBezTo>
                    <a:cubicBezTo>
                      <a:pt x="50" y="68"/>
                      <a:pt x="50" y="68"/>
                      <a:pt x="50" y="68"/>
                    </a:cubicBezTo>
                    <a:cubicBezTo>
                      <a:pt x="51" y="71"/>
                      <a:pt x="51" y="71"/>
                      <a:pt x="51" y="71"/>
                    </a:cubicBezTo>
                    <a:close/>
                    <a:moveTo>
                      <a:pt x="48" y="65"/>
                    </a:moveTo>
                    <a:cubicBezTo>
                      <a:pt x="51" y="61"/>
                      <a:pt x="51" y="61"/>
                      <a:pt x="51" y="61"/>
                    </a:cubicBezTo>
                    <a:cubicBezTo>
                      <a:pt x="49" y="59"/>
                      <a:pt x="49" y="59"/>
                      <a:pt x="49" y="59"/>
                    </a:cubicBezTo>
                    <a:cubicBezTo>
                      <a:pt x="47" y="61"/>
                      <a:pt x="47" y="61"/>
                      <a:pt x="47" y="61"/>
                    </a:cubicBezTo>
                    <a:cubicBezTo>
                      <a:pt x="48" y="65"/>
                      <a:pt x="48" y="65"/>
                      <a:pt x="48" y="65"/>
                    </a:cubicBezTo>
                    <a:close/>
                    <a:moveTo>
                      <a:pt x="46" y="58"/>
                    </a:moveTo>
                    <a:cubicBezTo>
                      <a:pt x="45" y="55"/>
                      <a:pt x="45" y="55"/>
                      <a:pt x="45" y="55"/>
                    </a:cubicBezTo>
                    <a:cubicBezTo>
                      <a:pt x="47" y="57"/>
                      <a:pt x="47" y="57"/>
                      <a:pt x="47" y="57"/>
                    </a:cubicBezTo>
                    <a:cubicBezTo>
                      <a:pt x="46" y="58"/>
                      <a:pt x="46" y="58"/>
                      <a:pt x="46" y="58"/>
                    </a:cubicBezTo>
                    <a:close/>
                    <a:moveTo>
                      <a:pt x="59" y="17"/>
                    </a:moveTo>
                    <a:cubicBezTo>
                      <a:pt x="41" y="54"/>
                      <a:pt x="41" y="54"/>
                      <a:pt x="41" y="54"/>
                    </a:cubicBezTo>
                    <a:cubicBezTo>
                      <a:pt x="41" y="54"/>
                      <a:pt x="38" y="28"/>
                      <a:pt x="36" y="13"/>
                    </a:cubicBezTo>
                    <a:cubicBezTo>
                      <a:pt x="16" y="15"/>
                      <a:pt x="0" y="33"/>
                      <a:pt x="0" y="54"/>
                    </a:cubicBezTo>
                    <a:cubicBezTo>
                      <a:pt x="0" y="77"/>
                      <a:pt x="18" y="95"/>
                      <a:pt x="41" y="95"/>
                    </a:cubicBezTo>
                    <a:cubicBezTo>
                      <a:pt x="46" y="95"/>
                      <a:pt x="51" y="94"/>
                      <a:pt x="55" y="93"/>
                    </a:cubicBezTo>
                    <a:cubicBezTo>
                      <a:pt x="41" y="54"/>
                      <a:pt x="41" y="54"/>
                      <a:pt x="41" y="54"/>
                    </a:cubicBezTo>
                    <a:cubicBezTo>
                      <a:pt x="68" y="23"/>
                      <a:pt x="68" y="23"/>
                      <a:pt x="68" y="23"/>
                    </a:cubicBezTo>
                    <a:cubicBezTo>
                      <a:pt x="66" y="20"/>
                      <a:pt x="63" y="18"/>
                      <a:pt x="59" y="17"/>
                    </a:cubicBezTo>
                    <a:close/>
                    <a:moveTo>
                      <a:pt x="43" y="0"/>
                    </a:moveTo>
                    <a:cubicBezTo>
                      <a:pt x="41" y="0"/>
                      <a:pt x="40" y="0"/>
                      <a:pt x="38" y="0"/>
                    </a:cubicBezTo>
                    <a:cubicBezTo>
                      <a:pt x="40" y="15"/>
                      <a:pt x="43" y="41"/>
                      <a:pt x="43" y="41"/>
                    </a:cubicBezTo>
                    <a:cubicBezTo>
                      <a:pt x="61" y="4"/>
                      <a:pt x="61" y="4"/>
                      <a:pt x="61" y="4"/>
                    </a:cubicBezTo>
                    <a:cubicBezTo>
                      <a:pt x="56" y="1"/>
                      <a:pt x="49" y="0"/>
                      <a:pt x="43" y="0"/>
                    </a:cubicBezTo>
                    <a:close/>
                  </a:path>
                </a:pathLst>
              </a:custGeom>
              <a:solidFill>
                <a:schemeClr val="bg1"/>
              </a:solidFill>
              <a:ln>
                <a:noFill/>
              </a:ln>
            </p:spPr>
            <p:txBody>
              <a:bodyPr/>
              <a:lstStyle/>
              <a:p>
                <a:pPr>
                  <a:defRPr/>
                </a:pPr>
                <a:endParaRPr lang="zh-CN" altLang="en-US">
                  <a:latin typeface="+mn-ea"/>
                </a:endParaRPr>
              </a:p>
            </p:txBody>
          </p:sp>
        </p:grpSp>
      </p:grpSp>
      <p:pic>
        <p:nvPicPr>
          <p:cNvPr id="14342" name="Picture 2">
            <a:extLst>
              <a:ext uri="{FF2B5EF4-FFF2-40B4-BE49-F238E27FC236}">
                <a16:creationId xmlns:a16="http://schemas.microsoft.com/office/drawing/2014/main" id="{223A2B95-E6CD-45C9-90F1-6B540396CB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25" y="123825"/>
            <a:ext cx="1557338" cy="1114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343" name="矩形 201">
            <a:extLst>
              <a:ext uri="{FF2B5EF4-FFF2-40B4-BE49-F238E27FC236}">
                <a16:creationId xmlns:a16="http://schemas.microsoft.com/office/drawing/2014/main" id="{11A1CAF7-FF2B-4CC6-967F-004176CBF9D6}"/>
              </a:ext>
            </a:extLst>
          </p:cNvPr>
          <p:cNvSpPr>
            <a:spLocks noChangeArrowheads="1"/>
          </p:cNvSpPr>
          <p:nvPr/>
        </p:nvSpPr>
        <p:spPr bwMode="auto">
          <a:xfrm rot="-666734">
            <a:off x="200025" y="319088"/>
            <a:ext cx="12160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微软雅黑" panose="020B0503020204020204" pitchFamily="34" charset="-122"/>
                <a:ea typeface="微软雅黑" panose="020B0503020204020204" pitchFamily="34" charset="-122"/>
              </a:defRPr>
            </a:lvl1pPr>
            <a:lvl2pPr marL="742950" indent="-285750">
              <a:defRPr>
                <a:solidFill>
                  <a:schemeClr val="tx1"/>
                </a:solidFill>
                <a:latin typeface="微软雅黑" panose="020B0503020204020204" pitchFamily="34" charset="-122"/>
                <a:ea typeface="微软雅黑" panose="020B0503020204020204" pitchFamily="34" charset="-122"/>
              </a:defRPr>
            </a:lvl2pPr>
            <a:lvl3pPr marL="1143000" indent="-228600">
              <a:defRPr>
                <a:solidFill>
                  <a:schemeClr val="tx1"/>
                </a:solidFill>
                <a:latin typeface="微软雅黑" panose="020B0503020204020204" pitchFamily="34" charset="-122"/>
                <a:ea typeface="微软雅黑" panose="020B0503020204020204" pitchFamily="34" charset="-122"/>
              </a:defRPr>
            </a:lvl3pPr>
            <a:lvl4pPr marL="1600200" indent="-228600">
              <a:defRPr>
                <a:solidFill>
                  <a:schemeClr val="tx1"/>
                </a:solidFill>
                <a:latin typeface="微软雅黑" panose="020B0503020204020204" pitchFamily="34" charset="-122"/>
                <a:ea typeface="微软雅黑" panose="020B0503020204020204" pitchFamily="34" charset="-122"/>
              </a:defRPr>
            </a:lvl4pPr>
            <a:lvl5pPr marL="2057400" indent="-228600">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9pPr>
          </a:lstStyle>
          <a:p>
            <a:r>
              <a:rPr lang="en-US" altLang="zh-CN" sz="1600" b="1">
                <a:solidFill>
                  <a:schemeClr val="bg1"/>
                </a:solidFill>
                <a:sym typeface="微软雅黑" panose="020B0503020204020204" pitchFamily="34" charset="-122"/>
              </a:rPr>
              <a:t>Type here </a:t>
            </a:r>
          </a:p>
        </p:txBody>
      </p:sp>
      <p:pic>
        <p:nvPicPr>
          <p:cNvPr id="14344" name="图片 202">
            <a:extLst>
              <a:ext uri="{FF2B5EF4-FFF2-40B4-BE49-F238E27FC236}">
                <a16:creationId xmlns:a16="http://schemas.microsoft.com/office/drawing/2014/main" id="{47401CEC-A5B9-4648-A32A-F20611B1FF8C}"/>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flipH="1">
            <a:off x="7272338" y="3965575"/>
            <a:ext cx="2470150" cy="124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withEffect">
                                  <p:stCondLst>
                                    <p:cond delay="0"/>
                                  </p:stCondLst>
                                  <p:childTnLst>
                                    <p:set>
                                      <p:cBhvr>
                                        <p:cTn id="6" dur="1" fill="hold">
                                          <p:stCondLst>
                                            <p:cond delay="0"/>
                                          </p:stCondLst>
                                        </p:cTn>
                                        <p:tgtEl>
                                          <p:spTgt spid="166"/>
                                        </p:tgtEl>
                                        <p:attrNameLst>
                                          <p:attrName>style.visibility</p:attrName>
                                        </p:attrNameLst>
                                      </p:cBhvr>
                                      <p:to>
                                        <p:strVal val="visible"/>
                                      </p:to>
                                    </p:set>
                                    <p:anim calcmode="lin" valueType="num">
                                      <p:cBhvr additive="base">
                                        <p:cTn id="7" dur="500" fill="hold"/>
                                        <p:tgtEl>
                                          <p:spTgt spid="166"/>
                                        </p:tgtEl>
                                        <p:attrNameLst>
                                          <p:attrName>ppt_x</p:attrName>
                                        </p:attrNameLst>
                                      </p:cBhvr>
                                      <p:tavLst>
                                        <p:tav tm="0">
                                          <p:val>
                                            <p:strVal val="0-#ppt_w/2"/>
                                          </p:val>
                                        </p:tav>
                                        <p:tav tm="100000">
                                          <p:val>
                                            <p:strVal val="#ppt_x"/>
                                          </p:val>
                                        </p:tav>
                                      </p:tavLst>
                                    </p:anim>
                                    <p:anim calcmode="lin" valueType="num">
                                      <p:cBhvr additive="base">
                                        <p:cTn id="8" dur="500" fill="hold"/>
                                        <p:tgtEl>
                                          <p:spTgt spid="166"/>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31" presetClass="entr" presetSubtype="0" fill="hold" nodeType="afterEffect">
                                  <p:stCondLst>
                                    <p:cond delay="0"/>
                                  </p:stCondLst>
                                  <p:childTnLst>
                                    <p:set>
                                      <p:cBhvr>
                                        <p:cTn id="11" dur="1" fill="hold">
                                          <p:stCondLst>
                                            <p:cond delay="0"/>
                                          </p:stCondLst>
                                        </p:cTn>
                                        <p:tgtEl>
                                          <p:spTgt spid="169"/>
                                        </p:tgtEl>
                                        <p:attrNameLst>
                                          <p:attrName>style.visibility</p:attrName>
                                        </p:attrNameLst>
                                      </p:cBhvr>
                                      <p:to>
                                        <p:strVal val="visible"/>
                                      </p:to>
                                    </p:set>
                                    <p:anim calcmode="lin" valueType="num">
                                      <p:cBhvr>
                                        <p:cTn id="12" dur="1000" fill="hold"/>
                                        <p:tgtEl>
                                          <p:spTgt spid="169"/>
                                        </p:tgtEl>
                                        <p:attrNameLst>
                                          <p:attrName>ppt_w</p:attrName>
                                        </p:attrNameLst>
                                      </p:cBhvr>
                                      <p:tavLst>
                                        <p:tav tm="0">
                                          <p:val>
                                            <p:fltVal val="0"/>
                                          </p:val>
                                        </p:tav>
                                        <p:tav tm="100000">
                                          <p:val>
                                            <p:strVal val="#ppt_w"/>
                                          </p:val>
                                        </p:tav>
                                      </p:tavLst>
                                    </p:anim>
                                    <p:anim calcmode="lin" valueType="num">
                                      <p:cBhvr>
                                        <p:cTn id="13" dur="1000" fill="hold"/>
                                        <p:tgtEl>
                                          <p:spTgt spid="169"/>
                                        </p:tgtEl>
                                        <p:attrNameLst>
                                          <p:attrName>ppt_h</p:attrName>
                                        </p:attrNameLst>
                                      </p:cBhvr>
                                      <p:tavLst>
                                        <p:tav tm="0">
                                          <p:val>
                                            <p:fltVal val="0"/>
                                          </p:val>
                                        </p:tav>
                                        <p:tav tm="100000">
                                          <p:val>
                                            <p:strVal val="#ppt_h"/>
                                          </p:val>
                                        </p:tav>
                                      </p:tavLst>
                                    </p:anim>
                                    <p:anim calcmode="lin" valueType="num">
                                      <p:cBhvr>
                                        <p:cTn id="14" dur="1000" fill="hold"/>
                                        <p:tgtEl>
                                          <p:spTgt spid="169"/>
                                        </p:tgtEl>
                                        <p:attrNameLst>
                                          <p:attrName>style.rotation</p:attrName>
                                        </p:attrNameLst>
                                      </p:cBhvr>
                                      <p:tavLst>
                                        <p:tav tm="0">
                                          <p:val>
                                            <p:fltVal val="90"/>
                                          </p:val>
                                        </p:tav>
                                        <p:tav tm="100000">
                                          <p:val>
                                            <p:fltVal val="0"/>
                                          </p:val>
                                        </p:tav>
                                      </p:tavLst>
                                    </p:anim>
                                    <p:animEffect transition="in" filter="fade">
                                      <p:cBhvr>
                                        <p:cTn id="15" dur="1000"/>
                                        <p:tgtEl>
                                          <p:spTgt spid="169"/>
                                        </p:tgtEl>
                                      </p:cBhvr>
                                    </p:animEffect>
                                  </p:childTnLst>
                                </p:cTn>
                              </p:par>
                            </p:childTnLst>
                          </p:cTn>
                        </p:par>
                        <p:par>
                          <p:cTn id="16" fill="hold" nodeType="afterGroup">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68"/>
                                        </p:tgtEl>
                                        <p:attrNameLst>
                                          <p:attrName>style.visibility</p:attrName>
                                        </p:attrNameLst>
                                      </p:cBhvr>
                                      <p:to>
                                        <p:strVal val="visible"/>
                                      </p:to>
                                    </p:set>
                                    <p:animEffect transition="in" filter="wipe(left)">
                                      <p:cBhvr>
                                        <p:cTn id="19" dur="500"/>
                                        <p:tgtEl>
                                          <p:spTgt spid="168"/>
                                        </p:tgtEl>
                                      </p:cBhvr>
                                    </p:animEffect>
                                  </p:childTnLst>
                                </p:cTn>
                              </p:par>
                            </p:childTnLst>
                          </p:cTn>
                        </p:par>
                        <p:par>
                          <p:cTn id="20" fill="hold" nodeType="afterGroup">
                            <p:stCondLst>
                              <p:cond delay="2000"/>
                            </p:stCondLst>
                            <p:childTnLst>
                              <p:par>
                                <p:cTn id="21" presetID="12" presetClass="entr" presetSubtype="1" fill="hold" grpId="0" nodeType="afterEffect">
                                  <p:stCondLst>
                                    <p:cond delay="0"/>
                                  </p:stCondLst>
                                  <p:childTnLst>
                                    <p:set>
                                      <p:cBhvr>
                                        <p:cTn id="22" dur="1" fill="hold">
                                          <p:stCondLst>
                                            <p:cond delay="0"/>
                                          </p:stCondLst>
                                        </p:cTn>
                                        <p:tgtEl>
                                          <p:spTgt spid="167"/>
                                        </p:tgtEl>
                                        <p:attrNameLst>
                                          <p:attrName>style.visibility</p:attrName>
                                        </p:attrNameLst>
                                      </p:cBhvr>
                                      <p:to>
                                        <p:strVal val="visible"/>
                                      </p:to>
                                    </p:set>
                                    <p:anim calcmode="lin" valueType="num">
                                      <p:cBhvr additive="base">
                                        <p:cTn id="23" dur="500"/>
                                        <p:tgtEl>
                                          <p:spTgt spid="167"/>
                                        </p:tgtEl>
                                        <p:attrNameLst>
                                          <p:attrName>ppt_y</p:attrName>
                                        </p:attrNameLst>
                                      </p:cBhvr>
                                      <p:tavLst>
                                        <p:tav tm="0">
                                          <p:val>
                                            <p:strVal val="#ppt_y-#ppt_h*1.125000"/>
                                          </p:val>
                                        </p:tav>
                                        <p:tav tm="100000">
                                          <p:val>
                                            <p:strVal val="#ppt_y"/>
                                          </p:val>
                                        </p:tav>
                                      </p:tavLst>
                                    </p:anim>
                                    <p:animEffect transition="in" filter="wipe(down)">
                                      <p:cBhvr>
                                        <p:cTn id="24" dur="500"/>
                                        <p:tgtEl>
                                          <p:spTgt spid="1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7" grpId="0"/>
      <p:bldP spid="16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6" name="组合 115">
            <a:extLst>
              <a:ext uri="{FF2B5EF4-FFF2-40B4-BE49-F238E27FC236}">
                <a16:creationId xmlns:a16="http://schemas.microsoft.com/office/drawing/2014/main" id="{959BCC00-4188-44C6-B310-B9B27868AEBE}"/>
              </a:ext>
            </a:extLst>
          </p:cNvPr>
          <p:cNvGrpSpPr>
            <a:grpSpLocks/>
          </p:cNvGrpSpPr>
          <p:nvPr/>
        </p:nvGrpSpPr>
        <p:grpSpPr bwMode="auto">
          <a:xfrm>
            <a:off x="1312863" y="3379788"/>
            <a:ext cx="6351587" cy="992187"/>
            <a:chOff x="1241737" y="3900945"/>
            <a:chExt cx="6351178" cy="991442"/>
          </a:xfrm>
        </p:grpSpPr>
        <p:grpSp>
          <p:nvGrpSpPr>
            <p:cNvPr id="15396" name="群組 31">
              <a:extLst>
                <a:ext uri="{FF2B5EF4-FFF2-40B4-BE49-F238E27FC236}">
                  <a16:creationId xmlns:a16="http://schemas.microsoft.com/office/drawing/2014/main" id="{A2F3AA60-C124-4F5A-A5BE-A5E16BA08388}"/>
                </a:ext>
              </a:extLst>
            </p:cNvPr>
            <p:cNvGrpSpPr>
              <a:grpSpLocks/>
            </p:cNvGrpSpPr>
            <p:nvPr/>
          </p:nvGrpSpPr>
          <p:grpSpPr bwMode="auto">
            <a:xfrm>
              <a:off x="1241737" y="4270917"/>
              <a:ext cx="6351178" cy="621470"/>
              <a:chOff x="785786" y="2071678"/>
              <a:chExt cx="7358114" cy="720000"/>
            </a:xfrm>
          </p:grpSpPr>
          <p:sp>
            <p:nvSpPr>
              <p:cNvPr id="139" name="弧形 138">
                <a:extLst>
                  <a:ext uri="{FF2B5EF4-FFF2-40B4-BE49-F238E27FC236}">
                    <a16:creationId xmlns:a16="http://schemas.microsoft.com/office/drawing/2014/main" id="{DC18565D-2DF2-4B91-81AC-0046EBB2DE08}"/>
                  </a:ext>
                </a:extLst>
              </p:cNvPr>
              <p:cNvSpPr>
                <a:spLocks noChangeAspect="1"/>
              </p:cNvSpPr>
              <p:nvPr/>
            </p:nvSpPr>
            <p:spPr>
              <a:xfrm>
                <a:off x="785786" y="2071258"/>
                <a:ext cx="720915" cy="720420"/>
              </a:xfrm>
              <a:prstGeom prst="arc">
                <a:avLst>
                  <a:gd name="adj1" fmla="val 1297779"/>
                  <a:gd name="adj2" fmla="val 20254183"/>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zh-TW" altLang="en-US" sz="1600">
                  <a:solidFill>
                    <a:prstClr val="black"/>
                  </a:solidFill>
                  <a:cs typeface="+mn-ea"/>
                  <a:sym typeface="+mn-lt"/>
                </a:endParaRPr>
              </a:p>
            </p:txBody>
          </p:sp>
          <p:cxnSp>
            <p:nvCxnSpPr>
              <p:cNvPr id="140" name="直線接點 104">
                <a:extLst>
                  <a:ext uri="{FF2B5EF4-FFF2-40B4-BE49-F238E27FC236}">
                    <a16:creationId xmlns:a16="http://schemas.microsoft.com/office/drawing/2014/main" id="{3EA9D8F2-2515-49A7-9F9D-993A477D2D6F}"/>
                  </a:ext>
                </a:extLst>
              </p:cNvPr>
              <p:cNvCxnSpPr/>
              <p:nvPr/>
            </p:nvCxnSpPr>
            <p:spPr>
              <a:xfrm>
                <a:off x="1499345" y="2286282"/>
                <a:ext cx="651766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1" name="直線接點 105">
                <a:extLst>
                  <a:ext uri="{FF2B5EF4-FFF2-40B4-BE49-F238E27FC236}">
                    <a16:creationId xmlns:a16="http://schemas.microsoft.com/office/drawing/2014/main" id="{8FE40ECE-8947-447F-96E5-6933CCA3A44D}"/>
                  </a:ext>
                </a:extLst>
              </p:cNvPr>
              <p:cNvCxnSpPr/>
              <p:nvPr/>
            </p:nvCxnSpPr>
            <p:spPr>
              <a:xfrm>
                <a:off x="1499345" y="2571141"/>
                <a:ext cx="651766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42" name="弧形 141">
                <a:extLst>
                  <a:ext uri="{FF2B5EF4-FFF2-40B4-BE49-F238E27FC236}">
                    <a16:creationId xmlns:a16="http://schemas.microsoft.com/office/drawing/2014/main" id="{39B70DE0-80DD-4713-97F2-0E7964CF89AF}"/>
                  </a:ext>
                </a:extLst>
              </p:cNvPr>
              <p:cNvSpPr>
                <a:spLocks noChangeAspect="1"/>
              </p:cNvSpPr>
              <p:nvPr/>
            </p:nvSpPr>
            <p:spPr>
              <a:xfrm>
                <a:off x="7855167" y="2286282"/>
                <a:ext cx="288733" cy="286698"/>
              </a:xfrm>
              <a:prstGeom prst="arc">
                <a:avLst>
                  <a:gd name="adj1" fmla="val 16200000"/>
                  <a:gd name="adj2" fmla="val 5342483"/>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zh-TW" altLang="en-US" sz="1600">
                  <a:solidFill>
                    <a:prstClr val="black"/>
                  </a:solidFill>
                  <a:cs typeface="+mn-ea"/>
                  <a:sym typeface="+mn-lt"/>
                </a:endParaRPr>
              </a:p>
            </p:txBody>
          </p:sp>
        </p:grpSp>
        <p:sp>
          <p:nvSpPr>
            <p:cNvPr id="118" name="橢圓 83">
              <a:extLst>
                <a:ext uri="{FF2B5EF4-FFF2-40B4-BE49-F238E27FC236}">
                  <a16:creationId xmlns:a16="http://schemas.microsoft.com/office/drawing/2014/main" id="{99A93DCE-7CB2-42B7-AF55-56F20DF1DD4F}"/>
                </a:ext>
              </a:extLst>
            </p:cNvPr>
            <p:cNvSpPr/>
            <p:nvPr/>
          </p:nvSpPr>
          <p:spPr>
            <a:xfrm>
              <a:off x="1330631" y="4348284"/>
              <a:ext cx="466695" cy="466375"/>
            </a:xfrm>
            <a:prstGeom prst="ellipse">
              <a:avLst/>
            </a:prstGeom>
            <a:solidFill>
              <a:srgbClr val="E6FA6F"/>
            </a:solidFill>
            <a:ln w="9525">
              <a:noFill/>
              <a:miter lim="800000"/>
              <a:headEnd/>
              <a:tailEnd/>
            </a:ln>
            <a:effectLst/>
          </p:spPr>
          <p:txBody>
            <a:bodyPr/>
            <a:lstStyle/>
            <a:p>
              <a:pPr eaLnBrk="1" hangingPunct="1">
                <a:defRPr/>
              </a:pPr>
              <a:endParaRPr lang="zh-TW" altLang="en-US" sz="1100">
                <a:solidFill>
                  <a:srgbClr val="000000"/>
                </a:solidFill>
                <a:latin typeface="+mn-lt"/>
                <a:ea typeface="+mn-ea"/>
                <a:cs typeface="+mn-ea"/>
                <a:sym typeface="+mn-lt"/>
              </a:endParaRPr>
            </a:p>
          </p:txBody>
        </p:sp>
        <p:sp>
          <p:nvSpPr>
            <p:cNvPr id="119" name="矩形 118">
              <a:extLst>
                <a:ext uri="{FF2B5EF4-FFF2-40B4-BE49-F238E27FC236}">
                  <a16:creationId xmlns:a16="http://schemas.microsoft.com/office/drawing/2014/main" id="{34991555-FB31-4260-AD88-0F5F5E088391}"/>
                </a:ext>
              </a:extLst>
            </p:cNvPr>
            <p:cNvSpPr/>
            <p:nvPr/>
          </p:nvSpPr>
          <p:spPr>
            <a:xfrm>
              <a:off x="1735417" y="4518018"/>
              <a:ext cx="3385920" cy="122146"/>
            </a:xfrm>
            <a:prstGeom prst="rect">
              <a:avLst/>
            </a:prstGeom>
            <a:solidFill>
              <a:srgbClr val="E6FA6F"/>
            </a:solidFill>
            <a:ln w="9525">
              <a:noFill/>
              <a:miter lim="800000"/>
              <a:headEnd/>
              <a:tailEnd/>
            </a:ln>
            <a:effectLst/>
          </p:spPr>
          <p:txBody>
            <a:bodyPr/>
            <a:lstStyle/>
            <a:p>
              <a:pPr eaLnBrk="1" hangingPunct="1">
                <a:defRPr/>
              </a:pPr>
              <a:endParaRPr lang="zh-TW" altLang="en-US" sz="1100">
                <a:solidFill>
                  <a:srgbClr val="000000"/>
                </a:solidFill>
                <a:latin typeface="+mn-lt"/>
                <a:ea typeface="+mn-ea"/>
                <a:cs typeface="+mn-ea"/>
                <a:sym typeface="+mn-lt"/>
              </a:endParaRPr>
            </a:p>
          </p:txBody>
        </p:sp>
        <p:sp>
          <p:nvSpPr>
            <p:cNvPr id="120" name="矩形 119">
              <a:extLst>
                <a:ext uri="{FF2B5EF4-FFF2-40B4-BE49-F238E27FC236}">
                  <a16:creationId xmlns:a16="http://schemas.microsoft.com/office/drawing/2014/main" id="{93A95DE1-0DEB-424C-84D3-E52B7F70360B}"/>
                </a:ext>
              </a:extLst>
            </p:cNvPr>
            <p:cNvSpPr/>
            <p:nvPr/>
          </p:nvSpPr>
          <p:spPr>
            <a:xfrm>
              <a:off x="4483203" y="4518018"/>
              <a:ext cx="1444532" cy="122146"/>
            </a:xfrm>
            <a:prstGeom prst="rect">
              <a:avLst/>
            </a:prstGeom>
            <a:solidFill>
              <a:srgbClr val="31974B"/>
            </a:solidFill>
            <a:ln w="9525">
              <a:noFill/>
              <a:miter lim="800000"/>
              <a:headEnd/>
              <a:tailEnd/>
            </a:ln>
            <a:effectLst/>
          </p:spPr>
          <p:txBody>
            <a:bodyPr/>
            <a:lstStyle/>
            <a:p>
              <a:pPr eaLnBrk="1" hangingPunct="1">
                <a:defRPr/>
              </a:pPr>
              <a:endParaRPr lang="zh-TW" altLang="en-US" sz="1100">
                <a:solidFill>
                  <a:srgbClr val="000000"/>
                </a:solidFill>
                <a:latin typeface="+mn-lt"/>
                <a:ea typeface="+mn-ea"/>
                <a:cs typeface="+mn-ea"/>
                <a:sym typeface="+mn-lt"/>
              </a:endParaRPr>
            </a:p>
          </p:txBody>
        </p:sp>
        <p:sp>
          <p:nvSpPr>
            <p:cNvPr id="121" name="矩形 120">
              <a:extLst>
                <a:ext uri="{FF2B5EF4-FFF2-40B4-BE49-F238E27FC236}">
                  <a16:creationId xmlns:a16="http://schemas.microsoft.com/office/drawing/2014/main" id="{C80BF415-308A-4CC8-8D4E-EC5A560D1E9F}"/>
                </a:ext>
              </a:extLst>
            </p:cNvPr>
            <p:cNvSpPr/>
            <p:nvPr/>
          </p:nvSpPr>
          <p:spPr>
            <a:xfrm>
              <a:off x="5707086" y="4518018"/>
              <a:ext cx="714329" cy="122146"/>
            </a:xfrm>
            <a:prstGeom prst="rect">
              <a:avLst/>
            </a:prstGeom>
            <a:solidFill>
              <a:srgbClr val="31974B"/>
            </a:solidFill>
            <a:ln w="9525">
              <a:noFill/>
              <a:miter lim="800000"/>
              <a:headEnd/>
              <a:tailEnd/>
            </a:ln>
            <a:effectLst/>
          </p:spPr>
          <p:txBody>
            <a:bodyPr/>
            <a:lstStyle/>
            <a:p>
              <a:pPr eaLnBrk="1" hangingPunct="1">
                <a:defRPr/>
              </a:pPr>
              <a:endParaRPr lang="zh-TW" altLang="en-US" sz="1100">
                <a:solidFill>
                  <a:srgbClr val="000000"/>
                </a:solidFill>
                <a:latin typeface="+mn-lt"/>
                <a:ea typeface="+mn-ea"/>
                <a:cs typeface="+mn-ea"/>
                <a:sym typeface="+mn-lt"/>
              </a:endParaRPr>
            </a:p>
          </p:txBody>
        </p:sp>
        <p:sp>
          <p:nvSpPr>
            <p:cNvPr id="122" name="矩形 121">
              <a:extLst>
                <a:ext uri="{FF2B5EF4-FFF2-40B4-BE49-F238E27FC236}">
                  <a16:creationId xmlns:a16="http://schemas.microsoft.com/office/drawing/2014/main" id="{27CC0394-741E-4B0B-B39C-0EF8E75FF724}"/>
                </a:ext>
              </a:extLst>
            </p:cNvPr>
            <p:cNvSpPr/>
            <p:nvPr/>
          </p:nvSpPr>
          <p:spPr>
            <a:xfrm>
              <a:off x="6354745" y="4518018"/>
              <a:ext cx="1128640" cy="122146"/>
            </a:xfrm>
            <a:prstGeom prst="rect">
              <a:avLst/>
            </a:prstGeom>
            <a:solidFill>
              <a:srgbClr val="31974B"/>
            </a:solidFill>
            <a:ln w="9525">
              <a:noFill/>
              <a:miter lim="800000"/>
              <a:headEnd/>
              <a:tailEnd/>
            </a:ln>
            <a:effectLst/>
          </p:spPr>
          <p:txBody>
            <a:bodyPr/>
            <a:lstStyle/>
            <a:p>
              <a:pPr eaLnBrk="1" hangingPunct="1">
                <a:defRPr/>
              </a:pPr>
              <a:endParaRPr lang="zh-TW" altLang="en-US" sz="1100">
                <a:solidFill>
                  <a:srgbClr val="000000"/>
                </a:solidFill>
                <a:latin typeface="+mn-lt"/>
                <a:ea typeface="+mn-ea"/>
                <a:cs typeface="+mn-ea"/>
                <a:sym typeface="+mn-lt"/>
              </a:endParaRPr>
            </a:p>
          </p:txBody>
        </p:sp>
        <p:cxnSp>
          <p:nvCxnSpPr>
            <p:cNvPr id="123" name="直線接點 88">
              <a:extLst>
                <a:ext uri="{FF2B5EF4-FFF2-40B4-BE49-F238E27FC236}">
                  <a16:creationId xmlns:a16="http://schemas.microsoft.com/office/drawing/2014/main" id="{450EE1D2-410D-4C83-836D-11504A8D8194}"/>
                </a:ext>
              </a:extLst>
            </p:cNvPr>
            <p:cNvCxnSpPr/>
            <p:nvPr/>
          </p:nvCxnSpPr>
          <p:spPr>
            <a:xfrm rot="5400000">
              <a:off x="2459324" y="4316558"/>
              <a:ext cx="155458" cy="0"/>
            </a:xfrm>
            <a:prstGeom prst="line">
              <a:avLst/>
            </a:prstGeom>
            <a:ln w="28575">
              <a:solidFill>
                <a:schemeClr val="bg1"/>
              </a:solidFill>
            </a:ln>
            <a:effectLst/>
          </p:spPr>
          <p:style>
            <a:lnRef idx="1">
              <a:schemeClr val="accent1"/>
            </a:lnRef>
            <a:fillRef idx="0">
              <a:schemeClr val="accent1"/>
            </a:fillRef>
            <a:effectRef idx="0">
              <a:schemeClr val="accent1"/>
            </a:effectRef>
            <a:fontRef idx="minor">
              <a:schemeClr val="tx1"/>
            </a:fontRef>
          </p:style>
        </p:cxnSp>
        <p:cxnSp>
          <p:nvCxnSpPr>
            <p:cNvPr id="124" name="直線接點 89">
              <a:extLst>
                <a:ext uri="{FF2B5EF4-FFF2-40B4-BE49-F238E27FC236}">
                  <a16:creationId xmlns:a16="http://schemas.microsoft.com/office/drawing/2014/main" id="{31201C6A-0B7A-477B-A9D6-BC661E3CBAC8}"/>
                </a:ext>
              </a:extLst>
            </p:cNvPr>
            <p:cNvCxnSpPr/>
            <p:nvPr/>
          </p:nvCxnSpPr>
          <p:spPr>
            <a:xfrm rot="5400000">
              <a:off x="3445098" y="4316558"/>
              <a:ext cx="155458" cy="0"/>
            </a:xfrm>
            <a:prstGeom prst="line">
              <a:avLst/>
            </a:prstGeom>
            <a:ln w="28575">
              <a:solidFill>
                <a:schemeClr val="bg1"/>
              </a:solidFill>
            </a:ln>
            <a:effectLst/>
          </p:spPr>
          <p:style>
            <a:lnRef idx="1">
              <a:schemeClr val="accent1"/>
            </a:lnRef>
            <a:fillRef idx="0">
              <a:schemeClr val="accent1"/>
            </a:fillRef>
            <a:effectRef idx="0">
              <a:schemeClr val="accent1"/>
            </a:effectRef>
            <a:fontRef idx="minor">
              <a:schemeClr val="tx1"/>
            </a:fontRef>
          </p:style>
        </p:cxnSp>
        <p:cxnSp>
          <p:nvCxnSpPr>
            <p:cNvPr id="125" name="直線接點 90">
              <a:extLst>
                <a:ext uri="{FF2B5EF4-FFF2-40B4-BE49-F238E27FC236}">
                  <a16:creationId xmlns:a16="http://schemas.microsoft.com/office/drawing/2014/main" id="{1E6E8B58-73EF-4293-95B9-7FD879E35C50}"/>
                </a:ext>
              </a:extLst>
            </p:cNvPr>
            <p:cNvCxnSpPr/>
            <p:nvPr/>
          </p:nvCxnSpPr>
          <p:spPr>
            <a:xfrm rot="5400000">
              <a:off x="4432459" y="4316558"/>
              <a:ext cx="155458" cy="0"/>
            </a:xfrm>
            <a:prstGeom prst="line">
              <a:avLst/>
            </a:prstGeom>
            <a:ln w="28575">
              <a:solidFill>
                <a:schemeClr val="bg1"/>
              </a:solidFill>
            </a:ln>
            <a:effectLst/>
          </p:spPr>
          <p:style>
            <a:lnRef idx="1">
              <a:schemeClr val="accent1"/>
            </a:lnRef>
            <a:fillRef idx="0">
              <a:schemeClr val="accent1"/>
            </a:fillRef>
            <a:effectRef idx="0">
              <a:schemeClr val="accent1"/>
            </a:effectRef>
            <a:fontRef idx="minor">
              <a:schemeClr val="tx1"/>
            </a:fontRef>
          </p:style>
        </p:cxnSp>
        <p:cxnSp>
          <p:nvCxnSpPr>
            <p:cNvPr id="126" name="直線接點 91">
              <a:extLst>
                <a:ext uri="{FF2B5EF4-FFF2-40B4-BE49-F238E27FC236}">
                  <a16:creationId xmlns:a16="http://schemas.microsoft.com/office/drawing/2014/main" id="{BD81DAE5-9473-4723-9089-5A9B1F76F54C}"/>
                </a:ext>
              </a:extLst>
            </p:cNvPr>
            <p:cNvCxnSpPr/>
            <p:nvPr/>
          </p:nvCxnSpPr>
          <p:spPr>
            <a:xfrm rot="5400000">
              <a:off x="5418233" y="4316558"/>
              <a:ext cx="155458" cy="0"/>
            </a:xfrm>
            <a:prstGeom prst="line">
              <a:avLst/>
            </a:prstGeom>
            <a:ln w="28575">
              <a:solidFill>
                <a:schemeClr val="bg1"/>
              </a:solidFill>
            </a:ln>
            <a:effectLst/>
          </p:spPr>
          <p:style>
            <a:lnRef idx="1">
              <a:schemeClr val="accent1"/>
            </a:lnRef>
            <a:fillRef idx="0">
              <a:schemeClr val="accent1"/>
            </a:fillRef>
            <a:effectRef idx="0">
              <a:schemeClr val="accent1"/>
            </a:effectRef>
            <a:fontRef idx="minor">
              <a:schemeClr val="tx1"/>
            </a:fontRef>
          </p:style>
        </p:cxnSp>
        <p:cxnSp>
          <p:nvCxnSpPr>
            <p:cNvPr id="127" name="直線接點 92">
              <a:extLst>
                <a:ext uri="{FF2B5EF4-FFF2-40B4-BE49-F238E27FC236}">
                  <a16:creationId xmlns:a16="http://schemas.microsoft.com/office/drawing/2014/main" id="{6266BAA1-0DF2-4ED4-AFC9-97194974D5A5}"/>
                </a:ext>
              </a:extLst>
            </p:cNvPr>
            <p:cNvCxnSpPr/>
            <p:nvPr/>
          </p:nvCxnSpPr>
          <p:spPr>
            <a:xfrm rot="5400000">
              <a:off x="6405595" y="4316558"/>
              <a:ext cx="155458" cy="0"/>
            </a:xfrm>
            <a:prstGeom prst="line">
              <a:avLst/>
            </a:prstGeom>
            <a:ln w="28575">
              <a:solidFill>
                <a:schemeClr val="bg1"/>
              </a:solidFill>
            </a:ln>
            <a:effectLst/>
          </p:spPr>
          <p:style>
            <a:lnRef idx="1">
              <a:schemeClr val="accent1"/>
            </a:lnRef>
            <a:fillRef idx="0">
              <a:schemeClr val="accent1"/>
            </a:fillRef>
            <a:effectRef idx="0">
              <a:schemeClr val="accent1"/>
            </a:effectRef>
            <a:fontRef idx="minor">
              <a:schemeClr val="tx1"/>
            </a:fontRef>
          </p:style>
        </p:cxnSp>
        <p:cxnSp>
          <p:nvCxnSpPr>
            <p:cNvPr id="128" name="直線接點 93">
              <a:extLst>
                <a:ext uri="{FF2B5EF4-FFF2-40B4-BE49-F238E27FC236}">
                  <a16:creationId xmlns:a16="http://schemas.microsoft.com/office/drawing/2014/main" id="{17745CEA-931C-41F1-B727-821EE9B8BF24}"/>
                </a:ext>
              </a:extLst>
            </p:cNvPr>
            <p:cNvCxnSpPr/>
            <p:nvPr/>
          </p:nvCxnSpPr>
          <p:spPr>
            <a:xfrm rot="5400000">
              <a:off x="2982350" y="4317351"/>
              <a:ext cx="93593" cy="0"/>
            </a:xfrm>
            <a:prstGeom prst="line">
              <a:avLst/>
            </a:prstGeom>
            <a:ln w="28575">
              <a:solidFill>
                <a:schemeClr val="bg1"/>
              </a:solidFill>
            </a:ln>
            <a:effectLst/>
          </p:spPr>
          <p:style>
            <a:lnRef idx="1">
              <a:schemeClr val="accent1"/>
            </a:lnRef>
            <a:fillRef idx="0">
              <a:schemeClr val="accent1"/>
            </a:fillRef>
            <a:effectRef idx="0">
              <a:schemeClr val="accent1"/>
            </a:effectRef>
            <a:fontRef idx="minor">
              <a:schemeClr val="tx1"/>
            </a:fontRef>
          </p:style>
        </p:cxnSp>
        <p:cxnSp>
          <p:nvCxnSpPr>
            <p:cNvPr id="129" name="直線接點 94">
              <a:extLst>
                <a:ext uri="{FF2B5EF4-FFF2-40B4-BE49-F238E27FC236}">
                  <a16:creationId xmlns:a16="http://schemas.microsoft.com/office/drawing/2014/main" id="{F5399C08-4C63-4253-B646-555B25CA953F}"/>
                </a:ext>
              </a:extLst>
            </p:cNvPr>
            <p:cNvCxnSpPr/>
            <p:nvPr/>
          </p:nvCxnSpPr>
          <p:spPr>
            <a:xfrm rot="5400000">
              <a:off x="3969711" y="4317351"/>
              <a:ext cx="93593" cy="0"/>
            </a:xfrm>
            <a:prstGeom prst="line">
              <a:avLst/>
            </a:prstGeom>
            <a:ln w="28575">
              <a:solidFill>
                <a:schemeClr val="bg1"/>
              </a:solidFill>
            </a:ln>
            <a:effectLst/>
          </p:spPr>
          <p:style>
            <a:lnRef idx="1">
              <a:schemeClr val="accent1"/>
            </a:lnRef>
            <a:fillRef idx="0">
              <a:schemeClr val="accent1"/>
            </a:fillRef>
            <a:effectRef idx="0">
              <a:schemeClr val="accent1"/>
            </a:effectRef>
            <a:fontRef idx="minor">
              <a:schemeClr val="tx1"/>
            </a:fontRef>
          </p:style>
        </p:cxnSp>
        <p:cxnSp>
          <p:nvCxnSpPr>
            <p:cNvPr id="130" name="直線接點 95">
              <a:extLst>
                <a:ext uri="{FF2B5EF4-FFF2-40B4-BE49-F238E27FC236}">
                  <a16:creationId xmlns:a16="http://schemas.microsoft.com/office/drawing/2014/main" id="{B6409D94-4B21-40F9-A336-4E0E739A93D3}"/>
                </a:ext>
              </a:extLst>
            </p:cNvPr>
            <p:cNvCxnSpPr/>
            <p:nvPr/>
          </p:nvCxnSpPr>
          <p:spPr>
            <a:xfrm rot="5400000">
              <a:off x="4957073" y="4317351"/>
              <a:ext cx="93593" cy="0"/>
            </a:xfrm>
            <a:prstGeom prst="line">
              <a:avLst/>
            </a:prstGeom>
            <a:ln w="28575">
              <a:solidFill>
                <a:schemeClr val="bg1"/>
              </a:solidFill>
            </a:ln>
            <a:effectLst/>
          </p:spPr>
          <p:style>
            <a:lnRef idx="1">
              <a:schemeClr val="accent1"/>
            </a:lnRef>
            <a:fillRef idx="0">
              <a:schemeClr val="accent1"/>
            </a:fillRef>
            <a:effectRef idx="0">
              <a:schemeClr val="accent1"/>
            </a:effectRef>
            <a:fontRef idx="minor">
              <a:schemeClr val="tx1"/>
            </a:fontRef>
          </p:style>
        </p:cxnSp>
        <p:cxnSp>
          <p:nvCxnSpPr>
            <p:cNvPr id="131" name="直線接點 96">
              <a:extLst>
                <a:ext uri="{FF2B5EF4-FFF2-40B4-BE49-F238E27FC236}">
                  <a16:creationId xmlns:a16="http://schemas.microsoft.com/office/drawing/2014/main" id="{BE6F14EA-6294-4E90-B808-0464C12D05AD}"/>
                </a:ext>
              </a:extLst>
            </p:cNvPr>
            <p:cNvCxnSpPr/>
            <p:nvPr/>
          </p:nvCxnSpPr>
          <p:spPr>
            <a:xfrm rot="5400000">
              <a:off x="5942846" y="4317351"/>
              <a:ext cx="93593" cy="0"/>
            </a:xfrm>
            <a:prstGeom prst="line">
              <a:avLst/>
            </a:prstGeom>
            <a:ln w="28575">
              <a:solidFill>
                <a:schemeClr val="bg1"/>
              </a:solidFill>
            </a:ln>
            <a:effectLst/>
          </p:spPr>
          <p:style>
            <a:lnRef idx="1">
              <a:schemeClr val="accent1"/>
            </a:lnRef>
            <a:fillRef idx="0">
              <a:schemeClr val="accent1"/>
            </a:fillRef>
            <a:effectRef idx="0">
              <a:schemeClr val="accent1"/>
            </a:effectRef>
            <a:fontRef idx="minor">
              <a:schemeClr val="tx1"/>
            </a:fontRef>
          </p:style>
        </p:cxnSp>
        <p:cxnSp>
          <p:nvCxnSpPr>
            <p:cNvPr id="132" name="直線接點 97">
              <a:extLst>
                <a:ext uri="{FF2B5EF4-FFF2-40B4-BE49-F238E27FC236}">
                  <a16:creationId xmlns:a16="http://schemas.microsoft.com/office/drawing/2014/main" id="{C8CBF46A-C7BD-4847-87AD-4F99D5561E54}"/>
                </a:ext>
              </a:extLst>
            </p:cNvPr>
            <p:cNvCxnSpPr/>
            <p:nvPr/>
          </p:nvCxnSpPr>
          <p:spPr>
            <a:xfrm rot="5400000">
              <a:off x="6930208" y="4317351"/>
              <a:ext cx="93593" cy="0"/>
            </a:xfrm>
            <a:prstGeom prst="line">
              <a:avLst/>
            </a:prstGeom>
            <a:ln w="28575">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133" name="文字方塊 98">
              <a:extLst>
                <a:ext uri="{FF2B5EF4-FFF2-40B4-BE49-F238E27FC236}">
                  <a16:creationId xmlns:a16="http://schemas.microsoft.com/office/drawing/2014/main" id="{8E5C8CF6-C5F6-4BEB-BE94-B76CCD7EA042}"/>
                </a:ext>
              </a:extLst>
            </p:cNvPr>
            <p:cNvSpPr txBox="1"/>
            <p:nvPr/>
          </p:nvSpPr>
          <p:spPr>
            <a:xfrm>
              <a:off x="2351328" y="3900945"/>
              <a:ext cx="425423" cy="337883"/>
            </a:xfrm>
            <a:prstGeom prst="rect">
              <a:avLst/>
            </a:prstGeom>
            <a:noFill/>
            <a:effectLst/>
          </p:spPr>
          <p:txBody>
            <a:bodyPr wrap="none">
              <a:spAutoFit/>
            </a:bodyPr>
            <a:lstStyle/>
            <a:p>
              <a:pPr eaLnBrk="1" fontAlgn="auto" hangingPunct="1">
                <a:spcBef>
                  <a:spcPts val="0"/>
                </a:spcBef>
                <a:spcAft>
                  <a:spcPts val="0"/>
                </a:spcAft>
                <a:defRPr/>
              </a:pPr>
              <a:r>
                <a:rPr lang="en-US" altLang="zh-TW" sz="1600" dirty="0">
                  <a:solidFill>
                    <a:schemeClr val="bg1"/>
                  </a:solidFill>
                  <a:latin typeface="+mn-lt"/>
                  <a:ea typeface="+mn-ea"/>
                  <a:cs typeface="+mn-ea"/>
                  <a:sym typeface="+mn-lt"/>
                </a:rPr>
                <a:t>70</a:t>
              </a:r>
            </a:p>
          </p:txBody>
        </p:sp>
        <p:sp>
          <p:nvSpPr>
            <p:cNvPr id="134" name="文字方塊 99">
              <a:extLst>
                <a:ext uri="{FF2B5EF4-FFF2-40B4-BE49-F238E27FC236}">
                  <a16:creationId xmlns:a16="http://schemas.microsoft.com/office/drawing/2014/main" id="{BF977F28-ADAA-45A1-B88B-21AB96247021}"/>
                </a:ext>
              </a:extLst>
            </p:cNvPr>
            <p:cNvSpPr txBox="1"/>
            <p:nvPr/>
          </p:nvSpPr>
          <p:spPr>
            <a:xfrm>
              <a:off x="3338689" y="3900945"/>
              <a:ext cx="425423" cy="337883"/>
            </a:xfrm>
            <a:prstGeom prst="rect">
              <a:avLst/>
            </a:prstGeom>
            <a:noFill/>
            <a:effectLst/>
          </p:spPr>
          <p:txBody>
            <a:bodyPr wrap="none">
              <a:spAutoFit/>
            </a:bodyPr>
            <a:lstStyle/>
            <a:p>
              <a:pPr eaLnBrk="1" fontAlgn="auto" hangingPunct="1">
                <a:spcBef>
                  <a:spcPts val="0"/>
                </a:spcBef>
                <a:spcAft>
                  <a:spcPts val="0"/>
                </a:spcAft>
                <a:defRPr/>
              </a:pPr>
              <a:r>
                <a:rPr lang="en-US" altLang="zh-TW" sz="1600" dirty="0">
                  <a:solidFill>
                    <a:schemeClr val="bg1"/>
                  </a:solidFill>
                  <a:latin typeface="+mn-lt"/>
                  <a:ea typeface="+mn-ea"/>
                  <a:cs typeface="+mn-ea"/>
                  <a:sym typeface="+mn-lt"/>
                </a:rPr>
                <a:t>80</a:t>
              </a:r>
            </a:p>
          </p:txBody>
        </p:sp>
        <p:sp>
          <p:nvSpPr>
            <p:cNvPr id="135" name="文字方塊 100">
              <a:extLst>
                <a:ext uri="{FF2B5EF4-FFF2-40B4-BE49-F238E27FC236}">
                  <a16:creationId xmlns:a16="http://schemas.microsoft.com/office/drawing/2014/main" id="{48C361BE-9ECC-4C73-BB92-77DD47C1D5E3}"/>
                </a:ext>
              </a:extLst>
            </p:cNvPr>
            <p:cNvSpPr txBox="1"/>
            <p:nvPr/>
          </p:nvSpPr>
          <p:spPr>
            <a:xfrm>
              <a:off x="4386371" y="3900945"/>
              <a:ext cx="546065" cy="337883"/>
            </a:xfrm>
            <a:prstGeom prst="rect">
              <a:avLst/>
            </a:prstGeom>
            <a:noFill/>
            <a:effectLst/>
          </p:spPr>
          <p:txBody>
            <a:bodyPr wrap="none">
              <a:spAutoFit/>
            </a:bodyPr>
            <a:lstStyle/>
            <a:p>
              <a:pPr eaLnBrk="1" fontAlgn="auto" hangingPunct="1">
                <a:spcBef>
                  <a:spcPts val="0"/>
                </a:spcBef>
                <a:spcAft>
                  <a:spcPts val="0"/>
                </a:spcAft>
                <a:defRPr/>
              </a:pPr>
              <a:r>
                <a:rPr lang="en-US" altLang="zh-TW" sz="1600" dirty="0">
                  <a:solidFill>
                    <a:schemeClr val="bg1"/>
                  </a:solidFill>
                  <a:latin typeface="+mn-lt"/>
                  <a:ea typeface="+mn-ea"/>
                  <a:cs typeface="+mn-ea"/>
                  <a:sym typeface="+mn-lt"/>
                </a:rPr>
                <a:t>100</a:t>
              </a:r>
            </a:p>
          </p:txBody>
        </p:sp>
        <p:sp>
          <p:nvSpPr>
            <p:cNvPr id="136" name="文字方塊 101">
              <a:extLst>
                <a:ext uri="{FF2B5EF4-FFF2-40B4-BE49-F238E27FC236}">
                  <a16:creationId xmlns:a16="http://schemas.microsoft.com/office/drawing/2014/main" id="{DD322520-061D-4164-8E5A-E99853D3B6FA}"/>
                </a:ext>
              </a:extLst>
            </p:cNvPr>
            <p:cNvSpPr txBox="1"/>
            <p:nvPr/>
          </p:nvSpPr>
          <p:spPr>
            <a:xfrm>
              <a:off x="5373733" y="3900945"/>
              <a:ext cx="544478" cy="337883"/>
            </a:xfrm>
            <a:prstGeom prst="rect">
              <a:avLst/>
            </a:prstGeom>
            <a:noFill/>
            <a:effectLst/>
          </p:spPr>
          <p:txBody>
            <a:bodyPr wrap="none">
              <a:spAutoFit/>
            </a:bodyPr>
            <a:lstStyle/>
            <a:p>
              <a:pPr eaLnBrk="1" fontAlgn="auto" hangingPunct="1">
                <a:spcBef>
                  <a:spcPts val="0"/>
                </a:spcBef>
                <a:spcAft>
                  <a:spcPts val="0"/>
                </a:spcAft>
                <a:defRPr/>
              </a:pPr>
              <a:r>
                <a:rPr lang="en-US" altLang="zh-TW" sz="1600" dirty="0">
                  <a:solidFill>
                    <a:schemeClr val="bg1"/>
                  </a:solidFill>
                  <a:latin typeface="+mn-lt"/>
                  <a:ea typeface="+mn-ea"/>
                  <a:cs typeface="+mn-ea"/>
                  <a:sym typeface="+mn-lt"/>
                </a:rPr>
                <a:t>200</a:t>
              </a:r>
            </a:p>
          </p:txBody>
        </p:sp>
        <p:sp>
          <p:nvSpPr>
            <p:cNvPr id="137" name="文字方塊 102">
              <a:extLst>
                <a:ext uri="{FF2B5EF4-FFF2-40B4-BE49-F238E27FC236}">
                  <a16:creationId xmlns:a16="http://schemas.microsoft.com/office/drawing/2014/main" id="{938D4332-0A74-4A24-8235-006E36C1A450}"/>
                </a:ext>
              </a:extLst>
            </p:cNvPr>
            <p:cNvSpPr txBox="1"/>
            <p:nvPr/>
          </p:nvSpPr>
          <p:spPr>
            <a:xfrm>
              <a:off x="6297598" y="3900945"/>
              <a:ext cx="546065" cy="337883"/>
            </a:xfrm>
            <a:prstGeom prst="rect">
              <a:avLst/>
            </a:prstGeom>
            <a:noFill/>
            <a:effectLst/>
          </p:spPr>
          <p:txBody>
            <a:bodyPr wrap="none">
              <a:spAutoFit/>
            </a:bodyPr>
            <a:lstStyle/>
            <a:p>
              <a:pPr eaLnBrk="1" fontAlgn="auto" hangingPunct="1">
                <a:spcBef>
                  <a:spcPts val="0"/>
                </a:spcBef>
                <a:spcAft>
                  <a:spcPts val="0"/>
                </a:spcAft>
                <a:defRPr/>
              </a:pPr>
              <a:r>
                <a:rPr lang="en-US" altLang="zh-TW" sz="1600" dirty="0">
                  <a:solidFill>
                    <a:schemeClr val="bg1"/>
                  </a:solidFill>
                  <a:latin typeface="+mn-lt"/>
                  <a:ea typeface="+mn-ea"/>
                  <a:cs typeface="+mn-ea"/>
                  <a:sym typeface="+mn-lt"/>
                </a:rPr>
                <a:t>400</a:t>
              </a:r>
            </a:p>
          </p:txBody>
        </p:sp>
        <p:sp>
          <p:nvSpPr>
            <p:cNvPr id="138" name="矩形 137">
              <a:extLst>
                <a:ext uri="{FF2B5EF4-FFF2-40B4-BE49-F238E27FC236}">
                  <a16:creationId xmlns:a16="http://schemas.microsoft.com/office/drawing/2014/main" id="{F9937B15-FEE9-4657-A97D-3FBD624D8337}"/>
                </a:ext>
              </a:extLst>
            </p:cNvPr>
            <p:cNvSpPr/>
            <p:nvPr/>
          </p:nvSpPr>
          <p:spPr>
            <a:xfrm>
              <a:off x="1287771" y="4437117"/>
              <a:ext cx="561939" cy="276018"/>
            </a:xfrm>
            <a:prstGeom prst="rect">
              <a:avLst/>
            </a:prstGeom>
            <a:effectLst/>
          </p:spPr>
          <p:txBody>
            <a:bodyPr wrap="none">
              <a:spAutoFit/>
            </a:bodyPr>
            <a:lstStyle/>
            <a:p>
              <a:pPr algn="ctr" eaLnBrk="1" fontAlgn="auto" hangingPunct="1">
                <a:spcBef>
                  <a:spcPts val="0"/>
                </a:spcBef>
                <a:spcAft>
                  <a:spcPts val="0"/>
                </a:spcAft>
                <a:defRPr/>
              </a:pPr>
              <a:r>
                <a:rPr lang="en-US" altLang="zh-CN" sz="1200" b="1" dirty="0">
                  <a:latin typeface="+mn-lt"/>
                  <a:ea typeface="+mn-ea"/>
                  <a:cs typeface="+mn-ea"/>
                  <a:sym typeface="+mn-lt"/>
                </a:rPr>
                <a:t>2014</a:t>
              </a:r>
              <a:endParaRPr lang="zh-TW" altLang="en-US" sz="1200" b="1" dirty="0">
                <a:latin typeface="+mn-lt"/>
                <a:ea typeface="+mn-ea"/>
                <a:cs typeface="+mn-ea"/>
                <a:sym typeface="+mn-lt"/>
              </a:endParaRPr>
            </a:p>
          </p:txBody>
        </p:sp>
      </p:grpSp>
      <p:grpSp>
        <p:nvGrpSpPr>
          <p:cNvPr id="143" name="组合 142">
            <a:extLst>
              <a:ext uri="{FF2B5EF4-FFF2-40B4-BE49-F238E27FC236}">
                <a16:creationId xmlns:a16="http://schemas.microsoft.com/office/drawing/2014/main" id="{44FF032E-4EFC-4FF0-8C64-94BA7770AA31}"/>
              </a:ext>
            </a:extLst>
          </p:cNvPr>
          <p:cNvGrpSpPr>
            <a:grpSpLocks/>
          </p:cNvGrpSpPr>
          <p:nvPr/>
        </p:nvGrpSpPr>
        <p:grpSpPr bwMode="auto">
          <a:xfrm>
            <a:off x="6707188" y="554038"/>
            <a:ext cx="1249362" cy="1243012"/>
            <a:chOff x="6636795" y="980728"/>
            <a:chExt cx="1248676" cy="1242940"/>
          </a:xfrm>
        </p:grpSpPr>
        <p:sp>
          <p:nvSpPr>
            <p:cNvPr id="144" name="Oval 34">
              <a:extLst>
                <a:ext uri="{FF2B5EF4-FFF2-40B4-BE49-F238E27FC236}">
                  <a16:creationId xmlns:a16="http://schemas.microsoft.com/office/drawing/2014/main" id="{EABFCD88-A33B-4AB2-A817-89001CECE26B}"/>
                </a:ext>
              </a:extLst>
            </p:cNvPr>
            <p:cNvSpPr>
              <a:spLocks noChangeArrowheads="1"/>
            </p:cNvSpPr>
            <p:nvPr/>
          </p:nvSpPr>
          <p:spPr bwMode="auto">
            <a:xfrm>
              <a:off x="6636795" y="980728"/>
              <a:ext cx="1242329" cy="1242940"/>
            </a:xfrm>
            <a:prstGeom prst="ellipse">
              <a:avLst/>
            </a:prstGeom>
            <a:solidFill>
              <a:srgbClr val="31974B"/>
            </a:solidFill>
            <a:ln w="9525">
              <a:noFill/>
              <a:miter lim="800000"/>
              <a:headEnd/>
              <a:tailEnd/>
            </a:ln>
            <a:effectLst/>
          </p:spPr>
          <p:txBody>
            <a:bodyPr/>
            <a:lstStyle/>
            <a:p>
              <a:pPr eaLnBrk="1" hangingPunct="1">
                <a:defRPr/>
              </a:pPr>
              <a:endParaRPr lang="zh-CN" altLang="en-US" sz="1100">
                <a:solidFill>
                  <a:schemeClr val="bg1"/>
                </a:solidFill>
                <a:latin typeface="+mn-lt"/>
                <a:ea typeface="+mn-ea"/>
                <a:cs typeface="+mn-ea"/>
                <a:sym typeface="+mn-lt"/>
              </a:endParaRPr>
            </a:p>
          </p:txBody>
        </p:sp>
        <p:sp>
          <p:nvSpPr>
            <p:cNvPr id="145" name="矩形 144">
              <a:extLst>
                <a:ext uri="{FF2B5EF4-FFF2-40B4-BE49-F238E27FC236}">
                  <a16:creationId xmlns:a16="http://schemas.microsoft.com/office/drawing/2014/main" id="{D8C92DF6-DFC7-40ED-90D4-5A6D391E14D5}"/>
                </a:ext>
              </a:extLst>
            </p:cNvPr>
            <p:cNvSpPr/>
            <p:nvPr/>
          </p:nvSpPr>
          <p:spPr>
            <a:xfrm>
              <a:off x="6663767" y="1133119"/>
              <a:ext cx="1221704" cy="1036577"/>
            </a:xfrm>
            <a:prstGeom prst="rect">
              <a:avLst/>
            </a:prstGeom>
            <a:noFill/>
            <a:effectLst/>
          </p:spPr>
          <p:txBody>
            <a:bodyPr wrap="none">
              <a:spAutoFit/>
            </a:bodyPr>
            <a:lstStyle/>
            <a:p>
              <a:pPr algn="ctr" eaLnBrk="1" fontAlgn="auto" hangingPunct="1">
                <a:spcBef>
                  <a:spcPts val="0"/>
                </a:spcBef>
                <a:spcAft>
                  <a:spcPts val="0"/>
                </a:spcAft>
                <a:defRPr/>
              </a:pPr>
              <a:r>
                <a:rPr lang="zh-CN" altLang="en-US" sz="2000" dirty="0">
                  <a:solidFill>
                    <a:schemeClr val="bg1"/>
                  </a:solidFill>
                  <a:latin typeface="+mn-lt"/>
                  <a:ea typeface="+mn-ea"/>
                  <a:cs typeface="+mn-ea"/>
                  <a:sym typeface="+mn-lt"/>
                </a:rPr>
                <a:t>Click</a:t>
              </a:r>
              <a:endParaRPr lang="en-US" altLang="zh-CN" sz="2000" dirty="0">
                <a:solidFill>
                  <a:schemeClr val="bg1"/>
                </a:solidFill>
                <a:latin typeface="+mn-lt"/>
                <a:ea typeface="+mn-ea"/>
                <a:cs typeface="+mn-ea"/>
                <a:sym typeface="+mn-lt"/>
              </a:endParaRPr>
            </a:p>
            <a:p>
              <a:pPr algn="ctr" eaLnBrk="1" fontAlgn="auto" hangingPunct="1">
                <a:spcBef>
                  <a:spcPts val="0"/>
                </a:spcBef>
                <a:spcAft>
                  <a:spcPts val="0"/>
                </a:spcAft>
                <a:defRPr/>
              </a:pPr>
              <a:r>
                <a:rPr lang="zh-CN" altLang="en-US" sz="2000" dirty="0">
                  <a:solidFill>
                    <a:schemeClr val="bg1"/>
                  </a:solidFill>
                  <a:latin typeface="+mn-lt"/>
                  <a:ea typeface="+mn-ea"/>
                  <a:cs typeface="+mn-ea"/>
                  <a:sym typeface="+mn-lt"/>
                </a:rPr>
                <a:t>Enter text</a:t>
              </a:r>
              <a:endParaRPr lang="en-US" altLang="zh-CN" sz="2000" dirty="0">
                <a:solidFill>
                  <a:schemeClr val="bg1"/>
                </a:solidFill>
                <a:latin typeface="+mn-lt"/>
                <a:ea typeface="+mn-ea"/>
                <a:cs typeface="+mn-ea"/>
                <a:sym typeface="+mn-lt"/>
              </a:endParaRPr>
            </a:p>
            <a:p>
              <a:pPr algn="ctr" eaLnBrk="1" fontAlgn="auto" hangingPunct="1">
                <a:spcBef>
                  <a:spcPts val="0"/>
                </a:spcBef>
                <a:spcAft>
                  <a:spcPts val="0"/>
                </a:spcAft>
                <a:defRPr/>
              </a:pPr>
              <a:endParaRPr lang="zh-CN" altLang="en-US" sz="2000" dirty="0">
                <a:solidFill>
                  <a:schemeClr val="bg1"/>
                </a:solidFill>
                <a:latin typeface="+mn-lt"/>
                <a:ea typeface="+mn-ea"/>
                <a:cs typeface="+mn-ea"/>
                <a:sym typeface="+mn-lt"/>
              </a:endParaRPr>
            </a:p>
          </p:txBody>
        </p:sp>
      </p:grpSp>
      <p:grpSp>
        <p:nvGrpSpPr>
          <p:cNvPr id="146" name="组合 145">
            <a:extLst>
              <a:ext uri="{FF2B5EF4-FFF2-40B4-BE49-F238E27FC236}">
                <a16:creationId xmlns:a16="http://schemas.microsoft.com/office/drawing/2014/main" id="{2C3A76D4-4189-4D37-963D-20865942AC89}"/>
              </a:ext>
            </a:extLst>
          </p:cNvPr>
          <p:cNvGrpSpPr>
            <a:grpSpLocks/>
          </p:cNvGrpSpPr>
          <p:nvPr/>
        </p:nvGrpSpPr>
        <p:grpSpPr bwMode="auto">
          <a:xfrm>
            <a:off x="6000750" y="1514475"/>
            <a:ext cx="1004888" cy="931863"/>
            <a:chOff x="5929140" y="1940741"/>
            <a:chExt cx="1005403" cy="932205"/>
          </a:xfrm>
        </p:grpSpPr>
        <p:sp>
          <p:nvSpPr>
            <p:cNvPr id="147" name="Oval 34">
              <a:extLst>
                <a:ext uri="{FF2B5EF4-FFF2-40B4-BE49-F238E27FC236}">
                  <a16:creationId xmlns:a16="http://schemas.microsoft.com/office/drawing/2014/main" id="{67C8164F-535C-4C3E-9F42-6965F26BADA6}"/>
                </a:ext>
              </a:extLst>
            </p:cNvPr>
            <p:cNvSpPr>
              <a:spLocks noChangeArrowheads="1"/>
            </p:cNvSpPr>
            <p:nvPr/>
          </p:nvSpPr>
          <p:spPr bwMode="auto">
            <a:xfrm>
              <a:off x="5989496" y="1940741"/>
              <a:ext cx="932341" cy="932205"/>
            </a:xfrm>
            <a:prstGeom prst="ellipse">
              <a:avLst/>
            </a:prstGeom>
            <a:solidFill>
              <a:srgbClr val="31974B"/>
            </a:solidFill>
            <a:ln w="9525">
              <a:noFill/>
              <a:miter lim="800000"/>
              <a:headEnd/>
              <a:tailEnd/>
            </a:ln>
            <a:effectLst/>
          </p:spPr>
          <p:txBody>
            <a:bodyPr/>
            <a:lstStyle/>
            <a:p>
              <a:pPr eaLnBrk="1" hangingPunct="1">
                <a:defRPr/>
              </a:pPr>
              <a:endParaRPr lang="zh-CN" altLang="en-US" sz="1100">
                <a:solidFill>
                  <a:schemeClr val="bg1"/>
                </a:solidFill>
                <a:latin typeface="+mn-lt"/>
                <a:ea typeface="+mn-ea"/>
                <a:cs typeface="+mn-ea"/>
                <a:sym typeface="+mn-lt"/>
              </a:endParaRPr>
            </a:p>
          </p:txBody>
        </p:sp>
        <p:sp>
          <p:nvSpPr>
            <p:cNvPr id="148" name="矩形 147">
              <a:extLst>
                <a:ext uri="{FF2B5EF4-FFF2-40B4-BE49-F238E27FC236}">
                  <a16:creationId xmlns:a16="http://schemas.microsoft.com/office/drawing/2014/main" id="{5CE169CA-A4A8-49AD-83E4-61A31640B39D}"/>
                </a:ext>
              </a:extLst>
            </p:cNvPr>
            <p:cNvSpPr/>
            <p:nvPr/>
          </p:nvSpPr>
          <p:spPr>
            <a:xfrm>
              <a:off x="5929140" y="2067788"/>
              <a:ext cx="1005403" cy="584414"/>
            </a:xfrm>
            <a:prstGeom prst="rect">
              <a:avLst/>
            </a:prstGeom>
            <a:noFill/>
            <a:effectLst/>
          </p:spPr>
          <p:txBody>
            <a:bodyPr wrap="none">
              <a:spAutoFit/>
            </a:bodyPr>
            <a:lstStyle/>
            <a:p>
              <a:pPr algn="ctr" eaLnBrk="1" fontAlgn="auto" hangingPunct="1">
                <a:spcBef>
                  <a:spcPts val="0"/>
                </a:spcBef>
                <a:spcAft>
                  <a:spcPts val="0"/>
                </a:spcAft>
                <a:defRPr/>
              </a:pPr>
              <a:r>
                <a:rPr lang="zh-CN" altLang="en-US" sz="1600" dirty="0">
                  <a:solidFill>
                    <a:schemeClr val="bg1"/>
                  </a:solidFill>
                  <a:latin typeface="+mn-lt"/>
                  <a:ea typeface="+mn-ea"/>
                  <a:cs typeface="+mn-ea"/>
                  <a:sym typeface="+mn-lt"/>
                </a:rPr>
                <a:t>Click</a:t>
              </a:r>
            </a:p>
            <a:p>
              <a:pPr algn="ctr" eaLnBrk="1" fontAlgn="auto" hangingPunct="1">
                <a:spcBef>
                  <a:spcPts val="0"/>
                </a:spcBef>
                <a:spcAft>
                  <a:spcPts val="0"/>
                </a:spcAft>
                <a:defRPr/>
              </a:pPr>
              <a:r>
                <a:rPr lang="zh-CN" altLang="en-US" sz="1600" dirty="0">
                  <a:solidFill>
                    <a:schemeClr val="bg1"/>
                  </a:solidFill>
                  <a:latin typeface="+mn-lt"/>
                  <a:ea typeface="+mn-ea"/>
                  <a:cs typeface="+mn-ea"/>
                  <a:sym typeface="+mn-lt"/>
                </a:rPr>
                <a:t>Enter text</a:t>
              </a:r>
            </a:p>
          </p:txBody>
        </p:sp>
      </p:grpSp>
      <p:grpSp>
        <p:nvGrpSpPr>
          <p:cNvPr id="149" name="组合 148">
            <a:extLst>
              <a:ext uri="{FF2B5EF4-FFF2-40B4-BE49-F238E27FC236}">
                <a16:creationId xmlns:a16="http://schemas.microsoft.com/office/drawing/2014/main" id="{78A432E1-3FB1-453B-8493-9A3C9D508FC4}"/>
              </a:ext>
            </a:extLst>
          </p:cNvPr>
          <p:cNvGrpSpPr>
            <a:grpSpLocks/>
          </p:cNvGrpSpPr>
          <p:nvPr/>
        </p:nvGrpSpPr>
        <p:grpSpPr bwMode="auto">
          <a:xfrm>
            <a:off x="5240338" y="1217613"/>
            <a:ext cx="903287" cy="776287"/>
            <a:chOff x="5170206" y="1643750"/>
            <a:chExt cx="902811" cy="776838"/>
          </a:xfrm>
        </p:grpSpPr>
        <p:sp>
          <p:nvSpPr>
            <p:cNvPr id="150" name="Oval 34">
              <a:extLst>
                <a:ext uri="{FF2B5EF4-FFF2-40B4-BE49-F238E27FC236}">
                  <a16:creationId xmlns:a16="http://schemas.microsoft.com/office/drawing/2014/main" id="{4415E977-0FCB-4C68-88AA-46A7DDEDC006}"/>
                </a:ext>
              </a:extLst>
            </p:cNvPr>
            <p:cNvSpPr>
              <a:spLocks noChangeArrowheads="1"/>
            </p:cNvSpPr>
            <p:nvPr/>
          </p:nvSpPr>
          <p:spPr bwMode="auto">
            <a:xfrm>
              <a:off x="5233673" y="1643750"/>
              <a:ext cx="775878" cy="776838"/>
            </a:xfrm>
            <a:prstGeom prst="ellipse">
              <a:avLst/>
            </a:prstGeom>
            <a:solidFill>
              <a:srgbClr val="31974B"/>
            </a:solidFill>
            <a:ln w="9525">
              <a:noFill/>
              <a:miter lim="800000"/>
              <a:headEnd/>
              <a:tailEnd/>
            </a:ln>
            <a:effectLst/>
          </p:spPr>
          <p:txBody>
            <a:bodyPr/>
            <a:lstStyle/>
            <a:p>
              <a:pPr eaLnBrk="1" hangingPunct="1">
                <a:defRPr/>
              </a:pPr>
              <a:endParaRPr lang="zh-CN" altLang="en-US" sz="1100">
                <a:solidFill>
                  <a:schemeClr val="bg1"/>
                </a:solidFill>
                <a:latin typeface="+mn-lt"/>
                <a:ea typeface="+mn-ea"/>
                <a:cs typeface="+mn-ea"/>
                <a:sym typeface="+mn-lt"/>
              </a:endParaRPr>
            </a:p>
          </p:txBody>
        </p:sp>
        <p:sp>
          <p:nvSpPr>
            <p:cNvPr id="151" name="矩形 150">
              <a:extLst>
                <a:ext uri="{FF2B5EF4-FFF2-40B4-BE49-F238E27FC236}">
                  <a16:creationId xmlns:a16="http://schemas.microsoft.com/office/drawing/2014/main" id="{98D13BDA-0AEB-4621-A358-F0797A0F76F9}"/>
                </a:ext>
              </a:extLst>
            </p:cNvPr>
            <p:cNvSpPr/>
            <p:nvPr/>
          </p:nvSpPr>
          <p:spPr>
            <a:xfrm>
              <a:off x="5170206" y="1753365"/>
              <a:ext cx="902811" cy="522659"/>
            </a:xfrm>
            <a:prstGeom prst="rect">
              <a:avLst/>
            </a:prstGeom>
            <a:noFill/>
            <a:effectLst/>
          </p:spPr>
          <p:txBody>
            <a:bodyPr wrap="none">
              <a:spAutoFit/>
            </a:bodyPr>
            <a:lstStyle/>
            <a:p>
              <a:pPr algn="ctr" eaLnBrk="1" fontAlgn="auto" hangingPunct="1">
                <a:spcBef>
                  <a:spcPts val="0"/>
                </a:spcBef>
                <a:spcAft>
                  <a:spcPts val="0"/>
                </a:spcAft>
                <a:defRPr/>
              </a:pPr>
              <a:r>
                <a:rPr lang="zh-CN" altLang="en-US" sz="1400" dirty="0">
                  <a:solidFill>
                    <a:schemeClr val="bg1"/>
                  </a:solidFill>
                  <a:latin typeface="+mn-lt"/>
                  <a:ea typeface="+mn-ea"/>
                  <a:cs typeface="+mn-ea"/>
                  <a:sym typeface="+mn-lt"/>
                </a:rPr>
                <a:t>Click</a:t>
              </a:r>
            </a:p>
            <a:p>
              <a:pPr algn="ctr" eaLnBrk="1" fontAlgn="auto" hangingPunct="1">
                <a:spcBef>
                  <a:spcPts val="0"/>
                </a:spcBef>
                <a:spcAft>
                  <a:spcPts val="0"/>
                </a:spcAft>
                <a:defRPr/>
              </a:pPr>
              <a:r>
                <a:rPr lang="zh-CN" altLang="en-US" sz="1400" dirty="0">
                  <a:solidFill>
                    <a:schemeClr val="bg1"/>
                  </a:solidFill>
                  <a:latin typeface="+mn-lt"/>
                  <a:ea typeface="+mn-ea"/>
                  <a:cs typeface="+mn-ea"/>
                  <a:sym typeface="+mn-lt"/>
                </a:rPr>
                <a:t>Enter text</a:t>
              </a:r>
            </a:p>
          </p:txBody>
        </p:sp>
      </p:grpSp>
      <p:grpSp>
        <p:nvGrpSpPr>
          <p:cNvPr id="152" name="组合 151">
            <a:extLst>
              <a:ext uri="{FF2B5EF4-FFF2-40B4-BE49-F238E27FC236}">
                <a16:creationId xmlns:a16="http://schemas.microsoft.com/office/drawing/2014/main" id="{72EB2278-732D-4B49-95DE-081376004021}"/>
              </a:ext>
            </a:extLst>
          </p:cNvPr>
          <p:cNvGrpSpPr>
            <a:grpSpLocks/>
          </p:cNvGrpSpPr>
          <p:nvPr/>
        </p:nvGrpSpPr>
        <p:grpSpPr bwMode="auto">
          <a:xfrm>
            <a:off x="4759325" y="1793875"/>
            <a:ext cx="722313" cy="622300"/>
            <a:chOff x="4688127" y="2220303"/>
            <a:chExt cx="723275" cy="621470"/>
          </a:xfrm>
        </p:grpSpPr>
        <p:sp>
          <p:nvSpPr>
            <p:cNvPr id="153" name="Oval 34">
              <a:extLst>
                <a:ext uri="{FF2B5EF4-FFF2-40B4-BE49-F238E27FC236}">
                  <a16:creationId xmlns:a16="http://schemas.microsoft.com/office/drawing/2014/main" id="{52151BFD-28A4-427A-BEBB-5C1EA1CE1970}"/>
                </a:ext>
              </a:extLst>
            </p:cNvPr>
            <p:cNvSpPr>
              <a:spLocks noChangeArrowheads="1"/>
            </p:cNvSpPr>
            <p:nvPr/>
          </p:nvSpPr>
          <p:spPr bwMode="auto">
            <a:xfrm>
              <a:off x="4732636" y="2220303"/>
              <a:ext cx="621540" cy="621470"/>
            </a:xfrm>
            <a:prstGeom prst="ellipse">
              <a:avLst/>
            </a:prstGeom>
            <a:solidFill>
              <a:srgbClr val="31974B"/>
            </a:solidFill>
            <a:ln w="9525">
              <a:noFill/>
              <a:miter lim="800000"/>
              <a:headEnd/>
              <a:tailEnd/>
            </a:ln>
            <a:effectLst/>
          </p:spPr>
          <p:txBody>
            <a:bodyPr/>
            <a:lstStyle/>
            <a:p>
              <a:pPr eaLnBrk="1" hangingPunct="1">
                <a:defRPr/>
              </a:pPr>
              <a:endParaRPr lang="zh-CN" altLang="en-US" sz="1100">
                <a:solidFill>
                  <a:schemeClr val="bg1"/>
                </a:solidFill>
                <a:latin typeface="+mn-lt"/>
                <a:ea typeface="+mn-ea"/>
                <a:cs typeface="+mn-ea"/>
                <a:sym typeface="+mn-lt"/>
              </a:endParaRPr>
            </a:p>
          </p:txBody>
        </p:sp>
        <p:sp>
          <p:nvSpPr>
            <p:cNvPr id="154" name="矩形 153">
              <a:extLst>
                <a:ext uri="{FF2B5EF4-FFF2-40B4-BE49-F238E27FC236}">
                  <a16:creationId xmlns:a16="http://schemas.microsoft.com/office/drawing/2014/main" id="{FEF71A94-B89F-4BB3-8932-EDEC93BDD8A2}"/>
                </a:ext>
              </a:extLst>
            </p:cNvPr>
            <p:cNvSpPr/>
            <p:nvPr/>
          </p:nvSpPr>
          <p:spPr>
            <a:xfrm>
              <a:off x="4688127" y="2285304"/>
              <a:ext cx="723275" cy="415370"/>
            </a:xfrm>
            <a:prstGeom prst="rect">
              <a:avLst/>
            </a:prstGeom>
            <a:noFill/>
            <a:effectLst/>
          </p:spPr>
          <p:txBody>
            <a:bodyPr wrap="none">
              <a:spAutoFit/>
            </a:bodyPr>
            <a:lstStyle/>
            <a:p>
              <a:pPr algn="ctr" eaLnBrk="1" fontAlgn="auto" hangingPunct="1">
                <a:spcBef>
                  <a:spcPts val="0"/>
                </a:spcBef>
                <a:spcAft>
                  <a:spcPts val="0"/>
                </a:spcAft>
                <a:defRPr/>
              </a:pPr>
              <a:r>
                <a:rPr lang="zh-CN" altLang="en-US" sz="1050" dirty="0">
                  <a:solidFill>
                    <a:schemeClr val="bg1"/>
                  </a:solidFill>
                  <a:latin typeface="+mn-lt"/>
                  <a:ea typeface="+mn-ea"/>
                  <a:cs typeface="+mn-ea"/>
                  <a:sym typeface="+mn-lt"/>
                </a:rPr>
                <a:t>Click</a:t>
              </a:r>
            </a:p>
            <a:p>
              <a:pPr algn="ctr" eaLnBrk="1" fontAlgn="auto" hangingPunct="1">
                <a:spcBef>
                  <a:spcPts val="0"/>
                </a:spcBef>
                <a:spcAft>
                  <a:spcPts val="0"/>
                </a:spcAft>
                <a:defRPr/>
              </a:pPr>
              <a:r>
                <a:rPr lang="zh-CN" altLang="en-US" sz="1050" dirty="0">
                  <a:solidFill>
                    <a:schemeClr val="bg1"/>
                  </a:solidFill>
                  <a:latin typeface="+mn-lt"/>
                  <a:ea typeface="+mn-ea"/>
                  <a:cs typeface="+mn-ea"/>
                  <a:sym typeface="+mn-lt"/>
                </a:rPr>
                <a:t>Enter text</a:t>
              </a:r>
            </a:p>
          </p:txBody>
        </p:sp>
      </p:grpSp>
      <p:grpSp>
        <p:nvGrpSpPr>
          <p:cNvPr id="155" name="组合 154">
            <a:extLst>
              <a:ext uri="{FF2B5EF4-FFF2-40B4-BE49-F238E27FC236}">
                <a16:creationId xmlns:a16="http://schemas.microsoft.com/office/drawing/2014/main" id="{C90BD50A-2A41-486E-AEA1-528D3EFCBE24}"/>
              </a:ext>
            </a:extLst>
          </p:cNvPr>
          <p:cNvGrpSpPr>
            <a:grpSpLocks/>
          </p:cNvGrpSpPr>
          <p:nvPr/>
        </p:nvGrpSpPr>
        <p:grpSpPr bwMode="auto">
          <a:xfrm>
            <a:off x="4338638" y="1362075"/>
            <a:ext cx="646112" cy="558800"/>
            <a:chOff x="4266955" y="1788591"/>
            <a:chExt cx="646331" cy="559323"/>
          </a:xfrm>
        </p:grpSpPr>
        <p:sp>
          <p:nvSpPr>
            <p:cNvPr id="156" name="Oval 34">
              <a:extLst>
                <a:ext uri="{FF2B5EF4-FFF2-40B4-BE49-F238E27FC236}">
                  <a16:creationId xmlns:a16="http://schemas.microsoft.com/office/drawing/2014/main" id="{D0C9D51B-9CA0-4913-984D-4425612C0794}"/>
                </a:ext>
              </a:extLst>
            </p:cNvPr>
            <p:cNvSpPr>
              <a:spLocks noChangeArrowheads="1"/>
            </p:cNvSpPr>
            <p:nvPr/>
          </p:nvSpPr>
          <p:spPr bwMode="auto">
            <a:xfrm>
              <a:off x="4324124" y="1788591"/>
              <a:ext cx="558989" cy="559323"/>
            </a:xfrm>
            <a:prstGeom prst="ellipse">
              <a:avLst/>
            </a:prstGeom>
            <a:solidFill>
              <a:srgbClr val="31974B"/>
            </a:solidFill>
            <a:ln w="9525">
              <a:noFill/>
              <a:miter lim="800000"/>
              <a:headEnd/>
              <a:tailEnd/>
            </a:ln>
            <a:effectLst/>
          </p:spPr>
          <p:txBody>
            <a:bodyPr/>
            <a:lstStyle/>
            <a:p>
              <a:pPr eaLnBrk="1" hangingPunct="1">
                <a:defRPr/>
              </a:pPr>
              <a:endParaRPr lang="zh-CN" altLang="en-US" sz="1100">
                <a:solidFill>
                  <a:schemeClr val="bg1"/>
                </a:solidFill>
                <a:latin typeface="+mn-lt"/>
                <a:ea typeface="+mn-ea"/>
                <a:cs typeface="+mn-ea"/>
                <a:sym typeface="+mn-lt"/>
              </a:endParaRPr>
            </a:p>
          </p:txBody>
        </p:sp>
        <p:sp>
          <p:nvSpPr>
            <p:cNvPr id="157" name="矩形 156">
              <a:extLst>
                <a:ext uri="{FF2B5EF4-FFF2-40B4-BE49-F238E27FC236}">
                  <a16:creationId xmlns:a16="http://schemas.microsoft.com/office/drawing/2014/main" id="{B7B5255C-C70C-4F26-B4C5-466EEA488492}"/>
                </a:ext>
              </a:extLst>
            </p:cNvPr>
            <p:cNvSpPr/>
            <p:nvPr/>
          </p:nvSpPr>
          <p:spPr>
            <a:xfrm>
              <a:off x="4266955" y="1895054"/>
              <a:ext cx="646331" cy="370233"/>
            </a:xfrm>
            <a:prstGeom prst="rect">
              <a:avLst/>
            </a:prstGeom>
            <a:noFill/>
            <a:effectLst/>
          </p:spPr>
          <p:txBody>
            <a:bodyPr wrap="none">
              <a:spAutoFit/>
            </a:bodyPr>
            <a:lstStyle/>
            <a:p>
              <a:pPr algn="ctr" eaLnBrk="1" fontAlgn="auto" hangingPunct="1">
                <a:spcBef>
                  <a:spcPts val="0"/>
                </a:spcBef>
                <a:spcAft>
                  <a:spcPts val="0"/>
                </a:spcAft>
                <a:defRPr/>
              </a:pPr>
              <a:r>
                <a:rPr lang="zh-CN" altLang="en-US" sz="900" dirty="0">
                  <a:solidFill>
                    <a:schemeClr val="bg1"/>
                  </a:solidFill>
                  <a:latin typeface="+mn-lt"/>
                  <a:ea typeface="+mn-ea"/>
                  <a:cs typeface="+mn-ea"/>
                  <a:sym typeface="+mn-lt"/>
                </a:rPr>
                <a:t>Click</a:t>
              </a:r>
            </a:p>
            <a:p>
              <a:pPr algn="ctr" eaLnBrk="1" fontAlgn="auto" hangingPunct="1">
                <a:spcBef>
                  <a:spcPts val="0"/>
                </a:spcBef>
                <a:spcAft>
                  <a:spcPts val="0"/>
                </a:spcAft>
                <a:defRPr/>
              </a:pPr>
              <a:r>
                <a:rPr lang="zh-CN" altLang="en-US" sz="900" dirty="0">
                  <a:solidFill>
                    <a:schemeClr val="bg1"/>
                  </a:solidFill>
                  <a:latin typeface="+mn-lt"/>
                  <a:ea typeface="+mn-ea"/>
                  <a:cs typeface="+mn-ea"/>
                  <a:sym typeface="+mn-lt"/>
                </a:rPr>
                <a:t>Enter text</a:t>
              </a:r>
            </a:p>
          </p:txBody>
        </p:sp>
      </p:grpSp>
      <p:grpSp>
        <p:nvGrpSpPr>
          <p:cNvPr id="158" name="组合 157">
            <a:extLst>
              <a:ext uri="{FF2B5EF4-FFF2-40B4-BE49-F238E27FC236}">
                <a16:creationId xmlns:a16="http://schemas.microsoft.com/office/drawing/2014/main" id="{B0211D7C-9885-4F00-9139-AA68FE7014CB}"/>
              </a:ext>
            </a:extLst>
          </p:cNvPr>
          <p:cNvGrpSpPr>
            <a:grpSpLocks/>
          </p:cNvGrpSpPr>
          <p:nvPr/>
        </p:nvGrpSpPr>
        <p:grpSpPr bwMode="auto">
          <a:xfrm>
            <a:off x="3560763" y="1831975"/>
            <a:ext cx="1243012" cy="1243013"/>
            <a:chOff x="3489332" y="2257978"/>
            <a:chExt cx="1242940" cy="1242940"/>
          </a:xfrm>
        </p:grpSpPr>
        <p:sp>
          <p:nvSpPr>
            <p:cNvPr id="159" name="Oval 34">
              <a:extLst>
                <a:ext uri="{FF2B5EF4-FFF2-40B4-BE49-F238E27FC236}">
                  <a16:creationId xmlns:a16="http://schemas.microsoft.com/office/drawing/2014/main" id="{AEFA42D6-F5F5-4508-A23E-09080A9058A7}"/>
                </a:ext>
              </a:extLst>
            </p:cNvPr>
            <p:cNvSpPr>
              <a:spLocks noChangeArrowheads="1"/>
            </p:cNvSpPr>
            <p:nvPr/>
          </p:nvSpPr>
          <p:spPr bwMode="auto">
            <a:xfrm>
              <a:off x="3489332" y="2257978"/>
              <a:ext cx="1242940" cy="1242940"/>
            </a:xfrm>
            <a:prstGeom prst="ellipse">
              <a:avLst/>
            </a:prstGeom>
            <a:solidFill>
              <a:srgbClr val="E6FA6F"/>
            </a:solidFill>
            <a:ln w="9525">
              <a:noFill/>
              <a:miter lim="800000"/>
              <a:headEnd/>
              <a:tailEnd/>
            </a:ln>
            <a:effectLst/>
          </p:spPr>
          <p:txBody>
            <a:bodyPr/>
            <a:lstStyle/>
            <a:p>
              <a:pPr eaLnBrk="1" hangingPunct="1">
                <a:defRPr/>
              </a:pPr>
              <a:endParaRPr lang="zh-CN" altLang="en-US" sz="1100">
                <a:latin typeface="+mn-lt"/>
                <a:ea typeface="+mn-ea"/>
                <a:cs typeface="+mn-ea"/>
                <a:sym typeface="+mn-lt"/>
              </a:endParaRPr>
            </a:p>
          </p:txBody>
        </p:sp>
        <p:sp>
          <p:nvSpPr>
            <p:cNvPr id="160" name="矩形 159">
              <a:extLst>
                <a:ext uri="{FF2B5EF4-FFF2-40B4-BE49-F238E27FC236}">
                  <a16:creationId xmlns:a16="http://schemas.microsoft.com/office/drawing/2014/main" id="{1A58594E-1B67-4886-80A4-3CFECAA96BD0}"/>
                </a:ext>
              </a:extLst>
            </p:cNvPr>
            <p:cNvSpPr/>
            <p:nvPr/>
          </p:nvSpPr>
          <p:spPr>
            <a:xfrm>
              <a:off x="3492507" y="2407194"/>
              <a:ext cx="1222304" cy="715921"/>
            </a:xfrm>
            <a:prstGeom prst="rect">
              <a:avLst/>
            </a:prstGeom>
            <a:noFill/>
            <a:effectLst/>
          </p:spPr>
          <p:txBody>
            <a:bodyPr wrap="none">
              <a:spAutoFit/>
            </a:bodyPr>
            <a:lstStyle/>
            <a:p>
              <a:pPr algn="ctr" eaLnBrk="1" fontAlgn="auto" hangingPunct="1">
                <a:spcBef>
                  <a:spcPts val="0"/>
                </a:spcBef>
                <a:spcAft>
                  <a:spcPts val="0"/>
                </a:spcAft>
                <a:defRPr/>
              </a:pPr>
              <a:r>
                <a:rPr lang="zh-CN" altLang="en-US" sz="2000" dirty="0">
                  <a:latin typeface="+mn-lt"/>
                  <a:ea typeface="+mn-ea"/>
                  <a:cs typeface="+mn-ea"/>
                  <a:sym typeface="+mn-lt"/>
                </a:rPr>
                <a:t>Click</a:t>
              </a:r>
            </a:p>
            <a:p>
              <a:pPr algn="ctr" eaLnBrk="1" fontAlgn="auto" hangingPunct="1">
                <a:spcBef>
                  <a:spcPts val="0"/>
                </a:spcBef>
                <a:spcAft>
                  <a:spcPts val="0"/>
                </a:spcAft>
                <a:defRPr/>
              </a:pPr>
              <a:r>
                <a:rPr lang="zh-CN" altLang="en-US" sz="2000" dirty="0">
                  <a:latin typeface="+mn-lt"/>
                  <a:ea typeface="+mn-ea"/>
                  <a:cs typeface="+mn-ea"/>
                  <a:sym typeface="+mn-lt"/>
                </a:rPr>
                <a:t>Enter text</a:t>
              </a:r>
            </a:p>
          </p:txBody>
        </p:sp>
      </p:grpSp>
      <p:grpSp>
        <p:nvGrpSpPr>
          <p:cNvPr id="161" name="组合 160">
            <a:extLst>
              <a:ext uri="{FF2B5EF4-FFF2-40B4-BE49-F238E27FC236}">
                <a16:creationId xmlns:a16="http://schemas.microsoft.com/office/drawing/2014/main" id="{CB43B2CA-E22D-4615-B120-3C2C8DEA4160}"/>
              </a:ext>
            </a:extLst>
          </p:cNvPr>
          <p:cNvGrpSpPr>
            <a:grpSpLocks/>
          </p:cNvGrpSpPr>
          <p:nvPr/>
        </p:nvGrpSpPr>
        <p:grpSpPr bwMode="auto">
          <a:xfrm>
            <a:off x="2654300" y="2503488"/>
            <a:ext cx="1006475" cy="931862"/>
            <a:chOff x="2583888" y="2929981"/>
            <a:chExt cx="1005403" cy="932205"/>
          </a:xfrm>
        </p:grpSpPr>
        <p:sp>
          <p:nvSpPr>
            <p:cNvPr id="162" name="Oval 34">
              <a:extLst>
                <a:ext uri="{FF2B5EF4-FFF2-40B4-BE49-F238E27FC236}">
                  <a16:creationId xmlns:a16="http://schemas.microsoft.com/office/drawing/2014/main" id="{1882CFF7-D2BF-4207-8430-5A8FE8C8F67D}"/>
                </a:ext>
              </a:extLst>
            </p:cNvPr>
            <p:cNvSpPr>
              <a:spLocks noChangeArrowheads="1"/>
            </p:cNvSpPr>
            <p:nvPr/>
          </p:nvSpPr>
          <p:spPr bwMode="auto">
            <a:xfrm>
              <a:off x="2650492" y="2929981"/>
              <a:ext cx="930870" cy="932205"/>
            </a:xfrm>
            <a:prstGeom prst="ellipse">
              <a:avLst/>
            </a:prstGeom>
            <a:solidFill>
              <a:srgbClr val="E6FA6F"/>
            </a:solidFill>
            <a:ln w="9525">
              <a:noFill/>
              <a:miter lim="800000"/>
              <a:headEnd/>
              <a:tailEnd/>
            </a:ln>
            <a:effectLst/>
          </p:spPr>
          <p:txBody>
            <a:bodyPr/>
            <a:lstStyle/>
            <a:p>
              <a:pPr eaLnBrk="1" hangingPunct="1">
                <a:defRPr/>
              </a:pPr>
              <a:endParaRPr lang="zh-CN" altLang="en-US" sz="1100">
                <a:latin typeface="+mn-lt"/>
                <a:ea typeface="+mn-ea"/>
                <a:cs typeface="+mn-ea"/>
                <a:sym typeface="+mn-lt"/>
              </a:endParaRPr>
            </a:p>
          </p:txBody>
        </p:sp>
        <p:sp>
          <p:nvSpPr>
            <p:cNvPr id="163" name="矩形 162">
              <a:extLst>
                <a:ext uri="{FF2B5EF4-FFF2-40B4-BE49-F238E27FC236}">
                  <a16:creationId xmlns:a16="http://schemas.microsoft.com/office/drawing/2014/main" id="{B37F4BBA-4C0E-4655-B7E2-E4EFC397CA18}"/>
                </a:ext>
              </a:extLst>
            </p:cNvPr>
            <p:cNvSpPr/>
            <p:nvPr/>
          </p:nvSpPr>
          <p:spPr>
            <a:xfrm>
              <a:off x="2583888" y="3034795"/>
              <a:ext cx="1005403" cy="584415"/>
            </a:xfrm>
            <a:prstGeom prst="rect">
              <a:avLst/>
            </a:prstGeom>
            <a:noFill/>
            <a:effectLst/>
          </p:spPr>
          <p:txBody>
            <a:bodyPr wrap="none">
              <a:spAutoFit/>
            </a:bodyPr>
            <a:lstStyle/>
            <a:p>
              <a:pPr algn="ctr" eaLnBrk="1" fontAlgn="auto" hangingPunct="1">
                <a:spcBef>
                  <a:spcPts val="0"/>
                </a:spcBef>
                <a:spcAft>
                  <a:spcPts val="0"/>
                </a:spcAft>
                <a:defRPr/>
              </a:pPr>
              <a:r>
                <a:rPr lang="zh-CN" altLang="en-US" sz="1600" dirty="0">
                  <a:latin typeface="+mn-lt"/>
                  <a:ea typeface="+mn-ea"/>
                  <a:cs typeface="+mn-ea"/>
                  <a:sym typeface="+mn-lt"/>
                </a:rPr>
                <a:t>Click</a:t>
              </a:r>
            </a:p>
            <a:p>
              <a:pPr algn="ctr" eaLnBrk="1" fontAlgn="auto" hangingPunct="1">
                <a:spcBef>
                  <a:spcPts val="0"/>
                </a:spcBef>
                <a:spcAft>
                  <a:spcPts val="0"/>
                </a:spcAft>
                <a:defRPr/>
              </a:pPr>
              <a:r>
                <a:rPr lang="zh-CN" altLang="en-US" sz="1600" dirty="0">
                  <a:latin typeface="+mn-lt"/>
                  <a:ea typeface="+mn-ea"/>
                  <a:cs typeface="+mn-ea"/>
                  <a:sym typeface="+mn-lt"/>
                </a:rPr>
                <a:t>Enter text</a:t>
              </a:r>
            </a:p>
          </p:txBody>
        </p:sp>
      </p:grpSp>
      <p:grpSp>
        <p:nvGrpSpPr>
          <p:cNvPr id="164" name="组合 163">
            <a:extLst>
              <a:ext uri="{FF2B5EF4-FFF2-40B4-BE49-F238E27FC236}">
                <a16:creationId xmlns:a16="http://schemas.microsoft.com/office/drawing/2014/main" id="{4D7A2E9E-00EB-4B8F-87EC-EE9BD688F0C0}"/>
              </a:ext>
            </a:extLst>
          </p:cNvPr>
          <p:cNvGrpSpPr>
            <a:grpSpLocks/>
          </p:cNvGrpSpPr>
          <p:nvPr/>
        </p:nvGrpSpPr>
        <p:grpSpPr bwMode="auto">
          <a:xfrm>
            <a:off x="2020888" y="2057400"/>
            <a:ext cx="901700" cy="777875"/>
            <a:chOff x="1949262" y="2484527"/>
            <a:chExt cx="902811" cy="776838"/>
          </a:xfrm>
        </p:grpSpPr>
        <p:sp>
          <p:nvSpPr>
            <p:cNvPr id="165" name="Oval 34">
              <a:extLst>
                <a:ext uri="{FF2B5EF4-FFF2-40B4-BE49-F238E27FC236}">
                  <a16:creationId xmlns:a16="http://schemas.microsoft.com/office/drawing/2014/main" id="{81152B68-54D2-4765-8D4C-BC7E84DA822A}"/>
                </a:ext>
              </a:extLst>
            </p:cNvPr>
            <p:cNvSpPr>
              <a:spLocks noChangeArrowheads="1"/>
            </p:cNvSpPr>
            <p:nvPr/>
          </p:nvSpPr>
          <p:spPr bwMode="auto">
            <a:xfrm>
              <a:off x="2011250" y="2484527"/>
              <a:ext cx="775655" cy="776838"/>
            </a:xfrm>
            <a:prstGeom prst="ellipse">
              <a:avLst/>
            </a:prstGeom>
            <a:solidFill>
              <a:srgbClr val="E6FA6F"/>
            </a:solidFill>
            <a:ln w="9525">
              <a:noFill/>
              <a:miter lim="800000"/>
              <a:headEnd/>
              <a:tailEnd/>
            </a:ln>
            <a:effectLst/>
          </p:spPr>
          <p:txBody>
            <a:bodyPr/>
            <a:lstStyle/>
            <a:p>
              <a:pPr eaLnBrk="1" hangingPunct="1">
                <a:defRPr/>
              </a:pPr>
              <a:endParaRPr lang="zh-CN" altLang="en-US" sz="1100">
                <a:latin typeface="+mn-lt"/>
                <a:ea typeface="+mn-ea"/>
                <a:cs typeface="+mn-ea"/>
                <a:sym typeface="+mn-lt"/>
              </a:endParaRPr>
            </a:p>
          </p:txBody>
        </p:sp>
        <p:sp>
          <p:nvSpPr>
            <p:cNvPr id="166" name="矩形 165">
              <a:extLst>
                <a:ext uri="{FF2B5EF4-FFF2-40B4-BE49-F238E27FC236}">
                  <a16:creationId xmlns:a16="http://schemas.microsoft.com/office/drawing/2014/main" id="{E350C117-4A71-4A23-8CF7-96F1AB13B9C9}"/>
                </a:ext>
              </a:extLst>
            </p:cNvPr>
            <p:cNvSpPr/>
            <p:nvPr/>
          </p:nvSpPr>
          <p:spPr>
            <a:xfrm>
              <a:off x="1949262" y="2533674"/>
              <a:ext cx="902811" cy="523177"/>
            </a:xfrm>
            <a:prstGeom prst="rect">
              <a:avLst/>
            </a:prstGeom>
            <a:noFill/>
            <a:effectLst/>
          </p:spPr>
          <p:txBody>
            <a:bodyPr wrap="none">
              <a:spAutoFit/>
            </a:bodyPr>
            <a:lstStyle/>
            <a:p>
              <a:pPr algn="ctr" eaLnBrk="1" fontAlgn="auto" hangingPunct="1">
                <a:spcBef>
                  <a:spcPts val="0"/>
                </a:spcBef>
                <a:spcAft>
                  <a:spcPts val="0"/>
                </a:spcAft>
                <a:defRPr/>
              </a:pPr>
              <a:r>
                <a:rPr lang="zh-CN" altLang="en-US" sz="1400" dirty="0">
                  <a:latin typeface="+mn-lt"/>
                  <a:ea typeface="+mn-ea"/>
                  <a:cs typeface="+mn-ea"/>
                  <a:sym typeface="+mn-lt"/>
                </a:rPr>
                <a:t>Click</a:t>
              </a:r>
            </a:p>
            <a:p>
              <a:pPr algn="ctr" eaLnBrk="1" fontAlgn="auto" hangingPunct="1">
                <a:spcBef>
                  <a:spcPts val="0"/>
                </a:spcBef>
                <a:spcAft>
                  <a:spcPts val="0"/>
                </a:spcAft>
                <a:defRPr/>
              </a:pPr>
              <a:r>
                <a:rPr lang="zh-CN" altLang="en-US" sz="1400" dirty="0">
                  <a:latin typeface="+mn-lt"/>
                  <a:ea typeface="+mn-ea"/>
                  <a:cs typeface="+mn-ea"/>
                  <a:sym typeface="+mn-lt"/>
                </a:rPr>
                <a:t>Enter text</a:t>
              </a:r>
            </a:p>
          </p:txBody>
        </p:sp>
      </p:grpSp>
      <p:grpSp>
        <p:nvGrpSpPr>
          <p:cNvPr id="167" name="组合 166">
            <a:extLst>
              <a:ext uri="{FF2B5EF4-FFF2-40B4-BE49-F238E27FC236}">
                <a16:creationId xmlns:a16="http://schemas.microsoft.com/office/drawing/2014/main" id="{E419E689-6DBD-4275-84FF-60E889463125}"/>
              </a:ext>
            </a:extLst>
          </p:cNvPr>
          <p:cNvGrpSpPr>
            <a:grpSpLocks/>
          </p:cNvGrpSpPr>
          <p:nvPr/>
        </p:nvGrpSpPr>
        <p:grpSpPr bwMode="auto">
          <a:xfrm>
            <a:off x="1725613" y="2763838"/>
            <a:ext cx="723900" cy="620712"/>
            <a:chOff x="1655266" y="3190183"/>
            <a:chExt cx="723275" cy="621470"/>
          </a:xfrm>
        </p:grpSpPr>
        <p:sp>
          <p:nvSpPr>
            <p:cNvPr id="168" name="Oval 34">
              <a:extLst>
                <a:ext uri="{FF2B5EF4-FFF2-40B4-BE49-F238E27FC236}">
                  <a16:creationId xmlns:a16="http://schemas.microsoft.com/office/drawing/2014/main" id="{27D922DB-E723-4418-B976-FDC063D82B6B}"/>
                </a:ext>
              </a:extLst>
            </p:cNvPr>
            <p:cNvSpPr>
              <a:spLocks noChangeArrowheads="1"/>
            </p:cNvSpPr>
            <p:nvPr/>
          </p:nvSpPr>
          <p:spPr bwMode="auto">
            <a:xfrm>
              <a:off x="1699678" y="3190183"/>
              <a:ext cx="621763" cy="621470"/>
            </a:xfrm>
            <a:prstGeom prst="ellipse">
              <a:avLst/>
            </a:prstGeom>
            <a:solidFill>
              <a:srgbClr val="E6FA6F"/>
            </a:solidFill>
            <a:ln w="9525">
              <a:noFill/>
              <a:miter lim="800000"/>
              <a:headEnd/>
              <a:tailEnd/>
            </a:ln>
            <a:effectLst/>
          </p:spPr>
          <p:txBody>
            <a:bodyPr/>
            <a:lstStyle/>
            <a:p>
              <a:pPr eaLnBrk="1" hangingPunct="1">
                <a:defRPr/>
              </a:pPr>
              <a:endParaRPr lang="zh-CN" altLang="en-US" sz="1100">
                <a:latin typeface="+mn-lt"/>
                <a:ea typeface="+mn-ea"/>
                <a:cs typeface="+mn-ea"/>
                <a:sym typeface="+mn-lt"/>
              </a:endParaRPr>
            </a:p>
          </p:txBody>
        </p:sp>
        <p:sp>
          <p:nvSpPr>
            <p:cNvPr id="169" name="矩形 168">
              <a:extLst>
                <a:ext uri="{FF2B5EF4-FFF2-40B4-BE49-F238E27FC236}">
                  <a16:creationId xmlns:a16="http://schemas.microsoft.com/office/drawing/2014/main" id="{44ECD23E-EC43-43A5-BCFC-837112AF4296}"/>
                </a:ext>
              </a:extLst>
            </p:cNvPr>
            <p:cNvSpPr/>
            <p:nvPr/>
          </p:nvSpPr>
          <p:spPr>
            <a:xfrm>
              <a:off x="1655266" y="3280781"/>
              <a:ext cx="723275" cy="414844"/>
            </a:xfrm>
            <a:prstGeom prst="rect">
              <a:avLst/>
            </a:prstGeom>
            <a:noFill/>
            <a:effectLst/>
          </p:spPr>
          <p:txBody>
            <a:bodyPr wrap="none">
              <a:spAutoFit/>
            </a:bodyPr>
            <a:lstStyle/>
            <a:p>
              <a:pPr algn="ctr" eaLnBrk="1" fontAlgn="auto" hangingPunct="1">
                <a:spcBef>
                  <a:spcPts val="0"/>
                </a:spcBef>
                <a:spcAft>
                  <a:spcPts val="0"/>
                </a:spcAft>
                <a:defRPr/>
              </a:pPr>
              <a:r>
                <a:rPr lang="zh-CN" altLang="en-US" sz="1050" dirty="0">
                  <a:latin typeface="+mn-lt"/>
                  <a:ea typeface="+mn-ea"/>
                  <a:cs typeface="+mn-ea"/>
                  <a:sym typeface="+mn-lt"/>
                </a:rPr>
                <a:t>Click</a:t>
              </a:r>
            </a:p>
            <a:p>
              <a:pPr algn="ctr" eaLnBrk="1" fontAlgn="auto" hangingPunct="1">
                <a:spcBef>
                  <a:spcPts val="0"/>
                </a:spcBef>
                <a:spcAft>
                  <a:spcPts val="0"/>
                </a:spcAft>
                <a:defRPr/>
              </a:pPr>
              <a:r>
                <a:rPr lang="zh-CN" altLang="en-US" sz="1050" dirty="0">
                  <a:latin typeface="+mn-lt"/>
                  <a:ea typeface="+mn-ea"/>
                  <a:cs typeface="+mn-ea"/>
                  <a:sym typeface="+mn-lt"/>
                </a:rPr>
                <a:t>Enter text</a:t>
              </a:r>
            </a:p>
          </p:txBody>
        </p:sp>
      </p:grpSp>
      <p:grpSp>
        <p:nvGrpSpPr>
          <p:cNvPr id="170" name="组合 169">
            <a:extLst>
              <a:ext uri="{FF2B5EF4-FFF2-40B4-BE49-F238E27FC236}">
                <a16:creationId xmlns:a16="http://schemas.microsoft.com/office/drawing/2014/main" id="{1E51E341-8EC8-458A-8CDC-5ACD87A484D9}"/>
              </a:ext>
            </a:extLst>
          </p:cNvPr>
          <p:cNvGrpSpPr>
            <a:grpSpLocks/>
          </p:cNvGrpSpPr>
          <p:nvPr/>
        </p:nvGrpSpPr>
        <p:grpSpPr bwMode="auto">
          <a:xfrm>
            <a:off x="1392238" y="2436813"/>
            <a:ext cx="595312" cy="466725"/>
            <a:chOff x="1321896" y="2863402"/>
            <a:chExt cx="595035" cy="466103"/>
          </a:xfrm>
        </p:grpSpPr>
        <p:sp>
          <p:nvSpPr>
            <p:cNvPr id="171" name="Oval 34">
              <a:extLst>
                <a:ext uri="{FF2B5EF4-FFF2-40B4-BE49-F238E27FC236}">
                  <a16:creationId xmlns:a16="http://schemas.microsoft.com/office/drawing/2014/main" id="{BA0966D1-DEB4-4677-AC01-E9E67FD13C48}"/>
                </a:ext>
              </a:extLst>
            </p:cNvPr>
            <p:cNvSpPr>
              <a:spLocks noChangeArrowheads="1"/>
            </p:cNvSpPr>
            <p:nvPr/>
          </p:nvSpPr>
          <p:spPr bwMode="auto">
            <a:xfrm>
              <a:off x="1391713" y="2863402"/>
              <a:ext cx="466508" cy="466103"/>
            </a:xfrm>
            <a:prstGeom prst="ellipse">
              <a:avLst/>
            </a:prstGeom>
            <a:solidFill>
              <a:srgbClr val="E6FA6F"/>
            </a:solidFill>
            <a:ln w="9525">
              <a:noFill/>
              <a:miter lim="800000"/>
              <a:headEnd/>
              <a:tailEnd/>
            </a:ln>
            <a:effectLst/>
          </p:spPr>
          <p:txBody>
            <a:bodyPr/>
            <a:lstStyle/>
            <a:p>
              <a:pPr eaLnBrk="1" hangingPunct="1">
                <a:defRPr/>
              </a:pPr>
              <a:endParaRPr lang="zh-CN" altLang="en-US" sz="1100">
                <a:latin typeface="+mn-lt"/>
                <a:ea typeface="+mn-ea"/>
                <a:cs typeface="+mn-ea"/>
                <a:sym typeface="+mn-lt"/>
              </a:endParaRPr>
            </a:p>
          </p:txBody>
        </p:sp>
        <p:sp>
          <p:nvSpPr>
            <p:cNvPr id="172" name="矩形 171">
              <a:extLst>
                <a:ext uri="{FF2B5EF4-FFF2-40B4-BE49-F238E27FC236}">
                  <a16:creationId xmlns:a16="http://schemas.microsoft.com/office/drawing/2014/main" id="{86847F55-99C2-4894-B929-268F834CE0F3}"/>
                </a:ext>
              </a:extLst>
            </p:cNvPr>
            <p:cNvSpPr/>
            <p:nvPr/>
          </p:nvSpPr>
          <p:spPr>
            <a:xfrm>
              <a:off x="1321896" y="2907793"/>
              <a:ext cx="595035" cy="337686"/>
            </a:xfrm>
            <a:prstGeom prst="rect">
              <a:avLst/>
            </a:prstGeom>
            <a:noFill/>
            <a:effectLst/>
          </p:spPr>
          <p:txBody>
            <a:bodyPr wrap="none">
              <a:spAutoFit/>
            </a:bodyPr>
            <a:lstStyle/>
            <a:p>
              <a:pPr algn="ctr" eaLnBrk="1" fontAlgn="auto" hangingPunct="1">
                <a:spcBef>
                  <a:spcPts val="0"/>
                </a:spcBef>
                <a:spcAft>
                  <a:spcPts val="0"/>
                </a:spcAft>
                <a:defRPr/>
              </a:pPr>
              <a:r>
                <a:rPr lang="zh-CN" altLang="en-US" sz="800" dirty="0">
                  <a:latin typeface="+mn-lt"/>
                  <a:ea typeface="+mn-ea"/>
                  <a:cs typeface="+mn-ea"/>
                  <a:sym typeface="+mn-lt"/>
                </a:rPr>
                <a:t>Click</a:t>
              </a:r>
            </a:p>
            <a:p>
              <a:pPr algn="ctr" eaLnBrk="1" fontAlgn="auto" hangingPunct="1">
                <a:spcBef>
                  <a:spcPts val="0"/>
                </a:spcBef>
                <a:spcAft>
                  <a:spcPts val="0"/>
                </a:spcAft>
                <a:defRPr/>
              </a:pPr>
              <a:r>
                <a:rPr lang="zh-CN" altLang="en-US" sz="800" dirty="0">
                  <a:latin typeface="+mn-lt"/>
                  <a:ea typeface="+mn-ea"/>
                  <a:cs typeface="+mn-ea"/>
                  <a:sym typeface="+mn-lt"/>
                </a:rPr>
                <a:t>Enter text</a:t>
              </a:r>
            </a:p>
          </p:txBody>
        </p:sp>
      </p:grpSp>
      <p:pic>
        <p:nvPicPr>
          <p:cNvPr id="15373" name="Picture 2">
            <a:extLst>
              <a:ext uri="{FF2B5EF4-FFF2-40B4-BE49-F238E27FC236}">
                <a16:creationId xmlns:a16="http://schemas.microsoft.com/office/drawing/2014/main" id="{1BCCC294-E6A8-4207-B8F2-A9FEC9ABA2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5" y="123825"/>
            <a:ext cx="1557338" cy="1114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374" name="矩形 172">
            <a:extLst>
              <a:ext uri="{FF2B5EF4-FFF2-40B4-BE49-F238E27FC236}">
                <a16:creationId xmlns:a16="http://schemas.microsoft.com/office/drawing/2014/main" id="{148BA3AB-B473-4509-8048-BA3E7896642F}"/>
              </a:ext>
            </a:extLst>
          </p:cNvPr>
          <p:cNvSpPr>
            <a:spLocks noChangeArrowheads="1"/>
          </p:cNvSpPr>
          <p:nvPr/>
        </p:nvSpPr>
        <p:spPr bwMode="auto">
          <a:xfrm rot="-666734">
            <a:off x="200025" y="319088"/>
            <a:ext cx="12160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微软雅黑" panose="020B0503020204020204" pitchFamily="34" charset="-122"/>
                <a:ea typeface="微软雅黑" panose="020B0503020204020204" pitchFamily="34" charset="-122"/>
              </a:defRPr>
            </a:lvl1pPr>
            <a:lvl2pPr marL="742950" indent="-285750">
              <a:defRPr>
                <a:solidFill>
                  <a:schemeClr val="tx1"/>
                </a:solidFill>
                <a:latin typeface="微软雅黑" panose="020B0503020204020204" pitchFamily="34" charset="-122"/>
                <a:ea typeface="微软雅黑" panose="020B0503020204020204" pitchFamily="34" charset="-122"/>
              </a:defRPr>
            </a:lvl2pPr>
            <a:lvl3pPr marL="1143000" indent="-228600">
              <a:defRPr>
                <a:solidFill>
                  <a:schemeClr val="tx1"/>
                </a:solidFill>
                <a:latin typeface="微软雅黑" panose="020B0503020204020204" pitchFamily="34" charset="-122"/>
                <a:ea typeface="微软雅黑" panose="020B0503020204020204" pitchFamily="34" charset="-122"/>
              </a:defRPr>
            </a:lvl3pPr>
            <a:lvl4pPr marL="1600200" indent="-228600">
              <a:defRPr>
                <a:solidFill>
                  <a:schemeClr val="tx1"/>
                </a:solidFill>
                <a:latin typeface="微软雅黑" panose="020B0503020204020204" pitchFamily="34" charset="-122"/>
                <a:ea typeface="微软雅黑" panose="020B0503020204020204" pitchFamily="34" charset="-122"/>
              </a:defRPr>
            </a:lvl4pPr>
            <a:lvl5pPr marL="2057400" indent="-228600">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9pPr>
          </a:lstStyle>
          <a:p>
            <a:r>
              <a:rPr lang="en-US" altLang="zh-CN" sz="1600" b="1">
                <a:solidFill>
                  <a:schemeClr val="bg1"/>
                </a:solidFill>
                <a:sym typeface="微软雅黑" panose="020B0503020204020204" pitchFamily="34" charset="-122"/>
              </a:rPr>
              <a:t>Type here </a:t>
            </a:r>
          </a:p>
        </p:txBody>
      </p:sp>
      <p:pic>
        <p:nvPicPr>
          <p:cNvPr id="15375" name="图片 173">
            <a:extLst>
              <a:ext uri="{FF2B5EF4-FFF2-40B4-BE49-F238E27FC236}">
                <a16:creationId xmlns:a16="http://schemas.microsoft.com/office/drawing/2014/main" id="{9B6024D8-65FB-4279-9AAB-8FE156DB77A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flipH="1">
            <a:off x="7272338" y="3965575"/>
            <a:ext cx="2470150" cy="124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116"/>
                                        </p:tgtEl>
                                        <p:attrNameLst>
                                          <p:attrName>style.visibility</p:attrName>
                                        </p:attrNameLst>
                                      </p:cBhvr>
                                      <p:to>
                                        <p:strVal val="visible"/>
                                      </p:to>
                                    </p:set>
                                    <p:animEffect transition="in" filter="wipe(left)">
                                      <p:cBhvr>
                                        <p:cTn id="7" dur="500"/>
                                        <p:tgtEl>
                                          <p:spTgt spid="116"/>
                                        </p:tgtEl>
                                      </p:cBhvr>
                                    </p:animEffect>
                                  </p:childTnLst>
                                </p:cTn>
                              </p:par>
                            </p:childTnLst>
                          </p:cTn>
                        </p:par>
                        <p:par>
                          <p:cTn id="8" fill="hold" nodeType="afterGroup">
                            <p:stCondLst>
                              <p:cond delay="500"/>
                            </p:stCondLst>
                            <p:childTnLst>
                              <p:par>
                                <p:cTn id="9" presetID="10" presetClass="entr" presetSubtype="0" fill="hold" nodeType="afterEffect">
                                  <p:stCondLst>
                                    <p:cond delay="0"/>
                                  </p:stCondLst>
                                  <p:childTnLst>
                                    <p:set>
                                      <p:cBhvr>
                                        <p:cTn id="10" dur="1" fill="hold">
                                          <p:stCondLst>
                                            <p:cond delay="0"/>
                                          </p:stCondLst>
                                        </p:cTn>
                                        <p:tgtEl>
                                          <p:spTgt spid="143"/>
                                        </p:tgtEl>
                                        <p:attrNameLst>
                                          <p:attrName>style.visibility</p:attrName>
                                        </p:attrNameLst>
                                      </p:cBhvr>
                                      <p:to>
                                        <p:strVal val="visible"/>
                                      </p:to>
                                    </p:set>
                                    <p:animEffect transition="in" filter="fade">
                                      <p:cBhvr>
                                        <p:cTn id="11" dur="200"/>
                                        <p:tgtEl>
                                          <p:spTgt spid="143"/>
                                        </p:tgtEl>
                                      </p:cBhvr>
                                    </p:animEffect>
                                  </p:childTnLst>
                                </p:cTn>
                              </p:par>
                            </p:childTnLst>
                          </p:cTn>
                        </p:par>
                        <p:par>
                          <p:cTn id="12" fill="hold" nodeType="afterGroup">
                            <p:stCondLst>
                              <p:cond delay="700"/>
                            </p:stCondLst>
                            <p:childTnLst>
                              <p:par>
                                <p:cTn id="13" presetID="10" presetClass="entr" presetSubtype="0" fill="hold" nodeType="afterEffect">
                                  <p:stCondLst>
                                    <p:cond delay="0"/>
                                  </p:stCondLst>
                                  <p:childTnLst>
                                    <p:set>
                                      <p:cBhvr>
                                        <p:cTn id="14" dur="1" fill="hold">
                                          <p:stCondLst>
                                            <p:cond delay="0"/>
                                          </p:stCondLst>
                                        </p:cTn>
                                        <p:tgtEl>
                                          <p:spTgt spid="146"/>
                                        </p:tgtEl>
                                        <p:attrNameLst>
                                          <p:attrName>style.visibility</p:attrName>
                                        </p:attrNameLst>
                                      </p:cBhvr>
                                      <p:to>
                                        <p:strVal val="visible"/>
                                      </p:to>
                                    </p:set>
                                    <p:animEffect transition="in" filter="fade">
                                      <p:cBhvr>
                                        <p:cTn id="15" dur="200"/>
                                        <p:tgtEl>
                                          <p:spTgt spid="146"/>
                                        </p:tgtEl>
                                      </p:cBhvr>
                                    </p:animEffect>
                                  </p:childTnLst>
                                </p:cTn>
                              </p:par>
                            </p:childTnLst>
                          </p:cTn>
                        </p:par>
                        <p:par>
                          <p:cTn id="16" fill="hold" nodeType="afterGroup">
                            <p:stCondLst>
                              <p:cond delay="900"/>
                            </p:stCondLst>
                            <p:childTnLst>
                              <p:par>
                                <p:cTn id="17" presetID="10" presetClass="entr" presetSubtype="0" fill="hold" nodeType="afterEffect">
                                  <p:stCondLst>
                                    <p:cond delay="0"/>
                                  </p:stCondLst>
                                  <p:childTnLst>
                                    <p:set>
                                      <p:cBhvr>
                                        <p:cTn id="18" dur="1" fill="hold">
                                          <p:stCondLst>
                                            <p:cond delay="0"/>
                                          </p:stCondLst>
                                        </p:cTn>
                                        <p:tgtEl>
                                          <p:spTgt spid="149"/>
                                        </p:tgtEl>
                                        <p:attrNameLst>
                                          <p:attrName>style.visibility</p:attrName>
                                        </p:attrNameLst>
                                      </p:cBhvr>
                                      <p:to>
                                        <p:strVal val="visible"/>
                                      </p:to>
                                    </p:set>
                                    <p:animEffect transition="in" filter="fade">
                                      <p:cBhvr>
                                        <p:cTn id="19" dur="200"/>
                                        <p:tgtEl>
                                          <p:spTgt spid="149"/>
                                        </p:tgtEl>
                                      </p:cBhvr>
                                    </p:animEffect>
                                  </p:childTnLst>
                                </p:cTn>
                              </p:par>
                            </p:childTnLst>
                          </p:cTn>
                        </p:par>
                        <p:par>
                          <p:cTn id="20" fill="hold" nodeType="afterGroup">
                            <p:stCondLst>
                              <p:cond delay="1100"/>
                            </p:stCondLst>
                            <p:childTnLst>
                              <p:par>
                                <p:cTn id="21" presetID="10" presetClass="entr" presetSubtype="0" fill="hold" nodeType="afterEffect">
                                  <p:stCondLst>
                                    <p:cond delay="0"/>
                                  </p:stCondLst>
                                  <p:childTnLst>
                                    <p:set>
                                      <p:cBhvr>
                                        <p:cTn id="22" dur="1" fill="hold">
                                          <p:stCondLst>
                                            <p:cond delay="0"/>
                                          </p:stCondLst>
                                        </p:cTn>
                                        <p:tgtEl>
                                          <p:spTgt spid="152"/>
                                        </p:tgtEl>
                                        <p:attrNameLst>
                                          <p:attrName>style.visibility</p:attrName>
                                        </p:attrNameLst>
                                      </p:cBhvr>
                                      <p:to>
                                        <p:strVal val="visible"/>
                                      </p:to>
                                    </p:set>
                                    <p:animEffect transition="in" filter="fade">
                                      <p:cBhvr>
                                        <p:cTn id="23" dur="200"/>
                                        <p:tgtEl>
                                          <p:spTgt spid="152"/>
                                        </p:tgtEl>
                                      </p:cBhvr>
                                    </p:animEffect>
                                  </p:childTnLst>
                                </p:cTn>
                              </p:par>
                            </p:childTnLst>
                          </p:cTn>
                        </p:par>
                        <p:par>
                          <p:cTn id="24" fill="hold" nodeType="afterGroup">
                            <p:stCondLst>
                              <p:cond delay="1300"/>
                            </p:stCondLst>
                            <p:childTnLst>
                              <p:par>
                                <p:cTn id="25" presetID="10" presetClass="entr" presetSubtype="0" fill="hold" nodeType="afterEffect">
                                  <p:stCondLst>
                                    <p:cond delay="0"/>
                                  </p:stCondLst>
                                  <p:childTnLst>
                                    <p:set>
                                      <p:cBhvr>
                                        <p:cTn id="26" dur="1" fill="hold">
                                          <p:stCondLst>
                                            <p:cond delay="0"/>
                                          </p:stCondLst>
                                        </p:cTn>
                                        <p:tgtEl>
                                          <p:spTgt spid="155"/>
                                        </p:tgtEl>
                                        <p:attrNameLst>
                                          <p:attrName>style.visibility</p:attrName>
                                        </p:attrNameLst>
                                      </p:cBhvr>
                                      <p:to>
                                        <p:strVal val="visible"/>
                                      </p:to>
                                    </p:set>
                                    <p:animEffect transition="in" filter="fade">
                                      <p:cBhvr>
                                        <p:cTn id="27" dur="200"/>
                                        <p:tgtEl>
                                          <p:spTgt spid="155"/>
                                        </p:tgtEl>
                                      </p:cBhvr>
                                    </p:animEffect>
                                  </p:childTnLst>
                                </p:cTn>
                              </p:par>
                            </p:childTnLst>
                          </p:cTn>
                        </p:par>
                        <p:par>
                          <p:cTn id="28" fill="hold" nodeType="afterGroup">
                            <p:stCondLst>
                              <p:cond delay="1500"/>
                            </p:stCondLst>
                            <p:childTnLst>
                              <p:par>
                                <p:cTn id="29" presetID="10" presetClass="entr" presetSubtype="0" fill="hold" nodeType="afterEffect">
                                  <p:stCondLst>
                                    <p:cond delay="0"/>
                                  </p:stCondLst>
                                  <p:childTnLst>
                                    <p:set>
                                      <p:cBhvr>
                                        <p:cTn id="30" dur="1" fill="hold">
                                          <p:stCondLst>
                                            <p:cond delay="0"/>
                                          </p:stCondLst>
                                        </p:cTn>
                                        <p:tgtEl>
                                          <p:spTgt spid="158"/>
                                        </p:tgtEl>
                                        <p:attrNameLst>
                                          <p:attrName>style.visibility</p:attrName>
                                        </p:attrNameLst>
                                      </p:cBhvr>
                                      <p:to>
                                        <p:strVal val="visible"/>
                                      </p:to>
                                    </p:set>
                                    <p:animEffect transition="in" filter="fade">
                                      <p:cBhvr>
                                        <p:cTn id="31" dur="200"/>
                                        <p:tgtEl>
                                          <p:spTgt spid="158"/>
                                        </p:tgtEl>
                                      </p:cBhvr>
                                    </p:animEffect>
                                  </p:childTnLst>
                                </p:cTn>
                              </p:par>
                            </p:childTnLst>
                          </p:cTn>
                        </p:par>
                        <p:par>
                          <p:cTn id="32" fill="hold" nodeType="afterGroup">
                            <p:stCondLst>
                              <p:cond delay="1700"/>
                            </p:stCondLst>
                            <p:childTnLst>
                              <p:par>
                                <p:cTn id="33" presetID="10" presetClass="entr" presetSubtype="0" fill="hold" nodeType="afterEffect">
                                  <p:stCondLst>
                                    <p:cond delay="0"/>
                                  </p:stCondLst>
                                  <p:childTnLst>
                                    <p:set>
                                      <p:cBhvr>
                                        <p:cTn id="34" dur="1" fill="hold">
                                          <p:stCondLst>
                                            <p:cond delay="0"/>
                                          </p:stCondLst>
                                        </p:cTn>
                                        <p:tgtEl>
                                          <p:spTgt spid="161"/>
                                        </p:tgtEl>
                                        <p:attrNameLst>
                                          <p:attrName>style.visibility</p:attrName>
                                        </p:attrNameLst>
                                      </p:cBhvr>
                                      <p:to>
                                        <p:strVal val="visible"/>
                                      </p:to>
                                    </p:set>
                                    <p:animEffect transition="in" filter="fade">
                                      <p:cBhvr>
                                        <p:cTn id="35" dur="200"/>
                                        <p:tgtEl>
                                          <p:spTgt spid="161"/>
                                        </p:tgtEl>
                                      </p:cBhvr>
                                    </p:animEffect>
                                  </p:childTnLst>
                                </p:cTn>
                              </p:par>
                            </p:childTnLst>
                          </p:cTn>
                        </p:par>
                        <p:par>
                          <p:cTn id="36" fill="hold" nodeType="afterGroup">
                            <p:stCondLst>
                              <p:cond delay="1900"/>
                            </p:stCondLst>
                            <p:childTnLst>
                              <p:par>
                                <p:cTn id="37" presetID="10" presetClass="entr" presetSubtype="0" fill="hold" nodeType="afterEffect">
                                  <p:stCondLst>
                                    <p:cond delay="0"/>
                                  </p:stCondLst>
                                  <p:childTnLst>
                                    <p:set>
                                      <p:cBhvr>
                                        <p:cTn id="38" dur="1" fill="hold">
                                          <p:stCondLst>
                                            <p:cond delay="0"/>
                                          </p:stCondLst>
                                        </p:cTn>
                                        <p:tgtEl>
                                          <p:spTgt spid="164"/>
                                        </p:tgtEl>
                                        <p:attrNameLst>
                                          <p:attrName>style.visibility</p:attrName>
                                        </p:attrNameLst>
                                      </p:cBhvr>
                                      <p:to>
                                        <p:strVal val="visible"/>
                                      </p:to>
                                    </p:set>
                                    <p:animEffect transition="in" filter="fade">
                                      <p:cBhvr>
                                        <p:cTn id="39" dur="200"/>
                                        <p:tgtEl>
                                          <p:spTgt spid="164"/>
                                        </p:tgtEl>
                                      </p:cBhvr>
                                    </p:animEffect>
                                  </p:childTnLst>
                                </p:cTn>
                              </p:par>
                            </p:childTnLst>
                          </p:cTn>
                        </p:par>
                        <p:par>
                          <p:cTn id="40" fill="hold" nodeType="afterGroup">
                            <p:stCondLst>
                              <p:cond delay="2100"/>
                            </p:stCondLst>
                            <p:childTnLst>
                              <p:par>
                                <p:cTn id="41" presetID="10" presetClass="entr" presetSubtype="0" fill="hold" nodeType="afterEffect">
                                  <p:stCondLst>
                                    <p:cond delay="0"/>
                                  </p:stCondLst>
                                  <p:childTnLst>
                                    <p:set>
                                      <p:cBhvr>
                                        <p:cTn id="42" dur="1" fill="hold">
                                          <p:stCondLst>
                                            <p:cond delay="0"/>
                                          </p:stCondLst>
                                        </p:cTn>
                                        <p:tgtEl>
                                          <p:spTgt spid="167"/>
                                        </p:tgtEl>
                                        <p:attrNameLst>
                                          <p:attrName>style.visibility</p:attrName>
                                        </p:attrNameLst>
                                      </p:cBhvr>
                                      <p:to>
                                        <p:strVal val="visible"/>
                                      </p:to>
                                    </p:set>
                                    <p:animEffect transition="in" filter="fade">
                                      <p:cBhvr>
                                        <p:cTn id="43" dur="200"/>
                                        <p:tgtEl>
                                          <p:spTgt spid="167"/>
                                        </p:tgtEl>
                                      </p:cBhvr>
                                    </p:animEffect>
                                  </p:childTnLst>
                                </p:cTn>
                              </p:par>
                            </p:childTnLst>
                          </p:cTn>
                        </p:par>
                        <p:par>
                          <p:cTn id="44" fill="hold" nodeType="afterGroup">
                            <p:stCondLst>
                              <p:cond delay="2300"/>
                            </p:stCondLst>
                            <p:childTnLst>
                              <p:par>
                                <p:cTn id="45" presetID="10" presetClass="entr" presetSubtype="0" fill="hold" nodeType="afterEffect">
                                  <p:stCondLst>
                                    <p:cond delay="0"/>
                                  </p:stCondLst>
                                  <p:childTnLst>
                                    <p:set>
                                      <p:cBhvr>
                                        <p:cTn id="46" dur="1" fill="hold">
                                          <p:stCondLst>
                                            <p:cond delay="0"/>
                                          </p:stCondLst>
                                        </p:cTn>
                                        <p:tgtEl>
                                          <p:spTgt spid="170"/>
                                        </p:tgtEl>
                                        <p:attrNameLst>
                                          <p:attrName>style.visibility</p:attrName>
                                        </p:attrNameLst>
                                      </p:cBhvr>
                                      <p:to>
                                        <p:strVal val="visible"/>
                                      </p:to>
                                    </p:set>
                                    <p:animEffect transition="in" filter="fade">
                                      <p:cBhvr>
                                        <p:cTn id="47" dur="200"/>
                                        <p:tgtEl>
                                          <p:spTgt spid="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386" name="组合 1">
            <a:extLst>
              <a:ext uri="{FF2B5EF4-FFF2-40B4-BE49-F238E27FC236}">
                <a16:creationId xmlns:a16="http://schemas.microsoft.com/office/drawing/2014/main" id="{1A21E199-6776-4051-BC71-D40FDD94F179}"/>
              </a:ext>
            </a:extLst>
          </p:cNvPr>
          <p:cNvGrpSpPr>
            <a:grpSpLocks/>
          </p:cNvGrpSpPr>
          <p:nvPr/>
        </p:nvGrpSpPr>
        <p:grpSpPr bwMode="auto">
          <a:xfrm>
            <a:off x="-247650" y="2981325"/>
            <a:ext cx="9639300" cy="2808288"/>
            <a:chOff x="-1034047" y="1970470"/>
            <a:chExt cx="10890522" cy="3173030"/>
          </a:xfrm>
        </p:grpSpPr>
        <p:pic>
          <p:nvPicPr>
            <p:cNvPr id="16400" name="图片 59">
              <a:extLst>
                <a:ext uri="{FF2B5EF4-FFF2-40B4-BE49-F238E27FC236}">
                  <a16:creationId xmlns:a16="http://schemas.microsoft.com/office/drawing/2014/main" id="{6CCE7A86-EFFB-4C94-80D9-FF5C3398648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34047" y="2509462"/>
              <a:ext cx="5208751" cy="2632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01" name="图片 60">
              <a:extLst>
                <a:ext uri="{FF2B5EF4-FFF2-40B4-BE49-F238E27FC236}">
                  <a16:creationId xmlns:a16="http://schemas.microsoft.com/office/drawing/2014/main" id="{71536411-40C1-47C4-9FAF-3D1B32F154B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flipH="1">
              <a:off x="4647724" y="2510999"/>
              <a:ext cx="5208751" cy="2632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02" name="图片 61">
              <a:extLst>
                <a:ext uri="{FF2B5EF4-FFF2-40B4-BE49-F238E27FC236}">
                  <a16:creationId xmlns:a16="http://schemas.microsoft.com/office/drawing/2014/main" id="{15B0FF9C-7D85-4160-956F-3B274DDDBBB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73840" y="1970470"/>
              <a:ext cx="6278259" cy="3173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57" name="Picture 4">
            <a:extLst>
              <a:ext uri="{FF2B5EF4-FFF2-40B4-BE49-F238E27FC236}">
                <a16:creationId xmlns:a16="http://schemas.microsoft.com/office/drawing/2014/main" id="{85DE61A6-ACED-48B6-B1CA-36D5D9891788}"/>
              </a:ext>
            </a:extLst>
          </p:cNvPr>
          <p:cNvPicPr>
            <a:picLocks noChangeAspect="1" noChangeArrowheads="1"/>
          </p:cNvPicPr>
          <p:nvPr/>
        </p:nvPicPr>
        <p:blipFill>
          <a:blip r:embed="rId3"/>
          <a:srcRect/>
          <a:stretch>
            <a:fillRect/>
          </a:stretch>
        </p:blipFill>
        <p:spPr bwMode="auto">
          <a:xfrm>
            <a:off x="-684213" y="857250"/>
            <a:ext cx="1112838" cy="381000"/>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8" name="Picture 4">
            <a:extLst>
              <a:ext uri="{FF2B5EF4-FFF2-40B4-BE49-F238E27FC236}">
                <a16:creationId xmlns:a16="http://schemas.microsoft.com/office/drawing/2014/main" id="{6FA58405-BE37-46DE-B6F7-33BAD48BA40C}"/>
              </a:ext>
            </a:extLst>
          </p:cNvPr>
          <p:cNvPicPr>
            <a:picLocks noChangeAspect="1" noChangeArrowheads="1"/>
          </p:cNvPicPr>
          <p:nvPr/>
        </p:nvPicPr>
        <p:blipFill>
          <a:blip r:embed="rId3"/>
          <a:srcRect/>
          <a:stretch>
            <a:fillRect/>
          </a:stretch>
        </p:blipFill>
        <p:spPr bwMode="auto">
          <a:xfrm>
            <a:off x="4356100" y="774700"/>
            <a:ext cx="1368425" cy="466725"/>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9" name="Picture 4">
            <a:extLst>
              <a:ext uri="{FF2B5EF4-FFF2-40B4-BE49-F238E27FC236}">
                <a16:creationId xmlns:a16="http://schemas.microsoft.com/office/drawing/2014/main" id="{BA2D2C71-2E5F-4619-9D72-360C3EEC5F16}"/>
              </a:ext>
            </a:extLst>
          </p:cNvPr>
          <p:cNvPicPr>
            <a:picLocks noChangeAspect="1" noChangeArrowheads="1"/>
          </p:cNvPicPr>
          <p:nvPr/>
        </p:nvPicPr>
        <p:blipFill>
          <a:blip r:embed="rId3"/>
          <a:srcRect/>
          <a:stretch>
            <a:fillRect/>
          </a:stretch>
        </p:blipFill>
        <p:spPr bwMode="auto">
          <a:xfrm>
            <a:off x="6767513" y="842963"/>
            <a:ext cx="712787" cy="242887"/>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0" name="Picture 4">
            <a:extLst>
              <a:ext uri="{FF2B5EF4-FFF2-40B4-BE49-F238E27FC236}">
                <a16:creationId xmlns:a16="http://schemas.microsoft.com/office/drawing/2014/main" id="{8C333671-DF33-402D-8F01-B594AAA87A94}"/>
              </a:ext>
            </a:extLst>
          </p:cNvPr>
          <p:cNvPicPr>
            <a:picLocks noChangeAspect="1" noChangeArrowheads="1"/>
          </p:cNvPicPr>
          <p:nvPr/>
        </p:nvPicPr>
        <p:blipFill>
          <a:blip r:embed="rId3"/>
          <a:srcRect/>
          <a:stretch>
            <a:fillRect/>
          </a:stretch>
        </p:blipFill>
        <p:spPr bwMode="auto">
          <a:xfrm>
            <a:off x="8224838" y="1158875"/>
            <a:ext cx="1187450" cy="404813"/>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1" name="Picture 4">
            <a:extLst>
              <a:ext uri="{FF2B5EF4-FFF2-40B4-BE49-F238E27FC236}">
                <a16:creationId xmlns:a16="http://schemas.microsoft.com/office/drawing/2014/main" id="{1B6B676E-C980-4844-904B-2F3AA0BE0556}"/>
              </a:ext>
            </a:extLst>
          </p:cNvPr>
          <p:cNvPicPr>
            <a:picLocks noChangeAspect="1" noChangeArrowheads="1"/>
          </p:cNvPicPr>
          <p:nvPr/>
        </p:nvPicPr>
        <p:blipFill>
          <a:blip r:embed="rId3"/>
          <a:srcRect/>
          <a:stretch>
            <a:fillRect/>
          </a:stretch>
        </p:blipFill>
        <p:spPr bwMode="auto">
          <a:xfrm>
            <a:off x="2162175" y="584200"/>
            <a:ext cx="1114425" cy="379413"/>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6392" name="组合 163">
            <a:extLst>
              <a:ext uri="{FF2B5EF4-FFF2-40B4-BE49-F238E27FC236}">
                <a16:creationId xmlns:a16="http://schemas.microsoft.com/office/drawing/2014/main" id="{CD47CFC1-212F-4715-8882-938B9BB13332}"/>
              </a:ext>
            </a:extLst>
          </p:cNvPr>
          <p:cNvGrpSpPr>
            <a:grpSpLocks/>
          </p:cNvGrpSpPr>
          <p:nvPr/>
        </p:nvGrpSpPr>
        <p:grpSpPr bwMode="auto">
          <a:xfrm>
            <a:off x="3071813" y="1168400"/>
            <a:ext cx="4697412" cy="1147763"/>
            <a:chOff x="3760582" y="1864015"/>
            <a:chExt cx="4697950" cy="1146984"/>
          </a:xfrm>
        </p:grpSpPr>
        <p:sp>
          <p:nvSpPr>
            <p:cNvPr id="165" name="矩形 164">
              <a:extLst>
                <a:ext uri="{FF2B5EF4-FFF2-40B4-BE49-F238E27FC236}">
                  <a16:creationId xmlns:a16="http://schemas.microsoft.com/office/drawing/2014/main" id="{968226BC-533B-4774-8910-CA5A0B57CE0B}"/>
                </a:ext>
              </a:extLst>
            </p:cNvPr>
            <p:cNvSpPr/>
            <p:nvPr/>
          </p:nvSpPr>
          <p:spPr>
            <a:xfrm>
              <a:off x="3760582" y="1864015"/>
              <a:ext cx="4456622" cy="923298"/>
            </a:xfrm>
            <a:prstGeom prst="rect">
              <a:avLst/>
            </a:prstGeom>
          </p:spPr>
          <p:txBody>
            <a:bodyPr>
              <a:spAutoFit/>
            </a:bodyPr>
            <a:lstStyle/>
            <a:p>
              <a:pPr eaLnBrk="1" fontAlgn="auto" hangingPunct="1">
                <a:spcBef>
                  <a:spcPts val="0"/>
                </a:spcBef>
                <a:spcAft>
                  <a:spcPts val="0"/>
                </a:spcAft>
                <a:defRPr/>
              </a:pPr>
              <a:r>
                <a:rPr lang="en-US" altLang="zh-CN" sz="5400" dirty="0">
                  <a:effectLst>
                    <a:outerShdw blurRad="38100" dist="38100" dir="2700000" algn="tl">
                      <a:srgbClr val="000000">
                        <a:alpha val="43137"/>
                      </a:srgbClr>
                    </a:outerShdw>
                  </a:effectLst>
                  <a:latin typeface="+mn-lt"/>
                  <a:ea typeface="+mn-ea"/>
                  <a:cs typeface="+mn-ea"/>
                  <a:sym typeface="+mn-lt"/>
                </a:rPr>
                <a:t>Part 3</a:t>
              </a:r>
            </a:p>
          </p:txBody>
        </p:sp>
        <p:sp>
          <p:nvSpPr>
            <p:cNvPr id="166" name="矩形 165">
              <a:extLst>
                <a:ext uri="{FF2B5EF4-FFF2-40B4-BE49-F238E27FC236}">
                  <a16:creationId xmlns:a16="http://schemas.microsoft.com/office/drawing/2014/main" id="{906B27FE-A44C-4389-8FFD-080357404134}"/>
                </a:ext>
              </a:extLst>
            </p:cNvPr>
            <p:cNvSpPr/>
            <p:nvPr/>
          </p:nvSpPr>
          <p:spPr>
            <a:xfrm>
              <a:off x="4038426" y="2673090"/>
              <a:ext cx="4420106" cy="337909"/>
            </a:xfrm>
            <a:prstGeom prst="rect">
              <a:avLst/>
            </a:prstGeom>
          </p:spPr>
          <p:txBody>
            <a:bodyPr wrap="none">
              <a:spAutoFit/>
            </a:bodyPr>
            <a:lstStyle/>
            <a:p>
              <a:pPr eaLnBrk="1" fontAlgn="auto" hangingPunct="1">
                <a:spcBef>
                  <a:spcPts val="0"/>
                </a:spcBef>
                <a:spcAft>
                  <a:spcPts val="0"/>
                </a:spcAft>
                <a:defRPr/>
              </a:pPr>
              <a:r>
                <a:rPr lang="en-US" altLang="zh-CN" sz="1600" dirty="0">
                  <a:solidFill>
                    <a:schemeClr val="bg1"/>
                  </a:solidFill>
                  <a:latin typeface="+mn-lt"/>
                  <a:ea typeface="+mn-ea"/>
                  <a:cs typeface="+mn-ea"/>
                  <a:sym typeface="+mn-lt"/>
                </a:rPr>
                <a:t>Type something here type something here </a:t>
              </a:r>
              <a:endParaRPr lang="zh-CN" altLang="en-US" sz="1600" dirty="0">
                <a:solidFill>
                  <a:schemeClr val="bg1"/>
                </a:solidFill>
                <a:latin typeface="+mn-lt"/>
                <a:ea typeface="+mn-ea"/>
                <a:cs typeface="+mn-ea"/>
                <a:sym typeface="+mn-lt"/>
              </a:endParaRPr>
            </a:p>
          </p:txBody>
        </p:sp>
      </p:grpSp>
      <p:sp>
        <p:nvSpPr>
          <p:cNvPr id="3" name="矩形 2">
            <a:extLst>
              <a:ext uri="{FF2B5EF4-FFF2-40B4-BE49-F238E27FC236}">
                <a16:creationId xmlns:a16="http://schemas.microsoft.com/office/drawing/2014/main" id="{3238BAF6-707B-4E9F-8E14-E475F64E2784}"/>
              </a:ext>
            </a:extLst>
          </p:cNvPr>
          <p:cNvSpPr/>
          <p:nvPr/>
        </p:nvSpPr>
        <p:spPr>
          <a:xfrm>
            <a:off x="3071813" y="2317750"/>
            <a:ext cx="5654675" cy="522288"/>
          </a:xfrm>
          <a:prstGeom prst="rect">
            <a:avLst/>
          </a:prstGeom>
        </p:spPr>
        <p:txBody>
          <a:bodyPr>
            <a:spAutoFit/>
          </a:bodyPr>
          <a:lstStyle/>
          <a:p>
            <a:pPr eaLnBrk="1" fontAlgn="auto" hangingPunct="1">
              <a:spcBef>
                <a:spcPts val="0"/>
              </a:spcBef>
              <a:spcAft>
                <a:spcPts val="0"/>
              </a:spcAft>
              <a:defRPr/>
            </a:pPr>
            <a:r>
              <a:rPr lang="en-US" altLang="zh-CN" sz="1400" dirty="0">
                <a:latin typeface="+mn-lt"/>
                <a:ea typeface="+mn-ea"/>
                <a:cs typeface="+mn-ea"/>
                <a:sym typeface="+mn-lt"/>
              </a:rPr>
              <a:t>Lorem ipsum dolor sit </a:t>
            </a:r>
            <a:r>
              <a:rPr lang="en-US" altLang="zh-CN" sz="1400" dirty="0" err="1">
                <a:latin typeface="+mn-lt"/>
                <a:ea typeface="+mn-ea"/>
                <a:cs typeface="+mn-ea"/>
                <a:sym typeface="+mn-lt"/>
              </a:rPr>
              <a:t>Amet</a:t>
            </a:r>
            <a:r>
              <a:rPr lang="en-US" altLang="zh-CN" sz="1400" dirty="0">
                <a:latin typeface="+mn-lt"/>
                <a:ea typeface="+mn-ea"/>
                <a:cs typeface="+mn-ea"/>
                <a:sym typeface="+mn-lt"/>
              </a:rPr>
              <a:t>, </a:t>
            </a:r>
            <a:r>
              <a:rPr lang="en-US" altLang="zh-CN" sz="1400" dirty="0" err="1">
                <a:latin typeface="+mn-lt"/>
                <a:ea typeface="+mn-ea"/>
                <a:cs typeface="+mn-ea"/>
                <a:sym typeface="+mn-lt"/>
              </a:rPr>
              <a:t>Consectetur</a:t>
            </a:r>
            <a:r>
              <a:rPr lang="en-US" altLang="zh-CN" sz="1400" dirty="0">
                <a:latin typeface="+mn-lt"/>
                <a:ea typeface="+mn-ea"/>
                <a:cs typeface="+mn-ea"/>
                <a:sym typeface="+mn-lt"/>
              </a:rPr>
              <a:t> </a:t>
            </a:r>
            <a:r>
              <a:rPr lang="en-US" altLang="zh-CN" sz="1400" dirty="0" err="1">
                <a:latin typeface="+mn-lt"/>
                <a:ea typeface="+mn-ea"/>
                <a:cs typeface="+mn-ea"/>
                <a:sym typeface="+mn-lt"/>
              </a:rPr>
              <a:t>Adipisicing</a:t>
            </a:r>
            <a:r>
              <a:rPr lang="en-US" altLang="zh-CN" sz="1400" dirty="0">
                <a:latin typeface="+mn-lt"/>
                <a:ea typeface="+mn-ea"/>
                <a:cs typeface="+mn-ea"/>
                <a:sym typeface="+mn-lt"/>
              </a:rPr>
              <a:t> </a:t>
            </a:r>
            <a:r>
              <a:rPr lang="en-US" altLang="zh-CN" sz="1400" dirty="0" err="1">
                <a:latin typeface="+mn-lt"/>
                <a:ea typeface="+mn-ea"/>
                <a:cs typeface="+mn-ea"/>
                <a:sym typeface="+mn-lt"/>
              </a:rPr>
              <a:t>Elit</a:t>
            </a:r>
            <a:r>
              <a:rPr lang="en-US" altLang="zh-CN" sz="1400" dirty="0">
                <a:latin typeface="+mn-lt"/>
                <a:ea typeface="+mn-ea"/>
                <a:cs typeface="+mn-ea"/>
                <a:sym typeface="+mn-lt"/>
              </a:rPr>
              <a:t>, </a:t>
            </a:r>
            <a:r>
              <a:rPr lang="en-US" altLang="zh-CN" sz="1400" dirty="0" err="1">
                <a:latin typeface="+mn-lt"/>
                <a:ea typeface="+mn-ea"/>
                <a:cs typeface="+mn-ea"/>
                <a:sym typeface="+mn-lt"/>
              </a:rPr>
              <a:t>Sed</a:t>
            </a:r>
            <a:r>
              <a:rPr lang="en-US" altLang="zh-CN" sz="1400" dirty="0">
                <a:latin typeface="+mn-lt"/>
                <a:ea typeface="+mn-ea"/>
                <a:cs typeface="+mn-ea"/>
                <a:sym typeface="+mn-lt"/>
              </a:rPr>
              <a:t> Do </a:t>
            </a:r>
            <a:r>
              <a:rPr lang="en-US" altLang="zh-CN" sz="1400" dirty="0" err="1">
                <a:latin typeface="+mn-lt"/>
                <a:ea typeface="+mn-ea"/>
                <a:cs typeface="+mn-ea"/>
                <a:sym typeface="+mn-lt"/>
              </a:rPr>
              <a:t>Eiusmod</a:t>
            </a:r>
            <a:r>
              <a:rPr lang="en-US" altLang="zh-CN" sz="1400" dirty="0">
                <a:latin typeface="+mn-lt"/>
                <a:ea typeface="+mn-ea"/>
                <a:cs typeface="+mn-ea"/>
                <a:sym typeface="+mn-lt"/>
              </a:rPr>
              <a:t> </a:t>
            </a:r>
            <a:r>
              <a:rPr lang="en-US" altLang="zh-CN" sz="1400" dirty="0" err="1">
                <a:latin typeface="+mn-lt"/>
                <a:ea typeface="+mn-ea"/>
                <a:cs typeface="+mn-ea"/>
                <a:sym typeface="+mn-lt"/>
              </a:rPr>
              <a:t>Tempor</a:t>
            </a:r>
            <a:r>
              <a:rPr lang="en-US" altLang="zh-CN" sz="1400" dirty="0">
                <a:latin typeface="+mn-lt"/>
                <a:ea typeface="+mn-ea"/>
                <a:cs typeface="+mn-ea"/>
                <a:sym typeface="+mn-lt"/>
              </a:rPr>
              <a:t> </a:t>
            </a:r>
            <a:r>
              <a:rPr lang="en-US" altLang="zh-CN" sz="1400" dirty="0" err="1">
                <a:latin typeface="+mn-lt"/>
                <a:ea typeface="+mn-ea"/>
                <a:cs typeface="+mn-ea"/>
                <a:sym typeface="+mn-lt"/>
              </a:rPr>
              <a:t>Incididunt</a:t>
            </a:r>
            <a:r>
              <a:rPr lang="en-US" altLang="zh-CN" sz="1400" dirty="0">
                <a:latin typeface="+mn-lt"/>
                <a:ea typeface="+mn-ea"/>
                <a:cs typeface="+mn-ea"/>
                <a:sym typeface="+mn-lt"/>
              </a:rPr>
              <a:t> </a:t>
            </a:r>
            <a:r>
              <a:rPr lang="en-US" altLang="zh-CN" sz="1400" dirty="0" err="1">
                <a:latin typeface="+mn-lt"/>
                <a:ea typeface="+mn-ea"/>
                <a:cs typeface="+mn-ea"/>
                <a:sym typeface="+mn-lt"/>
              </a:rPr>
              <a:t>Ut</a:t>
            </a:r>
            <a:r>
              <a:rPr lang="en-US" altLang="zh-CN" sz="1400" dirty="0">
                <a:latin typeface="+mn-lt"/>
                <a:ea typeface="+mn-ea"/>
                <a:cs typeface="+mn-ea"/>
                <a:sym typeface="+mn-lt"/>
              </a:rPr>
              <a:t> </a:t>
            </a:r>
            <a:r>
              <a:rPr lang="en-US" altLang="zh-CN" sz="1400" dirty="0" err="1">
                <a:latin typeface="+mn-lt"/>
                <a:ea typeface="+mn-ea"/>
                <a:cs typeface="+mn-ea"/>
                <a:sym typeface="+mn-lt"/>
              </a:rPr>
              <a:t>Labore</a:t>
            </a:r>
            <a:r>
              <a:rPr lang="en-US" altLang="zh-CN" sz="1400" dirty="0">
                <a:latin typeface="+mn-lt"/>
                <a:ea typeface="+mn-ea"/>
                <a:cs typeface="+mn-ea"/>
                <a:sym typeface="+mn-lt"/>
              </a:rPr>
              <a:t> Et </a:t>
            </a:r>
            <a:r>
              <a:rPr lang="en-US" altLang="zh-CN" sz="1400" dirty="0" err="1">
                <a:latin typeface="+mn-lt"/>
                <a:ea typeface="+mn-ea"/>
                <a:cs typeface="+mn-ea"/>
                <a:sym typeface="+mn-lt"/>
              </a:rPr>
              <a:t>Dolore</a:t>
            </a:r>
            <a:r>
              <a:rPr lang="en-US" altLang="zh-CN" sz="1400" dirty="0">
                <a:latin typeface="+mn-lt"/>
                <a:ea typeface="+mn-ea"/>
                <a:cs typeface="+mn-ea"/>
                <a:sym typeface="+mn-lt"/>
              </a:rPr>
              <a:t> Magna </a:t>
            </a:r>
            <a:r>
              <a:rPr lang="en-US" altLang="zh-CN" sz="1400" dirty="0" err="1">
                <a:latin typeface="+mn-lt"/>
                <a:ea typeface="+mn-ea"/>
                <a:cs typeface="+mn-ea"/>
                <a:sym typeface="+mn-lt"/>
              </a:rPr>
              <a:t>Aliqua</a:t>
            </a:r>
            <a:r>
              <a:rPr lang="en-US" altLang="zh-CN" sz="1400" dirty="0">
                <a:latin typeface="+mn-lt"/>
                <a:ea typeface="+mn-ea"/>
                <a:cs typeface="+mn-ea"/>
                <a:sym typeface="+mn-lt"/>
              </a:rPr>
              <a:t>.</a:t>
            </a:r>
          </a:p>
        </p:txBody>
      </p:sp>
      <p:sp>
        <p:nvSpPr>
          <p:cNvPr id="64" name="椭圆 63">
            <a:extLst>
              <a:ext uri="{FF2B5EF4-FFF2-40B4-BE49-F238E27FC236}">
                <a16:creationId xmlns:a16="http://schemas.microsoft.com/office/drawing/2014/main" id="{0848F0E7-C731-456C-976B-01ED52A06C83}"/>
              </a:ext>
            </a:extLst>
          </p:cNvPr>
          <p:cNvSpPr/>
          <p:nvPr/>
        </p:nvSpPr>
        <p:spPr bwMode="auto">
          <a:xfrm>
            <a:off x="1127125" y="1238250"/>
            <a:ext cx="1709738" cy="1709738"/>
          </a:xfrm>
          <a:prstGeom prst="ellipse">
            <a:avLst/>
          </a:prstGeom>
          <a:solidFill>
            <a:srgbClr val="2C8238"/>
          </a:solidFill>
          <a:ln w="76200">
            <a:solidFill>
              <a:schemeClr val="bg1"/>
            </a:solidFill>
            <a:round/>
            <a:headEnd/>
            <a:tailEnd/>
          </a:ln>
        </p:spPr>
        <p:txBody>
          <a:bodyPr/>
          <a:lstStyle/>
          <a:p>
            <a:pPr eaLnBrk="1" fontAlgn="auto" hangingPunct="1">
              <a:spcBef>
                <a:spcPts val="0"/>
              </a:spcBef>
              <a:spcAft>
                <a:spcPts val="0"/>
              </a:spcAft>
              <a:defRPr/>
            </a:pPr>
            <a:endParaRPr lang="zh-CN" altLang="en-US" dirty="0">
              <a:latin typeface="+mn-lt"/>
              <a:ea typeface="+mn-ea"/>
              <a:cs typeface="+mn-ea"/>
              <a:sym typeface="+mn-lt"/>
            </a:endParaRPr>
          </a:p>
        </p:txBody>
      </p:sp>
      <p:sp>
        <p:nvSpPr>
          <p:cNvPr id="65" name="矩形 64">
            <a:extLst>
              <a:ext uri="{FF2B5EF4-FFF2-40B4-BE49-F238E27FC236}">
                <a16:creationId xmlns:a16="http://schemas.microsoft.com/office/drawing/2014/main" id="{2A9FB9E4-8724-4125-987A-762792A3DE13}"/>
              </a:ext>
            </a:extLst>
          </p:cNvPr>
          <p:cNvSpPr/>
          <p:nvPr/>
        </p:nvSpPr>
        <p:spPr>
          <a:xfrm>
            <a:off x="7897813" y="153988"/>
            <a:ext cx="1223962" cy="523875"/>
          </a:xfrm>
          <a:prstGeom prst="rect">
            <a:avLst/>
          </a:prstGeom>
          <a:noFill/>
          <a:effectLst/>
        </p:spPr>
        <p:txBody>
          <a:bodyPr>
            <a:spAutoFit/>
          </a:bodyPr>
          <a:lstStyle/>
          <a:p>
            <a:pPr eaLnBrk="1" fontAlgn="auto" hangingPunct="1">
              <a:spcBef>
                <a:spcPts val="0"/>
              </a:spcBef>
              <a:spcAft>
                <a:spcPts val="0"/>
              </a:spcAft>
              <a:defRPr/>
            </a:pPr>
            <a:r>
              <a:rPr lang="en-US" altLang="zh-CN" sz="2800" dirty="0">
                <a:latin typeface="+mn-lt"/>
                <a:ea typeface="+mn-ea"/>
                <a:cs typeface="+mn-ea"/>
                <a:sym typeface="+mn-lt"/>
              </a:rPr>
              <a:t>LOGO</a:t>
            </a:r>
            <a:endParaRPr lang="zh-CN" altLang="en-US" sz="2800" dirty="0">
              <a:latin typeface="+mn-lt"/>
              <a:ea typeface="+mn-ea"/>
              <a:cs typeface="+mn-ea"/>
              <a:sym typeface="+mn-lt"/>
            </a:endParaRPr>
          </a:p>
        </p:txBody>
      </p:sp>
      <p:pic>
        <p:nvPicPr>
          <p:cNvPr id="16396" name="图片 65">
            <a:extLst>
              <a:ext uri="{FF2B5EF4-FFF2-40B4-BE49-F238E27FC236}">
                <a16:creationId xmlns:a16="http://schemas.microsoft.com/office/drawing/2014/main" id="{1406AB8D-CAFF-4AE9-8E2D-74999C841017}"/>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251700" y="104775"/>
            <a:ext cx="619125"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Freeform 5567">
            <a:extLst>
              <a:ext uri="{FF2B5EF4-FFF2-40B4-BE49-F238E27FC236}">
                <a16:creationId xmlns:a16="http://schemas.microsoft.com/office/drawing/2014/main" id="{C3CCB5BD-CE29-4CF0-A2CB-4DA6F5C50F08}"/>
              </a:ext>
            </a:extLst>
          </p:cNvPr>
          <p:cNvSpPr>
            <a:spLocks noEditPoints="1"/>
          </p:cNvSpPr>
          <p:nvPr/>
        </p:nvSpPr>
        <p:spPr bwMode="auto">
          <a:xfrm>
            <a:off x="1709738" y="1722438"/>
            <a:ext cx="695325" cy="788987"/>
          </a:xfrm>
          <a:custGeom>
            <a:avLst/>
            <a:gdLst>
              <a:gd name="T0" fmla="*/ 33 w 108"/>
              <a:gd name="T1" fmla="*/ 110 h 123"/>
              <a:gd name="T2" fmla="*/ 31 w 108"/>
              <a:gd name="T3" fmla="*/ 112 h 123"/>
              <a:gd name="T4" fmla="*/ 31 w 108"/>
              <a:gd name="T5" fmla="*/ 114 h 123"/>
              <a:gd name="T6" fmla="*/ 33 w 108"/>
              <a:gd name="T7" fmla="*/ 116 h 123"/>
              <a:gd name="T8" fmla="*/ 50 w 108"/>
              <a:gd name="T9" fmla="*/ 116 h 123"/>
              <a:gd name="T10" fmla="*/ 52 w 108"/>
              <a:gd name="T11" fmla="*/ 114 h 123"/>
              <a:gd name="T12" fmla="*/ 52 w 108"/>
              <a:gd name="T13" fmla="*/ 112 h 123"/>
              <a:gd name="T14" fmla="*/ 50 w 108"/>
              <a:gd name="T15" fmla="*/ 110 h 123"/>
              <a:gd name="T16" fmla="*/ 33 w 108"/>
              <a:gd name="T17" fmla="*/ 110 h 123"/>
              <a:gd name="T18" fmla="*/ 45 w 108"/>
              <a:gd name="T19" fmla="*/ 37 h 123"/>
              <a:gd name="T20" fmla="*/ 45 w 108"/>
              <a:gd name="T21" fmla="*/ 41 h 123"/>
              <a:gd name="T22" fmla="*/ 91 w 108"/>
              <a:gd name="T23" fmla="*/ 41 h 123"/>
              <a:gd name="T24" fmla="*/ 91 w 108"/>
              <a:gd name="T25" fmla="*/ 37 h 123"/>
              <a:gd name="T26" fmla="*/ 45 w 108"/>
              <a:gd name="T27" fmla="*/ 37 h 123"/>
              <a:gd name="T28" fmla="*/ 41 w 108"/>
              <a:gd name="T29" fmla="*/ 47 h 123"/>
              <a:gd name="T30" fmla="*/ 41 w 108"/>
              <a:gd name="T31" fmla="*/ 51 h 123"/>
              <a:gd name="T32" fmla="*/ 96 w 108"/>
              <a:gd name="T33" fmla="*/ 51 h 123"/>
              <a:gd name="T34" fmla="*/ 96 w 108"/>
              <a:gd name="T35" fmla="*/ 47 h 123"/>
              <a:gd name="T36" fmla="*/ 41 w 108"/>
              <a:gd name="T37" fmla="*/ 47 h 123"/>
              <a:gd name="T38" fmla="*/ 45 w 108"/>
              <a:gd name="T39" fmla="*/ 58 h 123"/>
              <a:gd name="T40" fmla="*/ 45 w 108"/>
              <a:gd name="T41" fmla="*/ 62 h 123"/>
              <a:gd name="T42" fmla="*/ 91 w 108"/>
              <a:gd name="T43" fmla="*/ 62 h 123"/>
              <a:gd name="T44" fmla="*/ 91 w 108"/>
              <a:gd name="T45" fmla="*/ 58 h 123"/>
              <a:gd name="T46" fmla="*/ 45 w 108"/>
              <a:gd name="T47" fmla="*/ 58 h 123"/>
              <a:gd name="T48" fmla="*/ 67 w 108"/>
              <a:gd name="T49" fmla="*/ 21 h 123"/>
              <a:gd name="T50" fmla="*/ 67 w 108"/>
              <a:gd name="T51" fmla="*/ 21 h 123"/>
              <a:gd name="T52" fmla="*/ 108 w 108"/>
              <a:gd name="T53" fmla="*/ 50 h 123"/>
              <a:gd name="T54" fmla="*/ 67 w 108"/>
              <a:gd name="T55" fmla="*/ 79 h 123"/>
              <a:gd name="T56" fmla="*/ 53 w 108"/>
              <a:gd name="T57" fmla="*/ 77 h 123"/>
              <a:gd name="T58" fmla="*/ 41 w 108"/>
              <a:gd name="T59" fmla="*/ 87 h 123"/>
              <a:gd name="T60" fmla="*/ 45 w 108"/>
              <a:gd name="T61" fmla="*/ 75 h 123"/>
              <a:gd name="T62" fmla="*/ 26 w 108"/>
              <a:gd name="T63" fmla="*/ 50 h 123"/>
              <a:gd name="T64" fmla="*/ 67 w 108"/>
              <a:gd name="T65" fmla="*/ 21 h 123"/>
              <a:gd name="T66" fmla="*/ 4 w 108"/>
              <a:gd name="T67" fmla="*/ 0 h 123"/>
              <a:gd name="T68" fmla="*/ 78 w 108"/>
              <a:gd name="T69" fmla="*/ 0 h 123"/>
              <a:gd name="T70" fmla="*/ 83 w 108"/>
              <a:gd name="T71" fmla="*/ 5 h 123"/>
              <a:gd name="T72" fmla="*/ 83 w 108"/>
              <a:gd name="T73" fmla="*/ 16 h 123"/>
              <a:gd name="T74" fmla="*/ 72 w 108"/>
              <a:gd name="T75" fmla="*/ 14 h 123"/>
              <a:gd name="T76" fmla="*/ 72 w 108"/>
              <a:gd name="T77" fmla="*/ 11 h 123"/>
              <a:gd name="T78" fmla="*/ 11 w 108"/>
              <a:gd name="T79" fmla="*/ 11 h 123"/>
              <a:gd name="T80" fmla="*/ 11 w 108"/>
              <a:gd name="T81" fmla="*/ 103 h 123"/>
              <a:gd name="T82" fmla="*/ 72 w 108"/>
              <a:gd name="T83" fmla="*/ 103 h 123"/>
              <a:gd name="T84" fmla="*/ 72 w 108"/>
              <a:gd name="T85" fmla="*/ 86 h 123"/>
              <a:gd name="T86" fmla="*/ 83 w 108"/>
              <a:gd name="T87" fmla="*/ 84 h 123"/>
              <a:gd name="T88" fmla="*/ 83 w 108"/>
              <a:gd name="T89" fmla="*/ 118 h 123"/>
              <a:gd name="T90" fmla="*/ 78 w 108"/>
              <a:gd name="T91" fmla="*/ 123 h 123"/>
              <a:gd name="T92" fmla="*/ 4 w 108"/>
              <a:gd name="T93" fmla="*/ 123 h 123"/>
              <a:gd name="T94" fmla="*/ 0 w 108"/>
              <a:gd name="T95" fmla="*/ 118 h 123"/>
              <a:gd name="T96" fmla="*/ 0 w 108"/>
              <a:gd name="T97" fmla="*/ 5 h 123"/>
              <a:gd name="T98" fmla="*/ 4 w 108"/>
              <a:gd name="T99"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8" h="123">
                <a:moveTo>
                  <a:pt x="33" y="110"/>
                </a:moveTo>
                <a:cubicBezTo>
                  <a:pt x="32" y="110"/>
                  <a:pt x="31" y="111"/>
                  <a:pt x="31" y="112"/>
                </a:cubicBezTo>
                <a:cubicBezTo>
                  <a:pt x="31" y="114"/>
                  <a:pt x="31" y="114"/>
                  <a:pt x="31" y="114"/>
                </a:cubicBezTo>
                <a:cubicBezTo>
                  <a:pt x="31" y="115"/>
                  <a:pt x="32" y="116"/>
                  <a:pt x="33" y="116"/>
                </a:cubicBezTo>
                <a:cubicBezTo>
                  <a:pt x="50" y="116"/>
                  <a:pt x="50" y="116"/>
                  <a:pt x="50" y="116"/>
                </a:cubicBezTo>
                <a:cubicBezTo>
                  <a:pt x="51" y="116"/>
                  <a:pt x="52" y="115"/>
                  <a:pt x="52" y="114"/>
                </a:cubicBezTo>
                <a:cubicBezTo>
                  <a:pt x="52" y="112"/>
                  <a:pt x="52" y="112"/>
                  <a:pt x="52" y="112"/>
                </a:cubicBezTo>
                <a:cubicBezTo>
                  <a:pt x="52" y="111"/>
                  <a:pt x="51" y="110"/>
                  <a:pt x="50" y="110"/>
                </a:cubicBezTo>
                <a:cubicBezTo>
                  <a:pt x="33" y="110"/>
                  <a:pt x="33" y="110"/>
                  <a:pt x="33" y="110"/>
                </a:cubicBezTo>
                <a:close/>
                <a:moveTo>
                  <a:pt x="45" y="37"/>
                </a:moveTo>
                <a:cubicBezTo>
                  <a:pt x="45" y="41"/>
                  <a:pt x="45" y="41"/>
                  <a:pt x="45" y="41"/>
                </a:cubicBezTo>
                <a:cubicBezTo>
                  <a:pt x="91" y="41"/>
                  <a:pt x="91" y="41"/>
                  <a:pt x="91" y="41"/>
                </a:cubicBezTo>
                <a:cubicBezTo>
                  <a:pt x="91" y="37"/>
                  <a:pt x="91" y="37"/>
                  <a:pt x="91" y="37"/>
                </a:cubicBezTo>
                <a:cubicBezTo>
                  <a:pt x="45" y="37"/>
                  <a:pt x="45" y="37"/>
                  <a:pt x="45" y="37"/>
                </a:cubicBezTo>
                <a:close/>
                <a:moveTo>
                  <a:pt x="41" y="47"/>
                </a:moveTo>
                <a:cubicBezTo>
                  <a:pt x="41" y="51"/>
                  <a:pt x="41" y="51"/>
                  <a:pt x="41" y="51"/>
                </a:cubicBezTo>
                <a:cubicBezTo>
                  <a:pt x="96" y="51"/>
                  <a:pt x="96" y="51"/>
                  <a:pt x="96" y="51"/>
                </a:cubicBezTo>
                <a:cubicBezTo>
                  <a:pt x="96" y="47"/>
                  <a:pt x="96" y="47"/>
                  <a:pt x="96" y="47"/>
                </a:cubicBezTo>
                <a:cubicBezTo>
                  <a:pt x="41" y="47"/>
                  <a:pt x="41" y="47"/>
                  <a:pt x="41" y="47"/>
                </a:cubicBezTo>
                <a:close/>
                <a:moveTo>
                  <a:pt x="45" y="58"/>
                </a:moveTo>
                <a:cubicBezTo>
                  <a:pt x="45" y="62"/>
                  <a:pt x="45" y="62"/>
                  <a:pt x="45" y="62"/>
                </a:cubicBezTo>
                <a:cubicBezTo>
                  <a:pt x="91" y="62"/>
                  <a:pt x="91" y="62"/>
                  <a:pt x="91" y="62"/>
                </a:cubicBezTo>
                <a:cubicBezTo>
                  <a:pt x="91" y="58"/>
                  <a:pt x="91" y="58"/>
                  <a:pt x="91" y="58"/>
                </a:cubicBezTo>
                <a:cubicBezTo>
                  <a:pt x="45" y="58"/>
                  <a:pt x="45" y="58"/>
                  <a:pt x="45" y="58"/>
                </a:cubicBezTo>
                <a:close/>
                <a:moveTo>
                  <a:pt x="67" y="21"/>
                </a:moveTo>
                <a:cubicBezTo>
                  <a:pt x="67" y="21"/>
                  <a:pt x="67" y="21"/>
                  <a:pt x="67" y="21"/>
                </a:cubicBezTo>
                <a:cubicBezTo>
                  <a:pt x="90" y="21"/>
                  <a:pt x="108" y="34"/>
                  <a:pt x="108" y="50"/>
                </a:cubicBezTo>
                <a:cubicBezTo>
                  <a:pt x="108" y="66"/>
                  <a:pt x="90" y="79"/>
                  <a:pt x="67" y="79"/>
                </a:cubicBezTo>
                <a:cubicBezTo>
                  <a:pt x="62" y="79"/>
                  <a:pt x="58" y="79"/>
                  <a:pt x="53" y="77"/>
                </a:cubicBezTo>
                <a:cubicBezTo>
                  <a:pt x="41" y="87"/>
                  <a:pt x="41" y="87"/>
                  <a:pt x="41" y="87"/>
                </a:cubicBezTo>
                <a:cubicBezTo>
                  <a:pt x="45" y="75"/>
                  <a:pt x="45" y="75"/>
                  <a:pt x="45" y="75"/>
                </a:cubicBezTo>
                <a:cubicBezTo>
                  <a:pt x="33" y="69"/>
                  <a:pt x="26" y="60"/>
                  <a:pt x="26" y="50"/>
                </a:cubicBezTo>
                <a:cubicBezTo>
                  <a:pt x="26" y="34"/>
                  <a:pt x="44" y="21"/>
                  <a:pt x="67" y="21"/>
                </a:cubicBezTo>
                <a:close/>
                <a:moveTo>
                  <a:pt x="4" y="0"/>
                </a:moveTo>
                <a:cubicBezTo>
                  <a:pt x="78" y="0"/>
                  <a:pt x="78" y="0"/>
                  <a:pt x="78" y="0"/>
                </a:cubicBezTo>
                <a:cubicBezTo>
                  <a:pt x="81" y="0"/>
                  <a:pt x="83" y="2"/>
                  <a:pt x="83" y="5"/>
                </a:cubicBezTo>
                <a:cubicBezTo>
                  <a:pt x="83" y="16"/>
                  <a:pt x="83" y="16"/>
                  <a:pt x="83" y="16"/>
                </a:cubicBezTo>
                <a:cubicBezTo>
                  <a:pt x="80" y="15"/>
                  <a:pt x="76" y="15"/>
                  <a:pt x="72" y="14"/>
                </a:cubicBezTo>
                <a:cubicBezTo>
                  <a:pt x="72" y="11"/>
                  <a:pt x="72" y="11"/>
                  <a:pt x="72" y="11"/>
                </a:cubicBezTo>
                <a:cubicBezTo>
                  <a:pt x="11" y="11"/>
                  <a:pt x="11" y="11"/>
                  <a:pt x="11" y="11"/>
                </a:cubicBezTo>
                <a:cubicBezTo>
                  <a:pt x="11" y="103"/>
                  <a:pt x="11" y="103"/>
                  <a:pt x="11" y="103"/>
                </a:cubicBezTo>
                <a:cubicBezTo>
                  <a:pt x="31" y="103"/>
                  <a:pt x="47" y="103"/>
                  <a:pt x="72" y="103"/>
                </a:cubicBezTo>
                <a:cubicBezTo>
                  <a:pt x="72" y="86"/>
                  <a:pt x="72" y="86"/>
                  <a:pt x="72" y="86"/>
                </a:cubicBezTo>
                <a:cubicBezTo>
                  <a:pt x="76" y="86"/>
                  <a:pt x="80" y="85"/>
                  <a:pt x="83" y="84"/>
                </a:cubicBezTo>
                <a:cubicBezTo>
                  <a:pt x="83" y="118"/>
                  <a:pt x="83" y="118"/>
                  <a:pt x="83" y="118"/>
                </a:cubicBezTo>
                <a:cubicBezTo>
                  <a:pt x="83" y="121"/>
                  <a:pt x="81" y="123"/>
                  <a:pt x="78" y="123"/>
                </a:cubicBezTo>
                <a:cubicBezTo>
                  <a:pt x="4" y="123"/>
                  <a:pt x="4" y="123"/>
                  <a:pt x="4" y="123"/>
                </a:cubicBezTo>
                <a:cubicBezTo>
                  <a:pt x="2" y="123"/>
                  <a:pt x="0" y="121"/>
                  <a:pt x="0" y="118"/>
                </a:cubicBezTo>
                <a:cubicBezTo>
                  <a:pt x="0" y="5"/>
                  <a:pt x="0" y="5"/>
                  <a:pt x="0" y="5"/>
                </a:cubicBezTo>
                <a:cubicBezTo>
                  <a:pt x="0" y="2"/>
                  <a:pt x="2" y="0"/>
                  <a:pt x="4" y="0"/>
                </a:cubicBezTo>
                <a:close/>
              </a:path>
            </a:pathLst>
          </a:custGeom>
          <a:solidFill>
            <a:schemeClr val="bg1"/>
          </a:solidFill>
          <a:ln>
            <a:noFill/>
          </a:ln>
          <a:effectLst>
            <a:outerShdw blurRad="50800" dist="50800" dir="2700000" algn="tl" rotWithShape="0">
              <a:prstClr val="black">
                <a:alpha val="40000"/>
              </a:prstClr>
            </a:outerShdw>
          </a:effectLst>
          <a:extLst/>
        </p:spPr>
        <p:txBody>
          <a:bodyPr/>
          <a:lstStyle/>
          <a:p>
            <a:pPr>
              <a:defRPr/>
            </a:pPr>
            <a:endParaRPr lang="zh-CN" altLang="en-US">
              <a:latin typeface="Impact"/>
              <a:sym typeface="Impact"/>
            </a:endParaRPr>
          </a:p>
        </p:txBody>
      </p:sp>
    </p:spTree>
  </p:cSld>
  <p:clrMapOvr>
    <a:masterClrMapping/>
  </p:clrMapOvr>
  <p:transitio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1" name="组合 100">
            <a:extLst>
              <a:ext uri="{FF2B5EF4-FFF2-40B4-BE49-F238E27FC236}">
                <a16:creationId xmlns:a16="http://schemas.microsoft.com/office/drawing/2014/main" id="{9E652746-DAAE-4C8B-9150-67420E418E0F}"/>
              </a:ext>
            </a:extLst>
          </p:cNvPr>
          <p:cNvGrpSpPr>
            <a:grpSpLocks/>
          </p:cNvGrpSpPr>
          <p:nvPr/>
        </p:nvGrpSpPr>
        <p:grpSpPr bwMode="auto">
          <a:xfrm>
            <a:off x="868363" y="2347913"/>
            <a:ext cx="7400925" cy="211137"/>
            <a:chOff x="868363" y="2852732"/>
            <a:chExt cx="7400925" cy="211138"/>
          </a:xfrm>
        </p:grpSpPr>
        <p:sp>
          <p:nvSpPr>
            <p:cNvPr id="102" name="Rectangle 715">
              <a:extLst>
                <a:ext uri="{FF2B5EF4-FFF2-40B4-BE49-F238E27FC236}">
                  <a16:creationId xmlns:a16="http://schemas.microsoft.com/office/drawing/2014/main" id="{A3F7A8F2-3106-44B9-9036-4872B27CB927}"/>
                </a:ext>
              </a:extLst>
            </p:cNvPr>
            <p:cNvSpPr>
              <a:spLocks noChangeArrowheads="1"/>
            </p:cNvSpPr>
            <p:nvPr/>
          </p:nvSpPr>
          <p:spPr bwMode="auto">
            <a:xfrm>
              <a:off x="973138" y="2944807"/>
              <a:ext cx="7296150" cy="285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fontAlgn="auto" hangingPunct="1">
                <a:spcBef>
                  <a:spcPts val="0"/>
                </a:spcBef>
                <a:spcAft>
                  <a:spcPts val="0"/>
                </a:spcAft>
                <a:defRPr/>
              </a:pPr>
              <a:endParaRPr lang="zh-CN" altLang="en-US">
                <a:latin typeface="+mn-lt"/>
                <a:ea typeface="+mn-ea"/>
                <a:cs typeface="+mn-ea"/>
                <a:sym typeface="+mn-lt"/>
              </a:endParaRPr>
            </a:p>
          </p:txBody>
        </p:sp>
        <p:sp>
          <p:nvSpPr>
            <p:cNvPr id="103" name="Oval 716">
              <a:extLst>
                <a:ext uri="{FF2B5EF4-FFF2-40B4-BE49-F238E27FC236}">
                  <a16:creationId xmlns:a16="http://schemas.microsoft.com/office/drawing/2014/main" id="{C9B4F6C5-0489-482F-9570-0C289604ADB9}"/>
                </a:ext>
              </a:extLst>
            </p:cNvPr>
            <p:cNvSpPr>
              <a:spLocks noChangeArrowheads="1"/>
            </p:cNvSpPr>
            <p:nvPr/>
          </p:nvSpPr>
          <p:spPr bwMode="auto">
            <a:xfrm>
              <a:off x="868363" y="2852732"/>
              <a:ext cx="211137" cy="21113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zh-CN" altLang="en-US">
                <a:latin typeface="+mn-lt"/>
                <a:ea typeface="+mn-ea"/>
                <a:cs typeface="+mn-ea"/>
                <a:sym typeface="+mn-lt"/>
              </a:endParaRPr>
            </a:p>
          </p:txBody>
        </p:sp>
      </p:grpSp>
      <p:grpSp>
        <p:nvGrpSpPr>
          <p:cNvPr id="104" name="组合 103">
            <a:extLst>
              <a:ext uri="{FF2B5EF4-FFF2-40B4-BE49-F238E27FC236}">
                <a16:creationId xmlns:a16="http://schemas.microsoft.com/office/drawing/2014/main" id="{A86470B2-548D-48D5-BDF0-C3057A0DEE8C}"/>
              </a:ext>
            </a:extLst>
          </p:cNvPr>
          <p:cNvGrpSpPr>
            <a:grpSpLocks/>
          </p:cNvGrpSpPr>
          <p:nvPr/>
        </p:nvGrpSpPr>
        <p:grpSpPr bwMode="auto">
          <a:xfrm>
            <a:off x="868363" y="1939925"/>
            <a:ext cx="7400925" cy="211138"/>
            <a:chOff x="868363" y="2444745"/>
            <a:chExt cx="7400925" cy="211138"/>
          </a:xfrm>
        </p:grpSpPr>
        <p:sp>
          <p:nvSpPr>
            <p:cNvPr id="105" name="Rectangle 717">
              <a:extLst>
                <a:ext uri="{FF2B5EF4-FFF2-40B4-BE49-F238E27FC236}">
                  <a16:creationId xmlns:a16="http://schemas.microsoft.com/office/drawing/2014/main" id="{4E188214-D21F-476A-B460-9D71A135B94B}"/>
                </a:ext>
              </a:extLst>
            </p:cNvPr>
            <p:cNvSpPr>
              <a:spLocks noChangeArrowheads="1"/>
            </p:cNvSpPr>
            <p:nvPr/>
          </p:nvSpPr>
          <p:spPr bwMode="auto">
            <a:xfrm>
              <a:off x="973138" y="2536820"/>
              <a:ext cx="7296150" cy="285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fontAlgn="auto" hangingPunct="1">
                <a:spcBef>
                  <a:spcPts val="0"/>
                </a:spcBef>
                <a:spcAft>
                  <a:spcPts val="0"/>
                </a:spcAft>
                <a:defRPr/>
              </a:pPr>
              <a:endParaRPr lang="zh-CN" altLang="en-US">
                <a:latin typeface="+mn-lt"/>
                <a:ea typeface="+mn-ea"/>
                <a:cs typeface="+mn-ea"/>
                <a:sym typeface="+mn-lt"/>
              </a:endParaRPr>
            </a:p>
          </p:txBody>
        </p:sp>
        <p:sp>
          <p:nvSpPr>
            <p:cNvPr id="106" name="Oval 718">
              <a:extLst>
                <a:ext uri="{FF2B5EF4-FFF2-40B4-BE49-F238E27FC236}">
                  <a16:creationId xmlns:a16="http://schemas.microsoft.com/office/drawing/2014/main" id="{A9851260-1B4F-4CBF-B33F-91E1F4B24904}"/>
                </a:ext>
              </a:extLst>
            </p:cNvPr>
            <p:cNvSpPr>
              <a:spLocks noChangeArrowheads="1"/>
            </p:cNvSpPr>
            <p:nvPr/>
          </p:nvSpPr>
          <p:spPr bwMode="auto">
            <a:xfrm>
              <a:off x="868363" y="2444745"/>
              <a:ext cx="211137" cy="21113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zh-CN" altLang="en-US">
                <a:latin typeface="+mn-lt"/>
                <a:ea typeface="+mn-ea"/>
                <a:cs typeface="+mn-ea"/>
                <a:sym typeface="+mn-lt"/>
              </a:endParaRPr>
            </a:p>
          </p:txBody>
        </p:sp>
      </p:grpSp>
      <p:grpSp>
        <p:nvGrpSpPr>
          <p:cNvPr id="107" name="组合 106">
            <a:extLst>
              <a:ext uri="{FF2B5EF4-FFF2-40B4-BE49-F238E27FC236}">
                <a16:creationId xmlns:a16="http://schemas.microsoft.com/office/drawing/2014/main" id="{B74FA5CB-2E6A-4F9D-A636-B9A9A8066C49}"/>
              </a:ext>
            </a:extLst>
          </p:cNvPr>
          <p:cNvGrpSpPr>
            <a:grpSpLocks/>
          </p:cNvGrpSpPr>
          <p:nvPr/>
        </p:nvGrpSpPr>
        <p:grpSpPr bwMode="auto">
          <a:xfrm>
            <a:off x="868363" y="1531938"/>
            <a:ext cx="7400925" cy="211137"/>
            <a:chOff x="868363" y="2036757"/>
            <a:chExt cx="7400925" cy="211138"/>
          </a:xfrm>
        </p:grpSpPr>
        <p:sp>
          <p:nvSpPr>
            <p:cNvPr id="108" name="Rectangle 719">
              <a:extLst>
                <a:ext uri="{FF2B5EF4-FFF2-40B4-BE49-F238E27FC236}">
                  <a16:creationId xmlns:a16="http://schemas.microsoft.com/office/drawing/2014/main" id="{11C6EE0D-399F-401E-82FE-2A7859001204}"/>
                </a:ext>
              </a:extLst>
            </p:cNvPr>
            <p:cNvSpPr>
              <a:spLocks noChangeArrowheads="1"/>
            </p:cNvSpPr>
            <p:nvPr/>
          </p:nvSpPr>
          <p:spPr bwMode="auto">
            <a:xfrm>
              <a:off x="973138" y="2128832"/>
              <a:ext cx="7296150" cy="285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fontAlgn="auto" hangingPunct="1">
                <a:spcBef>
                  <a:spcPts val="0"/>
                </a:spcBef>
                <a:spcAft>
                  <a:spcPts val="0"/>
                </a:spcAft>
                <a:defRPr/>
              </a:pPr>
              <a:endParaRPr lang="zh-CN" altLang="en-US">
                <a:latin typeface="+mn-lt"/>
                <a:ea typeface="+mn-ea"/>
                <a:cs typeface="+mn-ea"/>
                <a:sym typeface="+mn-lt"/>
              </a:endParaRPr>
            </a:p>
          </p:txBody>
        </p:sp>
        <p:sp>
          <p:nvSpPr>
            <p:cNvPr id="109" name="Oval 720">
              <a:extLst>
                <a:ext uri="{FF2B5EF4-FFF2-40B4-BE49-F238E27FC236}">
                  <a16:creationId xmlns:a16="http://schemas.microsoft.com/office/drawing/2014/main" id="{9363A21F-16E1-4B95-9376-582CC56862A7}"/>
                </a:ext>
              </a:extLst>
            </p:cNvPr>
            <p:cNvSpPr>
              <a:spLocks noChangeArrowheads="1"/>
            </p:cNvSpPr>
            <p:nvPr/>
          </p:nvSpPr>
          <p:spPr bwMode="auto">
            <a:xfrm>
              <a:off x="868363" y="2036757"/>
              <a:ext cx="211137" cy="21113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zh-CN" altLang="en-US">
                <a:latin typeface="+mn-lt"/>
                <a:ea typeface="+mn-ea"/>
                <a:cs typeface="+mn-ea"/>
                <a:sym typeface="+mn-lt"/>
              </a:endParaRPr>
            </a:p>
          </p:txBody>
        </p:sp>
      </p:grpSp>
      <p:grpSp>
        <p:nvGrpSpPr>
          <p:cNvPr id="110" name="组合 109">
            <a:extLst>
              <a:ext uri="{FF2B5EF4-FFF2-40B4-BE49-F238E27FC236}">
                <a16:creationId xmlns:a16="http://schemas.microsoft.com/office/drawing/2014/main" id="{7AE2DAE8-4DF3-4A60-8BB5-7F8DF6E7A047}"/>
              </a:ext>
            </a:extLst>
          </p:cNvPr>
          <p:cNvGrpSpPr>
            <a:grpSpLocks/>
          </p:cNvGrpSpPr>
          <p:nvPr/>
        </p:nvGrpSpPr>
        <p:grpSpPr bwMode="auto">
          <a:xfrm>
            <a:off x="868363" y="1125538"/>
            <a:ext cx="7400925" cy="209550"/>
            <a:chOff x="868363" y="1630357"/>
            <a:chExt cx="7400925" cy="209550"/>
          </a:xfrm>
        </p:grpSpPr>
        <p:sp>
          <p:nvSpPr>
            <p:cNvPr id="111" name="Rectangle 721">
              <a:extLst>
                <a:ext uri="{FF2B5EF4-FFF2-40B4-BE49-F238E27FC236}">
                  <a16:creationId xmlns:a16="http://schemas.microsoft.com/office/drawing/2014/main" id="{99603B95-2627-4BF3-994A-3D9327BD1531}"/>
                </a:ext>
              </a:extLst>
            </p:cNvPr>
            <p:cNvSpPr>
              <a:spLocks noChangeArrowheads="1"/>
            </p:cNvSpPr>
            <p:nvPr/>
          </p:nvSpPr>
          <p:spPr bwMode="auto">
            <a:xfrm>
              <a:off x="973138" y="1720844"/>
              <a:ext cx="7296150" cy="28575"/>
            </a:xfrm>
            <a:prstGeom prst="rect">
              <a:avLst/>
            </a:prstGeom>
            <a:solidFill>
              <a:srgbClr val="FFFFFF"/>
            </a:solidFill>
            <a:ln>
              <a:noFill/>
            </a:ln>
            <a:effectLst>
              <a:outerShdw blurRad="50800" dist="76200" dir="10800000" algn="r"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a:lstStyle/>
            <a:p>
              <a:pPr eaLnBrk="1" fontAlgn="auto" hangingPunct="1">
                <a:spcBef>
                  <a:spcPts val="0"/>
                </a:spcBef>
                <a:spcAft>
                  <a:spcPts val="0"/>
                </a:spcAft>
                <a:defRPr/>
              </a:pPr>
              <a:endParaRPr lang="zh-CN" altLang="en-US">
                <a:latin typeface="+mn-lt"/>
                <a:ea typeface="+mn-ea"/>
                <a:cs typeface="+mn-ea"/>
                <a:sym typeface="+mn-lt"/>
              </a:endParaRPr>
            </a:p>
          </p:txBody>
        </p:sp>
        <p:sp>
          <p:nvSpPr>
            <p:cNvPr id="112" name="Oval 722">
              <a:extLst>
                <a:ext uri="{FF2B5EF4-FFF2-40B4-BE49-F238E27FC236}">
                  <a16:creationId xmlns:a16="http://schemas.microsoft.com/office/drawing/2014/main" id="{A3EAAC16-F9ED-475E-8742-535A6E915A27}"/>
                </a:ext>
              </a:extLst>
            </p:cNvPr>
            <p:cNvSpPr>
              <a:spLocks noChangeArrowheads="1"/>
            </p:cNvSpPr>
            <p:nvPr/>
          </p:nvSpPr>
          <p:spPr bwMode="auto">
            <a:xfrm>
              <a:off x="868363" y="1630357"/>
              <a:ext cx="211137" cy="20955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zh-CN" altLang="en-US">
                <a:latin typeface="+mn-lt"/>
                <a:ea typeface="+mn-ea"/>
                <a:cs typeface="+mn-ea"/>
                <a:sym typeface="+mn-lt"/>
              </a:endParaRPr>
            </a:p>
          </p:txBody>
        </p:sp>
      </p:grpSp>
      <p:sp>
        <p:nvSpPr>
          <p:cNvPr id="113" name="Rectangle 723">
            <a:extLst>
              <a:ext uri="{FF2B5EF4-FFF2-40B4-BE49-F238E27FC236}">
                <a16:creationId xmlns:a16="http://schemas.microsoft.com/office/drawing/2014/main" id="{BE1AD694-223E-4490-9AB9-A4254195A512}"/>
              </a:ext>
            </a:extLst>
          </p:cNvPr>
          <p:cNvSpPr>
            <a:spLocks noChangeArrowheads="1"/>
          </p:cNvSpPr>
          <p:nvPr/>
        </p:nvSpPr>
        <p:spPr bwMode="auto">
          <a:xfrm>
            <a:off x="1612900" y="1806575"/>
            <a:ext cx="169863" cy="1055688"/>
          </a:xfrm>
          <a:prstGeom prst="rect">
            <a:avLst/>
          </a:prstGeom>
          <a:solidFill>
            <a:srgbClr val="2C8238"/>
          </a:solidFill>
          <a:ln>
            <a:noFill/>
          </a:ln>
          <a:effectLst/>
          <a:extLst/>
        </p:spPr>
        <p:txBody>
          <a:bodyPr/>
          <a:lstStyle/>
          <a:p>
            <a:pPr eaLnBrk="1" fontAlgn="auto" hangingPunct="1">
              <a:spcBef>
                <a:spcPts val="0"/>
              </a:spcBef>
              <a:spcAft>
                <a:spcPts val="0"/>
              </a:spcAft>
              <a:defRPr/>
            </a:pPr>
            <a:endParaRPr lang="zh-CN" altLang="en-US">
              <a:latin typeface="+mn-lt"/>
              <a:ea typeface="+mn-ea"/>
              <a:cs typeface="+mn-ea"/>
              <a:sym typeface="+mn-lt"/>
            </a:endParaRPr>
          </a:p>
        </p:txBody>
      </p:sp>
      <p:sp>
        <p:nvSpPr>
          <p:cNvPr id="114" name="Rectangle 724">
            <a:extLst>
              <a:ext uri="{FF2B5EF4-FFF2-40B4-BE49-F238E27FC236}">
                <a16:creationId xmlns:a16="http://schemas.microsoft.com/office/drawing/2014/main" id="{C7152835-5049-484C-8602-2C93D38797A3}"/>
              </a:ext>
            </a:extLst>
          </p:cNvPr>
          <p:cNvSpPr>
            <a:spLocks noChangeArrowheads="1"/>
          </p:cNvSpPr>
          <p:nvPr/>
        </p:nvSpPr>
        <p:spPr bwMode="auto">
          <a:xfrm>
            <a:off x="1782763" y="1609725"/>
            <a:ext cx="104775" cy="1252538"/>
          </a:xfrm>
          <a:prstGeom prst="rect">
            <a:avLst/>
          </a:prstGeom>
          <a:solidFill>
            <a:srgbClr val="E6FA6F"/>
          </a:solidFill>
          <a:ln>
            <a:noFill/>
          </a:ln>
          <a:effectLst/>
          <a:extLst/>
        </p:spPr>
        <p:txBody>
          <a:bodyPr/>
          <a:lstStyle/>
          <a:p>
            <a:pPr eaLnBrk="1" fontAlgn="auto" hangingPunct="1">
              <a:spcBef>
                <a:spcPts val="0"/>
              </a:spcBef>
              <a:spcAft>
                <a:spcPts val="0"/>
              </a:spcAft>
              <a:defRPr/>
            </a:pPr>
            <a:endParaRPr lang="zh-CN" altLang="en-US">
              <a:latin typeface="+mn-lt"/>
              <a:ea typeface="+mn-ea"/>
              <a:cs typeface="+mn-ea"/>
              <a:sym typeface="+mn-lt"/>
            </a:endParaRPr>
          </a:p>
        </p:txBody>
      </p:sp>
      <p:sp>
        <p:nvSpPr>
          <p:cNvPr id="115" name="Rectangle 725">
            <a:extLst>
              <a:ext uri="{FF2B5EF4-FFF2-40B4-BE49-F238E27FC236}">
                <a16:creationId xmlns:a16="http://schemas.microsoft.com/office/drawing/2014/main" id="{D0435B37-2901-40C6-BD76-4FDB02A54E0B}"/>
              </a:ext>
            </a:extLst>
          </p:cNvPr>
          <p:cNvSpPr>
            <a:spLocks noChangeArrowheads="1"/>
          </p:cNvSpPr>
          <p:nvPr/>
        </p:nvSpPr>
        <p:spPr bwMode="auto">
          <a:xfrm>
            <a:off x="2182813" y="1954213"/>
            <a:ext cx="169862" cy="908050"/>
          </a:xfrm>
          <a:prstGeom prst="rect">
            <a:avLst/>
          </a:prstGeom>
          <a:solidFill>
            <a:srgbClr val="2C8238"/>
          </a:solidFill>
          <a:ln>
            <a:noFill/>
          </a:ln>
          <a:effectLst/>
          <a:extLst/>
        </p:spPr>
        <p:txBody>
          <a:bodyPr/>
          <a:lstStyle/>
          <a:p>
            <a:pPr eaLnBrk="1" fontAlgn="auto" hangingPunct="1">
              <a:spcBef>
                <a:spcPts val="0"/>
              </a:spcBef>
              <a:spcAft>
                <a:spcPts val="0"/>
              </a:spcAft>
              <a:defRPr/>
            </a:pPr>
            <a:endParaRPr lang="zh-CN" altLang="en-US">
              <a:latin typeface="+mn-lt"/>
              <a:ea typeface="+mn-ea"/>
              <a:cs typeface="+mn-ea"/>
              <a:sym typeface="+mn-lt"/>
            </a:endParaRPr>
          </a:p>
        </p:txBody>
      </p:sp>
      <p:sp>
        <p:nvSpPr>
          <p:cNvPr id="116" name="Rectangle 726">
            <a:extLst>
              <a:ext uri="{FF2B5EF4-FFF2-40B4-BE49-F238E27FC236}">
                <a16:creationId xmlns:a16="http://schemas.microsoft.com/office/drawing/2014/main" id="{E1EE8202-D2DB-4273-BF06-9EB9AFF944B5}"/>
              </a:ext>
            </a:extLst>
          </p:cNvPr>
          <p:cNvSpPr>
            <a:spLocks noChangeArrowheads="1"/>
          </p:cNvSpPr>
          <p:nvPr/>
        </p:nvSpPr>
        <p:spPr bwMode="auto">
          <a:xfrm>
            <a:off x="2352675" y="1884363"/>
            <a:ext cx="104775" cy="977900"/>
          </a:xfrm>
          <a:prstGeom prst="rect">
            <a:avLst/>
          </a:prstGeom>
          <a:solidFill>
            <a:srgbClr val="E6FA6F"/>
          </a:solidFill>
          <a:ln>
            <a:noFill/>
          </a:ln>
          <a:effectLst/>
          <a:extLst/>
        </p:spPr>
        <p:txBody>
          <a:bodyPr/>
          <a:lstStyle/>
          <a:p>
            <a:pPr eaLnBrk="1" fontAlgn="auto" hangingPunct="1">
              <a:spcBef>
                <a:spcPts val="0"/>
              </a:spcBef>
              <a:spcAft>
                <a:spcPts val="0"/>
              </a:spcAft>
              <a:defRPr/>
            </a:pPr>
            <a:endParaRPr lang="zh-CN" altLang="en-US">
              <a:latin typeface="+mn-lt"/>
              <a:ea typeface="+mn-ea"/>
              <a:cs typeface="+mn-ea"/>
              <a:sym typeface="+mn-lt"/>
            </a:endParaRPr>
          </a:p>
        </p:txBody>
      </p:sp>
      <p:sp>
        <p:nvSpPr>
          <p:cNvPr id="117" name="Rectangle 727">
            <a:extLst>
              <a:ext uri="{FF2B5EF4-FFF2-40B4-BE49-F238E27FC236}">
                <a16:creationId xmlns:a16="http://schemas.microsoft.com/office/drawing/2014/main" id="{87EE4507-B440-4F41-B6B3-C12C4A7CABE3}"/>
              </a:ext>
            </a:extLst>
          </p:cNvPr>
          <p:cNvSpPr>
            <a:spLocks noChangeArrowheads="1"/>
          </p:cNvSpPr>
          <p:nvPr/>
        </p:nvSpPr>
        <p:spPr bwMode="auto">
          <a:xfrm>
            <a:off x="2752725" y="1997075"/>
            <a:ext cx="176213" cy="865188"/>
          </a:xfrm>
          <a:prstGeom prst="rect">
            <a:avLst/>
          </a:prstGeom>
          <a:solidFill>
            <a:srgbClr val="2C8238"/>
          </a:solidFill>
          <a:ln>
            <a:noFill/>
          </a:ln>
          <a:effectLst/>
          <a:extLst/>
        </p:spPr>
        <p:txBody>
          <a:bodyPr/>
          <a:lstStyle/>
          <a:p>
            <a:pPr eaLnBrk="1" fontAlgn="auto" hangingPunct="1">
              <a:spcBef>
                <a:spcPts val="0"/>
              </a:spcBef>
              <a:spcAft>
                <a:spcPts val="0"/>
              </a:spcAft>
              <a:defRPr/>
            </a:pPr>
            <a:endParaRPr lang="zh-CN" altLang="en-US">
              <a:latin typeface="+mn-lt"/>
              <a:ea typeface="+mn-ea"/>
              <a:cs typeface="+mn-ea"/>
              <a:sym typeface="+mn-lt"/>
            </a:endParaRPr>
          </a:p>
        </p:txBody>
      </p:sp>
      <p:sp>
        <p:nvSpPr>
          <p:cNvPr id="118" name="Rectangle 728">
            <a:extLst>
              <a:ext uri="{FF2B5EF4-FFF2-40B4-BE49-F238E27FC236}">
                <a16:creationId xmlns:a16="http://schemas.microsoft.com/office/drawing/2014/main" id="{D518E4D3-D9DF-49E3-89C1-F54B79936CB6}"/>
              </a:ext>
            </a:extLst>
          </p:cNvPr>
          <p:cNvSpPr>
            <a:spLocks noChangeArrowheads="1"/>
          </p:cNvSpPr>
          <p:nvPr/>
        </p:nvSpPr>
        <p:spPr bwMode="auto">
          <a:xfrm>
            <a:off x="2928938" y="1806575"/>
            <a:ext cx="106362" cy="1055688"/>
          </a:xfrm>
          <a:prstGeom prst="rect">
            <a:avLst/>
          </a:prstGeom>
          <a:solidFill>
            <a:srgbClr val="E6FA6F"/>
          </a:solidFill>
          <a:ln>
            <a:noFill/>
          </a:ln>
          <a:effectLst/>
          <a:extLst/>
        </p:spPr>
        <p:txBody>
          <a:bodyPr/>
          <a:lstStyle/>
          <a:p>
            <a:pPr eaLnBrk="1" fontAlgn="auto" hangingPunct="1">
              <a:spcBef>
                <a:spcPts val="0"/>
              </a:spcBef>
              <a:spcAft>
                <a:spcPts val="0"/>
              </a:spcAft>
              <a:defRPr/>
            </a:pPr>
            <a:endParaRPr lang="zh-CN" altLang="en-US">
              <a:latin typeface="+mn-lt"/>
              <a:ea typeface="+mn-ea"/>
              <a:cs typeface="+mn-ea"/>
              <a:sym typeface="+mn-lt"/>
            </a:endParaRPr>
          </a:p>
        </p:txBody>
      </p:sp>
      <p:sp>
        <p:nvSpPr>
          <p:cNvPr id="119" name="Rectangle 729">
            <a:extLst>
              <a:ext uri="{FF2B5EF4-FFF2-40B4-BE49-F238E27FC236}">
                <a16:creationId xmlns:a16="http://schemas.microsoft.com/office/drawing/2014/main" id="{B3EC82CD-A5AD-4ED0-B72E-8668810F1851}"/>
              </a:ext>
            </a:extLst>
          </p:cNvPr>
          <p:cNvSpPr>
            <a:spLocks noChangeArrowheads="1"/>
          </p:cNvSpPr>
          <p:nvPr/>
        </p:nvSpPr>
        <p:spPr bwMode="auto">
          <a:xfrm>
            <a:off x="3330575" y="1806575"/>
            <a:ext cx="168275" cy="1055688"/>
          </a:xfrm>
          <a:prstGeom prst="rect">
            <a:avLst/>
          </a:prstGeom>
          <a:solidFill>
            <a:srgbClr val="2C8238"/>
          </a:solidFill>
          <a:ln>
            <a:noFill/>
          </a:ln>
          <a:effectLst/>
          <a:extLst/>
        </p:spPr>
        <p:txBody>
          <a:bodyPr/>
          <a:lstStyle/>
          <a:p>
            <a:pPr eaLnBrk="1" fontAlgn="auto" hangingPunct="1">
              <a:spcBef>
                <a:spcPts val="0"/>
              </a:spcBef>
              <a:spcAft>
                <a:spcPts val="0"/>
              </a:spcAft>
              <a:defRPr/>
            </a:pPr>
            <a:endParaRPr lang="zh-CN" altLang="en-US">
              <a:latin typeface="+mn-lt"/>
              <a:ea typeface="+mn-ea"/>
              <a:cs typeface="+mn-ea"/>
              <a:sym typeface="+mn-lt"/>
            </a:endParaRPr>
          </a:p>
        </p:txBody>
      </p:sp>
      <p:sp>
        <p:nvSpPr>
          <p:cNvPr id="120" name="Rectangle 730">
            <a:extLst>
              <a:ext uri="{FF2B5EF4-FFF2-40B4-BE49-F238E27FC236}">
                <a16:creationId xmlns:a16="http://schemas.microsoft.com/office/drawing/2014/main" id="{33E50A95-9EED-4C35-81E5-D7B2A4F2C163}"/>
              </a:ext>
            </a:extLst>
          </p:cNvPr>
          <p:cNvSpPr>
            <a:spLocks noChangeArrowheads="1"/>
          </p:cNvSpPr>
          <p:nvPr/>
        </p:nvSpPr>
        <p:spPr bwMode="auto">
          <a:xfrm>
            <a:off x="3498850" y="1519238"/>
            <a:ext cx="106363" cy="1343025"/>
          </a:xfrm>
          <a:prstGeom prst="rect">
            <a:avLst/>
          </a:prstGeom>
          <a:solidFill>
            <a:srgbClr val="E6FA6F"/>
          </a:solidFill>
          <a:ln>
            <a:noFill/>
          </a:ln>
          <a:effectLst/>
          <a:extLst/>
        </p:spPr>
        <p:txBody>
          <a:bodyPr/>
          <a:lstStyle/>
          <a:p>
            <a:pPr eaLnBrk="1" fontAlgn="auto" hangingPunct="1">
              <a:spcBef>
                <a:spcPts val="0"/>
              </a:spcBef>
              <a:spcAft>
                <a:spcPts val="0"/>
              </a:spcAft>
              <a:defRPr/>
            </a:pPr>
            <a:endParaRPr lang="zh-CN" altLang="en-US">
              <a:latin typeface="+mn-lt"/>
              <a:ea typeface="+mn-ea"/>
              <a:cs typeface="+mn-ea"/>
              <a:sym typeface="+mn-lt"/>
            </a:endParaRPr>
          </a:p>
        </p:txBody>
      </p:sp>
      <p:sp>
        <p:nvSpPr>
          <p:cNvPr id="121" name="Rectangle 731">
            <a:extLst>
              <a:ext uri="{FF2B5EF4-FFF2-40B4-BE49-F238E27FC236}">
                <a16:creationId xmlns:a16="http://schemas.microsoft.com/office/drawing/2014/main" id="{BB6E689C-FD6E-4090-AFDD-D4A36CF5FA48}"/>
              </a:ext>
            </a:extLst>
          </p:cNvPr>
          <p:cNvSpPr>
            <a:spLocks noChangeArrowheads="1"/>
          </p:cNvSpPr>
          <p:nvPr/>
        </p:nvSpPr>
        <p:spPr bwMode="auto">
          <a:xfrm>
            <a:off x="3900488" y="1681163"/>
            <a:ext cx="168275" cy="1181100"/>
          </a:xfrm>
          <a:prstGeom prst="rect">
            <a:avLst/>
          </a:prstGeom>
          <a:solidFill>
            <a:srgbClr val="2C8238"/>
          </a:solidFill>
          <a:ln>
            <a:noFill/>
          </a:ln>
          <a:effectLst/>
          <a:extLst/>
        </p:spPr>
        <p:txBody>
          <a:bodyPr/>
          <a:lstStyle/>
          <a:p>
            <a:pPr eaLnBrk="1" fontAlgn="auto" hangingPunct="1">
              <a:spcBef>
                <a:spcPts val="0"/>
              </a:spcBef>
              <a:spcAft>
                <a:spcPts val="0"/>
              </a:spcAft>
              <a:defRPr/>
            </a:pPr>
            <a:endParaRPr lang="zh-CN" altLang="en-US">
              <a:latin typeface="+mn-lt"/>
              <a:ea typeface="+mn-ea"/>
              <a:cs typeface="+mn-ea"/>
              <a:sym typeface="+mn-lt"/>
            </a:endParaRPr>
          </a:p>
        </p:txBody>
      </p:sp>
      <p:sp>
        <p:nvSpPr>
          <p:cNvPr id="122" name="Rectangle 732">
            <a:extLst>
              <a:ext uri="{FF2B5EF4-FFF2-40B4-BE49-F238E27FC236}">
                <a16:creationId xmlns:a16="http://schemas.microsoft.com/office/drawing/2014/main" id="{49798216-A6BC-4961-81B0-A5FB0DA423C4}"/>
              </a:ext>
            </a:extLst>
          </p:cNvPr>
          <p:cNvSpPr>
            <a:spLocks noChangeArrowheads="1"/>
          </p:cNvSpPr>
          <p:nvPr/>
        </p:nvSpPr>
        <p:spPr bwMode="auto">
          <a:xfrm>
            <a:off x="4068763" y="1609725"/>
            <a:ext cx="106362" cy="1252538"/>
          </a:xfrm>
          <a:prstGeom prst="rect">
            <a:avLst/>
          </a:prstGeom>
          <a:solidFill>
            <a:srgbClr val="E6FA6F"/>
          </a:solidFill>
          <a:ln>
            <a:noFill/>
          </a:ln>
          <a:effectLst/>
          <a:extLst/>
        </p:spPr>
        <p:txBody>
          <a:bodyPr/>
          <a:lstStyle/>
          <a:p>
            <a:pPr eaLnBrk="1" fontAlgn="auto" hangingPunct="1">
              <a:spcBef>
                <a:spcPts val="0"/>
              </a:spcBef>
              <a:spcAft>
                <a:spcPts val="0"/>
              </a:spcAft>
              <a:defRPr/>
            </a:pPr>
            <a:endParaRPr lang="zh-CN" altLang="en-US">
              <a:latin typeface="+mn-lt"/>
              <a:ea typeface="+mn-ea"/>
              <a:cs typeface="+mn-ea"/>
              <a:sym typeface="+mn-lt"/>
            </a:endParaRPr>
          </a:p>
        </p:txBody>
      </p:sp>
      <p:sp>
        <p:nvSpPr>
          <p:cNvPr id="123" name="Rectangle 733">
            <a:extLst>
              <a:ext uri="{FF2B5EF4-FFF2-40B4-BE49-F238E27FC236}">
                <a16:creationId xmlns:a16="http://schemas.microsoft.com/office/drawing/2014/main" id="{A4ED3017-D3E5-47E0-8888-361CA0EBCA74}"/>
              </a:ext>
            </a:extLst>
          </p:cNvPr>
          <p:cNvSpPr>
            <a:spLocks noChangeArrowheads="1"/>
          </p:cNvSpPr>
          <p:nvPr/>
        </p:nvSpPr>
        <p:spPr bwMode="auto">
          <a:xfrm>
            <a:off x="4470400" y="1609725"/>
            <a:ext cx="168275" cy="1252538"/>
          </a:xfrm>
          <a:prstGeom prst="rect">
            <a:avLst/>
          </a:prstGeom>
          <a:solidFill>
            <a:srgbClr val="2C8238"/>
          </a:solidFill>
          <a:ln>
            <a:noFill/>
          </a:ln>
          <a:effectLst/>
          <a:extLst/>
        </p:spPr>
        <p:txBody>
          <a:bodyPr/>
          <a:lstStyle/>
          <a:p>
            <a:pPr eaLnBrk="1" fontAlgn="auto" hangingPunct="1">
              <a:spcBef>
                <a:spcPts val="0"/>
              </a:spcBef>
              <a:spcAft>
                <a:spcPts val="0"/>
              </a:spcAft>
              <a:defRPr/>
            </a:pPr>
            <a:endParaRPr lang="zh-CN" altLang="en-US">
              <a:latin typeface="+mn-lt"/>
              <a:ea typeface="+mn-ea"/>
              <a:cs typeface="+mn-ea"/>
              <a:sym typeface="+mn-lt"/>
            </a:endParaRPr>
          </a:p>
        </p:txBody>
      </p:sp>
      <p:sp>
        <p:nvSpPr>
          <p:cNvPr id="124" name="Rectangle 734">
            <a:extLst>
              <a:ext uri="{FF2B5EF4-FFF2-40B4-BE49-F238E27FC236}">
                <a16:creationId xmlns:a16="http://schemas.microsoft.com/office/drawing/2014/main" id="{A49ADFA6-B0E1-45A6-B59F-CD62A5AE95B8}"/>
              </a:ext>
            </a:extLst>
          </p:cNvPr>
          <p:cNvSpPr>
            <a:spLocks noChangeArrowheads="1"/>
          </p:cNvSpPr>
          <p:nvPr/>
        </p:nvSpPr>
        <p:spPr bwMode="auto">
          <a:xfrm>
            <a:off x="4638675" y="1335088"/>
            <a:ext cx="104775" cy="1527175"/>
          </a:xfrm>
          <a:prstGeom prst="rect">
            <a:avLst/>
          </a:prstGeom>
          <a:solidFill>
            <a:srgbClr val="E6FA6F"/>
          </a:solidFill>
          <a:ln>
            <a:noFill/>
          </a:ln>
          <a:effectLst/>
          <a:extLst/>
        </p:spPr>
        <p:txBody>
          <a:bodyPr/>
          <a:lstStyle/>
          <a:p>
            <a:pPr eaLnBrk="1" fontAlgn="auto" hangingPunct="1">
              <a:spcBef>
                <a:spcPts val="0"/>
              </a:spcBef>
              <a:spcAft>
                <a:spcPts val="0"/>
              </a:spcAft>
              <a:defRPr/>
            </a:pPr>
            <a:endParaRPr lang="zh-CN" altLang="en-US">
              <a:latin typeface="+mn-lt"/>
              <a:ea typeface="+mn-ea"/>
              <a:cs typeface="+mn-ea"/>
              <a:sym typeface="+mn-lt"/>
            </a:endParaRPr>
          </a:p>
        </p:txBody>
      </p:sp>
      <p:sp>
        <p:nvSpPr>
          <p:cNvPr id="125" name="Rectangle 735">
            <a:extLst>
              <a:ext uri="{FF2B5EF4-FFF2-40B4-BE49-F238E27FC236}">
                <a16:creationId xmlns:a16="http://schemas.microsoft.com/office/drawing/2014/main" id="{7822D7B6-4430-4659-A187-1DE1E1188344}"/>
              </a:ext>
            </a:extLst>
          </p:cNvPr>
          <p:cNvSpPr>
            <a:spLocks noChangeArrowheads="1"/>
          </p:cNvSpPr>
          <p:nvPr/>
        </p:nvSpPr>
        <p:spPr bwMode="auto">
          <a:xfrm>
            <a:off x="5040313" y="1482725"/>
            <a:ext cx="168275" cy="1379538"/>
          </a:xfrm>
          <a:prstGeom prst="rect">
            <a:avLst/>
          </a:prstGeom>
          <a:solidFill>
            <a:srgbClr val="2C8238"/>
          </a:solidFill>
          <a:ln>
            <a:noFill/>
          </a:ln>
          <a:effectLst/>
          <a:extLst/>
        </p:spPr>
        <p:txBody>
          <a:bodyPr/>
          <a:lstStyle/>
          <a:p>
            <a:pPr eaLnBrk="1" fontAlgn="auto" hangingPunct="1">
              <a:spcBef>
                <a:spcPts val="0"/>
              </a:spcBef>
              <a:spcAft>
                <a:spcPts val="0"/>
              </a:spcAft>
              <a:defRPr/>
            </a:pPr>
            <a:endParaRPr lang="zh-CN" altLang="en-US">
              <a:latin typeface="+mn-lt"/>
              <a:ea typeface="+mn-ea"/>
              <a:cs typeface="+mn-ea"/>
              <a:sym typeface="+mn-lt"/>
            </a:endParaRPr>
          </a:p>
        </p:txBody>
      </p:sp>
      <p:sp>
        <p:nvSpPr>
          <p:cNvPr id="126" name="Rectangle 736">
            <a:extLst>
              <a:ext uri="{FF2B5EF4-FFF2-40B4-BE49-F238E27FC236}">
                <a16:creationId xmlns:a16="http://schemas.microsoft.com/office/drawing/2014/main" id="{CD30258B-BEC4-46F4-9C07-FEB12FCA809A}"/>
              </a:ext>
            </a:extLst>
          </p:cNvPr>
          <p:cNvSpPr>
            <a:spLocks noChangeArrowheads="1"/>
          </p:cNvSpPr>
          <p:nvPr/>
        </p:nvSpPr>
        <p:spPr bwMode="auto">
          <a:xfrm>
            <a:off x="5208588" y="1187450"/>
            <a:ext cx="112712" cy="1674813"/>
          </a:xfrm>
          <a:prstGeom prst="rect">
            <a:avLst/>
          </a:prstGeom>
          <a:solidFill>
            <a:srgbClr val="E6FA6F"/>
          </a:solidFill>
          <a:ln>
            <a:noFill/>
          </a:ln>
          <a:effectLst/>
          <a:extLst/>
        </p:spPr>
        <p:txBody>
          <a:bodyPr/>
          <a:lstStyle/>
          <a:p>
            <a:pPr eaLnBrk="1" fontAlgn="auto" hangingPunct="1">
              <a:spcBef>
                <a:spcPts val="0"/>
              </a:spcBef>
              <a:spcAft>
                <a:spcPts val="0"/>
              </a:spcAft>
              <a:defRPr/>
            </a:pPr>
            <a:endParaRPr lang="zh-CN" altLang="en-US">
              <a:latin typeface="+mn-lt"/>
              <a:ea typeface="+mn-ea"/>
              <a:cs typeface="+mn-ea"/>
              <a:sym typeface="+mn-lt"/>
            </a:endParaRPr>
          </a:p>
        </p:txBody>
      </p:sp>
      <p:sp>
        <p:nvSpPr>
          <p:cNvPr id="127" name="Rectangle 737">
            <a:extLst>
              <a:ext uri="{FF2B5EF4-FFF2-40B4-BE49-F238E27FC236}">
                <a16:creationId xmlns:a16="http://schemas.microsoft.com/office/drawing/2014/main" id="{B7142CFC-C7D5-4F13-BE91-1888EC210B1B}"/>
              </a:ext>
            </a:extLst>
          </p:cNvPr>
          <p:cNvSpPr>
            <a:spLocks noChangeArrowheads="1"/>
          </p:cNvSpPr>
          <p:nvPr/>
        </p:nvSpPr>
        <p:spPr bwMode="auto">
          <a:xfrm>
            <a:off x="5616575" y="1406525"/>
            <a:ext cx="168275" cy="1455738"/>
          </a:xfrm>
          <a:prstGeom prst="rect">
            <a:avLst/>
          </a:prstGeom>
          <a:solidFill>
            <a:srgbClr val="2C8238"/>
          </a:solidFill>
          <a:ln>
            <a:noFill/>
          </a:ln>
          <a:effectLst/>
          <a:extLst/>
        </p:spPr>
        <p:txBody>
          <a:bodyPr/>
          <a:lstStyle/>
          <a:p>
            <a:pPr eaLnBrk="1" fontAlgn="auto" hangingPunct="1">
              <a:spcBef>
                <a:spcPts val="0"/>
              </a:spcBef>
              <a:spcAft>
                <a:spcPts val="0"/>
              </a:spcAft>
              <a:defRPr/>
            </a:pPr>
            <a:endParaRPr lang="zh-CN" altLang="en-US">
              <a:latin typeface="+mn-lt"/>
              <a:ea typeface="+mn-ea"/>
              <a:cs typeface="+mn-ea"/>
              <a:sym typeface="+mn-lt"/>
            </a:endParaRPr>
          </a:p>
        </p:txBody>
      </p:sp>
      <p:sp>
        <p:nvSpPr>
          <p:cNvPr id="128" name="Rectangle 738">
            <a:extLst>
              <a:ext uri="{FF2B5EF4-FFF2-40B4-BE49-F238E27FC236}">
                <a16:creationId xmlns:a16="http://schemas.microsoft.com/office/drawing/2014/main" id="{0C037B72-85E0-4112-AB79-EFF8F2EAF762}"/>
              </a:ext>
            </a:extLst>
          </p:cNvPr>
          <p:cNvSpPr>
            <a:spLocks noChangeArrowheads="1"/>
          </p:cNvSpPr>
          <p:nvPr/>
        </p:nvSpPr>
        <p:spPr bwMode="auto">
          <a:xfrm>
            <a:off x="5784850" y="998538"/>
            <a:ext cx="106363" cy="1863725"/>
          </a:xfrm>
          <a:prstGeom prst="rect">
            <a:avLst/>
          </a:prstGeom>
          <a:solidFill>
            <a:srgbClr val="E6FA6F"/>
          </a:solidFill>
          <a:ln>
            <a:noFill/>
          </a:ln>
          <a:effectLst/>
          <a:extLst/>
        </p:spPr>
        <p:txBody>
          <a:bodyPr/>
          <a:lstStyle/>
          <a:p>
            <a:pPr eaLnBrk="1" fontAlgn="auto" hangingPunct="1">
              <a:spcBef>
                <a:spcPts val="0"/>
              </a:spcBef>
              <a:spcAft>
                <a:spcPts val="0"/>
              </a:spcAft>
              <a:defRPr/>
            </a:pPr>
            <a:endParaRPr lang="zh-CN" altLang="en-US">
              <a:latin typeface="+mn-lt"/>
              <a:ea typeface="+mn-ea"/>
              <a:cs typeface="+mn-ea"/>
              <a:sym typeface="+mn-lt"/>
            </a:endParaRPr>
          </a:p>
        </p:txBody>
      </p:sp>
      <p:sp>
        <p:nvSpPr>
          <p:cNvPr id="129" name="Rectangle 739">
            <a:extLst>
              <a:ext uri="{FF2B5EF4-FFF2-40B4-BE49-F238E27FC236}">
                <a16:creationId xmlns:a16="http://schemas.microsoft.com/office/drawing/2014/main" id="{E7B10C09-D968-4ED1-A8E0-F2A64DD3ACA2}"/>
              </a:ext>
            </a:extLst>
          </p:cNvPr>
          <p:cNvSpPr>
            <a:spLocks noChangeArrowheads="1"/>
          </p:cNvSpPr>
          <p:nvPr/>
        </p:nvSpPr>
        <p:spPr bwMode="auto">
          <a:xfrm>
            <a:off x="6186488" y="1554163"/>
            <a:ext cx="168275" cy="1308100"/>
          </a:xfrm>
          <a:prstGeom prst="rect">
            <a:avLst/>
          </a:prstGeom>
          <a:solidFill>
            <a:srgbClr val="2C8238"/>
          </a:solidFill>
          <a:ln>
            <a:noFill/>
          </a:ln>
          <a:effectLst/>
          <a:extLst/>
        </p:spPr>
        <p:txBody>
          <a:bodyPr/>
          <a:lstStyle/>
          <a:p>
            <a:pPr eaLnBrk="1" fontAlgn="auto" hangingPunct="1">
              <a:spcBef>
                <a:spcPts val="0"/>
              </a:spcBef>
              <a:spcAft>
                <a:spcPts val="0"/>
              </a:spcAft>
              <a:defRPr/>
            </a:pPr>
            <a:endParaRPr lang="zh-CN" altLang="en-US">
              <a:latin typeface="+mn-lt"/>
              <a:ea typeface="+mn-ea"/>
              <a:cs typeface="+mn-ea"/>
              <a:sym typeface="+mn-lt"/>
            </a:endParaRPr>
          </a:p>
        </p:txBody>
      </p:sp>
      <p:sp>
        <p:nvSpPr>
          <p:cNvPr id="130" name="Rectangle 740">
            <a:extLst>
              <a:ext uri="{FF2B5EF4-FFF2-40B4-BE49-F238E27FC236}">
                <a16:creationId xmlns:a16="http://schemas.microsoft.com/office/drawing/2014/main" id="{F6EA6049-8124-4123-B27B-2BF013312E2A}"/>
              </a:ext>
            </a:extLst>
          </p:cNvPr>
          <p:cNvSpPr>
            <a:spLocks noChangeArrowheads="1"/>
          </p:cNvSpPr>
          <p:nvPr/>
        </p:nvSpPr>
        <p:spPr bwMode="auto">
          <a:xfrm>
            <a:off x="6354763" y="1258888"/>
            <a:ext cx="106362" cy="1603375"/>
          </a:xfrm>
          <a:prstGeom prst="rect">
            <a:avLst/>
          </a:prstGeom>
          <a:solidFill>
            <a:srgbClr val="E6FA6F"/>
          </a:solidFill>
          <a:ln>
            <a:noFill/>
          </a:ln>
          <a:effectLst/>
          <a:extLst/>
        </p:spPr>
        <p:txBody>
          <a:bodyPr/>
          <a:lstStyle/>
          <a:p>
            <a:pPr eaLnBrk="1" fontAlgn="auto" hangingPunct="1">
              <a:spcBef>
                <a:spcPts val="0"/>
              </a:spcBef>
              <a:spcAft>
                <a:spcPts val="0"/>
              </a:spcAft>
              <a:defRPr/>
            </a:pPr>
            <a:endParaRPr lang="zh-CN" altLang="en-US">
              <a:latin typeface="+mn-lt"/>
              <a:ea typeface="+mn-ea"/>
              <a:cs typeface="+mn-ea"/>
              <a:sym typeface="+mn-lt"/>
            </a:endParaRPr>
          </a:p>
        </p:txBody>
      </p:sp>
      <p:sp>
        <p:nvSpPr>
          <p:cNvPr id="131" name="Rectangle 741">
            <a:extLst>
              <a:ext uri="{FF2B5EF4-FFF2-40B4-BE49-F238E27FC236}">
                <a16:creationId xmlns:a16="http://schemas.microsoft.com/office/drawing/2014/main" id="{496611D6-A233-4DEA-A287-78CF7C24642B}"/>
              </a:ext>
            </a:extLst>
          </p:cNvPr>
          <p:cNvSpPr>
            <a:spLocks noChangeArrowheads="1"/>
          </p:cNvSpPr>
          <p:nvPr/>
        </p:nvSpPr>
        <p:spPr bwMode="auto">
          <a:xfrm>
            <a:off x="6756400" y="1681163"/>
            <a:ext cx="168275" cy="1181100"/>
          </a:xfrm>
          <a:prstGeom prst="rect">
            <a:avLst/>
          </a:prstGeom>
          <a:solidFill>
            <a:srgbClr val="2C8238"/>
          </a:solidFill>
          <a:ln>
            <a:noFill/>
          </a:ln>
          <a:effectLst/>
          <a:extLst/>
        </p:spPr>
        <p:txBody>
          <a:bodyPr/>
          <a:lstStyle/>
          <a:p>
            <a:pPr eaLnBrk="1" fontAlgn="auto" hangingPunct="1">
              <a:spcBef>
                <a:spcPts val="0"/>
              </a:spcBef>
              <a:spcAft>
                <a:spcPts val="0"/>
              </a:spcAft>
              <a:defRPr/>
            </a:pPr>
            <a:endParaRPr lang="zh-CN" altLang="en-US">
              <a:latin typeface="+mn-lt"/>
              <a:ea typeface="+mn-ea"/>
              <a:cs typeface="+mn-ea"/>
              <a:sym typeface="+mn-lt"/>
            </a:endParaRPr>
          </a:p>
        </p:txBody>
      </p:sp>
      <p:sp>
        <p:nvSpPr>
          <p:cNvPr id="132" name="Rectangle 742">
            <a:extLst>
              <a:ext uri="{FF2B5EF4-FFF2-40B4-BE49-F238E27FC236}">
                <a16:creationId xmlns:a16="http://schemas.microsoft.com/office/drawing/2014/main" id="{8577090C-DBC8-4249-A297-5E17DFBFD9F1}"/>
              </a:ext>
            </a:extLst>
          </p:cNvPr>
          <p:cNvSpPr>
            <a:spLocks noChangeArrowheads="1"/>
          </p:cNvSpPr>
          <p:nvPr/>
        </p:nvSpPr>
        <p:spPr bwMode="auto">
          <a:xfrm>
            <a:off x="6924675" y="1420813"/>
            <a:ext cx="106363" cy="1441450"/>
          </a:xfrm>
          <a:prstGeom prst="rect">
            <a:avLst/>
          </a:prstGeom>
          <a:solidFill>
            <a:srgbClr val="E6FA6F"/>
          </a:solidFill>
          <a:ln>
            <a:noFill/>
          </a:ln>
          <a:effectLst/>
          <a:extLst/>
        </p:spPr>
        <p:txBody>
          <a:bodyPr/>
          <a:lstStyle/>
          <a:p>
            <a:pPr eaLnBrk="1" fontAlgn="auto" hangingPunct="1">
              <a:spcBef>
                <a:spcPts val="0"/>
              </a:spcBef>
              <a:spcAft>
                <a:spcPts val="0"/>
              </a:spcAft>
              <a:defRPr/>
            </a:pPr>
            <a:endParaRPr lang="zh-CN" altLang="en-US">
              <a:latin typeface="+mn-lt"/>
              <a:ea typeface="+mn-ea"/>
              <a:cs typeface="+mn-ea"/>
              <a:sym typeface="+mn-lt"/>
            </a:endParaRPr>
          </a:p>
        </p:txBody>
      </p:sp>
      <p:sp>
        <p:nvSpPr>
          <p:cNvPr id="133" name="Rectangle 743">
            <a:extLst>
              <a:ext uri="{FF2B5EF4-FFF2-40B4-BE49-F238E27FC236}">
                <a16:creationId xmlns:a16="http://schemas.microsoft.com/office/drawing/2014/main" id="{33B53610-185D-4743-9B5E-4C770851B5FD}"/>
              </a:ext>
            </a:extLst>
          </p:cNvPr>
          <p:cNvSpPr>
            <a:spLocks noChangeArrowheads="1"/>
          </p:cNvSpPr>
          <p:nvPr/>
        </p:nvSpPr>
        <p:spPr bwMode="auto">
          <a:xfrm>
            <a:off x="7326313" y="1927225"/>
            <a:ext cx="168275" cy="935038"/>
          </a:xfrm>
          <a:prstGeom prst="rect">
            <a:avLst/>
          </a:prstGeom>
          <a:solidFill>
            <a:srgbClr val="2C8238"/>
          </a:solidFill>
          <a:ln>
            <a:noFill/>
          </a:ln>
          <a:effectLst/>
          <a:extLst/>
        </p:spPr>
        <p:txBody>
          <a:bodyPr/>
          <a:lstStyle/>
          <a:p>
            <a:pPr eaLnBrk="1" fontAlgn="auto" hangingPunct="1">
              <a:spcBef>
                <a:spcPts val="0"/>
              </a:spcBef>
              <a:spcAft>
                <a:spcPts val="0"/>
              </a:spcAft>
              <a:defRPr/>
            </a:pPr>
            <a:endParaRPr lang="zh-CN" altLang="en-US">
              <a:latin typeface="+mn-lt"/>
              <a:ea typeface="+mn-ea"/>
              <a:cs typeface="+mn-ea"/>
              <a:sym typeface="+mn-lt"/>
            </a:endParaRPr>
          </a:p>
        </p:txBody>
      </p:sp>
      <p:sp>
        <p:nvSpPr>
          <p:cNvPr id="134" name="Freeform 744">
            <a:extLst>
              <a:ext uri="{FF2B5EF4-FFF2-40B4-BE49-F238E27FC236}">
                <a16:creationId xmlns:a16="http://schemas.microsoft.com/office/drawing/2014/main" id="{8B7E8E25-C402-40F0-870D-BF9EC64AF146}"/>
              </a:ext>
            </a:extLst>
          </p:cNvPr>
          <p:cNvSpPr>
            <a:spLocks/>
          </p:cNvSpPr>
          <p:nvPr/>
        </p:nvSpPr>
        <p:spPr bwMode="auto">
          <a:xfrm>
            <a:off x="7472363" y="1420813"/>
            <a:ext cx="133350" cy="1441450"/>
          </a:xfrm>
          <a:custGeom>
            <a:avLst/>
            <a:gdLst>
              <a:gd name="T0" fmla="*/ 84 w 84"/>
              <a:gd name="T1" fmla="*/ 908 h 908"/>
              <a:gd name="T2" fmla="*/ 17 w 84"/>
              <a:gd name="T3" fmla="*/ 908 h 908"/>
              <a:gd name="T4" fmla="*/ 0 w 84"/>
              <a:gd name="T5" fmla="*/ 0 h 908"/>
              <a:gd name="T6" fmla="*/ 66 w 84"/>
              <a:gd name="T7" fmla="*/ 0 h 908"/>
              <a:gd name="T8" fmla="*/ 84 w 84"/>
              <a:gd name="T9" fmla="*/ 908 h 908"/>
            </a:gdLst>
            <a:ahLst/>
            <a:cxnLst>
              <a:cxn ang="0">
                <a:pos x="T0" y="T1"/>
              </a:cxn>
              <a:cxn ang="0">
                <a:pos x="T2" y="T3"/>
              </a:cxn>
              <a:cxn ang="0">
                <a:pos x="T4" y="T5"/>
              </a:cxn>
              <a:cxn ang="0">
                <a:pos x="T6" y="T7"/>
              </a:cxn>
              <a:cxn ang="0">
                <a:pos x="T8" y="T9"/>
              </a:cxn>
            </a:cxnLst>
            <a:rect l="0" t="0" r="r" b="b"/>
            <a:pathLst>
              <a:path w="84" h="908">
                <a:moveTo>
                  <a:pt x="84" y="908"/>
                </a:moveTo>
                <a:lnTo>
                  <a:pt x="17" y="908"/>
                </a:lnTo>
                <a:lnTo>
                  <a:pt x="0" y="0"/>
                </a:lnTo>
                <a:lnTo>
                  <a:pt x="66" y="0"/>
                </a:lnTo>
                <a:lnTo>
                  <a:pt x="84" y="908"/>
                </a:lnTo>
                <a:close/>
              </a:path>
            </a:pathLst>
          </a:custGeom>
          <a:solidFill>
            <a:srgbClr val="E6FA6F"/>
          </a:solidFill>
          <a:ln>
            <a:noFill/>
          </a:ln>
          <a:effectLst/>
          <a:extLst/>
        </p:spPr>
        <p:txBody>
          <a:bodyPr/>
          <a:lstStyle/>
          <a:p>
            <a:pPr eaLnBrk="1" fontAlgn="auto" hangingPunct="1">
              <a:spcBef>
                <a:spcPts val="0"/>
              </a:spcBef>
              <a:spcAft>
                <a:spcPts val="0"/>
              </a:spcAft>
              <a:defRPr/>
            </a:pPr>
            <a:endParaRPr lang="zh-CN" altLang="en-US">
              <a:latin typeface="+mn-lt"/>
              <a:ea typeface="+mn-ea"/>
              <a:cs typeface="+mn-ea"/>
              <a:sym typeface="+mn-lt"/>
            </a:endParaRPr>
          </a:p>
        </p:txBody>
      </p:sp>
      <p:sp>
        <p:nvSpPr>
          <p:cNvPr id="135" name="Rectangle 745">
            <a:extLst>
              <a:ext uri="{FF2B5EF4-FFF2-40B4-BE49-F238E27FC236}">
                <a16:creationId xmlns:a16="http://schemas.microsoft.com/office/drawing/2014/main" id="{8A94F593-0063-4342-A5C9-C3C8F81241BE}"/>
              </a:ext>
            </a:extLst>
          </p:cNvPr>
          <p:cNvSpPr>
            <a:spLocks noChangeArrowheads="1"/>
          </p:cNvSpPr>
          <p:nvPr/>
        </p:nvSpPr>
        <p:spPr bwMode="auto">
          <a:xfrm>
            <a:off x="7896225" y="2060575"/>
            <a:ext cx="176213" cy="801688"/>
          </a:xfrm>
          <a:prstGeom prst="rect">
            <a:avLst/>
          </a:prstGeom>
          <a:solidFill>
            <a:srgbClr val="2C8238"/>
          </a:solidFill>
          <a:ln>
            <a:noFill/>
          </a:ln>
          <a:effectLst/>
          <a:extLst/>
        </p:spPr>
        <p:txBody>
          <a:bodyPr/>
          <a:lstStyle/>
          <a:p>
            <a:pPr eaLnBrk="1" fontAlgn="auto" hangingPunct="1">
              <a:spcBef>
                <a:spcPts val="0"/>
              </a:spcBef>
              <a:spcAft>
                <a:spcPts val="0"/>
              </a:spcAft>
              <a:defRPr/>
            </a:pPr>
            <a:endParaRPr lang="zh-CN" altLang="en-US">
              <a:latin typeface="+mn-lt"/>
              <a:ea typeface="+mn-ea"/>
              <a:cs typeface="+mn-ea"/>
              <a:sym typeface="+mn-lt"/>
            </a:endParaRPr>
          </a:p>
        </p:txBody>
      </p:sp>
      <p:sp>
        <p:nvSpPr>
          <p:cNvPr id="136" name="Rectangle 746">
            <a:extLst>
              <a:ext uri="{FF2B5EF4-FFF2-40B4-BE49-F238E27FC236}">
                <a16:creationId xmlns:a16="http://schemas.microsoft.com/office/drawing/2014/main" id="{942B1F45-2D91-4F5E-9BAC-37264F23E79A}"/>
              </a:ext>
            </a:extLst>
          </p:cNvPr>
          <p:cNvSpPr>
            <a:spLocks noChangeArrowheads="1"/>
          </p:cNvSpPr>
          <p:nvPr/>
        </p:nvSpPr>
        <p:spPr bwMode="auto">
          <a:xfrm>
            <a:off x="8072438" y="1504950"/>
            <a:ext cx="104775" cy="1357313"/>
          </a:xfrm>
          <a:prstGeom prst="rect">
            <a:avLst/>
          </a:prstGeom>
          <a:solidFill>
            <a:srgbClr val="E6FA6F"/>
          </a:solidFill>
          <a:ln>
            <a:noFill/>
          </a:ln>
          <a:effectLst/>
          <a:extLst/>
        </p:spPr>
        <p:txBody>
          <a:bodyPr/>
          <a:lstStyle/>
          <a:p>
            <a:pPr eaLnBrk="1" fontAlgn="auto" hangingPunct="1">
              <a:spcBef>
                <a:spcPts val="0"/>
              </a:spcBef>
              <a:spcAft>
                <a:spcPts val="0"/>
              </a:spcAft>
              <a:defRPr/>
            </a:pPr>
            <a:endParaRPr lang="zh-CN" altLang="en-US">
              <a:latin typeface="+mn-lt"/>
              <a:ea typeface="+mn-ea"/>
              <a:cs typeface="+mn-ea"/>
              <a:sym typeface="+mn-lt"/>
            </a:endParaRPr>
          </a:p>
        </p:txBody>
      </p:sp>
      <p:grpSp>
        <p:nvGrpSpPr>
          <p:cNvPr id="137" name="组合 136">
            <a:extLst>
              <a:ext uri="{FF2B5EF4-FFF2-40B4-BE49-F238E27FC236}">
                <a16:creationId xmlns:a16="http://schemas.microsoft.com/office/drawing/2014/main" id="{93901E4E-981D-43B0-A6D1-094F9DC2205F}"/>
              </a:ext>
            </a:extLst>
          </p:cNvPr>
          <p:cNvGrpSpPr>
            <a:grpSpLocks/>
          </p:cNvGrpSpPr>
          <p:nvPr/>
        </p:nvGrpSpPr>
        <p:grpSpPr bwMode="auto">
          <a:xfrm>
            <a:off x="868363" y="2755900"/>
            <a:ext cx="7400925" cy="211138"/>
            <a:chOff x="868363" y="3260720"/>
            <a:chExt cx="7400925" cy="211138"/>
          </a:xfrm>
        </p:grpSpPr>
        <p:sp>
          <p:nvSpPr>
            <p:cNvPr id="138" name="Oval 714">
              <a:extLst>
                <a:ext uri="{FF2B5EF4-FFF2-40B4-BE49-F238E27FC236}">
                  <a16:creationId xmlns:a16="http://schemas.microsoft.com/office/drawing/2014/main" id="{70925C70-78C4-4D61-B85E-C923CE3F643B}"/>
                </a:ext>
              </a:extLst>
            </p:cNvPr>
            <p:cNvSpPr>
              <a:spLocks noChangeArrowheads="1"/>
            </p:cNvSpPr>
            <p:nvPr/>
          </p:nvSpPr>
          <p:spPr bwMode="auto">
            <a:xfrm>
              <a:off x="868363" y="3260720"/>
              <a:ext cx="211137" cy="21113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zh-CN" altLang="en-US">
                <a:latin typeface="+mn-lt"/>
                <a:ea typeface="+mn-ea"/>
                <a:cs typeface="+mn-ea"/>
                <a:sym typeface="+mn-lt"/>
              </a:endParaRPr>
            </a:p>
          </p:txBody>
        </p:sp>
        <p:sp>
          <p:nvSpPr>
            <p:cNvPr id="139" name="Rectangle 713">
              <a:extLst>
                <a:ext uri="{FF2B5EF4-FFF2-40B4-BE49-F238E27FC236}">
                  <a16:creationId xmlns:a16="http://schemas.microsoft.com/office/drawing/2014/main" id="{92DE99A2-B5CC-489C-8BC4-7908CA6A5B4C}"/>
                </a:ext>
              </a:extLst>
            </p:cNvPr>
            <p:cNvSpPr>
              <a:spLocks noChangeArrowheads="1"/>
            </p:cNvSpPr>
            <p:nvPr/>
          </p:nvSpPr>
          <p:spPr bwMode="auto">
            <a:xfrm>
              <a:off x="973138" y="3352795"/>
              <a:ext cx="7296150" cy="285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fontAlgn="auto" hangingPunct="1">
                <a:spcBef>
                  <a:spcPts val="0"/>
                </a:spcBef>
                <a:spcAft>
                  <a:spcPts val="0"/>
                </a:spcAft>
                <a:defRPr/>
              </a:pPr>
              <a:endParaRPr lang="zh-CN" altLang="en-US">
                <a:latin typeface="+mn-lt"/>
                <a:ea typeface="+mn-ea"/>
                <a:cs typeface="+mn-ea"/>
                <a:sym typeface="+mn-lt"/>
              </a:endParaRPr>
            </a:p>
          </p:txBody>
        </p:sp>
      </p:grpSp>
      <p:grpSp>
        <p:nvGrpSpPr>
          <p:cNvPr id="140" name="组合 139">
            <a:extLst>
              <a:ext uri="{FF2B5EF4-FFF2-40B4-BE49-F238E27FC236}">
                <a16:creationId xmlns:a16="http://schemas.microsoft.com/office/drawing/2014/main" id="{70904976-A6FE-4FDC-9F91-CECE2825468B}"/>
              </a:ext>
            </a:extLst>
          </p:cNvPr>
          <p:cNvGrpSpPr/>
          <p:nvPr/>
        </p:nvGrpSpPr>
        <p:grpSpPr>
          <a:xfrm>
            <a:off x="1835150" y="1149890"/>
            <a:ext cx="710099" cy="405036"/>
            <a:chOff x="3078018" y="1555200"/>
            <a:chExt cx="1205950" cy="630072"/>
          </a:xfrm>
          <a:solidFill>
            <a:schemeClr val="tx1"/>
          </a:solidFill>
          <a:effectLst/>
        </p:grpSpPr>
        <p:cxnSp>
          <p:nvCxnSpPr>
            <p:cNvPr id="141" name="直接连接符 140">
              <a:extLst>
                <a:ext uri="{FF2B5EF4-FFF2-40B4-BE49-F238E27FC236}">
                  <a16:creationId xmlns:a16="http://schemas.microsoft.com/office/drawing/2014/main" id="{41E846B0-E80F-46B6-9E95-3E9ECEF7C44C}"/>
                </a:ext>
              </a:extLst>
            </p:cNvPr>
            <p:cNvCxnSpPr/>
            <p:nvPr/>
          </p:nvCxnSpPr>
          <p:spPr>
            <a:xfrm flipV="1">
              <a:off x="3168018" y="1555200"/>
              <a:ext cx="620099" cy="540072"/>
            </a:xfrm>
            <a:prstGeom prst="line">
              <a:avLst/>
            </a:prstGeom>
            <a:grpFill/>
            <a:ln w="28575">
              <a:solidFill>
                <a:schemeClr val="tx1"/>
              </a:solidFill>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42" name="直接连接符 141">
              <a:extLst>
                <a:ext uri="{FF2B5EF4-FFF2-40B4-BE49-F238E27FC236}">
                  <a16:creationId xmlns:a16="http://schemas.microsoft.com/office/drawing/2014/main" id="{4922FAC2-B44F-42F5-A364-1F0E5BB49B94}"/>
                </a:ext>
              </a:extLst>
            </p:cNvPr>
            <p:cNvCxnSpPr/>
            <p:nvPr/>
          </p:nvCxnSpPr>
          <p:spPr>
            <a:xfrm>
              <a:off x="3788117" y="1555200"/>
              <a:ext cx="495851" cy="0"/>
            </a:xfrm>
            <a:prstGeom prst="line">
              <a:avLst/>
            </a:prstGeom>
            <a:grpFill/>
            <a:ln w="28575">
              <a:solidFill>
                <a:schemeClr val="tx1"/>
              </a:solidFill>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43" name="Oval 135">
              <a:extLst>
                <a:ext uri="{FF2B5EF4-FFF2-40B4-BE49-F238E27FC236}">
                  <a16:creationId xmlns:a16="http://schemas.microsoft.com/office/drawing/2014/main" id="{BB305B04-2170-4AA3-925B-845B6C19B227}"/>
                </a:ext>
              </a:extLst>
            </p:cNvPr>
            <p:cNvSpPr>
              <a:spLocks noChangeArrowheads="1"/>
            </p:cNvSpPr>
            <p:nvPr/>
          </p:nvSpPr>
          <p:spPr bwMode="auto">
            <a:xfrm>
              <a:off x="3078018" y="2005272"/>
              <a:ext cx="180000" cy="180000"/>
            </a:xfrm>
            <a:prstGeom prst="ellipse">
              <a:avLst/>
            </a:prstGeom>
            <a:grpFill/>
            <a:ln>
              <a:solidFill>
                <a:schemeClr val="tx1"/>
              </a:solidFill>
            </a:ln>
            <a:effectLst>
              <a:outerShdw blurRad="50800" dist="38100" dir="10800000" algn="r" rotWithShape="0">
                <a:prstClr val="black">
                  <a:alpha val="40000"/>
                </a:prstClr>
              </a:outerShdw>
            </a:effectLst>
            <a:scene3d>
              <a:camera prst="orthographicFront"/>
              <a:lightRig rig="threePt" dir="t"/>
            </a:scene3d>
            <a:sp3d/>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cs typeface="+mn-ea"/>
                <a:sym typeface="+mn-lt"/>
              </a:endParaRPr>
            </a:p>
          </p:txBody>
        </p:sp>
      </p:grpSp>
      <p:grpSp>
        <p:nvGrpSpPr>
          <p:cNvPr id="144" name="组合 143">
            <a:extLst>
              <a:ext uri="{FF2B5EF4-FFF2-40B4-BE49-F238E27FC236}">
                <a16:creationId xmlns:a16="http://schemas.microsoft.com/office/drawing/2014/main" id="{AD345471-BB03-4716-A296-EC0CA354DEAC}"/>
              </a:ext>
            </a:extLst>
          </p:cNvPr>
          <p:cNvGrpSpPr/>
          <p:nvPr/>
        </p:nvGrpSpPr>
        <p:grpSpPr>
          <a:xfrm flipH="1">
            <a:off x="4916122" y="966168"/>
            <a:ext cx="670344" cy="407988"/>
            <a:chOff x="3078018" y="1555200"/>
            <a:chExt cx="1205950" cy="630072"/>
          </a:xfrm>
          <a:solidFill>
            <a:schemeClr val="tx1"/>
          </a:solidFill>
          <a:effectLst/>
        </p:grpSpPr>
        <p:cxnSp>
          <p:nvCxnSpPr>
            <p:cNvPr id="145" name="直接连接符 144">
              <a:extLst>
                <a:ext uri="{FF2B5EF4-FFF2-40B4-BE49-F238E27FC236}">
                  <a16:creationId xmlns:a16="http://schemas.microsoft.com/office/drawing/2014/main" id="{F7A98810-470F-48C7-A284-55C2ACE47C52}"/>
                </a:ext>
              </a:extLst>
            </p:cNvPr>
            <p:cNvCxnSpPr/>
            <p:nvPr/>
          </p:nvCxnSpPr>
          <p:spPr>
            <a:xfrm flipV="1">
              <a:off x="3168018" y="1555200"/>
              <a:ext cx="620099" cy="540072"/>
            </a:xfrm>
            <a:prstGeom prst="line">
              <a:avLst/>
            </a:prstGeom>
            <a:grpFill/>
            <a:ln w="28575">
              <a:solidFill>
                <a:schemeClr val="tx1"/>
              </a:solidFill>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46" name="直接连接符 145">
              <a:extLst>
                <a:ext uri="{FF2B5EF4-FFF2-40B4-BE49-F238E27FC236}">
                  <a16:creationId xmlns:a16="http://schemas.microsoft.com/office/drawing/2014/main" id="{8134EAC9-2186-47A3-AD5D-D56640AB0EE9}"/>
                </a:ext>
              </a:extLst>
            </p:cNvPr>
            <p:cNvCxnSpPr/>
            <p:nvPr/>
          </p:nvCxnSpPr>
          <p:spPr>
            <a:xfrm>
              <a:off x="3788117" y="1555200"/>
              <a:ext cx="495851" cy="0"/>
            </a:xfrm>
            <a:prstGeom prst="line">
              <a:avLst/>
            </a:prstGeom>
            <a:grpFill/>
            <a:ln w="28575">
              <a:solidFill>
                <a:schemeClr val="tx1"/>
              </a:solidFill>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47" name="Oval 135">
              <a:extLst>
                <a:ext uri="{FF2B5EF4-FFF2-40B4-BE49-F238E27FC236}">
                  <a16:creationId xmlns:a16="http://schemas.microsoft.com/office/drawing/2014/main" id="{6EE2006C-A64B-4D4E-AECC-A070A6886914}"/>
                </a:ext>
              </a:extLst>
            </p:cNvPr>
            <p:cNvSpPr>
              <a:spLocks noChangeArrowheads="1"/>
            </p:cNvSpPr>
            <p:nvPr/>
          </p:nvSpPr>
          <p:spPr bwMode="auto">
            <a:xfrm>
              <a:off x="3078018" y="2005272"/>
              <a:ext cx="180000" cy="180000"/>
            </a:xfrm>
            <a:prstGeom prst="ellipse">
              <a:avLst/>
            </a:prstGeom>
            <a:grpFill/>
            <a:ln>
              <a:solidFill>
                <a:schemeClr val="tx1"/>
              </a:solidFill>
            </a:ln>
            <a:effectLst>
              <a:outerShdw blurRad="50800" dist="38100" dir="10800000" algn="r" rotWithShape="0">
                <a:prstClr val="black">
                  <a:alpha val="40000"/>
                </a:prstClr>
              </a:outerShdw>
            </a:effectLst>
            <a:scene3d>
              <a:camera prst="orthographicFront"/>
              <a:lightRig rig="threePt" dir="t"/>
            </a:scene3d>
            <a:sp3d/>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cs typeface="+mn-ea"/>
                <a:sym typeface="+mn-lt"/>
              </a:endParaRPr>
            </a:p>
          </p:txBody>
        </p:sp>
      </p:grpSp>
      <p:sp>
        <p:nvSpPr>
          <p:cNvPr id="148" name="Rectangle 97">
            <a:extLst>
              <a:ext uri="{FF2B5EF4-FFF2-40B4-BE49-F238E27FC236}">
                <a16:creationId xmlns:a16="http://schemas.microsoft.com/office/drawing/2014/main" id="{AEE94B1B-A445-47C2-98E0-FEA5B05498B1}"/>
              </a:ext>
            </a:extLst>
          </p:cNvPr>
          <p:cNvSpPr>
            <a:spLocks noChangeArrowheads="1"/>
          </p:cNvSpPr>
          <p:nvPr/>
        </p:nvSpPr>
        <p:spPr bwMode="auto">
          <a:xfrm>
            <a:off x="2489200" y="854075"/>
            <a:ext cx="461963"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defRPr/>
            </a:pPr>
            <a:r>
              <a:rPr lang="zh-CN" altLang="en-US" dirty="0">
                <a:solidFill>
                  <a:schemeClr val="bg1"/>
                </a:solidFill>
                <a:latin typeface="+mn-lt"/>
                <a:ea typeface="+mn-ea"/>
                <a:cs typeface="+mn-ea"/>
                <a:sym typeface="+mn-lt"/>
              </a:rPr>
              <a:t>High</a:t>
            </a:r>
            <a:endParaRPr lang="zh-CN" altLang="zh-CN" dirty="0">
              <a:solidFill>
                <a:schemeClr val="bg1"/>
              </a:solidFill>
              <a:latin typeface="+mn-lt"/>
              <a:ea typeface="+mn-ea"/>
              <a:cs typeface="+mn-ea"/>
              <a:sym typeface="+mn-lt"/>
            </a:endParaRPr>
          </a:p>
        </p:txBody>
      </p:sp>
      <p:sp>
        <p:nvSpPr>
          <p:cNvPr id="149" name="Rectangle 97">
            <a:extLst>
              <a:ext uri="{FF2B5EF4-FFF2-40B4-BE49-F238E27FC236}">
                <a16:creationId xmlns:a16="http://schemas.microsoft.com/office/drawing/2014/main" id="{3F7A3692-B7A2-4F2E-8007-552248991B44}"/>
              </a:ext>
            </a:extLst>
          </p:cNvPr>
          <p:cNvSpPr>
            <a:spLocks noChangeArrowheads="1"/>
          </p:cNvSpPr>
          <p:nvPr/>
        </p:nvSpPr>
        <p:spPr bwMode="auto">
          <a:xfrm>
            <a:off x="4616450" y="700088"/>
            <a:ext cx="409575" cy="2460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defRPr/>
            </a:pPr>
            <a:r>
              <a:rPr lang="zh-CN" altLang="en-US" sz="1600" dirty="0">
                <a:solidFill>
                  <a:schemeClr val="bg1"/>
                </a:solidFill>
                <a:latin typeface="+mn-lt"/>
                <a:ea typeface="+mn-ea"/>
                <a:cs typeface="+mn-ea"/>
                <a:sym typeface="+mn-lt"/>
              </a:rPr>
              <a:t>Atmosphere</a:t>
            </a:r>
            <a:endParaRPr lang="zh-CN" altLang="zh-CN" sz="1600" dirty="0">
              <a:solidFill>
                <a:schemeClr val="bg1"/>
              </a:solidFill>
              <a:latin typeface="+mn-lt"/>
              <a:ea typeface="+mn-ea"/>
              <a:cs typeface="+mn-ea"/>
              <a:sym typeface="+mn-lt"/>
            </a:endParaRPr>
          </a:p>
        </p:txBody>
      </p:sp>
      <p:sp>
        <p:nvSpPr>
          <p:cNvPr id="150" name="TextBox 146">
            <a:extLst>
              <a:ext uri="{FF2B5EF4-FFF2-40B4-BE49-F238E27FC236}">
                <a16:creationId xmlns:a16="http://schemas.microsoft.com/office/drawing/2014/main" id="{398AA4B9-DFE6-4783-8908-B4739E325AD2}"/>
              </a:ext>
            </a:extLst>
          </p:cNvPr>
          <p:cNvSpPr txBox="1">
            <a:spLocks noChangeArrowheads="1"/>
          </p:cNvSpPr>
          <p:nvPr/>
        </p:nvSpPr>
        <p:spPr bwMode="auto">
          <a:xfrm>
            <a:off x="1233488" y="3582988"/>
            <a:ext cx="7058025"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Arial" charset="0"/>
                <a:ea typeface="宋体" charset="-122"/>
              </a:defRPr>
            </a:lvl1pPr>
            <a:lvl2pPr marL="742950" indent="-285750">
              <a:defRPr>
                <a:solidFill>
                  <a:schemeClr val="tx1"/>
                </a:solidFill>
                <a:latin typeface="Arial" charset="0"/>
                <a:ea typeface="宋体" charset="-122"/>
              </a:defRPr>
            </a:lvl2pPr>
            <a:lvl3pPr marL="1143000" indent="-228600">
              <a:defRPr>
                <a:solidFill>
                  <a:schemeClr val="tx1"/>
                </a:solidFill>
                <a:latin typeface="Arial" charset="0"/>
                <a:ea typeface="宋体" charset="-122"/>
              </a:defRPr>
            </a:lvl3pPr>
            <a:lvl4pPr marL="1600200" indent="-228600">
              <a:defRPr>
                <a:solidFill>
                  <a:schemeClr val="tx1"/>
                </a:solidFill>
                <a:latin typeface="Arial" charset="0"/>
                <a:ea typeface="宋体" charset="-122"/>
              </a:defRPr>
            </a:lvl4pPr>
            <a:lvl5pPr marL="2057400" indent="-22860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fontAlgn="auto" hangingPunct="1">
              <a:spcBef>
                <a:spcPts val="0"/>
              </a:spcBef>
              <a:spcAft>
                <a:spcPts val="0"/>
              </a:spcAft>
              <a:defRPr/>
            </a:pPr>
            <a:r>
              <a:rPr lang="zh-CN" altLang="en-US" sz="1400" dirty="0">
                <a:solidFill>
                  <a:schemeClr val="bg1"/>
                </a:solidFill>
                <a:latin typeface="+mn-lt"/>
                <a:ea typeface="+mn-ea"/>
                <a:cs typeface="+mn-ea"/>
                <a:sym typeface="+mn-lt"/>
              </a:rPr>
              <a:t>Click Add text text, click Add text text, click Add text text, click Add text text, click Add text text, click Add text text, click Add text text, click Add text text, click Add a text text, click Add text, type, and then click Adding a literal text to add text, click Add text text</a:t>
            </a:r>
          </a:p>
        </p:txBody>
      </p:sp>
      <p:sp>
        <p:nvSpPr>
          <p:cNvPr id="151" name="圆角矩形 150">
            <a:extLst>
              <a:ext uri="{FF2B5EF4-FFF2-40B4-BE49-F238E27FC236}">
                <a16:creationId xmlns:a16="http://schemas.microsoft.com/office/drawing/2014/main" id="{08755B70-9930-449C-9606-428045B7853E}"/>
              </a:ext>
            </a:extLst>
          </p:cNvPr>
          <p:cNvSpPr/>
          <p:nvPr/>
        </p:nvSpPr>
        <p:spPr>
          <a:xfrm flipV="1">
            <a:off x="1346200" y="3370263"/>
            <a:ext cx="1719263" cy="141287"/>
          </a:xfrm>
          <a:prstGeom prst="roundRect">
            <a:avLst/>
          </a:prstGeom>
          <a:solidFill>
            <a:srgbClr val="E6FA6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cs typeface="+mn-ea"/>
              <a:sym typeface="+mn-lt"/>
            </a:endParaRPr>
          </a:p>
        </p:txBody>
      </p:sp>
      <p:sp>
        <p:nvSpPr>
          <p:cNvPr id="152" name="矩形 151">
            <a:extLst>
              <a:ext uri="{FF2B5EF4-FFF2-40B4-BE49-F238E27FC236}">
                <a16:creationId xmlns:a16="http://schemas.microsoft.com/office/drawing/2014/main" id="{58AC08BE-3683-4FEB-8767-28E118610EF7}"/>
              </a:ext>
            </a:extLst>
          </p:cNvPr>
          <p:cNvSpPr/>
          <p:nvPr/>
        </p:nvSpPr>
        <p:spPr>
          <a:xfrm>
            <a:off x="1277938" y="2932113"/>
            <a:ext cx="1570037" cy="458787"/>
          </a:xfrm>
          <a:prstGeom prst="rect">
            <a:avLst/>
          </a:prstGeom>
        </p:spPr>
        <p:txBody>
          <a:bodyPr wrap="none">
            <a:spAutoFit/>
          </a:bodyPr>
          <a:lstStyle/>
          <a:p>
            <a:pPr eaLnBrk="1" fontAlgn="auto" hangingPunct="1">
              <a:lnSpc>
                <a:spcPct val="150000"/>
              </a:lnSpc>
              <a:spcBef>
                <a:spcPts val="0"/>
              </a:spcBef>
              <a:spcAft>
                <a:spcPts val="0"/>
              </a:spcAft>
              <a:defRPr/>
            </a:pPr>
            <a:r>
              <a:rPr lang="zh-CN" altLang="en-US" b="1" kern="0" dirty="0">
                <a:solidFill>
                  <a:schemeClr val="bg1"/>
                </a:solidFill>
                <a:latin typeface="+mn-lt"/>
                <a:ea typeface="+mn-ea"/>
                <a:cs typeface="+mn-ea"/>
                <a:sym typeface="+mn-lt"/>
              </a:rPr>
              <a:t>Add title here</a:t>
            </a:r>
            <a:endParaRPr lang="en-US" altLang="zh-CN" b="1" kern="0" dirty="0">
              <a:solidFill>
                <a:schemeClr val="bg1"/>
              </a:solidFill>
              <a:latin typeface="+mn-lt"/>
              <a:ea typeface="+mn-ea"/>
              <a:cs typeface="+mn-ea"/>
              <a:sym typeface="+mn-lt"/>
            </a:endParaRPr>
          </a:p>
        </p:txBody>
      </p:sp>
      <p:pic>
        <p:nvPicPr>
          <p:cNvPr id="17446" name="Picture 2">
            <a:extLst>
              <a:ext uri="{FF2B5EF4-FFF2-40B4-BE49-F238E27FC236}">
                <a16:creationId xmlns:a16="http://schemas.microsoft.com/office/drawing/2014/main" id="{C8A377D4-6559-42CA-A405-652511F8F5B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5" y="123825"/>
            <a:ext cx="1557338" cy="1114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447" name="矩形 153">
            <a:extLst>
              <a:ext uri="{FF2B5EF4-FFF2-40B4-BE49-F238E27FC236}">
                <a16:creationId xmlns:a16="http://schemas.microsoft.com/office/drawing/2014/main" id="{277D33EC-A548-445E-93E3-F04C2C016697}"/>
              </a:ext>
            </a:extLst>
          </p:cNvPr>
          <p:cNvSpPr>
            <a:spLocks noChangeArrowheads="1"/>
          </p:cNvSpPr>
          <p:nvPr/>
        </p:nvSpPr>
        <p:spPr bwMode="auto">
          <a:xfrm rot="-666734">
            <a:off x="200025" y="319088"/>
            <a:ext cx="12160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微软雅黑" panose="020B0503020204020204" pitchFamily="34" charset="-122"/>
                <a:ea typeface="微软雅黑" panose="020B0503020204020204" pitchFamily="34" charset="-122"/>
              </a:defRPr>
            </a:lvl1pPr>
            <a:lvl2pPr marL="742950" indent="-285750">
              <a:defRPr>
                <a:solidFill>
                  <a:schemeClr val="tx1"/>
                </a:solidFill>
                <a:latin typeface="微软雅黑" panose="020B0503020204020204" pitchFamily="34" charset="-122"/>
                <a:ea typeface="微软雅黑" panose="020B0503020204020204" pitchFamily="34" charset="-122"/>
              </a:defRPr>
            </a:lvl2pPr>
            <a:lvl3pPr marL="1143000" indent="-228600">
              <a:defRPr>
                <a:solidFill>
                  <a:schemeClr val="tx1"/>
                </a:solidFill>
                <a:latin typeface="微软雅黑" panose="020B0503020204020204" pitchFamily="34" charset="-122"/>
                <a:ea typeface="微软雅黑" panose="020B0503020204020204" pitchFamily="34" charset="-122"/>
              </a:defRPr>
            </a:lvl3pPr>
            <a:lvl4pPr marL="1600200" indent="-228600">
              <a:defRPr>
                <a:solidFill>
                  <a:schemeClr val="tx1"/>
                </a:solidFill>
                <a:latin typeface="微软雅黑" panose="020B0503020204020204" pitchFamily="34" charset="-122"/>
                <a:ea typeface="微软雅黑" panose="020B0503020204020204" pitchFamily="34" charset="-122"/>
              </a:defRPr>
            </a:lvl4pPr>
            <a:lvl5pPr marL="2057400" indent="-228600">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9pPr>
          </a:lstStyle>
          <a:p>
            <a:r>
              <a:rPr lang="en-US" altLang="zh-CN" sz="1600" b="1">
                <a:solidFill>
                  <a:schemeClr val="bg1"/>
                </a:solidFill>
                <a:sym typeface="微软雅黑" panose="020B0503020204020204" pitchFamily="34" charset="-122"/>
              </a:rPr>
              <a:t>Type here </a:t>
            </a:r>
          </a:p>
        </p:txBody>
      </p:sp>
      <p:pic>
        <p:nvPicPr>
          <p:cNvPr id="17448" name="图片 154">
            <a:extLst>
              <a:ext uri="{FF2B5EF4-FFF2-40B4-BE49-F238E27FC236}">
                <a16:creationId xmlns:a16="http://schemas.microsoft.com/office/drawing/2014/main" id="{BB4DA28E-663F-4175-BE3E-321E3DF83BD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flipH="1">
            <a:off x="7272338" y="3965575"/>
            <a:ext cx="2470150" cy="124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2" presetClass="entr" presetSubtype="0" fill="hold" nodeType="afterEffect">
                                  <p:stCondLst>
                                    <p:cond delay="0"/>
                                  </p:stCondLst>
                                  <p:childTnLst>
                                    <p:set>
                                      <p:cBhvr>
                                        <p:cTn id="6" dur="1" fill="hold">
                                          <p:stCondLst>
                                            <p:cond delay="0"/>
                                          </p:stCondLst>
                                        </p:cTn>
                                        <p:tgtEl>
                                          <p:spTgt spid="110"/>
                                        </p:tgtEl>
                                        <p:attrNameLst>
                                          <p:attrName>style.visibility</p:attrName>
                                        </p:attrNameLst>
                                      </p:cBhvr>
                                      <p:to>
                                        <p:strVal val="visible"/>
                                      </p:to>
                                    </p:set>
                                    <p:animScale>
                                      <p:cBhvr>
                                        <p:cTn id="7" dur="150" decel="50000" fill="hold">
                                          <p:stCondLst>
                                            <p:cond delay="0"/>
                                          </p:stCondLst>
                                        </p:cTn>
                                        <p:tgtEl>
                                          <p:spTgt spid="11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50" decel="50000" fill="hold">
                                          <p:stCondLst>
                                            <p:cond delay="0"/>
                                          </p:stCondLst>
                                        </p:cTn>
                                        <p:tgtEl>
                                          <p:spTgt spid="110"/>
                                        </p:tgtEl>
                                        <p:attrNameLst>
                                          <p:attrName>ppt_x</p:attrName>
                                          <p:attrName>ppt_y</p:attrName>
                                        </p:attrNameLst>
                                      </p:cBhvr>
                                    </p:animMotion>
                                    <p:animEffect transition="in" filter="fade">
                                      <p:cBhvr>
                                        <p:cTn id="9" dur="150"/>
                                        <p:tgtEl>
                                          <p:spTgt spid="110"/>
                                        </p:tgtEl>
                                      </p:cBhvr>
                                    </p:animEffect>
                                  </p:childTnLst>
                                </p:cTn>
                              </p:par>
                            </p:childTnLst>
                          </p:cTn>
                        </p:par>
                        <p:par>
                          <p:cTn id="10" fill="hold" nodeType="afterGroup">
                            <p:stCondLst>
                              <p:cond delay="150"/>
                            </p:stCondLst>
                            <p:childTnLst>
                              <p:par>
                                <p:cTn id="11" presetID="52" presetClass="entr" presetSubtype="0" fill="hold" nodeType="afterEffect">
                                  <p:stCondLst>
                                    <p:cond delay="0"/>
                                  </p:stCondLst>
                                  <p:childTnLst>
                                    <p:set>
                                      <p:cBhvr>
                                        <p:cTn id="12" dur="1" fill="hold">
                                          <p:stCondLst>
                                            <p:cond delay="0"/>
                                          </p:stCondLst>
                                        </p:cTn>
                                        <p:tgtEl>
                                          <p:spTgt spid="107"/>
                                        </p:tgtEl>
                                        <p:attrNameLst>
                                          <p:attrName>style.visibility</p:attrName>
                                        </p:attrNameLst>
                                      </p:cBhvr>
                                      <p:to>
                                        <p:strVal val="visible"/>
                                      </p:to>
                                    </p:set>
                                    <p:animScale>
                                      <p:cBhvr>
                                        <p:cTn id="13" dur="150" decel="50000" fill="hold">
                                          <p:stCondLst>
                                            <p:cond delay="0"/>
                                          </p:stCondLst>
                                        </p:cTn>
                                        <p:tgtEl>
                                          <p:spTgt spid="10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 dur="150" decel="50000" fill="hold">
                                          <p:stCondLst>
                                            <p:cond delay="0"/>
                                          </p:stCondLst>
                                        </p:cTn>
                                        <p:tgtEl>
                                          <p:spTgt spid="107"/>
                                        </p:tgtEl>
                                        <p:attrNameLst>
                                          <p:attrName>ppt_x</p:attrName>
                                          <p:attrName>ppt_y</p:attrName>
                                        </p:attrNameLst>
                                      </p:cBhvr>
                                    </p:animMotion>
                                    <p:animEffect transition="in" filter="fade">
                                      <p:cBhvr>
                                        <p:cTn id="15" dur="150"/>
                                        <p:tgtEl>
                                          <p:spTgt spid="107"/>
                                        </p:tgtEl>
                                      </p:cBhvr>
                                    </p:animEffect>
                                  </p:childTnLst>
                                </p:cTn>
                              </p:par>
                            </p:childTnLst>
                          </p:cTn>
                        </p:par>
                        <p:par>
                          <p:cTn id="16" fill="hold" nodeType="afterGroup">
                            <p:stCondLst>
                              <p:cond delay="300"/>
                            </p:stCondLst>
                            <p:childTnLst>
                              <p:par>
                                <p:cTn id="17" presetID="52" presetClass="entr" presetSubtype="0" fill="hold" nodeType="afterEffect">
                                  <p:stCondLst>
                                    <p:cond delay="0"/>
                                  </p:stCondLst>
                                  <p:childTnLst>
                                    <p:set>
                                      <p:cBhvr>
                                        <p:cTn id="18" dur="1" fill="hold">
                                          <p:stCondLst>
                                            <p:cond delay="0"/>
                                          </p:stCondLst>
                                        </p:cTn>
                                        <p:tgtEl>
                                          <p:spTgt spid="104"/>
                                        </p:tgtEl>
                                        <p:attrNameLst>
                                          <p:attrName>style.visibility</p:attrName>
                                        </p:attrNameLst>
                                      </p:cBhvr>
                                      <p:to>
                                        <p:strVal val="visible"/>
                                      </p:to>
                                    </p:set>
                                    <p:animScale>
                                      <p:cBhvr>
                                        <p:cTn id="19" dur="150" decel="50000" fill="hold">
                                          <p:stCondLst>
                                            <p:cond delay="0"/>
                                          </p:stCondLst>
                                        </p:cTn>
                                        <p:tgtEl>
                                          <p:spTgt spid="10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0" dur="150" decel="50000" fill="hold">
                                          <p:stCondLst>
                                            <p:cond delay="0"/>
                                          </p:stCondLst>
                                        </p:cTn>
                                        <p:tgtEl>
                                          <p:spTgt spid="104"/>
                                        </p:tgtEl>
                                        <p:attrNameLst>
                                          <p:attrName>ppt_x</p:attrName>
                                          <p:attrName>ppt_y</p:attrName>
                                        </p:attrNameLst>
                                      </p:cBhvr>
                                    </p:animMotion>
                                    <p:animEffect transition="in" filter="fade">
                                      <p:cBhvr>
                                        <p:cTn id="21" dur="150"/>
                                        <p:tgtEl>
                                          <p:spTgt spid="104"/>
                                        </p:tgtEl>
                                      </p:cBhvr>
                                    </p:animEffect>
                                  </p:childTnLst>
                                </p:cTn>
                              </p:par>
                            </p:childTnLst>
                          </p:cTn>
                        </p:par>
                        <p:par>
                          <p:cTn id="22" fill="hold" nodeType="afterGroup">
                            <p:stCondLst>
                              <p:cond delay="450"/>
                            </p:stCondLst>
                            <p:childTnLst>
                              <p:par>
                                <p:cTn id="23" presetID="52" presetClass="entr" presetSubtype="0" fill="hold" nodeType="afterEffect">
                                  <p:stCondLst>
                                    <p:cond delay="0"/>
                                  </p:stCondLst>
                                  <p:childTnLst>
                                    <p:set>
                                      <p:cBhvr>
                                        <p:cTn id="24" dur="1" fill="hold">
                                          <p:stCondLst>
                                            <p:cond delay="0"/>
                                          </p:stCondLst>
                                        </p:cTn>
                                        <p:tgtEl>
                                          <p:spTgt spid="101"/>
                                        </p:tgtEl>
                                        <p:attrNameLst>
                                          <p:attrName>style.visibility</p:attrName>
                                        </p:attrNameLst>
                                      </p:cBhvr>
                                      <p:to>
                                        <p:strVal val="visible"/>
                                      </p:to>
                                    </p:set>
                                    <p:animScale>
                                      <p:cBhvr>
                                        <p:cTn id="25" dur="150" decel="50000" fill="hold">
                                          <p:stCondLst>
                                            <p:cond delay="0"/>
                                          </p:stCondLst>
                                        </p:cTn>
                                        <p:tgtEl>
                                          <p:spTgt spid="10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6" dur="150" decel="50000" fill="hold">
                                          <p:stCondLst>
                                            <p:cond delay="0"/>
                                          </p:stCondLst>
                                        </p:cTn>
                                        <p:tgtEl>
                                          <p:spTgt spid="101"/>
                                        </p:tgtEl>
                                        <p:attrNameLst>
                                          <p:attrName>ppt_x</p:attrName>
                                          <p:attrName>ppt_y</p:attrName>
                                        </p:attrNameLst>
                                      </p:cBhvr>
                                    </p:animMotion>
                                    <p:animEffect transition="in" filter="fade">
                                      <p:cBhvr>
                                        <p:cTn id="27" dur="150"/>
                                        <p:tgtEl>
                                          <p:spTgt spid="101"/>
                                        </p:tgtEl>
                                      </p:cBhvr>
                                    </p:animEffect>
                                  </p:childTnLst>
                                </p:cTn>
                              </p:par>
                            </p:childTnLst>
                          </p:cTn>
                        </p:par>
                        <p:par>
                          <p:cTn id="28" fill="hold" nodeType="afterGroup">
                            <p:stCondLst>
                              <p:cond delay="600"/>
                            </p:stCondLst>
                            <p:childTnLst>
                              <p:par>
                                <p:cTn id="29" presetID="52" presetClass="entr" presetSubtype="0" fill="hold" nodeType="afterEffect">
                                  <p:stCondLst>
                                    <p:cond delay="0"/>
                                  </p:stCondLst>
                                  <p:childTnLst>
                                    <p:set>
                                      <p:cBhvr>
                                        <p:cTn id="30" dur="1" fill="hold">
                                          <p:stCondLst>
                                            <p:cond delay="0"/>
                                          </p:stCondLst>
                                        </p:cTn>
                                        <p:tgtEl>
                                          <p:spTgt spid="137"/>
                                        </p:tgtEl>
                                        <p:attrNameLst>
                                          <p:attrName>style.visibility</p:attrName>
                                        </p:attrNameLst>
                                      </p:cBhvr>
                                      <p:to>
                                        <p:strVal val="visible"/>
                                      </p:to>
                                    </p:set>
                                    <p:animScale>
                                      <p:cBhvr>
                                        <p:cTn id="31" dur="150" decel="50000" fill="hold">
                                          <p:stCondLst>
                                            <p:cond delay="0"/>
                                          </p:stCondLst>
                                        </p:cTn>
                                        <p:tgtEl>
                                          <p:spTgt spid="13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2" dur="150" decel="50000" fill="hold">
                                          <p:stCondLst>
                                            <p:cond delay="0"/>
                                          </p:stCondLst>
                                        </p:cTn>
                                        <p:tgtEl>
                                          <p:spTgt spid="137"/>
                                        </p:tgtEl>
                                        <p:attrNameLst>
                                          <p:attrName>ppt_x</p:attrName>
                                          <p:attrName>ppt_y</p:attrName>
                                        </p:attrNameLst>
                                      </p:cBhvr>
                                    </p:animMotion>
                                    <p:animEffect transition="in" filter="fade">
                                      <p:cBhvr>
                                        <p:cTn id="33" dur="150"/>
                                        <p:tgtEl>
                                          <p:spTgt spid="137"/>
                                        </p:tgtEl>
                                      </p:cBhvr>
                                    </p:animEffect>
                                  </p:childTnLst>
                                </p:cTn>
                              </p:par>
                            </p:childTnLst>
                          </p:cTn>
                        </p:par>
                        <p:par>
                          <p:cTn id="34" fill="hold" nodeType="afterGroup">
                            <p:stCondLst>
                              <p:cond delay="750"/>
                            </p:stCondLst>
                            <p:childTnLst>
                              <p:par>
                                <p:cTn id="35" presetID="2" presetClass="entr" presetSubtype="12" fill="hold" grpId="0" nodeType="afterEffect">
                                  <p:stCondLst>
                                    <p:cond delay="0"/>
                                  </p:stCondLst>
                                  <p:childTnLst>
                                    <p:set>
                                      <p:cBhvr>
                                        <p:cTn id="36" dur="1" fill="hold">
                                          <p:stCondLst>
                                            <p:cond delay="0"/>
                                          </p:stCondLst>
                                        </p:cTn>
                                        <p:tgtEl>
                                          <p:spTgt spid="113"/>
                                        </p:tgtEl>
                                        <p:attrNameLst>
                                          <p:attrName>style.visibility</p:attrName>
                                        </p:attrNameLst>
                                      </p:cBhvr>
                                      <p:to>
                                        <p:strVal val="visible"/>
                                      </p:to>
                                    </p:set>
                                    <p:anim calcmode="lin" valueType="num">
                                      <p:cBhvr additive="base">
                                        <p:cTn id="37" dur="120" fill="hold"/>
                                        <p:tgtEl>
                                          <p:spTgt spid="113"/>
                                        </p:tgtEl>
                                        <p:attrNameLst>
                                          <p:attrName>ppt_x</p:attrName>
                                        </p:attrNameLst>
                                      </p:cBhvr>
                                      <p:tavLst>
                                        <p:tav tm="0">
                                          <p:val>
                                            <p:strVal val="0-#ppt_w/2"/>
                                          </p:val>
                                        </p:tav>
                                        <p:tav tm="100000">
                                          <p:val>
                                            <p:strVal val="#ppt_x"/>
                                          </p:val>
                                        </p:tav>
                                      </p:tavLst>
                                    </p:anim>
                                    <p:anim calcmode="lin" valueType="num">
                                      <p:cBhvr additive="base">
                                        <p:cTn id="38" dur="120" fill="hold"/>
                                        <p:tgtEl>
                                          <p:spTgt spid="113"/>
                                        </p:tgtEl>
                                        <p:attrNameLst>
                                          <p:attrName>ppt_y</p:attrName>
                                        </p:attrNameLst>
                                      </p:cBhvr>
                                      <p:tavLst>
                                        <p:tav tm="0">
                                          <p:val>
                                            <p:strVal val="1+#ppt_h/2"/>
                                          </p:val>
                                        </p:tav>
                                        <p:tav tm="100000">
                                          <p:val>
                                            <p:strVal val="#ppt_y"/>
                                          </p:val>
                                        </p:tav>
                                      </p:tavLst>
                                    </p:anim>
                                  </p:childTnLst>
                                </p:cTn>
                              </p:par>
                            </p:childTnLst>
                          </p:cTn>
                        </p:par>
                        <p:par>
                          <p:cTn id="39" fill="hold" nodeType="afterGroup">
                            <p:stCondLst>
                              <p:cond delay="870"/>
                            </p:stCondLst>
                            <p:childTnLst>
                              <p:par>
                                <p:cTn id="40" presetID="2" presetClass="entr" presetSubtype="12" fill="hold" grpId="0" nodeType="afterEffect">
                                  <p:stCondLst>
                                    <p:cond delay="0"/>
                                  </p:stCondLst>
                                  <p:childTnLst>
                                    <p:set>
                                      <p:cBhvr>
                                        <p:cTn id="41" dur="1" fill="hold">
                                          <p:stCondLst>
                                            <p:cond delay="0"/>
                                          </p:stCondLst>
                                        </p:cTn>
                                        <p:tgtEl>
                                          <p:spTgt spid="114"/>
                                        </p:tgtEl>
                                        <p:attrNameLst>
                                          <p:attrName>style.visibility</p:attrName>
                                        </p:attrNameLst>
                                      </p:cBhvr>
                                      <p:to>
                                        <p:strVal val="visible"/>
                                      </p:to>
                                    </p:set>
                                    <p:anim calcmode="lin" valueType="num">
                                      <p:cBhvr additive="base">
                                        <p:cTn id="42" dur="120" fill="hold"/>
                                        <p:tgtEl>
                                          <p:spTgt spid="114"/>
                                        </p:tgtEl>
                                        <p:attrNameLst>
                                          <p:attrName>ppt_x</p:attrName>
                                        </p:attrNameLst>
                                      </p:cBhvr>
                                      <p:tavLst>
                                        <p:tav tm="0">
                                          <p:val>
                                            <p:strVal val="0-#ppt_w/2"/>
                                          </p:val>
                                        </p:tav>
                                        <p:tav tm="100000">
                                          <p:val>
                                            <p:strVal val="#ppt_x"/>
                                          </p:val>
                                        </p:tav>
                                      </p:tavLst>
                                    </p:anim>
                                    <p:anim calcmode="lin" valueType="num">
                                      <p:cBhvr additive="base">
                                        <p:cTn id="43" dur="120" fill="hold"/>
                                        <p:tgtEl>
                                          <p:spTgt spid="114"/>
                                        </p:tgtEl>
                                        <p:attrNameLst>
                                          <p:attrName>ppt_y</p:attrName>
                                        </p:attrNameLst>
                                      </p:cBhvr>
                                      <p:tavLst>
                                        <p:tav tm="0">
                                          <p:val>
                                            <p:strVal val="1+#ppt_h/2"/>
                                          </p:val>
                                        </p:tav>
                                        <p:tav tm="100000">
                                          <p:val>
                                            <p:strVal val="#ppt_y"/>
                                          </p:val>
                                        </p:tav>
                                      </p:tavLst>
                                    </p:anim>
                                  </p:childTnLst>
                                </p:cTn>
                              </p:par>
                            </p:childTnLst>
                          </p:cTn>
                        </p:par>
                        <p:par>
                          <p:cTn id="44" fill="hold" nodeType="afterGroup">
                            <p:stCondLst>
                              <p:cond delay="990"/>
                            </p:stCondLst>
                            <p:childTnLst>
                              <p:par>
                                <p:cTn id="45" presetID="2" presetClass="entr" presetSubtype="12" fill="hold" grpId="0" nodeType="afterEffect">
                                  <p:stCondLst>
                                    <p:cond delay="0"/>
                                  </p:stCondLst>
                                  <p:childTnLst>
                                    <p:set>
                                      <p:cBhvr>
                                        <p:cTn id="46" dur="1" fill="hold">
                                          <p:stCondLst>
                                            <p:cond delay="0"/>
                                          </p:stCondLst>
                                        </p:cTn>
                                        <p:tgtEl>
                                          <p:spTgt spid="115"/>
                                        </p:tgtEl>
                                        <p:attrNameLst>
                                          <p:attrName>style.visibility</p:attrName>
                                        </p:attrNameLst>
                                      </p:cBhvr>
                                      <p:to>
                                        <p:strVal val="visible"/>
                                      </p:to>
                                    </p:set>
                                    <p:anim calcmode="lin" valueType="num">
                                      <p:cBhvr additive="base">
                                        <p:cTn id="47" dur="120" fill="hold"/>
                                        <p:tgtEl>
                                          <p:spTgt spid="115"/>
                                        </p:tgtEl>
                                        <p:attrNameLst>
                                          <p:attrName>ppt_x</p:attrName>
                                        </p:attrNameLst>
                                      </p:cBhvr>
                                      <p:tavLst>
                                        <p:tav tm="0">
                                          <p:val>
                                            <p:strVal val="0-#ppt_w/2"/>
                                          </p:val>
                                        </p:tav>
                                        <p:tav tm="100000">
                                          <p:val>
                                            <p:strVal val="#ppt_x"/>
                                          </p:val>
                                        </p:tav>
                                      </p:tavLst>
                                    </p:anim>
                                    <p:anim calcmode="lin" valueType="num">
                                      <p:cBhvr additive="base">
                                        <p:cTn id="48" dur="120" fill="hold"/>
                                        <p:tgtEl>
                                          <p:spTgt spid="115"/>
                                        </p:tgtEl>
                                        <p:attrNameLst>
                                          <p:attrName>ppt_y</p:attrName>
                                        </p:attrNameLst>
                                      </p:cBhvr>
                                      <p:tavLst>
                                        <p:tav tm="0">
                                          <p:val>
                                            <p:strVal val="1+#ppt_h/2"/>
                                          </p:val>
                                        </p:tav>
                                        <p:tav tm="100000">
                                          <p:val>
                                            <p:strVal val="#ppt_y"/>
                                          </p:val>
                                        </p:tav>
                                      </p:tavLst>
                                    </p:anim>
                                  </p:childTnLst>
                                </p:cTn>
                              </p:par>
                            </p:childTnLst>
                          </p:cTn>
                        </p:par>
                        <p:par>
                          <p:cTn id="49" fill="hold" nodeType="afterGroup">
                            <p:stCondLst>
                              <p:cond delay="1110"/>
                            </p:stCondLst>
                            <p:childTnLst>
                              <p:par>
                                <p:cTn id="50" presetID="2" presetClass="entr" presetSubtype="12" fill="hold" grpId="0" nodeType="afterEffect">
                                  <p:stCondLst>
                                    <p:cond delay="0"/>
                                  </p:stCondLst>
                                  <p:childTnLst>
                                    <p:set>
                                      <p:cBhvr>
                                        <p:cTn id="51" dur="1" fill="hold">
                                          <p:stCondLst>
                                            <p:cond delay="0"/>
                                          </p:stCondLst>
                                        </p:cTn>
                                        <p:tgtEl>
                                          <p:spTgt spid="116"/>
                                        </p:tgtEl>
                                        <p:attrNameLst>
                                          <p:attrName>style.visibility</p:attrName>
                                        </p:attrNameLst>
                                      </p:cBhvr>
                                      <p:to>
                                        <p:strVal val="visible"/>
                                      </p:to>
                                    </p:set>
                                    <p:anim calcmode="lin" valueType="num">
                                      <p:cBhvr additive="base">
                                        <p:cTn id="52" dur="120" fill="hold"/>
                                        <p:tgtEl>
                                          <p:spTgt spid="116"/>
                                        </p:tgtEl>
                                        <p:attrNameLst>
                                          <p:attrName>ppt_x</p:attrName>
                                        </p:attrNameLst>
                                      </p:cBhvr>
                                      <p:tavLst>
                                        <p:tav tm="0">
                                          <p:val>
                                            <p:strVal val="0-#ppt_w/2"/>
                                          </p:val>
                                        </p:tav>
                                        <p:tav tm="100000">
                                          <p:val>
                                            <p:strVal val="#ppt_x"/>
                                          </p:val>
                                        </p:tav>
                                      </p:tavLst>
                                    </p:anim>
                                    <p:anim calcmode="lin" valueType="num">
                                      <p:cBhvr additive="base">
                                        <p:cTn id="53" dur="120" fill="hold"/>
                                        <p:tgtEl>
                                          <p:spTgt spid="116"/>
                                        </p:tgtEl>
                                        <p:attrNameLst>
                                          <p:attrName>ppt_y</p:attrName>
                                        </p:attrNameLst>
                                      </p:cBhvr>
                                      <p:tavLst>
                                        <p:tav tm="0">
                                          <p:val>
                                            <p:strVal val="1+#ppt_h/2"/>
                                          </p:val>
                                        </p:tav>
                                        <p:tav tm="100000">
                                          <p:val>
                                            <p:strVal val="#ppt_y"/>
                                          </p:val>
                                        </p:tav>
                                      </p:tavLst>
                                    </p:anim>
                                  </p:childTnLst>
                                </p:cTn>
                              </p:par>
                            </p:childTnLst>
                          </p:cTn>
                        </p:par>
                        <p:par>
                          <p:cTn id="54" fill="hold" nodeType="afterGroup">
                            <p:stCondLst>
                              <p:cond delay="1230"/>
                            </p:stCondLst>
                            <p:childTnLst>
                              <p:par>
                                <p:cTn id="55" presetID="2" presetClass="entr" presetSubtype="12" fill="hold" grpId="0" nodeType="afterEffect">
                                  <p:stCondLst>
                                    <p:cond delay="0"/>
                                  </p:stCondLst>
                                  <p:childTnLst>
                                    <p:set>
                                      <p:cBhvr>
                                        <p:cTn id="56" dur="1" fill="hold">
                                          <p:stCondLst>
                                            <p:cond delay="0"/>
                                          </p:stCondLst>
                                        </p:cTn>
                                        <p:tgtEl>
                                          <p:spTgt spid="117"/>
                                        </p:tgtEl>
                                        <p:attrNameLst>
                                          <p:attrName>style.visibility</p:attrName>
                                        </p:attrNameLst>
                                      </p:cBhvr>
                                      <p:to>
                                        <p:strVal val="visible"/>
                                      </p:to>
                                    </p:set>
                                    <p:anim calcmode="lin" valueType="num">
                                      <p:cBhvr additive="base">
                                        <p:cTn id="57" dur="120" fill="hold"/>
                                        <p:tgtEl>
                                          <p:spTgt spid="117"/>
                                        </p:tgtEl>
                                        <p:attrNameLst>
                                          <p:attrName>ppt_x</p:attrName>
                                        </p:attrNameLst>
                                      </p:cBhvr>
                                      <p:tavLst>
                                        <p:tav tm="0">
                                          <p:val>
                                            <p:strVal val="0-#ppt_w/2"/>
                                          </p:val>
                                        </p:tav>
                                        <p:tav tm="100000">
                                          <p:val>
                                            <p:strVal val="#ppt_x"/>
                                          </p:val>
                                        </p:tav>
                                      </p:tavLst>
                                    </p:anim>
                                    <p:anim calcmode="lin" valueType="num">
                                      <p:cBhvr additive="base">
                                        <p:cTn id="58" dur="120" fill="hold"/>
                                        <p:tgtEl>
                                          <p:spTgt spid="117"/>
                                        </p:tgtEl>
                                        <p:attrNameLst>
                                          <p:attrName>ppt_y</p:attrName>
                                        </p:attrNameLst>
                                      </p:cBhvr>
                                      <p:tavLst>
                                        <p:tav tm="0">
                                          <p:val>
                                            <p:strVal val="1+#ppt_h/2"/>
                                          </p:val>
                                        </p:tav>
                                        <p:tav tm="100000">
                                          <p:val>
                                            <p:strVal val="#ppt_y"/>
                                          </p:val>
                                        </p:tav>
                                      </p:tavLst>
                                    </p:anim>
                                  </p:childTnLst>
                                </p:cTn>
                              </p:par>
                            </p:childTnLst>
                          </p:cTn>
                        </p:par>
                        <p:par>
                          <p:cTn id="59" fill="hold" nodeType="afterGroup">
                            <p:stCondLst>
                              <p:cond delay="1350"/>
                            </p:stCondLst>
                            <p:childTnLst>
                              <p:par>
                                <p:cTn id="60" presetID="2" presetClass="entr" presetSubtype="12" fill="hold" grpId="0" nodeType="afterEffect">
                                  <p:stCondLst>
                                    <p:cond delay="0"/>
                                  </p:stCondLst>
                                  <p:childTnLst>
                                    <p:set>
                                      <p:cBhvr>
                                        <p:cTn id="61" dur="1" fill="hold">
                                          <p:stCondLst>
                                            <p:cond delay="0"/>
                                          </p:stCondLst>
                                        </p:cTn>
                                        <p:tgtEl>
                                          <p:spTgt spid="118"/>
                                        </p:tgtEl>
                                        <p:attrNameLst>
                                          <p:attrName>style.visibility</p:attrName>
                                        </p:attrNameLst>
                                      </p:cBhvr>
                                      <p:to>
                                        <p:strVal val="visible"/>
                                      </p:to>
                                    </p:set>
                                    <p:anim calcmode="lin" valueType="num">
                                      <p:cBhvr additive="base">
                                        <p:cTn id="62" dur="120" fill="hold"/>
                                        <p:tgtEl>
                                          <p:spTgt spid="118"/>
                                        </p:tgtEl>
                                        <p:attrNameLst>
                                          <p:attrName>ppt_x</p:attrName>
                                        </p:attrNameLst>
                                      </p:cBhvr>
                                      <p:tavLst>
                                        <p:tav tm="0">
                                          <p:val>
                                            <p:strVal val="0-#ppt_w/2"/>
                                          </p:val>
                                        </p:tav>
                                        <p:tav tm="100000">
                                          <p:val>
                                            <p:strVal val="#ppt_x"/>
                                          </p:val>
                                        </p:tav>
                                      </p:tavLst>
                                    </p:anim>
                                    <p:anim calcmode="lin" valueType="num">
                                      <p:cBhvr additive="base">
                                        <p:cTn id="63" dur="120" fill="hold"/>
                                        <p:tgtEl>
                                          <p:spTgt spid="118"/>
                                        </p:tgtEl>
                                        <p:attrNameLst>
                                          <p:attrName>ppt_y</p:attrName>
                                        </p:attrNameLst>
                                      </p:cBhvr>
                                      <p:tavLst>
                                        <p:tav tm="0">
                                          <p:val>
                                            <p:strVal val="1+#ppt_h/2"/>
                                          </p:val>
                                        </p:tav>
                                        <p:tav tm="100000">
                                          <p:val>
                                            <p:strVal val="#ppt_y"/>
                                          </p:val>
                                        </p:tav>
                                      </p:tavLst>
                                    </p:anim>
                                  </p:childTnLst>
                                </p:cTn>
                              </p:par>
                            </p:childTnLst>
                          </p:cTn>
                        </p:par>
                        <p:par>
                          <p:cTn id="64" fill="hold" nodeType="afterGroup">
                            <p:stCondLst>
                              <p:cond delay="1470"/>
                            </p:stCondLst>
                            <p:childTnLst>
                              <p:par>
                                <p:cTn id="65" presetID="2" presetClass="entr" presetSubtype="12" fill="hold" grpId="0" nodeType="afterEffect">
                                  <p:stCondLst>
                                    <p:cond delay="0"/>
                                  </p:stCondLst>
                                  <p:childTnLst>
                                    <p:set>
                                      <p:cBhvr>
                                        <p:cTn id="66" dur="1" fill="hold">
                                          <p:stCondLst>
                                            <p:cond delay="0"/>
                                          </p:stCondLst>
                                        </p:cTn>
                                        <p:tgtEl>
                                          <p:spTgt spid="119"/>
                                        </p:tgtEl>
                                        <p:attrNameLst>
                                          <p:attrName>style.visibility</p:attrName>
                                        </p:attrNameLst>
                                      </p:cBhvr>
                                      <p:to>
                                        <p:strVal val="visible"/>
                                      </p:to>
                                    </p:set>
                                    <p:anim calcmode="lin" valueType="num">
                                      <p:cBhvr additive="base">
                                        <p:cTn id="67" dur="120" fill="hold"/>
                                        <p:tgtEl>
                                          <p:spTgt spid="119"/>
                                        </p:tgtEl>
                                        <p:attrNameLst>
                                          <p:attrName>ppt_x</p:attrName>
                                        </p:attrNameLst>
                                      </p:cBhvr>
                                      <p:tavLst>
                                        <p:tav tm="0">
                                          <p:val>
                                            <p:strVal val="0-#ppt_w/2"/>
                                          </p:val>
                                        </p:tav>
                                        <p:tav tm="100000">
                                          <p:val>
                                            <p:strVal val="#ppt_x"/>
                                          </p:val>
                                        </p:tav>
                                      </p:tavLst>
                                    </p:anim>
                                    <p:anim calcmode="lin" valueType="num">
                                      <p:cBhvr additive="base">
                                        <p:cTn id="68" dur="120" fill="hold"/>
                                        <p:tgtEl>
                                          <p:spTgt spid="119"/>
                                        </p:tgtEl>
                                        <p:attrNameLst>
                                          <p:attrName>ppt_y</p:attrName>
                                        </p:attrNameLst>
                                      </p:cBhvr>
                                      <p:tavLst>
                                        <p:tav tm="0">
                                          <p:val>
                                            <p:strVal val="1+#ppt_h/2"/>
                                          </p:val>
                                        </p:tav>
                                        <p:tav tm="100000">
                                          <p:val>
                                            <p:strVal val="#ppt_y"/>
                                          </p:val>
                                        </p:tav>
                                      </p:tavLst>
                                    </p:anim>
                                  </p:childTnLst>
                                </p:cTn>
                              </p:par>
                            </p:childTnLst>
                          </p:cTn>
                        </p:par>
                        <p:par>
                          <p:cTn id="69" fill="hold" nodeType="afterGroup">
                            <p:stCondLst>
                              <p:cond delay="1590"/>
                            </p:stCondLst>
                            <p:childTnLst>
                              <p:par>
                                <p:cTn id="70" presetID="2" presetClass="entr" presetSubtype="12" fill="hold" grpId="0" nodeType="afterEffect">
                                  <p:stCondLst>
                                    <p:cond delay="0"/>
                                  </p:stCondLst>
                                  <p:childTnLst>
                                    <p:set>
                                      <p:cBhvr>
                                        <p:cTn id="71" dur="1" fill="hold">
                                          <p:stCondLst>
                                            <p:cond delay="0"/>
                                          </p:stCondLst>
                                        </p:cTn>
                                        <p:tgtEl>
                                          <p:spTgt spid="120"/>
                                        </p:tgtEl>
                                        <p:attrNameLst>
                                          <p:attrName>style.visibility</p:attrName>
                                        </p:attrNameLst>
                                      </p:cBhvr>
                                      <p:to>
                                        <p:strVal val="visible"/>
                                      </p:to>
                                    </p:set>
                                    <p:anim calcmode="lin" valueType="num">
                                      <p:cBhvr additive="base">
                                        <p:cTn id="72" dur="120" fill="hold"/>
                                        <p:tgtEl>
                                          <p:spTgt spid="120"/>
                                        </p:tgtEl>
                                        <p:attrNameLst>
                                          <p:attrName>ppt_x</p:attrName>
                                        </p:attrNameLst>
                                      </p:cBhvr>
                                      <p:tavLst>
                                        <p:tav tm="0">
                                          <p:val>
                                            <p:strVal val="0-#ppt_w/2"/>
                                          </p:val>
                                        </p:tav>
                                        <p:tav tm="100000">
                                          <p:val>
                                            <p:strVal val="#ppt_x"/>
                                          </p:val>
                                        </p:tav>
                                      </p:tavLst>
                                    </p:anim>
                                    <p:anim calcmode="lin" valueType="num">
                                      <p:cBhvr additive="base">
                                        <p:cTn id="73" dur="120" fill="hold"/>
                                        <p:tgtEl>
                                          <p:spTgt spid="120"/>
                                        </p:tgtEl>
                                        <p:attrNameLst>
                                          <p:attrName>ppt_y</p:attrName>
                                        </p:attrNameLst>
                                      </p:cBhvr>
                                      <p:tavLst>
                                        <p:tav tm="0">
                                          <p:val>
                                            <p:strVal val="1+#ppt_h/2"/>
                                          </p:val>
                                        </p:tav>
                                        <p:tav tm="100000">
                                          <p:val>
                                            <p:strVal val="#ppt_y"/>
                                          </p:val>
                                        </p:tav>
                                      </p:tavLst>
                                    </p:anim>
                                  </p:childTnLst>
                                </p:cTn>
                              </p:par>
                            </p:childTnLst>
                          </p:cTn>
                        </p:par>
                        <p:par>
                          <p:cTn id="74" fill="hold" nodeType="afterGroup">
                            <p:stCondLst>
                              <p:cond delay="1710"/>
                            </p:stCondLst>
                            <p:childTnLst>
                              <p:par>
                                <p:cTn id="75" presetID="2" presetClass="entr" presetSubtype="12" fill="hold" grpId="0" nodeType="afterEffect">
                                  <p:stCondLst>
                                    <p:cond delay="0"/>
                                  </p:stCondLst>
                                  <p:childTnLst>
                                    <p:set>
                                      <p:cBhvr>
                                        <p:cTn id="76" dur="1" fill="hold">
                                          <p:stCondLst>
                                            <p:cond delay="0"/>
                                          </p:stCondLst>
                                        </p:cTn>
                                        <p:tgtEl>
                                          <p:spTgt spid="121"/>
                                        </p:tgtEl>
                                        <p:attrNameLst>
                                          <p:attrName>style.visibility</p:attrName>
                                        </p:attrNameLst>
                                      </p:cBhvr>
                                      <p:to>
                                        <p:strVal val="visible"/>
                                      </p:to>
                                    </p:set>
                                    <p:anim calcmode="lin" valueType="num">
                                      <p:cBhvr additive="base">
                                        <p:cTn id="77" dur="120" fill="hold"/>
                                        <p:tgtEl>
                                          <p:spTgt spid="121"/>
                                        </p:tgtEl>
                                        <p:attrNameLst>
                                          <p:attrName>ppt_x</p:attrName>
                                        </p:attrNameLst>
                                      </p:cBhvr>
                                      <p:tavLst>
                                        <p:tav tm="0">
                                          <p:val>
                                            <p:strVal val="0-#ppt_w/2"/>
                                          </p:val>
                                        </p:tav>
                                        <p:tav tm="100000">
                                          <p:val>
                                            <p:strVal val="#ppt_x"/>
                                          </p:val>
                                        </p:tav>
                                      </p:tavLst>
                                    </p:anim>
                                    <p:anim calcmode="lin" valueType="num">
                                      <p:cBhvr additive="base">
                                        <p:cTn id="78" dur="120" fill="hold"/>
                                        <p:tgtEl>
                                          <p:spTgt spid="121"/>
                                        </p:tgtEl>
                                        <p:attrNameLst>
                                          <p:attrName>ppt_y</p:attrName>
                                        </p:attrNameLst>
                                      </p:cBhvr>
                                      <p:tavLst>
                                        <p:tav tm="0">
                                          <p:val>
                                            <p:strVal val="1+#ppt_h/2"/>
                                          </p:val>
                                        </p:tav>
                                        <p:tav tm="100000">
                                          <p:val>
                                            <p:strVal val="#ppt_y"/>
                                          </p:val>
                                        </p:tav>
                                      </p:tavLst>
                                    </p:anim>
                                  </p:childTnLst>
                                </p:cTn>
                              </p:par>
                            </p:childTnLst>
                          </p:cTn>
                        </p:par>
                        <p:par>
                          <p:cTn id="79" fill="hold" nodeType="afterGroup">
                            <p:stCondLst>
                              <p:cond delay="1830"/>
                            </p:stCondLst>
                            <p:childTnLst>
                              <p:par>
                                <p:cTn id="80" presetID="2" presetClass="entr" presetSubtype="12" fill="hold" grpId="0" nodeType="afterEffect">
                                  <p:stCondLst>
                                    <p:cond delay="0"/>
                                  </p:stCondLst>
                                  <p:childTnLst>
                                    <p:set>
                                      <p:cBhvr>
                                        <p:cTn id="81" dur="1" fill="hold">
                                          <p:stCondLst>
                                            <p:cond delay="0"/>
                                          </p:stCondLst>
                                        </p:cTn>
                                        <p:tgtEl>
                                          <p:spTgt spid="122"/>
                                        </p:tgtEl>
                                        <p:attrNameLst>
                                          <p:attrName>style.visibility</p:attrName>
                                        </p:attrNameLst>
                                      </p:cBhvr>
                                      <p:to>
                                        <p:strVal val="visible"/>
                                      </p:to>
                                    </p:set>
                                    <p:anim calcmode="lin" valueType="num">
                                      <p:cBhvr additive="base">
                                        <p:cTn id="82" dur="120" fill="hold"/>
                                        <p:tgtEl>
                                          <p:spTgt spid="122"/>
                                        </p:tgtEl>
                                        <p:attrNameLst>
                                          <p:attrName>ppt_x</p:attrName>
                                        </p:attrNameLst>
                                      </p:cBhvr>
                                      <p:tavLst>
                                        <p:tav tm="0">
                                          <p:val>
                                            <p:strVal val="0-#ppt_w/2"/>
                                          </p:val>
                                        </p:tav>
                                        <p:tav tm="100000">
                                          <p:val>
                                            <p:strVal val="#ppt_x"/>
                                          </p:val>
                                        </p:tav>
                                      </p:tavLst>
                                    </p:anim>
                                    <p:anim calcmode="lin" valueType="num">
                                      <p:cBhvr additive="base">
                                        <p:cTn id="83" dur="120" fill="hold"/>
                                        <p:tgtEl>
                                          <p:spTgt spid="122"/>
                                        </p:tgtEl>
                                        <p:attrNameLst>
                                          <p:attrName>ppt_y</p:attrName>
                                        </p:attrNameLst>
                                      </p:cBhvr>
                                      <p:tavLst>
                                        <p:tav tm="0">
                                          <p:val>
                                            <p:strVal val="1+#ppt_h/2"/>
                                          </p:val>
                                        </p:tav>
                                        <p:tav tm="100000">
                                          <p:val>
                                            <p:strVal val="#ppt_y"/>
                                          </p:val>
                                        </p:tav>
                                      </p:tavLst>
                                    </p:anim>
                                  </p:childTnLst>
                                </p:cTn>
                              </p:par>
                            </p:childTnLst>
                          </p:cTn>
                        </p:par>
                        <p:par>
                          <p:cTn id="84" fill="hold" nodeType="afterGroup">
                            <p:stCondLst>
                              <p:cond delay="1950"/>
                            </p:stCondLst>
                            <p:childTnLst>
                              <p:par>
                                <p:cTn id="85" presetID="2" presetClass="entr" presetSubtype="12" fill="hold" grpId="0" nodeType="afterEffect">
                                  <p:stCondLst>
                                    <p:cond delay="0"/>
                                  </p:stCondLst>
                                  <p:childTnLst>
                                    <p:set>
                                      <p:cBhvr>
                                        <p:cTn id="86" dur="1" fill="hold">
                                          <p:stCondLst>
                                            <p:cond delay="0"/>
                                          </p:stCondLst>
                                        </p:cTn>
                                        <p:tgtEl>
                                          <p:spTgt spid="123"/>
                                        </p:tgtEl>
                                        <p:attrNameLst>
                                          <p:attrName>style.visibility</p:attrName>
                                        </p:attrNameLst>
                                      </p:cBhvr>
                                      <p:to>
                                        <p:strVal val="visible"/>
                                      </p:to>
                                    </p:set>
                                    <p:anim calcmode="lin" valueType="num">
                                      <p:cBhvr additive="base">
                                        <p:cTn id="87" dur="120" fill="hold"/>
                                        <p:tgtEl>
                                          <p:spTgt spid="123"/>
                                        </p:tgtEl>
                                        <p:attrNameLst>
                                          <p:attrName>ppt_x</p:attrName>
                                        </p:attrNameLst>
                                      </p:cBhvr>
                                      <p:tavLst>
                                        <p:tav tm="0">
                                          <p:val>
                                            <p:strVal val="0-#ppt_w/2"/>
                                          </p:val>
                                        </p:tav>
                                        <p:tav tm="100000">
                                          <p:val>
                                            <p:strVal val="#ppt_x"/>
                                          </p:val>
                                        </p:tav>
                                      </p:tavLst>
                                    </p:anim>
                                    <p:anim calcmode="lin" valueType="num">
                                      <p:cBhvr additive="base">
                                        <p:cTn id="88" dur="120" fill="hold"/>
                                        <p:tgtEl>
                                          <p:spTgt spid="123"/>
                                        </p:tgtEl>
                                        <p:attrNameLst>
                                          <p:attrName>ppt_y</p:attrName>
                                        </p:attrNameLst>
                                      </p:cBhvr>
                                      <p:tavLst>
                                        <p:tav tm="0">
                                          <p:val>
                                            <p:strVal val="1+#ppt_h/2"/>
                                          </p:val>
                                        </p:tav>
                                        <p:tav tm="100000">
                                          <p:val>
                                            <p:strVal val="#ppt_y"/>
                                          </p:val>
                                        </p:tav>
                                      </p:tavLst>
                                    </p:anim>
                                  </p:childTnLst>
                                </p:cTn>
                              </p:par>
                            </p:childTnLst>
                          </p:cTn>
                        </p:par>
                        <p:par>
                          <p:cTn id="89" fill="hold" nodeType="afterGroup">
                            <p:stCondLst>
                              <p:cond delay="2070"/>
                            </p:stCondLst>
                            <p:childTnLst>
                              <p:par>
                                <p:cTn id="90" presetID="2" presetClass="entr" presetSubtype="12" fill="hold" grpId="0" nodeType="afterEffect">
                                  <p:stCondLst>
                                    <p:cond delay="0"/>
                                  </p:stCondLst>
                                  <p:childTnLst>
                                    <p:set>
                                      <p:cBhvr>
                                        <p:cTn id="91" dur="1" fill="hold">
                                          <p:stCondLst>
                                            <p:cond delay="0"/>
                                          </p:stCondLst>
                                        </p:cTn>
                                        <p:tgtEl>
                                          <p:spTgt spid="124"/>
                                        </p:tgtEl>
                                        <p:attrNameLst>
                                          <p:attrName>style.visibility</p:attrName>
                                        </p:attrNameLst>
                                      </p:cBhvr>
                                      <p:to>
                                        <p:strVal val="visible"/>
                                      </p:to>
                                    </p:set>
                                    <p:anim calcmode="lin" valueType="num">
                                      <p:cBhvr additive="base">
                                        <p:cTn id="92" dur="120" fill="hold"/>
                                        <p:tgtEl>
                                          <p:spTgt spid="124"/>
                                        </p:tgtEl>
                                        <p:attrNameLst>
                                          <p:attrName>ppt_x</p:attrName>
                                        </p:attrNameLst>
                                      </p:cBhvr>
                                      <p:tavLst>
                                        <p:tav tm="0">
                                          <p:val>
                                            <p:strVal val="0-#ppt_w/2"/>
                                          </p:val>
                                        </p:tav>
                                        <p:tav tm="100000">
                                          <p:val>
                                            <p:strVal val="#ppt_x"/>
                                          </p:val>
                                        </p:tav>
                                      </p:tavLst>
                                    </p:anim>
                                    <p:anim calcmode="lin" valueType="num">
                                      <p:cBhvr additive="base">
                                        <p:cTn id="93" dur="120" fill="hold"/>
                                        <p:tgtEl>
                                          <p:spTgt spid="124"/>
                                        </p:tgtEl>
                                        <p:attrNameLst>
                                          <p:attrName>ppt_y</p:attrName>
                                        </p:attrNameLst>
                                      </p:cBhvr>
                                      <p:tavLst>
                                        <p:tav tm="0">
                                          <p:val>
                                            <p:strVal val="1+#ppt_h/2"/>
                                          </p:val>
                                        </p:tav>
                                        <p:tav tm="100000">
                                          <p:val>
                                            <p:strVal val="#ppt_y"/>
                                          </p:val>
                                        </p:tav>
                                      </p:tavLst>
                                    </p:anim>
                                  </p:childTnLst>
                                </p:cTn>
                              </p:par>
                            </p:childTnLst>
                          </p:cTn>
                        </p:par>
                        <p:par>
                          <p:cTn id="94" fill="hold" nodeType="afterGroup">
                            <p:stCondLst>
                              <p:cond delay="2190"/>
                            </p:stCondLst>
                            <p:childTnLst>
                              <p:par>
                                <p:cTn id="95" presetID="2" presetClass="entr" presetSubtype="12" fill="hold" grpId="0" nodeType="afterEffect">
                                  <p:stCondLst>
                                    <p:cond delay="0"/>
                                  </p:stCondLst>
                                  <p:childTnLst>
                                    <p:set>
                                      <p:cBhvr>
                                        <p:cTn id="96" dur="1" fill="hold">
                                          <p:stCondLst>
                                            <p:cond delay="0"/>
                                          </p:stCondLst>
                                        </p:cTn>
                                        <p:tgtEl>
                                          <p:spTgt spid="125"/>
                                        </p:tgtEl>
                                        <p:attrNameLst>
                                          <p:attrName>style.visibility</p:attrName>
                                        </p:attrNameLst>
                                      </p:cBhvr>
                                      <p:to>
                                        <p:strVal val="visible"/>
                                      </p:to>
                                    </p:set>
                                    <p:anim calcmode="lin" valueType="num">
                                      <p:cBhvr additive="base">
                                        <p:cTn id="97" dur="120" fill="hold"/>
                                        <p:tgtEl>
                                          <p:spTgt spid="125"/>
                                        </p:tgtEl>
                                        <p:attrNameLst>
                                          <p:attrName>ppt_x</p:attrName>
                                        </p:attrNameLst>
                                      </p:cBhvr>
                                      <p:tavLst>
                                        <p:tav tm="0">
                                          <p:val>
                                            <p:strVal val="0-#ppt_w/2"/>
                                          </p:val>
                                        </p:tav>
                                        <p:tav tm="100000">
                                          <p:val>
                                            <p:strVal val="#ppt_x"/>
                                          </p:val>
                                        </p:tav>
                                      </p:tavLst>
                                    </p:anim>
                                    <p:anim calcmode="lin" valueType="num">
                                      <p:cBhvr additive="base">
                                        <p:cTn id="98" dur="120" fill="hold"/>
                                        <p:tgtEl>
                                          <p:spTgt spid="125"/>
                                        </p:tgtEl>
                                        <p:attrNameLst>
                                          <p:attrName>ppt_y</p:attrName>
                                        </p:attrNameLst>
                                      </p:cBhvr>
                                      <p:tavLst>
                                        <p:tav tm="0">
                                          <p:val>
                                            <p:strVal val="1+#ppt_h/2"/>
                                          </p:val>
                                        </p:tav>
                                        <p:tav tm="100000">
                                          <p:val>
                                            <p:strVal val="#ppt_y"/>
                                          </p:val>
                                        </p:tav>
                                      </p:tavLst>
                                    </p:anim>
                                  </p:childTnLst>
                                </p:cTn>
                              </p:par>
                            </p:childTnLst>
                          </p:cTn>
                        </p:par>
                        <p:par>
                          <p:cTn id="99" fill="hold" nodeType="afterGroup">
                            <p:stCondLst>
                              <p:cond delay="2310"/>
                            </p:stCondLst>
                            <p:childTnLst>
                              <p:par>
                                <p:cTn id="100" presetID="2" presetClass="entr" presetSubtype="12" fill="hold" grpId="0" nodeType="afterEffect">
                                  <p:stCondLst>
                                    <p:cond delay="0"/>
                                  </p:stCondLst>
                                  <p:childTnLst>
                                    <p:set>
                                      <p:cBhvr>
                                        <p:cTn id="101" dur="1" fill="hold">
                                          <p:stCondLst>
                                            <p:cond delay="0"/>
                                          </p:stCondLst>
                                        </p:cTn>
                                        <p:tgtEl>
                                          <p:spTgt spid="126"/>
                                        </p:tgtEl>
                                        <p:attrNameLst>
                                          <p:attrName>style.visibility</p:attrName>
                                        </p:attrNameLst>
                                      </p:cBhvr>
                                      <p:to>
                                        <p:strVal val="visible"/>
                                      </p:to>
                                    </p:set>
                                    <p:anim calcmode="lin" valueType="num">
                                      <p:cBhvr additive="base">
                                        <p:cTn id="102" dur="120" fill="hold"/>
                                        <p:tgtEl>
                                          <p:spTgt spid="126"/>
                                        </p:tgtEl>
                                        <p:attrNameLst>
                                          <p:attrName>ppt_x</p:attrName>
                                        </p:attrNameLst>
                                      </p:cBhvr>
                                      <p:tavLst>
                                        <p:tav tm="0">
                                          <p:val>
                                            <p:strVal val="0-#ppt_w/2"/>
                                          </p:val>
                                        </p:tav>
                                        <p:tav tm="100000">
                                          <p:val>
                                            <p:strVal val="#ppt_x"/>
                                          </p:val>
                                        </p:tav>
                                      </p:tavLst>
                                    </p:anim>
                                    <p:anim calcmode="lin" valueType="num">
                                      <p:cBhvr additive="base">
                                        <p:cTn id="103" dur="120" fill="hold"/>
                                        <p:tgtEl>
                                          <p:spTgt spid="126"/>
                                        </p:tgtEl>
                                        <p:attrNameLst>
                                          <p:attrName>ppt_y</p:attrName>
                                        </p:attrNameLst>
                                      </p:cBhvr>
                                      <p:tavLst>
                                        <p:tav tm="0">
                                          <p:val>
                                            <p:strVal val="1+#ppt_h/2"/>
                                          </p:val>
                                        </p:tav>
                                        <p:tav tm="100000">
                                          <p:val>
                                            <p:strVal val="#ppt_y"/>
                                          </p:val>
                                        </p:tav>
                                      </p:tavLst>
                                    </p:anim>
                                  </p:childTnLst>
                                </p:cTn>
                              </p:par>
                            </p:childTnLst>
                          </p:cTn>
                        </p:par>
                        <p:par>
                          <p:cTn id="104" fill="hold" nodeType="afterGroup">
                            <p:stCondLst>
                              <p:cond delay="2430"/>
                            </p:stCondLst>
                            <p:childTnLst>
                              <p:par>
                                <p:cTn id="105" presetID="2" presetClass="entr" presetSubtype="12" fill="hold" grpId="0" nodeType="afterEffect">
                                  <p:stCondLst>
                                    <p:cond delay="0"/>
                                  </p:stCondLst>
                                  <p:childTnLst>
                                    <p:set>
                                      <p:cBhvr>
                                        <p:cTn id="106" dur="1" fill="hold">
                                          <p:stCondLst>
                                            <p:cond delay="0"/>
                                          </p:stCondLst>
                                        </p:cTn>
                                        <p:tgtEl>
                                          <p:spTgt spid="127"/>
                                        </p:tgtEl>
                                        <p:attrNameLst>
                                          <p:attrName>style.visibility</p:attrName>
                                        </p:attrNameLst>
                                      </p:cBhvr>
                                      <p:to>
                                        <p:strVal val="visible"/>
                                      </p:to>
                                    </p:set>
                                    <p:anim calcmode="lin" valueType="num">
                                      <p:cBhvr additive="base">
                                        <p:cTn id="107" dur="120" fill="hold"/>
                                        <p:tgtEl>
                                          <p:spTgt spid="127"/>
                                        </p:tgtEl>
                                        <p:attrNameLst>
                                          <p:attrName>ppt_x</p:attrName>
                                        </p:attrNameLst>
                                      </p:cBhvr>
                                      <p:tavLst>
                                        <p:tav tm="0">
                                          <p:val>
                                            <p:strVal val="0-#ppt_w/2"/>
                                          </p:val>
                                        </p:tav>
                                        <p:tav tm="100000">
                                          <p:val>
                                            <p:strVal val="#ppt_x"/>
                                          </p:val>
                                        </p:tav>
                                      </p:tavLst>
                                    </p:anim>
                                    <p:anim calcmode="lin" valueType="num">
                                      <p:cBhvr additive="base">
                                        <p:cTn id="108" dur="120" fill="hold"/>
                                        <p:tgtEl>
                                          <p:spTgt spid="127"/>
                                        </p:tgtEl>
                                        <p:attrNameLst>
                                          <p:attrName>ppt_y</p:attrName>
                                        </p:attrNameLst>
                                      </p:cBhvr>
                                      <p:tavLst>
                                        <p:tav tm="0">
                                          <p:val>
                                            <p:strVal val="1+#ppt_h/2"/>
                                          </p:val>
                                        </p:tav>
                                        <p:tav tm="100000">
                                          <p:val>
                                            <p:strVal val="#ppt_y"/>
                                          </p:val>
                                        </p:tav>
                                      </p:tavLst>
                                    </p:anim>
                                  </p:childTnLst>
                                </p:cTn>
                              </p:par>
                            </p:childTnLst>
                          </p:cTn>
                        </p:par>
                        <p:par>
                          <p:cTn id="109" fill="hold" nodeType="afterGroup">
                            <p:stCondLst>
                              <p:cond delay="2550"/>
                            </p:stCondLst>
                            <p:childTnLst>
                              <p:par>
                                <p:cTn id="110" presetID="2" presetClass="entr" presetSubtype="12" fill="hold" grpId="0" nodeType="afterEffect">
                                  <p:stCondLst>
                                    <p:cond delay="0"/>
                                  </p:stCondLst>
                                  <p:childTnLst>
                                    <p:set>
                                      <p:cBhvr>
                                        <p:cTn id="111" dur="1" fill="hold">
                                          <p:stCondLst>
                                            <p:cond delay="0"/>
                                          </p:stCondLst>
                                        </p:cTn>
                                        <p:tgtEl>
                                          <p:spTgt spid="128"/>
                                        </p:tgtEl>
                                        <p:attrNameLst>
                                          <p:attrName>style.visibility</p:attrName>
                                        </p:attrNameLst>
                                      </p:cBhvr>
                                      <p:to>
                                        <p:strVal val="visible"/>
                                      </p:to>
                                    </p:set>
                                    <p:anim calcmode="lin" valueType="num">
                                      <p:cBhvr additive="base">
                                        <p:cTn id="112" dur="120" fill="hold"/>
                                        <p:tgtEl>
                                          <p:spTgt spid="128"/>
                                        </p:tgtEl>
                                        <p:attrNameLst>
                                          <p:attrName>ppt_x</p:attrName>
                                        </p:attrNameLst>
                                      </p:cBhvr>
                                      <p:tavLst>
                                        <p:tav tm="0">
                                          <p:val>
                                            <p:strVal val="0-#ppt_w/2"/>
                                          </p:val>
                                        </p:tav>
                                        <p:tav tm="100000">
                                          <p:val>
                                            <p:strVal val="#ppt_x"/>
                                          </p:val>
                                        </p:tav>
                                      </p:tavLst>
                                    </p:anim>
                                    <p:anim calcmode="lin" valueType="num">
                                      <p:cBhvr additive="base">
                                        <p:cTn id="113" dur="120" fill="hold"/>
                                        <p:tgtEl>
                                          <p:spTgt spid="128"/>
                                        </p:tgtEl>
                                        <p:attrNameLst>
                                          <p:attrName>ppt_y</p:attrName>
                                        </p:attrNameLst>
                                      </p:cBhvr>
                                      <p:tavLst>
                                        <p:tav tm="0">
                                          <p:val>
                                            <p:strVal val="1+#ppt_h/2"/>
                                          </p:val>
                                        </p:tav>
                                        <p:tav tm="100000">
                                          <p:val>
                                            <p:strVal val="#ppt_y"/>
                                          </p:val>
                                        </p:tav>
                                      </p:tavLst>
                                    </p:anim>
                                  </p:childTnLst>
                                </p:cTn>
                              </p:par>
                            </p:childTnLst>
                          </p:cTn>
                        </p:par>
                        <p:par>
                          <p:cTn id="114" fill="hold" nodeType="afterGroup">
                            <p:stCondLst>
                              <p:cond delay="2670"/>
                            </p:stCondLst>
                            <p:childTnLst>
                              <p:par>
                                <p:cTn id="115" presetID="2" presetClass="entr" presetSubtype="12" fill="hold" grpId="0" nodeType="afterEffect">
                                  <p:stCondLst>
                                    <p:cond delay="0"/>
                                  </p:stCondLst>
                                  <p:childTnLst>
                                    <p:set>
                                      <p:cBhvr>
                                        <p:cTn id="116" dur="1" fill="hold">
                                          <p:stCondLst>
                                            <p:cond delay="0"/>
                                          </p:stCondLst>
                                        </p:cTn>
                                        <p:tgtEl>
                                          <p:spTgt spid="129"/>
                                        </p:tgtEl>
                                        <p:attrNameLst>
                                          <p:attrName>style.visibility</p:attrName>
                                        </p:attrNameLst>
                                      </p:cBhvr>
                                      <p:to>
                                        <p:strVal val="visible"/>
                                      </p:to>
                                    </p:set>
                                    <p:anim calcmode="lin" valueType="num">
                                      <p:cBhvr additive="base">
                                        <p:cTn id="117" dur="120" fill="hold"/>
                                        <p:tgtEl>
                                          <p:spTgt spid="129"/>
                                        </p:tgtEl>
                                        <p:attrNameLst>
                                          <p:attrName>ppt_x</p:attrName>
                                        </p:attrNameLst>
                                      </p:cBhvr>
                                      <p:tavLst>
                                        <p:tav tm="0">
                                          <p:val>
                                            <p:strVal val="0-#ppt_w/2"/>
                                          </p:val>
                                        </p:tav>
                                        <p:tav tm="100000">
                                          <p:val>
                                            <p:strVal val="#ppt_x"/>
                                          </p:val>
                                        </p:tav>
                                      </p:tavLst>
                                    </p:anim>
                                    <p:anim calcmode="lin" valueType="num">
                                      <p:cBhvr additive="base">
                                        <p:cTn id="118" dur="120" fill="hold"/>
                                        <p:tgtEl>
                                          <p:spTgt spid="129"/>
                                        </p:tgtEl>
                                        <p:attrNameLst>
                                          <p:attrName>ppt_y</p:attrName>
                                        </p:attrNameLst>
                                      </p:cBhvr>
                                      <p:tavLst>
                                        <p:tav tm="0">
                                          <p:val>
                                            <p:strVal val="1+#ppt_h/2"/>
                                          </p:val>
                                        </p:tav>
                                        <p:tav tm="100000">
                                          <p:val>
                                            <p:strVal val="#ppt_y"/>
                                          </p:val>
                                        </p:tav>
                                      </p:tavLst>
                                    </p:anim>
                                  </p:childTnLst>
                                </p:cTn>
                              </p:par>
                            </p:childTnLst>
                          </p:cTn>
                        </p:par>
                        <p:par>
                          <p:cTn id="119" fill="hold" nodeType="afterGroup">
                            <p:stCondLst>
                              <p:cond delay="2790"/>
                            </p:stCondLst>
                            <p:childTnLst>
                              <p:par>
                                <p:cTn id="120" presetID="2" presetClass="entr" presetSubtype="12" fill="hold" grpId="0" nodeType="afterEffect">
                                  <p:stCondLst>
                                    <p:cond delay="0"/>
                                  </p:stCondLst>
                                  <p:childTnLst>
                                    <p:set>
                                      <p:cBhvr>
                                        <p:cTn id="121" dur="1" fill="hold">
                                          <p:stCondLst>
                                            <p:cond delay="0"/>
                                          </p:stCondLst>
                                        </p:cTn>
                                        <p:tgtEl>
                                          <p:spTgt spid="130"/>
                                        </p:tgtEl>
                                        <p:attrNameLst>
                                          <p:attrName>style.visibility</p:attrName>
                                        </p:attrNameLst>
                                      </p:cBhvr>
                                      <p:to>
                                        <p:strVal val="visible"/>
                                      </p:to>
                                    </p:set>
                                    <p:anim calcmode="lin" valueType="num">
                                      <p:cBhvr additive="base">
                                        <p:cTn id="122" dur="120" fill="hold"/>
                                        <p:tgtEl>
                                          <p:spTgt spid="130"/>
                                        </p:tgtEl>
                                        <p:attrNameLst>
                                          <p:attrName>ppt_x</p:attrName>
                                        </p:attrNameLst>
                                      </p:cBhvr>
                                      <p:tavLst>
                                        <p:tav tm="0">
                                          <p:val>
                                            <p:strVal val="0-#ppt_w/2"/>
                                          </p:val>
                                        </p:tav>
                                        <p:tav tm="100000">
                                          <p:val>
                                            <p:strVal val="#ppt_x"/>
                                          </p:val>
                                        </p:tav>
                                      </p:tavLst>
                                    </p:anim>
                                    <p:anim calcmode="lin" valueType="num">
                                      <p:cBhvr additive="base">
                                        <p:cTn id="123" dur="120" fill="hold"/>
                                        <p:tgtEl>
                                          <p:spTgt spid="130"/>
                                        </p:tgtEl>
                                        <p:attrNameLst>
                                          <p:attrName>ppt_y</p:attrName>
                                        </p:attrNameLst>
                                      </p:cBhvr>
                                      <p:tavLst>
                                        <p:tav tm="0">
                                          <p:val>
                                            <p:strVal val="1+#ppt_h/2"/>
                                          </p:val>
                                        </p:tav>
                                        <p:tav tm="100000">
                                          <p:val>
                                            <p:strVal val="#ppt_y"/>
                                          </p:val>
                                        </p:tav>
                                      </p:tavLst>
                                    </p:anim>
                                  </p:childTnLst>
                                </p:cTn>
                              </p:par>
                            </p:childTnLst>
                          </p:cTn>
                        </p:par>
                        <p:par>
                          <p:cTn id="124" fill="hold" nodeType="afterGroup">
                            <p:stCondLst>
                              <p:cond delay="2910"/>
                            </p:stCondLst>
                            <p:childTnLst>
                              <p:par>
                                <p:cTn id="125" presetID="2" presetClass="entr" presetSubtype="12" fill="hold" grpId="0" nodeType="afterEffect">
                                  <p:stCondLst>
                                    <p:cond delay="0"/>
                                  </p:stCondLst>
                                  <p:childTnLst>
                                    <p:set>
                                      <p:cBhvr>
                                        <p:cTn id="126" dur="1" fill="hold">
                                          <p:stCondLst>
                                            <p:cond delay="0"/>
                                          </p:stCondLst>
                                        </p:cTn>
                                        <p:tgtEl>
                                          <p:spTgt spid="131"/>
                                        </p:tgtEl>
                                        <p:attrNameLst>
                                          <p:attrName>style.visibility</p:attrName>
                                        </p:attrNameLst>
                                      </p:cBhvr>
                                      <p:to>
                                        <p:strVal val="visible"/>
                                      </p:to>
                                    </p:set>
                                    <p:anim calcmode="lin" valueType="num">
                                      <p:cBhvr additive="base">
                                        <p:cTn id="127" dur="120" fill="hold"/>
                                        <p:tgtEl>
                                          <p:spTgt spid="131"/>
                                        </p:tgtEl>
                                        <p:attrNameLst>
                                          <p:attrName>ppt_x</p:attrName>
                                        </p:attrNameLst>
                                      </p:cBhvr>
                                      <p:tavLst>
                                        <p:tav tm="0">
                                          <p:val>
                                            <p:strVal val="0-#ppt_w/2"/>
                                          </p:val>
                                        </p:tav>
                                        <p:tav tm="100000">
                                          <p:val>
                                            <p:strVal val="#ppt_x"/>
                                          </p:val>
                                        </p:tav>
                                      </p:tavLst>
                                    </p:anim>
                                    <p:anim calcmode="lin" valueType="num">
                                      <p:cBhvr additive="base">
                                        <p:cTn id="128" dur="120" fill="hold"/>
                                        <p:tgtEl>
                                          <p:spTgt spid="131"/>
                                        </p:tgtEl>
                                        <p:attrNameLst>
                                          <p:attrName>ppt_y</p:attrName>
                                        </p:attrNameLst>
                                      </p:cBhvr>
                                      <p:tavLst>
                                        <p:tav tm="0">
                                          <p:val>
                                            <p:strVal val="1+#ppt_h/2"/>
                                          </p:val>
                                        </p:tav>
                                        <p:tav tm="100000">
                                          <p:val>
                                            <p:strVal val="#ppt_y"/>
                                          </p:val>
                                        </p:tav>
                                      </p:tavLst>
                                    </p:anim>
                                  </p:childTnLst>
                                </p:cTn>
                              </p:par>
                            </p:childTnLst>
                          </p:cTn>
                        </p:par>
                        <p:par>
                          <p:cTn id="129" fill="hold" nodeType="afterGroup">
                            <p:stCondLst>
                              <p:cond delay="3030"/>
                            </p:stCondLst>
                            <p:childTnLst>
                              <p:par>
                                <p:cTn id="130" presetID="2" presetClass="entr" presetSubtype="12" fill="hold" grpId="0" nodeType="afterEffect">
                                  <p:stCondLst>
                                    <p:cond delay="0"/>
                                  </p:stCondLst>
                                  <p:childTnLst>
                                    <p:set>
                                      <p:cBhvr>
                                        <p:cTn id="131" dur="1" fill="hold">
                                          <p:stCondLst>
                                            <p:cond delay="0"/>
                                          </p:stCondLst>
                                        </p:cTn>
                                        <p:tgtEl>
                                          <p:spTgt spid="132"/>
                                        </p:tgtEl>
                                        <p:attrNameLst>
                                          <p:attrName>style.visibility</p:attrName>
                                        </p:attrNameLst>
                                      </p:cBhvr>
                                      <p:to>
                                        <p:strVal val="visible"/>
                                      </p:to>
                                    </p:set>
                                    <p:anim calcmode="lin" valueType="num">
                                      <p:cBhvr additive="base">
                                        <p:cTn id="132" dur="120" fill="hold"/>
                                        <p:tgtEl>
                                          <p:spTgt spid="132"/>
                                        </p:tgtEl>
                                        <p:attrNameLst>
                                          <p:attrName>ppt_x</p:attrName>
                                        </p:attrNameLst>
                                      </p:cBhvr>
                                      <p:tavLst>
                                        <p:tav tm="0">
                                          <p:val>
                                            <p:strVal val="0-#ppt_w/2"/>
                                          </p:val>
                                        </p:tav>
                                        <p:tav tm="100000">
                                          <p:val>
                                            <p:strVal val="#ppt_x"/>
                                          </p:val>
                                        </p:tav>
                                      </p:tavLst>
                                    </p:anim>
                                    <p:anim calcmode="lin" valueType="num">
                                      <p:cBhvr additive="base">
                                        <p:cTn id="133" dur="120" fill="hold"/>
                                        <p:tgtEl>
                                          <p:spTgt spid="132"/>
                                        </p:tgtEl>
                                        <p:attrNameLst>
                                          <p:attrName>ppt_y</p:attrName>
                                        </p:attrNameLst>
                                      </p:cBhvr>
                                      <p:tavLst>
                                        <p:tav tm="0">
                                          <p:val>
                                            <p:strVal val="1+#ppt_h/2"/>
                                          </p:val>
                                        </p:tav>
                                        <p:tav tm="100000">
                                          <p:val>
                                            <p:strVal val="#ppt_y"/>
                                          </p:val>
                                        </p:tav>
                                      </p:tavLst>
                                    </p:anim>
                                  </p:childTnLst>
                                </p:cTn>
                              </p:par>
                            </p:childTnLst>
                          </p:cTn>
                        </p:par>
                        <p:par>
                          <p:cTn id="134" fill="hold" nodeType="afterGroup">
                            <p:stCondLst>
                              <p:cond delay="3150"/>
                            </p:stCondLst>
                            <p:childTnLst>
                              <p:par>
                                <p:cTn id="135" presetID="2" presetClass="entr" presetSubtype="12" fill="hold" grpId="0" nodeType="afterEffect">
                                  <p:stCondLst>
                                    <p:cond delay="0"/>
                                  </p:stCondLst>
                                  <p:childTnLst>
                                    <p:set>
                                      <p:cBhvr>
                                        <p:cTn id="136" dur="1" fill="hold">
                                          <p:stCondLst>
                                            <p:cond delay="0"/>
                                          </p:stCondLst>
                                        </p:cTn>
                                        <p:tgtEl>
                                          <p:spTgt spid="133"/>
                                        </p:tgtEl>
                                        <p:attrNameLst>
                                          <p:attrName>style.visibility</p:attrName>
                                        </p:attrNameLst>
                                      </p:cBhvr>
                                      <p:to>
                                        <p:strVal val="visible"/>
                                      </p:to>
                                    </p:set>
                                    <p:anim calcmode="lin" valueType="num">
                                      <p:cBhvr additive="base">
                                        <p:cTn id="137" dur="120" fill="hold"/>
                                        <p:tgtEl>
                                          <p:spTgt spid="133"/>
                                        </p:tgtEl>
                                        <p:attrNameLst>
                                          <p:attrName>ppt_x</p:attrName>
                                        </p:attrNameLst>
                                      </p:cBhvr>
                                      <p:tavLst>
                                        <p:tav tm="0">
                                          <p:val>
                                            <p:strVal val="0-#ppt_w/2"/>
                                          </p:val>
                                        </p:tav>
                                        <p:tav tm="100000">
                                          <p:val>
                                            <p:strVal val="#ppt_x"/>
                                          </p:val>
                                        </p:tav>
                                      </p:tavLst>
                                    </p:anim>
                                    <p:anim calcmode="lin" valueType="num">
                                      <p:cBhvr additive="base">
                                        <p:cTn id="138" dur="120" fill="hold"/>
                                        <p:tgtEl>
                                          <p:spTgt spid="133"/>
                                        </p:tgtEl>
                                        <p:attrNameLst>
                                          <p:attrName>ppt_y</p:attrName>
                                        </p:attrNameLst>
                                      </p:cBhvr>
                                      <p:tavLst>
                                        <p:tav tm="0">
                                          <p:val>
                                            <p:strVal val="1+#ppt_h/2"/>
                                          </p:val>
                                        </p:tav>
                                        <p:tav tm="100000">
                                          <p:val>
                                            <p:strVal val="#ppt_y"/>
                                          </p:val>
                                        </p:tav>
                                      </p:tavLst>
                                    </p:anim>
                                  </p:childTnLst>
                                </p:cTn>
                              </p:par>
                            </p:childTnLst>
                          </p:cTn>
                        </p:par>
                        <p:par>
                          <p:cTn id="139" fill="hold" nodeType="afterGroup">
                            <p:stCondLst>
                              <p:cond delay="3270"/>
                            </p:stCondLst>
                            <p:childTnLst>
                              <p:par>
                                <p:cTn id="140" presetID="2" presetClass="entr" presetSubtype="12" fill="hold" nodeType="afterEffect">
                                  <p:stCondLst>
                                    <p:cond delay="0"/>
                                  </p:stCondLst>
                                  <p:childTnLst>
                                    <p:set>
                                      <p:cBhvr>
                                        <p:cTn id="141" dur="1" fill="hold">
                                          <p:stCondLst>
                                            <p:cond delay="0"/>
                                          </p:stCondLst>
                                        </p:cTn>
                                        <p:tgtEl>
                                          <p:spTgt spid="134"/>
                                        </p:tgtEl>
                                        <p:attrNameLst>
                                          <p:attrName>style.visibility</p:attrName>
                                        </p:attrNameLst>
                                      </p:cBhvr>
                                      <p:to>
                                        <p:strVal val="visible"/>
                                      </p:to>
                                    </p:set>
                                    <p:anim calcmode="lin" valueType="num">
                                      <p:cBhvr additive="base">
                                        <p:cTn id="142" dur="120" fill="hold"/>
                                        <p:tgtEl>
                                          <p:spTgt spid="134"/>
                                        </p:tgtEl>
                                        <p:attrNameLst>
                                          <p:attrName>ppt_x</p:attrName>
                                        </p:attrNameLst>
                                      </p:cBhvr>
                                      <p:tavLst>
                                        <p:tav tm="0">
                                          <p:val>
                                            <p:strVal val="0-#ppt_w/2"/>
                                          </p:val>
                                        </p:tav>
                                        <p:tav tm="100000">
                                          <p:val>
                                            <p:strVal val="#ppt_x"/>
                                          </p:val>
                                        </p:tav>
                                      </p:tavLst>
                                    </p:anim>
                                    <p:anim calcmode="lin" valueType="num">
                                      <p:cBhvr additive="base">
                                        <p:cTn id="143" dur="120" fill="hold"/>
                                        <p:tgtEl>
                                          <p:spTgt spid="134"/>
                                        </p:tgtEl>
                                        <p:attrNameLst>
                                          <p:attrName>ppt_y</p:attrName>
                                        </p:attrNameLst>
                                      </p:cBhvr>
                                      <p:tavLst>
                                        <p:tav tm="0">
                                          <p:val>
                                            <p:strVal val="1+#ppt_h/2"/>
                                          </p:val>
                                        </p:tav>
                                        <p:tav tm="100000">
                                          <p:val>
                                            <p:strVal val="#ppt_y"/>
                                          </p:val>
                                        </p:tav>
                                      </p:tavLst>
                                    </p:anim>
                                  </p:childTnLst>
                                </p:cTn>
                              </p:par>
                            </p:childTnLst>
                          </p:cTn>
                        </p:par>
                        <p:par>
                          <p:cTn id="144" fill="hold" nodeType="afterGroup">
                            <p:stCondLst>
                              <p:cond delay="3390"/>
                            </p:stCondLst>
                            <p:childTnLst>
                              <p:par>
                                <p:cTn id="145" presetID="2" presetClass="entr" presetSubtype="12" fill="hold" grpId="0" nodeType="afterEffect">
                                  <p:stCondLst>
                                    <p:cond delay="0"/>
                                  </p:stCondLst>
                                  <p:childTnLst>
                                    <p:set>
                                      <p:cBhvr>
                                        <p:cTn id="146" dur="1" fill="hold">
                                          <p:stCondLst>
                                            <p:cond delay="0"/>
                                          </p:stCondLst>
                                        </p:cTn>
                                        <p:tgtEl>
                                          <p:spTgt spid="135"/>
                                        </p:tgtEl>
                                        <p:attrNameLst>
                                          <p:attrName>style.visibility</p:attrName>
                                        </p:attrNameLst>
                                      </p:cBhvr>
                                      <p:to>
                                        <p:strVal val="visible"/>
                                      </p:to>
                                    </p:set>
                                    <p:anim calcmode="lin" valueType="num">
                                      <p:cBhvr additive="base">
                                        <p:cTn id="147" dur="120" fill="hold"/>
                                        <p:tgtEl>
                                          <p:spTgt spid="135"/>
                                        </p:tgtEl>
                                        <p:attrNameLst>
                                          <p:attrName>ppt_x</p:attrName>
                                        </p:attrNameLst>
                                      </p:cBhvr>
                                      <p:tavLst>
                                        <p:tav tm="0">
                                          <p:val>
                                            <p:strVal val="0-#ppt_w/2"/>
                                          </p:val>
                                        </p:tav>
                                        <p:tav tm="100000">
                                          <p:val>
                                            <p:strVal val="#ppt_x"/>
                                          </p:val>
                                        </p:tav>
                                      </p:tavLst>
                                    </p:anim>
                                    <p:anim calcmode="lin" valueType="num">
                                      <p:cBhvr additive="base">
                                        <p:cTn id="148" dur="120" fill="hold"/>
                                        <p:tgtEl>
                                          <p:spTgt spid="135"/>
                                        </p:tgtEl>
                                        <p:attrNameLst>
                                          <p:attrName>ppt_y</p:attrName>
                                        </p:attrNameLst>
                                      </p:cBhvr>
                                      <p:tavLst>
                                        <p:tav tm="0">
                                          <p:val>
                                            <p:strVal val="1+#ppt_h/2"/>
                                          </p:val>
                                        </p:tav>
                                        <p:tav tm="100000">
                                          <p:val>
                                            <p:strVal val="#ppt_y"/>
                                          </p:val>
                                        </p:tav>
                                      </p:tavLst>
                                    </p:anim>
                                  </p:childTnLst>
                                </p:cTn>
                              </p:par>
                            </p:childTnLst>
                          </p:cTn>
                        </p:par>
                        <p:par>
                          <p:cTn id="149" fill="hold" nodeType="afterGroup">
                            <p:stCondLst>
                              <p:cond delay="3510"/>
                            </p:stCondLst>
                            <p:childTnLst>
                              <p:par>
                                <p:cTn id="150" presetID="2" presetClass="entr" presetSubtype="12" fill="hold" grpId="0" nodeType="afterEffect">
                                  <p:stCondLst>
                                    <p:cond delay="0"/>
                                  </p:stCondLst>
                                  <p:childTnLst>
                                    <p:set>
                                      <p:cBhvr>
                                        <p:cTn id="151" dur="1" fill="hold">
                                          <p:stCondLst>
                                            <p:cond delay="0"/>
                                          </p:stCondLst>
                                        </p:cTn>
                                        <p:tgtEl>
                                          <p:spTgt spid="136"/>
                                        </p:tgtEl>
                                        <p:attrNameLst>
                                          <p:attrName>style.visibility</p:attrName>
                                        </p:attrNameLst>
                                      </p:cBhvr>
                                      <p:to>
                                        <p:strVal val="visible"/>
                                      </p:to>
                                    </p:set>
                                    <p:anim calcmode="lin" valueType="num">
                                      <p:cBhvr additive="base">
                                        <p:cTn id="152" dur="120" fill="hold"/>
                                        <p:tgtEl>
                                          <p:spTgt spid="136"/>
                                        </p:tgtEl>
                                        <p:attrNameLst>
                                          <p:attrName>ppt_x</p:attrName>
                                        </p:attrNameLst>
                                      </p:cBhvr>
                                      <p:tavLst>
                                        <p:tav tm="0">
                                          <p:val>
                                            <p:strVal val="0-#ppt_w/2"/>
                                          </p:val>
                                        </p:tav>
                                        <p:tav tm="100000">
                                          <p:val>
                                            <p:strVal val="#ppt_x"/>
                                          </p:val>
                                        </p:tav>
                                      </p:tavLst>
                                    </p:anim>
                                    <p:anim calcmode="lin" valueType="num">
                                      <p:cBhvr additive="base">
                                        <p:cTn id="153" dur="120" fill="hold"/>
                                        <p:tgtEl>
                                          <p:spTgt spid="136"/>
                                        </p:tgtEl>
                                        <p:attrNameLst>
                                          <p:attrName>ppt_y</p:attrName>
                                        </p:attrNameLst>
                                      </p:cBhvr>
                                      <p:tavLst>
                                        <p:tav tm="0">
                                          <p:val>
                                            <p:strVal val="1+#ppt_h/2"/>
                                          </p:val>
                                        </p:tav>
                                        <p:tav tm="100000">
                                          <p:val>
                                            <p:strVal val="#ppt_y"/>
                                          </p:val>
                                        </p:tav>
                                      </p:tavLst>
                                    </p:anim>
                                  </p:childTnLst>
                                </p:cTn>
                              </p:par>
                            </p:childTnLst>
                          </p:cTn>
                        </p:par>
                        <p:par>
                          <p:cTn id="154" fill="hold" nodeType="afterGroup">
                            <p:stCondLst>
                              <p:cond delay="3630"/>
                            </p:stCondLst>
                            <p:childTnLst>
                              <p:par>
                                <p:cTn id="155" presetID="22" presetClass="entr" presetSubtype="8" fill="hold" nodeType="afterEffect">
                                  <p:stCondLst>
                                    <p:cond delay="0"/>
                                  </p:stCondLst>
                                  <p:childTnLst>
                                    <p:set>
                                      <p:cBhvr>
                                        <p:cTn id="156" dur="1" fill="hold">
                                          <p:stCondLst>
                                            <p:cond delay="0"/>
                                          </p:stCondLst>
                                        </p:cTn>
                                        <p:tgtEl>
                                          <p:spTgt spid="140"/>
                                        </p:tgtEl>
                                        <p:attrNameLst>
                                          <p:attrName>style.visibility</p:attrName>
                                        </p:attrNameLst>
                                      </p:cBhvr>
                                      <p:to>
                                        <p:strVal val="visible"/>
                                      </p:to>
                                    </p:set>
                                    <p:animEffect transition="in" filter="wipe(left)">
                                      <p:cBhvr>
                                        <p:cTn id="157" dur="500"/>
                                        <p:tgtEl>
                                          <p:spTgt spid="140"/>
                                        </p:tgtEl>
                                      </p:cBhvr>
                                    </p:animEffect>
                                  </p:childTnLst>
                                </p:cTn>
                              </p:par>
                            </p:childTnLst>
                          </p:cTn>
                        </p:par>
                        <p:par>
                          <p:cTn id="158" fill="hold" nodeType="afterGroup">
                            <p:stCondLst>
                              <p:cond delay="4130"/>
                            </p:stCondLst>
                            <p:childTnLst>
                              <p:par>
                                <p:cTn id="159" presetID="38" presetClass="entr" presetSubtype="0" accel="50000" fill="hold" grpId="0" nodeType="afterEffect">
                                  <p:stCondLst>
                                    <p:cond delay="0"/>
                                  </p:stCondLst>
                                  <p:iterate type="lt">
                                    <p:tmPct val="5000"/>
                                  </p:iterate>
                                  <p:childTnLst>
                                    <p:set>
                                      <p:cBhvr>
                                        <p:cTn id="160" dur="1" fill="hold">
                                          <p:stCondLst>
                                            <p:cond delay="0"/>
                                          </p:stCondLst>
                                        </p:cTn>
                                        <p:tgtEl>
                                          <p:spTgt spid="148"/>
                                        </p:tgtEl>
                                        <p:attrNameLst>
                                          <p:attrName>style.visibility</p:attrName>
                                        </p:attrNameLst>
                                      </p:cBhvr>
                                      <p:to>
                                        <p:strVal val="visible"/>
                                      </p:to>
                                    </p:set>
                                    <p:set>
                                      <p:cBhvr>
                                        <p:cTn id="161" dur="455" fill="hold">
                                          <p:stCondLst>
                                            <p:cond delay="0"/>
                                          </p:stCondLst>
                                        </p:cTn>
                                        <p:tgtEl>
                                          <p:spTgt spid="148"/>
                                        </p:tgtEl>
                                        <p:attrNameLst>
                                          <p:attrName>style.rotation</p:attrName>
                                        </p:attrNameLst>
                                      </p:cBhvr>
                                      <p:to>
                                        <p:strVal val="-45.0"/>
                                      </p:to>
                                    </p:set>
                                    <p:anim calcmode="lin" valueType="num">
                                      <p:cBhvr>
                                        <p:cTn id="162" dur="455" fill="hold">
                                          <p:stCondLst>
                                            <p:cond delay="455"/>
                                          </p:stCondLst>
                                        </p:cTn>
                                        <p:tgtEl>
                                          <p:spTgt spid="148"/>
                                        </p:tgtEl>
                                        <p:attrNameLst>
                                          <p:attrName>style.rotation</p:attrName>
                                        </p:attrNameLst>
                                      </p:cBhvr>
                                      <p:tavLst>
                                        <p:tav tm="0">
                                          <p:val>
                                            <p:fltVal val="-45"/>
                                          </p:val>
                                        </p:tav>
                                        <p:tav tm="69900">
                                          <p:val>
                                            <p:fltVal val="45"/>
                                          </p:val>
                                        </p:tav>
                                        <p:tav tm="100000">
                                          <p:val>
                                            <p:fltVal val="0"/>
                                          </p:val>
                                        </p:tav>
                                      </p:tavLst>
                                    </p:anim>
                                    <p:anim calcmode="lin" valueType="num">
                                      <p:cBhvr>
                                        <p:cTn id="163" dur="455" fill="hold">
                                          <p:stCondLst>
                                            <p:cond delay="0"/>
                                          </p:stCondLst>
                                        </p:cTn>
                                        <p:tgtEl>
                                          <p:spTgt spid="148"/>
                                        </p:tgtEl>
                                        <p:attrNameLst>
                                          <p:attrName>ppt_y</p:attrName>
                                        </p:attrNameLst>
                                      </p:cBhvr>
                                      <p:tavLst>
                                        <p:tav tm="0">
                                          <p:val>
                                            <p:strVal val="#ppt_y-1"/>
                                          </p:val>
                                        </p:tav>
                                        <p:tav tm="100000">
                                          <p:val>
                                            <p:strVal val="#ppt_y-(0.354*#ppt_w-0.172*#ppt_h)"/>
                                          </p:val>
                                        </p:tav>
                                      </p:tavLst>
                                    </p:anim>
                                    <p:anim calcmode="lin" valueType="num">
                                      <p:cBhvr>
                                        <p:cTn id="164" dur="156" decel="50000" autoRev="1" fill="hold">
                                          <p:stCondLst>
                                            <p:cond delay="455"/>
                                          </p:stCondLst>
                                        </p:cTn>
                                        <p:tgtEl>
                                          <p:spTgt spid="148"/>
                                        </p:tgtEl>
                                        <p:attrNameLst>
                                          <p:attrName>ppt_y</p:attrName>
                                        </p:attrNameLst>
                                      </p:cBhvr>
                                      <p:tavLst>
                                        <p:tav tm="0">
                                          <p:val>
                                            <p:strVal val="#ppt_y-(0.354*#ppt_w-0.172*#ppt_h)"/>
                                          </p:val>
                                        </p:tav>
                                        <p:tav tm="100000">
                                          <p:val>
                                            <p:strVal val="#ppt_y-(0.354*#ppt_w-0.172*#ppt_h)-#ppt_h/2"/>
                                          </p:val>
                                        </p:tav>
                                      </p:tavLst>
                                    </p:anim>
                                    <p:anim calcmode="lin" valueType="num">
                                      <p:cBhvr>
                                        <p:cTn id="165" dur="136" fill="hold">
                                          <p:stCondLst>
                                            <p:cond delay="864"/>
                                          </p:stCondLst>
                                        </p:cTn>
                                        <p:tgtEl>
                                          <p:spTgt spid="148"/>
                                        </p:tgtEl>
                                        <p:attrNameLst>
                                          <p:attrName>ppt_y</p:attrName>
                                        </p:attrNameLst>
                                      </p:cBhvr>
                                      <p:tavLst>
                                        <p:tav tm="0">
                                          <p:val>
                                            <p:strVal val="#ppt_y-(0.354*#ppt_w-0.172*#ppt_h)"/>
                                          </p:val>
                                        </p:tav>
                                        <p:tav tm="100000">
                                          <p:val>
                                            <p:strVal val="#ppt_y"/>
                                          </p:val>
                                        </p:tav>
                                      </p:tavLst>
                                    </p:anim>
                                  </p:childTnLst>
                                </p:cTn>
                              </p:par>
                            </p:childTnLst>
                          </p:cTn>
                        </p:par>
                        <p:par>
                          <p:cTn id="166" fill="hold" nodeType="afterGroup">
                            <p:stCondLst>
                              <p:cond delay="5180"/>
                            </p:stCondLst>
                            <p:childTnLst>
                              <p:par>
                                <p:cTn id="167" presetID="22" presetClass="entr" presetSubtype="2" fill="hold" nodeType="afterEffect">
                                  <p:stCondLst>
                                    <p:cond delay="0"/>
                                  </p:stCondLst>
                                  <p:childTnLst>
                                    <p:set>
                                      <p:cBhvr>
                                        <p:cTn id="168" dur="1" fill="hold">
                                          <p:stCondLst>
                                            <p:cond delay="0"/>
                                          </p:stCondLst>
                                        </p:cTn>
                                        <p:tgtEl>
                                          <p:spTgt spid="144"/>
                                        </p:tgtEl>
                                        <p:attrNameLst>
                                          <p:attrName>style.visibility</p:attrName>
                                        </p:attrNameLst>
                                      </p:cBhvr>
                                      <p:to>
                                        <p:strVal val="visible"/>
                                      </p:to>
                                    </p:set>
                                    <p:animEffect transition="in" filter="wipe(right)">
                                      <p:cBhvr>
                                        <p:cTn id="169" dur="500"/>
                                        <p:tgtEl>
                                          <p:spTgt spid="144"/>
                                        </p:tgtEl>
                                      </p:cBhvr>
                                    </p:animEffect>
                                  </p:childTnLst>
                                </p:cTn>
                              </p:par>
                            </p:childTnLst>
                          </p:cTn>
                        </p:par>
                        <p:par>
                          <p:cTn id="170" fill="hold" nodeType="afterGroup">
                            <p:stCondLst>
                              <p:cond delay="5680"/>
                            </p:stCondLst>
                            <p:childTnLst>
                              <p:par>
                                <p:cTn id="171" presetID="38" presetClass="entr" presetSubtype="0" accel="50000" fill="hold" grpId="0" nodeType="afterEffect">
                                  <p:stCondLst>
                                    <p:cond delay="0"/>
                                  </p:stCondLst>
                                  <p:iterate type="lt">
                                    <p:tmPct val="5000"/>
                                  </p:iterate>
                                  <p:childTnLst>
                                    <p:set>
                                      <p:cBhvr>
                                        <p:cTn id="172" dur="1" fill="hold">
                                          <p:stCondLst>
                                            <p:cond delay="0"/>
                                          </p:stCondLst>
                                        </p:cTn>
                                        <p:tgtEl>
                                          <p:spTgt spid="149"/>
                                        </p:tgtEl>
                                        <p:attrNameLst>
                                          <p:attrName>style.visibility</p:attrName>
                                        </p:attrNameLst>
                                      </p:cBhvr>
                                      <p:to>
                                        <p:strVal val="visible"/>
                                      </p:to>
                                    </p:set>
                                    <p:set>
                                      <p:cBhvr>
                                        <p:cTn id="173" dur="455" fill="hold">
                                          <p:stCondLst>
                                            <p:cond delay="0"/>
                                          </p:stCondLst>
                                        </p:cTn>
                                        <p:tgtEl>
                                          <p:spTgt spid="149"/>
                                        </p:tgtEl>
                                        <p:attrNameLst>
                                          <p:attrName>style.rotation</p:attrName>
                                        </p:attrNameLst>
                                      </p:cBhvr>
                                      <p:to>
                                        <p:strVal val="-45.0"/>
                                      </p:to>
                                    </p:set>
                                    <p:anim calcmode="lin" valueType="num">
                                      <p:cBhvr>
                                        <p:cTn id="174" dur="455" fill="hold">
                                          <p:stCondLst>
                                            <p:cond delay="455"/>
                                          </p:stCondLst>
                                        </p:cTn>
                                        <p:tgtEl>
                                          <p:spTgt spid="149"/>
                                        </p:tgtEl>
                                        <p:attrNameLst>
                                          <p:attrName>style.rotation</p:attrName>
                                        </p:attrNameLst>
                                      </p:cBhvr>
                                      <p:tavLst>
                                        <p:tav tm="0">
                                          <p:val>
                                            <p:fltVal val="-45"/>
                                          </p:val>
                                        </p:tav>
                                        <p:tav tm="69900">
                                          <p:val>
                                            <p:fltVal val="45"/>
                                          </p:val>
                                        </p:tav>
                                        <p:tav tm="100000">
                                          <p:val>
                                            <p:fltVal val="0"/>
                                          </p:val>
                                        </p:tav>
                                      </p:tavLst>
                                    </p:anim>
                                    <p:anim calcmode="lin" valueType="num">
                                      <p:cBhvr>
                                        <p:cTn id="175" dur="455" fill="hold">
                                          <p:stCondLst>
                                            <p:cond delay="0"/>
                                          </p:stCondLst>
                                        </p:cTn>
                                        <p:tgtEl>
                                          <p:spTgt spid="149"/>
                                        </p:tgtEl>
                                        <p:attrNameLst>
                                          <p:attrName>ppt_y</p:attrName>
                                        </p:attrNameLst>
                                      </p:cBhvr>
                                      <p:tavLst>
                                        <p:tav tm="0">
                                          <p:val>
                                            <p:strVal val="#ppt_y-1"/>
                                          </p:val>
                                        </p:tav>
                                        <p:tav tm="100000">
                                          <p:val>
                                            <p:strVal val="#ppt_y-(0.354*#ppt_w-0.172*#ppt_h)"/>
                                          </p:val>
                                        </p:tav>
                                      </p:tavLst>
                                    </p:anim>
                                    <p:anim calcmode="lin" valueType="num">
                                      <p:cBhvr>
                                        <p:cTn id="176" dur="156" decel="50000" autoRev="1" fill="hold">
                                          <p:stCondLst>
                                            <p:cond delay="455"/>
                                          </p:stCondLst>
                                        </p:cTn>
                                        <p:tgtEl>
                                          <p:spTgt spid="149"/>
                                        </p:tgtEl>
                                        <p:attrNameLst>
                                          <p:attrName>ppt_y</p:attrName>
                                        </p:attrNameLst>
                                      </p:cBhvr>
                                      <p:tavLst>
                                        <p:tav tm="0">
                                          <p:val>
                                            <p:strVal val="#ppt_y-(0.354*#ppt_w-0.172*#ppt_h)"/>
                                          </p:val>
                                        </p:tav>
                                        <p:tav tm="100000">
                                          <p:val>
                                            <p:strVal val="#ppt_y-(0.354*#ppt_w-0.172*#ppt_h)-#ppt_h/2"/>
                                          </p:val>
                                        </p:tav>
                                      </p:tavLst>
                                    </p:anim>
                                    <p:anim calcmode="lin" valueType="num">
                                      <p:cBhvr>
                                        <p:cTn id="177" dur="136" fill="hold">
                                          <p:stCondLst>
                                            <p:cond delay="864"/>
                                          </p:stCondLst>
                                        </p:cTn>
                                        <p:tgtEl>
                                          <p:spTgt spid="149"/>
                                        </p:tgtEl>
                                        <p:attrNameLst>
                                          <p:attrName>ppt_y</p:attrName>
                                        </p:attrNameLst>
                                      </p:cBhvr>
                                      <p:tavLst>
                                        <p:tav tm="0">
                                          <p:val>
                                            <p:strVal val="#ppt_y-(0.354*#ppt_w-0.172*#ppt_h)"/>
                                          </p:val>
                                        </p:tav>
                                        <p:tav tm="100000">
                                          <p:val>
                                            <p:strVal val="#ppt_y"/>
                                          </p:val>
                                        </p:tav>
                                      </p:tavLst>
                                    </p:anim>
                                  </p:childTnLst>
                                </p:cTn>
                              </p:par>
                            </p:childTnLst>
                          </p:cTn>
                        </p:par>
                        <p:par>
                          <p:cTn id="178" fill="hold" nodeType="afterGroup">
                            <p:stCondLst>
                              <p:cond delay="6730"/>
                            </p:stCondLst>
                            <p:childTnLst>
                              <p:par>
                                <p:cTn id="179" presetID="41" presetClass="entr" presetSubtype="0" fill="hold" grpId="0" nodeType="afterEffect">
                                  <p:stCondLst>
                                    <p:cond delay="0"/>
                                  </p:stCondLst>
                                  <p:iterate type="lt">
                                    <p:tmPct val="10000"/>
                                  </p:iterate>
                                  <p:childTnLst>
                                    <p:set>
                                      <p:cBhvr>
                                        <p:cTn id="180" dur="1" fill="hold">
                                          <p:stCondLst>
                                            <p:cond delay="0"/>
                                          </p:stCondLst>
                                        </p:cTn>
                                        <p:tgtEl>
                                          <p:spTgt spid="152"/>
                                        </p:tgtEl>
                                        <p:attrNameLst>
                                          <p:attrName>style.visibility</p:attrName>
                                        </p:attrNameLst>
                                      </p:cBhvr>
                                      <p:to>
                                        <p:strVal val="visible"/>
                                      </p:to>
                                    </p:set>
                                    <p:anim calcmode="lin" valueType="num">
                                      <p:cBhvr>
                                        <p:cTn id="181" dur="500" fill="hold"/>
                                        <p:tgtEl>
                                          <p:spTgt spid="152"/>
                                        </p:tgtEl>
                                        <p:attrNameLst>
                                          <p:attrName>ppt_x</p:attrName>
                                        </p:attrNameLst>
                                      </p:cBhvr>
                                      <p:tavLst>
                                        <p:tav tm="0">
                                          <p:val>
                                            <p:strVal val="#ppt_x"/>
                                          </p:val>
                                        </p:tav>
                                        <p:tav tm="50000">
                                          <p:val>
                                            <p:strVal val="#ppt_x+.1"/>
                                          </p:val>
                                        </p:tav>
                                        <p:tav tm="100000">
                                          <p:val>
                                            <p:strVal val="#ppt_x"/>
                                          </p:val>
                                        </p:tav>
                                      </p:tavLst>
                                    </p:anim>
                                    <p:anim calcmode="lin" valueType="num">
                                      <p:cBhvr>
                                        <p:cTn id="182" dur="500" fill="hold"/>
                                        <p:tgtEl>
                                          <p:spTgt spid="152"/>
                                        </p:tgtEl>
                                        <p:attrNameLst>
                                          <p:attrName>ppt_y</p:attrName>
                                        </p:attrNameLst>
                                      </p:cBhvr>
                                      <p:tavLst>
                                        <p:tav tm="0">
                                          <p:val>
                                            <p:strVal val="#ppt_y"/>
                                          </p:val>
                                        </p:tav>
                                        <p:tav tm="100000">
                                          <p:val>
                                            <p:strVal val="#ppt_y"/>
                                          </p:val>
                                        </p:tav>
                                      </p:tavLst>
                                    </p:anim>
                                    <p:anim calcmode="lin" valueType="num">
                                      <p:cBhvr>
                                        <p:cTn id="183" dur="500" fill="hold"/>
                                        <p:tgtEl>
                                          <p:spTgt spid="152"/>
                                        </p:tgtEl>
                                        <p:attrNameLst>
                                          <p:attrName>ppt_h</p:attrName>
                                        </p:attrNameLst>
                                      </p:cBhvr>
                                      <p:tavLst>
                                        <p:tav tm="0">
                                          <p:val>
                                            <p:strVal val="#ppt_h/10"/>
                                          </p:val>
                                        </p:tav>
                                        <p:tav tm="50000">
                                          <p:val>
                                            <p:strVal val="#ppt_h+.01"/>
                                          </p:val>
                                        </p:tav>
                                        <p:tav tm="100000">
                                          <p:val>
                                            <p:strVal val="#ppt_h"/>
                                          </p:val>
                                        </p:tav>
                                      </p:tavLst>
                                    </p:anim>
                                    <p:anim calcmode="lin" valueType="num">
                                      <p:cBhvr>
                                        <p:cTn id="184" dur="500" fill="hold"/>
                                        <p:tgtEl>
                                          <p:spTgt spid="152"/>
                                        </p:tgtEl>
                                        <p:attrNameLst>
                                          <p:attrName>ppt_w</p:attrName>
                                        </p:attrNameLst>
                                      </p:cBhvr>
                                      <p:tavLst>
                                        <p:tav tm="0">
                                          <p:val>
                                            <p:strVal val="#ppt_w/10"/>
                                          </p:val>
                                        </p:tav>
                                        <p:tav tm="50000">
                                          <p:val>
                                            <p:strVal val="#ppt_w+.01"/>
                                          </p:val>
                                        </p:tav>
                                        <p:tav tm="100000">
                                          <p:val>
                                            <p:strVal val="#ppt_w"/>
                                          </p:val>
                                        </p:tav>
                                      </p:tavLst>
                                    </p:anim>
                                    <p:animEffect transition="in" filter="fade">
                                      <p:cBhvr>
                                        <p:cTn id="185" dur="500" tmFilter="0,0; .5, 1; 1, 1"/>
                                        <p:tgtEl>
                                          <p:spTgt spid="152"/>
                                        </p:tgtEl>
                                      </p:cBhvr>
                                    </p:animEffect>
                                  </p:childTnLst>
                                </p:cTn>
                              </p:par>
                              <p:par>
                                <p:cTn id="186" presetID="22" presetClass="entr" presetSubtype="2" fill="hold" grpId="0" nodeType="withEffect">
                                  <p:stCondLst>
                                    <p:cond delay="0"/>
                                  </p:stCondLst>
                                  <p:childTnLst>
                                    <p:set>
                                      <p:cBhvr>
                                        <p:cTn id="187" dur="1" fill="hold">
                                          <p:stCondLst>
                                            <p:cond delay="0"/>
                                          </p:stCondLst>
                                        </p:cTn>
                                        <p:tgtEl>
                                          <p:spTgt spid="151"/>
                                        </p:tgtEl>
                                        <p:attrNameLst>
                                          <p:attrName>style.visibility</p:attrName>
                                        </p:attrNameLst>
                                      </p:cBhvr>
                                      <p:to>
                                        <p:strVal val="visible"/>
                                      </p:to>
                                    </p:set>
                                    <p:animEffect transition="in" filter="wipe(right)">
                                      <p:cBhvr>
                                        <p:cTn id="188" dur="500"/>
                                        <p:tgtEl>
                                          <p:spTgt spid="151"/>
                                        </p:tgtEl>
                                      </p:cBhvr>
                                    </p:animEffect>
                                  </p:childTnLst>
                                </p:cTn>
                              </p:par>
                            </p:childTnLst>
                          </p:cTn>
                        </p:par>
                        <p:par>
                          <p:cTn id="189" fill="hold" nodeType="afterGroup">
                            <p:stCondLst>
                              <p:cond delay="7480"/>
                            </p:stCondLst>
                            <p:childTnLst>
                              <p:par>
                                <p:cTn id="190" presetID="12" presetClass="entr" presetSubtype="1" fill="hold" grpId="0" nodeType="afterEffect">
                                  <p:stCondLst>
                                    <p:cond delay="0"/>
                                  </p:stCondLst>
                                  <p:childTnLst>
                                    <p:set>
                                      <p:cBhvr>
                                        <p:cTn id="191" dur="1" fill="hold">
                                          <p:stCondLst>
                                            <p:cond delay="0"/>
                                          </p:stCondLst>
                                        </p:cTn>
                                        <p:tgtEl>
                                          <p:spTgt spid="150"/>
                                        </p:tgtEl>
                                        <p:attrNameLst>
                                          <p:attrName>style.visibility</p:attrName>
                                        </p:attrNameLst>
                                      </p:cBhvr>
                                      <p:to>
                                        <p:strVal val="visible"/>
                                      </p:to>
                                    </p:set>
                                    <p:anim calcmode="lin" valueType="num">
                                      <p:cBhvr additive="base">
                                        <p:cTn id="192" dur="500"/>
                                        <p:tgtEl>
                                          <p:spTgt spid="150"/>
                                        </p:tgtEl>
                                        <p:attrNameLst>
                                          <p:attrName>ppt_y</p:attrName>
                                        </p:attrNameLst>
                                      </p:cBhvr>
                                      <p:tavLst>
                                        <p:tav tm="0">
                                          <p:val>
                                            <p:strVal val="#ppt_y-#ppt_h*1.125000"/>
                                          </p:val>
                                        </p:tav>
                                        <p:tav tm="100000">
                                          <p:val>
                                            <p:strVal val="#ppt_y"/>
                                          </p:val>
                                        </p:tav>
                                      </p:tavLst>
                                    </p:anim>
                                    <p:animEffect transition="in" filter="wipe(down)">
                                      <p:cBhvr>
                                        <p:cTn id="193" dur="500"/>
                                        <p:tgtEl>
                                          <p:spTgt spid="1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5" grpId="0" animBg="1"/>
      <p:bldP spid="136" grpId="0" animBg="1"/>
      <p:bldP spid="148" grpId="0"/>
      <p:bldP spid="149" grpId="0"/>
      <p:bldP spid="150" grpId="0"/>
      <p:bldP spid="151" grpId="0" animBg="1"/>
      <p:bldP spid="15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 name="Picture 2" descr="C:\Users\asus\Desktop\商务图\20130710jpg007.jpg">
            <a:extLst>
              <a:ext uri="{FF2B5EF4-FFF2-40B4-BE49-F238E27FC236}">
                <a16:creationId xmlns:a16="http://schemas.microsoft.com/office/drawing/2014/main" id="{EB31C3F9-5631-4406-B22A-A9691FF15807}"/>
              </a:ext>
            </a:extLst>
          </p:cNvPr>
          <p:cNvPicPr>
            <a:picLocks noChangeAspect="1" noChangeArrowheads="1"/>
          </p:cNvPicPr>
          <p:nvPr/>
        </p:nvPicPr>
        <p:blipFill>
          <a:blip r:embed="rId2" cstate="screen">
            <a:grayscl/>
            <a:extLst>
              <a:ext uri="{28A0092B-C50C-407E-A947-70E740481C1C}">
                <a14:useLocalDpi xmlns:a14="http://schemas.microsoft.com/office/drawing/2010/main"/>
              </a:ext>
            </a:extLst>
          </a:blip>
          <a:srcRect/>
          <a:stretch>
            <a:fillRect/>
          </a:stretch>
        </p:blipFill>
        <p:spPr bwMode="auto">
          <a:xfrm>
            <a:off x="6233710" y="3003958"/>
            <a:ext cx="1782100" cy="1440000"/>
          </a:xfrm>
          <a:prstGeom prst="parallelogram">
            <a:avLst/>
          </a:prstGeom>
          <a:noFill/>
          <a:extLst>
            <a:ext uri="{909E8E84-426E-40DD-AFC4-6F175D3DCCD1}">
              <a14:hiddenFill xmlns:a14="http://schemas.microsoft.com/office/drawing/2010/main">
                <a:solidFill>
                  <a:srgbClr val="FFFFFF"/>
                </a:solidFill>
              </a14:hiddenFill>
            </a:ext>
          </a:extLst>
        </p:spPr>
      </p:pic>
      <p:pic>
        <p:nvPicPr>
          <p:cNvPr id="89" name="Picture 3" descr="C:\Users\asus\Desktop\商务图\20130613jpg004.jpg">
            <a:extLst>
              <a:ext uri="{FF2B5EF4-FFF2-40B4-BE49-F238E27FC236}">
                <a16:creationId xmlns:a16="http://schemas.microsoft.com/office/drawing/2014/main" id="{E45614D6-E4E3-4AF1-B5C5-D0AD2A7D468B}"/>
              </a:ext>
            </a:extLst>
          </p:cNvPr>
          <p:cNvPicPr>
            <a:picLocks noChangeAspect="1" noChangeArrowheads="1"/>
          </p:cNvPicPr>
          <p:nvPr/>
        </p:nvPicPr>
        <p:blipFill>
          <a:blip r:embed="rId3" cstate="screen">
            <a:grayscl/>
            <a:extLst>
              <a:ext uri="{28A0092B-C50C-407E-A947-70E740481C1C}">
                <a14:useLocalDpi xmlns:a14="http://schemas.microsoft.com/office/drawing/2010/main"/>
              </a:ext>
            </a:extLst>
          </a:blip>
          <a:srcRect/>
          <a:stretch>
            <a:fillRect/>
          </a:stretch>
        </p:blipFill>
        <p:spPr bwMode="auto">
          <a:xfrm>
            <a:off x="6578682" y="1330662"/>
            <a:ext cx="1810539" cy="1440000"/>
          </a:xfrm>
          <a:prstGeom prst="parallelogram">
            <a:avLst/>
          </a:prstGeom>
          <a:noFill/>
          <a:extLst>
            <a:ext uri="{909E8E84-426E-40DD-AFC4-6F175D3DCCD1}">
              <a14:hiddenFill xmlns:a14="http://schemas.microsoft.com/office/drawing/2010/main">
                <a:solidFill>
                  <a:srgbClr val="FFFFFF"/>
                </a:solidFill>
              </a14:hiddenFill>
            </a:ext>
          </a:extLst>
        </p:spPr>
      </p:pic>
      <p:pic>
        <p:nvPicPr>
          <p:cNvPr id="90" name="Picture 4" descr="C:\Users\asus\Desktop\商务图\20130618jpg003.jpg">
            <a:extLst>
              <a:ext uri="{FF2B5EF4-FFF2-40B4-BE49-F238E27FC236}">
                <a16:creationId xmlns:a16="http://schemas.microsoft.com/office/drawing/2014/main" id="{C536CC7C-76D1-4527-9522-218369D36006}"/>
              </a:ext>
            </a:extLst>
          </p:cNvPr>
          <p:cNvPicPr>
            <a:picLocks noChangeAspect="1" noChangeArrowheads="1"/>
          </p:cNvPicPr>
          <p:nvPr/>
        </p:nvPicPr>
        <p:blipFill>
          <a:blip r:embed="rId4" cstate="screen">
            <a:grayscl/>
            <a:extLst>
              <a:ext uri="{28A0092B-C50C-407E-A947-70E740481C1C}">
                <a14:useLocalDpi xmlns:a14="http://schemas.microsoft.com/office/drawing/2010/main"/>
              </a:ext>
            </a:extLst>
          </a:blip>
          <a:srcRect/>
          <a:stretch>
            <a:fillRect/>
          </a:stretch>
        </p:blipFill>
        <p:spPr bwMode="auto">
          <a:xfrm>
            <a:off x="4506662" y="1332436"/>
            <a:ext cx="2159577" cy="1440000"/>
          </a:xfrm>
          <a:prstGeom prst="parallelogram">
            <a:avLst/>
          </a:prstGeom>
          <a:noFill/>
          <a:extLst>
            <a:ext uri="{909E8E84-426E-40DD-AFC4-6F175D3DCCD1}">
              <a14:hiddenFill xmlns:a14="http://schemas.microsoft.com/office/drawing/2010/main">
                <a:solidFill>
                  <a:srgbClr val="FFFFFF"/>
                </a:solidFill>
              </a14:hiddenFill>
            </a:ext>
          </a:extLst>
        </p:spPr>
      </p:pic>
      <p:pic>
        <p:nvPicPr>
          <p:cNvPr id="91" name="Picture 5" descr="C:\Users\asus\Desktop\商务图\20130710jpg006.jpg">
            <a:extLst>
              <a:ext uri="{FF2B5EF4-FFF2-40B4-BE49-F238E27FC236}">
                <a16:creationId xmlns:a16="http://schemas.microsoft.com/office/drawing/2014/main" id="{9C6FBC1A-DCA7-47D4-A6BD-778A62518E26}"/>
              </a:ext>
            </a:extLst>
          </p:cNvPr>
          <p:cNvPicPr>
            <a:picLocks noChangeAspect="1" noChangeArrowheads="1"/>
          </p:cNvPicPr>
          <p:nvPr/>
        </p:nvPicPr>
        <p:blipFill>
          <a:blip r:embed="rId5" cstate="screen">
            <a:grayscl/>
            <a:extLst>
              <a:ext uri="{28A0092B-C50C-407E-A947-70E740481C1C}">
                <a14:useLocalDpi xmlns:a14="http://schemas.microsoft.com/office/drawing/2010/main"/>
              </a:ext>
            </a:extLst>
          </a:blip>
          <a:srcRect/>
          <a:stretch>
            <a:fillRect/>
          </a:stretch>
        </p:blipFill>
        <p:spPr bwMode="auto">
          <a:xfrm>
            <a:off x="4073951" y="2988341"/>
            <a:ext cx="2159759" cy="1440000"/>
          </a:xfrm>
          <a:prstGeom prst="parallelogram">
            <a:avLst/>
          </a:prstGeom>
          <a:noFill/>
          <a:extLst>
            <a:ext uri="{909E8E84-426E-40DD-AFC4-6F175D3DCCD1}">
              <a14:hiddenFill xmlns:a14="http://schemas.microsoft.com/office/drawing/2010/main">
                <a:solidFill>
                  <a:srgbClr val="FFFFFF"/>
                </a:solidFill>
              </a14:hiddenFill>
            </a:ext>
          </a:extLst>
        </p:spPr>
      </p:pic>
      <p:sp>
        <p:nvSpPr>
          <p:cNvPr id="92" name="矩形 91">
            <a:extLst>
              <a:ext uri="{FF2B5EF4-FFF2-40B4-BE49-F238E27FC236}">
                <a16:creationId xmlns:a16="http://schemas.microsoft.com/office/drawing/2014/main" id="{91F5AB3E-AF2B-4E93-AF37-7C5C1ED554B0}"/>
              </a:ext>
            </a:extLst>
          </p:cNvPr>
          <p:cNvSpPr/>
          <p:nvPr/>
        </p:nvSpPr>
        <p:spPr>
          <a:xfrm>
            <a:off x="1068388" y="801688"/>
            <a:ext cx="2449512" cy="585787"/>
          </a:xfrm>
          <a:prstGeom prst="rect">
            <a:avLst/>
          </a:prstGeom>
          <a:noFill/>
        </p:spPr>
        <p:txBody>
          <a:bodyPr>
            <a:spAutoFit/>
          </a:bodyPr>
          <a:lstStyle/>
          <a:p>
            <a:pPr eaLnBrk="1" fontAlgn="auto" hangingPunct="1">
              <a:spcBef>
                <a:spcPts val="0"/>
              </a:spcBef>
              <a:spcAft>
                <a:spcPts val="0"/>
              </a:spcAft>
              <a:defRPr/>
            </a:pPr>
            <a:r>
              <a:rPr lang="en-US" altLang="zh-CN" sz="3200" dirty="0">
                <a:solidFill>
                  <a:schemeClr val="bg1"/>
                </a:solidFill>
                <a:latin typeface="+mn-lt"/>
                <a:ea typeface="+mn-ea"/>
                <a:cs typeface="+mn-ea"/>
                <a:sym typeface="+mn-lt"/>
              </a:rPr>
              <a:t>Contents</a:t>
            </a:r>
            <a:endParaRPr lang="zh-CN" altLang="en-US" sz="3200" dirty="0">
              <a:solidFill>
                <a:schemeClr val="bg1"/>
              </a:solidFill>
              <a:latin typeface="+mn-lt"/>
              <a:ea typeface="+mn-ea"/>
              <a:cs typeface="+mn-ea"/>
              <a:sym typeface="+mn-lt"/>
            </a:endParaRPr>
          </a:p>
        </p:txBody>
      </p:sp>
      <p:sp>
        <p:nvSpPr>
          <p:cNvPr id="93" name="矩形 92">
            <a:extLst>
              <a:ext uri="{FF2B5EF4-FFF2-40B4-BE49-F238E27FC236}">
                <a16:creationId xmlns:a16="http://schemas.microsoft.com/office/drawing/2014/main" id="{09E98ED9-BA42-442E-8013-146EC26E7E0D}"/>
              </a:ext>
            </a:extLst>
          </p:cNvPr>
          <p:cNvSpPr/>
          <p:nvPr/>
        </p:nvSpPr>
        <p:spPr>
          <a:xfrm>
            <a:off x="1116013" y="1485900"/>
            <a:ext cx="2198687" cy="252413"/>
          </a:xfrm>
          <a:prstGeom prst="rect">
            <a:avLst/>
          </a:prstGeom>
          <a:solidFill>
            <a:srgbClr val="E6FA6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solidFill>
              <a:cs typeface="+mn-ea"/>
              <a:sym typeface="+mn-lt"/>
            </a:endParaRPr>
          </a:p>
        </p:txBody>
      </p:sp>
      <p:sp>
        <p:nvSpPr>
          <p:cNvPr id="94" name="TextBox 52">
            <a:extLst>
              <a:ext uri="{FF2B5EF4-FFF2-40B4-BE49-F238E27FC236}">
                <a16:creationId xmlns:a16="http://schemas.microsoft.com/office/drawing/2014/main" id="{1B97830B-49C6-4959-82DD-2A4933B912CD}"/>
              </a:ext>
            </a:extLst>
          </p:cNvPr>
          <p:cNvSpPr txBox="1"/>
          <p:nvPr/>
        </p:nvSpPr>
        <p:spPr>
          <a:xfrm>
            <a:off x="1619250" y="1995488"/>
            <a:ext cx="1873250" cy="338137"/>
          </a:xfrm>
          <a:prstGeom prst="rect">
            <a:avLst/>
          </a:prstGeom>
          <a:noFill/>
        </p:spPr>
        <p:txBody>
          <a:bodyPr>
            <a:spAutoFit/>
          </a:bodyPr>
          <a:lstStyle/>
          <a:p>
            <a:pPr eaLnBrk="1" fontAlgn="auto" hangingPunct="1">
              <a:spcBef>
                <a:spcPts val="0"/>
              </a:spcBef>
              <a:spcAft>
                <a:spcPts val="0"/>
              </a:spcAft>
              <a:defRPr/>
            </a:pPr>
            <a:r>
              <a:rPr lang="zh-CN" altLang="en-US" sz="1600" dirty="0">
                <a:solidFill>
                  <a:schemeClr val="bg1"/>
                </a:solidFill>
                <a:latin typeface="+mn-lt"/>
                <a:ea typeface="+mn-ea"/>
                <a:cs typeface="+mn-ea"/>
                <a:sym typeface="+mn-lt"/>
              </a:rPr>
              <a:t>Click to enter title content</a:t>
            </a:r>
            <a:endParaRPr lang="en-US" altLang="zh-CN" sz="1600" dirty="0">
              <a:solidFill>
                <a:schemeClr val="bg1"/>
              </a:solidFill>
              <a:latin typeface="+mn-lt"/>
              <a:ea typeface="+mn-ea"/>
              <a:cs typeface="+mn-ea"/>
              <a:sym typeface="+mn-lt"/>
            </a:endParaRPr>
          </a:p>
        </p:txBody>
      </p:sp>
      <p:grpSp>
        <p:nvGrpSpPr>
          <p:cNvPr id="95" name="组合 94">
            <a:extLst>
              <a:ext uri="{FF2B5EF4-FFF2-40B4-BE49-F238E27FC236}">
                <a16:creationId xmlns:a16="http://schemas.microsoft.com/office/drawing/2014/main" id="{B617F5FF-245D-4765-AEEF-1AC7DD53C007}"/>
              </a:ext>
            </a:extLst>
          </p:cNvPr>
          <p:cNvGrpSpPr>
            <a:grpSpLocks/>
          </p:cNvGrpSpPr>
          <p:nvPr/>
        </p:nvGrpSpPr>
        <p:grpSpPr bwMode="auto">
          <a:xfrm>
            <a:off x="1116013" y="3282950"/>
            <a:ext cx="468312" cy="468313"/>
            <a:chOff x="1115616" y="3395930"/>
            <a:chExt cx="468000" cy="469038"/>
          </a:xfrm>
        </p:grpSpPr>
        <p:sp>
          <p:nvSpPr>
            <p:cNvPr id="96" name="椭圆 95">
              <a:extLst>
                <a:ext uri="{FF2B5EF4-FFF2-40B4-BE49-F238E27FC236}">
                  <a16:creationId xmlns:a16="http://schemas.microsoft.com/office/drawing/2014/main" id="{7604485F-B08D-466C-A6A9-FC7AB39ED502}"/>
                </a:ext>
              </a:extLst>
            </p:cNvPr>
            <p:cNvSpPr/>
            <p:nvPr/>
          </p:nvSpPr>
          <p:spPr>
            <a:xfrm>
              <a:off x="1115616" y="3395930"/>
              <a:ext cx="468000" cy="469038"/>
            </a:xfrm>
            <a:prstGeom prst="ellipse">
              <a:avLst/>
            </a:prstGeom>
            <a:solidFill>
              <a:srgbClr val="2C823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cs typeface="+mn-ea"/>
                <a:sym typeface="+mn-lt"/>
              </a:endParaRPr>
            </a:p>
          </p:txBody>
        </p:sp>
        <p:sp>
          <p:nvSpPr>
            <p:cNvPr id="97" name="Freeform 19">
              <a:extLst>
                <a:ext uri="{FF2B5EF4-FFF2-40B4-BE49-F238E27FC236}">
                  <a16:creationId xmlns:a16="http://schemas.microsoft.com/office/drawing/2014/main" id="{408403EC-9659-43C1-986D-355E5A034701}"/>
                </a:ext>
              </a:extLst>
            </p:cNvPr>
            <p:cNvSpPr>
              <a:spLocks noEditPoints="1"/>
            </p:cNvSpPr>
            <p:nvPr/>
          </p:nvSpPr>
          <p:spPr bwMode="auto">
            <a:xfrm>
              <a:off x="1206043" y="3491327"/>
              <a:ext cx="287147" cy="278243"/>
            </a:xfrm>
            <a:custGeom>
              <a:avLst/>
              <a:gdLst>
                <a:gd name="T0" fmla="*/ 170 w 222"/>
                <a:gd name="T1" fmla="*/ 30 h 234"/>
                <a:gd name="T2" fmla="*/ 180 w 222"/>
                <a:gd name="T3" fmla="*/ 9 h 234"/>
                <a:gd name="T4" fmla="*/ 149 w 222"/>
                <a:gd name="T5" fmla="*/ 19 h 234"/>
                <a:gd name="T6" fmla="*/ 7 w 222"/>
                <a:gd name="T7" fmla="*/ 158 h 234"/>
                <a:gd name="T8" fmla="*/ 31 w 222"/>
                <a:gd name="T9" fmla="*/ 222 h 234"/>
                <a:gd name="T10" fmla="*/ 31 w 222"/>
                <a:gd name="T11" fmla="*/ 170 h 234"/>
                <a:gd name="T12" fmla="*/ 106 w 222"/>
                <a:gd name="T13" fmla="*/ 115 h 234"/>
                <a:gd name="T14" fmla="*/ 116 w 222"/>
                <a:gd name="T15" fmla="*/ 92 h 234"/>
                <a:gd name="T16" fmla="*/ 85 w 222"/>
                <a:gd name="T17" fmla="*/ 104 h 234"/>
                <a:gd name="T18" fmla="*/ 76 w 222"/>
                <a:gd name="T19" fmla="*/ 99 h 234"/>
                <a:gd name="T20" fmla="*/ 116 w 222"/>
                <a:gd name="T21" fmla="*/ 82 h 234"/>
                <a:gd name="T22" fmla="*/ 132 w 222"/>
                <a:gd name="T23" fmla="*/ 92 h 234"/>
                <a:gd name="T24" fmla="*/ 132 w 222"/>
                <a:gd name="T25" fmla="*/ 19 h 234"/>
                <a:gd name="T26" fmla="*/ 180 w 222"/>
                <a:gd name="T27" fmla="*/ 0 h 234"/>
                <a:gd name="T28" fmla="*/ 182 w 222"/>
                <a:gd name="T29" fmla="*/ 0 h 234"/>
                <a:gd name="T30" fmla="*/ 222 w 222"/>
                <a:gd name="T31" fmla="*/ 19 h 234"/>
                <a:gd name="T32" fmla="*/ 170 w 222"/>
                <a:gd name="T33" fmla="*/ 186 h 234"/>
                <a:gd name="T34" fmla="*/ 156 w 222"/>
                <a:gd name="T35" fmla="*/ 179 h 234"/>
                <a:gd name="T36" fmla="*/ 106 w 222"/>
                <a:gd name="T37" fmla="*/ 210 h 234"/>
                <a:gd name="T38" fmla="*/ 87 w 222"/>
                <a:gd name="T39" fmla="*/ 200 h 234"/>
                <a:gd name="T40" fmla="*/ 38 w 222"/>
                <a:gd name="T41" fmla="*/ 234 h 234"/>
                <a:gd name="T42" fmla="*/ 2 w 222"/>
                <a:gd name="T43" fmla="*/ 217 h 234"/>
                <a:gd name="T44" fmla="*/ 0 w 222"/>
                <a:gd name="T45" fmla="*/ 215 h 234"/>
                <a:gd name="T46" fmla="*/ 0 w 222"/>
                <a:gd name="T47" fmla="*/ 148 h 234"/>
                <a:gd name="T48" fmla="*/ 45 w 222"/>
                <a:gd name="T49" fmla="*/ 130 h 234"/>
                <a:gd name="T50" fmla="*/ 47 w 222"/>
                <a:gd name="T51" fmla="*/ 130 h 234"/>
                <a:gd name="T52" fmla="*/ 87 w 222"/>
                <a:gd name="T53" fmla="*/ 148 h 234"/>
                <a:gd name="T54" fmla="*/ 99 w 222"/>
                <a:gd name="T55" fmla="*/ 198 h 234"/>
                <a:gd name="T56" fmla="*/ 76 w 222"/>
                <a:gd name="T57" fmla="*/ 115 h 234"/>
                <a:gd name="T58" fmla="*/ 69 w 222"/>
                <a:gd name="T59" fmla="*/ 139 h 234"/>
                <a:gd name="T60" fmla="*/ 69 w 222"/>
                <a:gd name="T61" fmla="*/ 104 h 234"/>
                <a:gd name="T62" fmla="*/ 139 w 222"/>
                <a:gd name="T63" fmla="*/ 94 h 234"/>
                <a:gd name="T64" fmla="*/ 156 w 222"/>
                <a:gd name="T65" fmla="*/ 104 h 234"/>
                <a:gd name="T66" fmla="*/ 163 w 222"/>
                <a:gd name="T67" fmla="*/ 174 h 234"/>
                <a:gd name="T68" fmla="*/ 139 w 222"/>
                <a:gd name="T69" fmla="*/ 30 h 234"/>
                <a:gd name="T70" fmla="*/ 139 w 222"/>
                <a:gd name="T71" fmla="*/ 94 h 234"/>
                <a:gd name="T72" fmla="*/ 38 w 222"/>
                <a:gd name="T73" fmla="*/ 158 h 234"/>
                <a:gd name="T74" fmla="*/ 47 w 222"/>
                <a:gd name="T75" fmla="*/ 137 h 234"/>
                <a:gd name="T76" fmla="*/ 17 w 222"/>
                <a:gd name="T77" fmla="*/ 148 h 234"/>
                <a:gd name="T78" fmla="*/ 173 w 222"/>
                <a:gd name="T79" fmla="*/ 37 h 234"/>
                <a:gd name="T80" fmla="*/ 170 w 222"/>
                <a:gd name="T81" fmla="*/ 37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22" h="234">
                  <a:moveTo>
                    <a:pt x="149" y="19"/>
                  </a:moveTo>
                  <a:lnTo>
                    <a:pt x="170" y="30"/>
                  </a:lnTo>
                  <a:lnTo>
                    <a:pt x="201" y="19"/>
                  </a:lnTo>
                  <a:lnTo>
                    <a:pt x="180" y="9"/>
                  </a:lnTo>
                  <a:lnTo>
                    <a:pt x="149" y="19"/>
                  </a:lnTo>
                  <a:lnTo>
                    <a:pt x="149" y="19"/>
                  </a:lnTo>
                  <a:close/>
                  <a:moveTo>
                    <a:pt x="31" y="170"/>
                  </a:moveTo>
                  <a:lnTo>
                    <a:pt x="7" y="158"/>
                  </a:lnTo>
                  <a:lnTo>
                    <a:pt x="7" y="212"/>
                  </a:lnTo>
                  <a:lnTo>
                    <a:pt x="31" y="222"/>
                  </a:lnTo>
                  <a:lnTo>
                    <a:pt x="31" y="170"/>
                  </a:lnTo>
                  <a:lnTo>
                    <a:pt x="31" y="170"/>
                  </a:lnTo>
                  <a:close/>
                  <a:moveTo>
                    <a:pt x="85" y="104"/>
                  </a:moveTo>
                  <a:lnTo>
                    <a:pt x="106" y="115"/>
                  </a:lnTo>
                  <a:lnTo>
                    <a:pt x="137" y="101"/>
                  </a:lnTo>
                  <a:lnTo>
                    <a:pt x="116" y="92"/>
                  </a:lnTo>
                  <a:lnTo>
                    <a:pt x="85" y="104"/>
                  </a:lnTo>
                  <a:lnTo>
                    <a:pt x="85" y="104"/>
                  </a:lnTo>
                  <a:close/>
                  <a:moveTo>
                    <a:pt x="69" y="104"/>
                  </a:moveTo>
                  <a:lnTo>
                    <a:pt x="76" y="99"/>
                  </a:lnTo>
                  <a:lnTo>
                    <a:pt x="113" y="85"/>
                  </a:lnTo>
                  <a:lnTo>
                    <a:pt x="116" y="82"/>
                  </a:lnTo>
                  <a:lnTo>
                    <a:pt x="116" y="85"/>
                  </a:lnTo>
                  <a:lnTo>
                    <a:pt x="132" y="92"/>
                  </a:lnTo>
                  <a:lnTo>
                    <a:pt x="132" y="26"/>
                  </a:lnTo>
                  <a:lnTo>
                    <a:pt x="132" y="19"/>
                  </a:lnTo>
                  <a:lnTo>
                    <a:pt x="139" y="16"/>
                  </a:lnTo>
                  <a:lnTo>
                    <a:pt x="180" y="0"/>
                  </a:lnTo>
                  <a:lnTo>
                    <a:pt x="180" y="0"/>
                  </a:lnTo>
                  <a:lnTo>
                    <a:pt x="182" y="0"/>
                  </a:lnTo>
                  <a:lnTo>
                    <a:pt x="213" y="16"/>
                  </a:lnTo>
                  <a:lnTo>
                    <a:pt x="222" y="19"/>
                  </a:lnTo>
                  <a:lnTo>
                    <a:pt x="222" y="167"/>
                  </a:lnTo>
                  <a:lnTo>
                    <a:pt x="170" y="186"/>
                  </a:lnTo>
                  <a:lnTo>
                    <a:pt x="165" y="184"/>
                  </a:lnTo>
                  <a:lnTo>
                    <a:pt x="156" y="179"/>
                  </a:lnTo>
                  <a:lnTo>
                    <a:pt x="156" y="191"/>
                  </a:lnTo>
                  <a:lnTo>
                    <a:pt x="106" y="210"/>
                  </a:lnTo>
                  <a:lnTo>
                    <a:pt x="99" y="208"/>
                  </a:lnTo>
                  <a:lnTo>
                    <a:pt x="87" y="200"/>
                  </a:lnTo>
                  <a:lnTo>
                    <a:pt x="87" y="217"/>
                  </a:lnTo>
                  <a:lnTo>
                    <a:pt x="38" y="234"/>
                  </a:lnTo>
                  <a:lnTo>
                    <a:pt x="33" y="231"/>
                  </a:lnTo>
                  <a:lnTo>
                    <a:pt x="2" y="217"/>
                  </a:lnTo>
                  <a:lnTo>
                    <a:pt x="0" y="217"/>
                  </a:lnTo>
                  <a:lnTo>
                    <a:pt x="0" y="215"/>
                  </a:lnTo>
                  <a:lnTo>
                    <a:pt x="0" y="153"/>
                  </a:lnTo>
                  <a:lnTo>
                    <a:pt x="0" y="148"/>
                  </a:lnTo>
                  <a:lnTo>
                    <a:pt x="7" y="144"/>
                  </a:lnTo>
                  <a:lnTo>
                    <a:pt x="45" y="130"/>
                  </a:lnTo>
                  <a:lnTo>
                    <a:pt x="47" y="127"/>
                  </a:lnTo>
                  <a:lnTo>
                    <a:pt x="47" y="130"/>
                  </a:lnTo>
                  <a:lnTo>
                    <a:pt x="80" y="144"/>
                  </a:lnTo>
                  <a:lnTo>
                    <a:pt x="87" y="148"/>
                  </a:lnTo>
                  <a:lnTo>
                    <a:pt x="87" y="193"/>
                  </a:lnTo>
                  <a:lnTo>
                    <a:pt x="99" y="198"/>
                  </a:lnTo>
                  <a:lnTo>
                    <a:pt x="99" y="125"/>
                  </a:lnTo>
                  <a:lnTo>
                    <a:pt x="76" y="115"/>
                  </a:lnTo>
                  <a:lnTo>
                    <a:pt x="76" y="141"/>
                  </a:lnTo>
                  <a:lnTo>
                    <a:pt x="69" y="139"/>
                  </a:lnTo>
                  <a:lnTo>
                    <a:pt x="69" y="108"/>
                  </a:lnTo>
                  <a:lnTo>
                    <a:pt x="69" y="104"/>
                  </a:lnTo>
                  <a:lnTo>
                    <a:pt x="69" y="104"/>
                  </a:lnTo>
                  <a:close/>
                  <a:moveTo>
                    <a:pt x="139" y="94"/>
                  </a:moveTo>
                  <a:lnTo>
                    <a:pt x="149" y="99"/>
                  </a:lnTo>
                  <a:lnTo>
                    <a:pt x="156" y="104"/>
                  </a:lnTo>
                  <a:lnTo>
                    <a:pt x="156" y="172"/>
                  </a:lnTo>
                  <a:lnTo>
                    <a:pt x="163" y="174"/>
                  </a:lnTo>
                  <a:lnTo>
                    <a:pt x="163" y="42"/>
                  </a:lnTo>
                  <a:lnTo>
                    <a:pt x="139" y="30"/>
                  </a:lnTo>
                  <a:lnTo>
                    <a:pt x="139" y="94"/>
                  </a:lnTo>
                  <a:lnTo>
                    <a:pt x="139" y="94"/>
                  </a:lnTo>
                  <a:close/>
                  <a:moveTo>
                    <a:pt x="17" y="148"/>
                  </a:moveTo>
                  <a:lnTo>
                    <a:pt x="38" y="158"/>
                  </a:lnTo>
                  <a:lnTo>
                    <a:pt x="69" y="146"/>
                  </a:lnTo>
                  <a:lnTo>
                    <a:pt x="47" y="137"/>
                  </a:lnTo>
                  <a:lnTo>
                    <a:pt x="17" y="148"/>
                  </a:lnTo>
                  <a:lnTo>
                    <a:pt x="17" y="148"/>
                  </a:lnTo>
                  <a:close/>
                  <a:moveTo>
                    <a:pt x="170" y="37"/>
                  </a:moveTo>
                  <a:lnTo>
                    <a:pt x="173" y="37"/>
                  </a:lnTo>
                  <a:lnTo>
                    <a:pt x="170" y="37"/>
                  </a:lnTo>
                  <a:lnTo>
                    <a:pt x="170" y="37"/>
                  </a:lnTo>
                  <a:lnTo>
                    <a:pt x="170" y="37"/>
                  </a:lnTo>
                  <a:close/>
                </a:path>
              </a:pathLst>
            </a:custGeom>
            <a:solidFill>
              <a:srgbClr val="E6FA6F"/>
            </a:solidFill>
            <a:ln>
              <a:noFill/>
            </a:ln>
          </p:spPr>
          <p:txBody>
            <a:bodyPr/>
            <a:lstStyle/>
            <a:p>
              <a:pPr eaLnBrk="1" fontAlgn="auto" hangingPunct="1">
                <a:spcBef>
                  <a:spcPts val="0"/>
                </a:spcBef>
                <a:spcAft>
                  <a:spcPts val="0"/>
                </a:spcAft>
                <a:defRPr/>
              </a:pPr>
              <a:endParaRPr lang="zh-CN" altLang="en-US">
                <a:latin typeface="+mn-lt"/>
                <a:ea typeface="+mn-ea"/>
                <a:cs typeface="+mn-ea"/>
                <a:sym typeface="+mn-lt"/>
              </a:endParaRPr>
            </a:p>
          </p:txBody>
        </p:sp>
      </p:grpSp>
      <p:grpSp>
        <p:nvGrpSpPr>
          <p:cNvPr id="98" name="组合 97">
            <a:extLst>
              <a:ext uri="{FF2B5EF4-FFF2-40B4-BE49-F238E27FC236}">
                <a16:creationId xmlns:a16="http://schemas.microsoft.com/office/drawing/2014/main" id="{D990D328-7F4B-48EB-849B-41562D981484}"/>
              </a:ext>
            </a:extLst>
          </p:cNvPr>
          <p:cNvGrpSpPr>
            <a:grpSpLocks/>
          </p:cNvGrpSpPr>
          <p:nvPr/>
        </p:nvGrpSpPr>
        <p:grpSpPr bwMode="auto">
          <a:xfrm>
            <a:off x="1116013" y="2597150"/>
            <a:ext cx="468312" cy="469900"/>
            <a:chOff x="1115616" y="2710841"/>
            <a:chExt cx="468000" cy="469038"/>
          </a:xfrm>
        </p:grpSpPr>
        <p:sp>
          <p:nvSpPr>
            <p:cNvPr id="99" name="椭圆 98">
              <a:extLst>
                <a:ext uri="{FF2B5EF4-FFF2-40B4-BE49-F238E27FC236}">
                  <a16:creationId xmlns:a16="http://schemas.microsoft.com/office/drawing/2014/main" id="{06DF4B0C-192F-40F1-AD9F-37F7D7499F0E}"/>
                </a:ext>
              </a:extLst>
            </p:cNvPr>
            <p:cNvSpPr/>
            <p:nvPr/>
          </p:nvSpPr>
          <p:spPr>
            <a:xfrm>
              <a:off x="1115616" y="2710841"/>
              <a:ext cx="468000" cy="469038"/>
            </a:xfrm>
            <a:prstGeom prst="ellipse">
              <a:avLst/>
            </a:prstGeom>
            <a:solidFill>
              <a:srgbClr val="2C823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cs typeface="+mn-ea"/>
                <a:sym typeface="+mn-lt"/>
              </a:endParaRPr>
            </a:p>
          </p:txBody>
        </p:sp>
        <p:sp>
          <p:nvSpPr>
            <p:cNvPr id="100" name="Freeform 34">
              <a:extLst>
                <a:ext uri="{FF2B5EF4-FFF2-40B4-BE49-F238E27FC236}">
                  <a16:creationId xmlns:a16="http://schemas.microsoft.com/office/drawing/2014/main" id="{EB7B3488-1166-4426-A318-633EC98268FD}"/>
                </a:ext>
              </a:extLst>
            </p:cNvPr>
            <p:cNvSpPr>
              <a:spLocks noEditPoints="1"/>
            </p:cNvSpPr>
            <p:nvPr/>
          </p:nvSpPr>
          <p:spPr bwMode="auto">
            <a:xfrm>
              <a:off x="1223494" y="2796409"/>
              <a:ext cx="252244" cy="297903"/>
            </a:xfrm>
            <a:custGeom>
              <a:avLst/>
              <a:gdLst>
                <a:gd name="T0" fmla="*/ 57 w 67"/>
                <a:gd name="T1" fmla="*/ 10 h 106"/>
                <a:gd name="T2" fmla="*/ 62 w 67"/>
                <a:gd name="T3" fmla="*/ 51 h 106"/>
                <a:gd name="T4" fmla="*/ 51 w 67"/>
                <a:gd name="T5" fmla="*/ 65 h 106"/>
                <a:gd name="T6" fmla="*/ 55 w 67"/>
                <a:gd name="T7" fmla="*/ 65 h 106"/>
                <a:gd name="T8" fmla="*/ 57 w 67"/>
                <a:gd name="T9" fmla="*/ 73 h 106"/>
                <a:gd name="T10" fmla="*/ 56 w 67"/>
                <a:gd name="T11" fmla="*/ 79 h 106"/>
                <a:gd name="T12" fmla="*/ 57 w 67"/>
                <a:gd name="T13" fmla="*/ 86 h 106"/>
                <a:gd name="T14" fmla="*/ 55 w 67"/>
                <a:gd name="T15" fmla="*/ 93 h 106"/>
                <a:gd name="T16" fmla="*/ 15 w 67"/>
                <a:gd name="T17" fmla="*/ 97 h 106"/>
                <a:gd name="T18" fmla="*/ 12 w 67"/>
                <a:gd name="T19" fmla="*/ 94 h 106"/>
                <a:gd name="T20" fmla="*/ 12 w 67"/>
                <a:gd name="T21" fmla="*/ 83 h 106"/>
                <a:gd name="T22" fmla="*/ 12 w 67"/>
                <a:gd name="T23" fmla="*/ 82 h 106"/>
                <a:gd name="T24" fmla="*/ 12 w 67"/>
                <a:gd name="T25" fmla="*/ 71 h 106"/>
                <a:gd name="T26" fmla="*/ 14 w 67"/>
                <a:gd name="T27" fmla="*/ 69 h 106"/>
                <a:gd name="T28" fmla="*/ 16 w 67"/>
                <a:gd name="T29" fmla="*/ 62 h 106"/>
                <a:gd name="T30" fmla="*/ 0 w 67"/>
                <a:gd name="T31" fmla="*/ 34 h 106"/>
                <a:gd name="T32" fmla="*/ 33 w 67"/>
                <a:gd name="T33" fmla="*/ 0 h 106"/>
                <a:gd name="T34" fmla="*/ 28 w 67"/>
                <a:gd name="T35" fmla="*/ 40 h 106"/>
                <a:gd name="T36" fmla="*/ 30 w 67"/>
                <a:gd name="T37" fmla="*/ 39 h 106"/>
                <a:gd name="T38" fmla="*/ 33 w 67"/>
                <a:gd name="T39" fmla="*/ 41 h 106"/>
                <a:gd name="T40" fmla="*/ 36 w 67"/>
                <a:gd name="T41" fmla="*/ 39 h 106"/>
                <a:gd name="T42" fmla="*/ 39 w 67"/>
                <a:gd name="T43" fmla="*/ 41 h 106"/>
                <a:gd name="T44" fmla="*/ 43 w 67"/>
                <a:gd name="T45" fmla="*/ 38 h 106"/>
                <a:gd name="T46" fmla="*/ 39 w 67"/>
                <a:gd name="T47" fmla="*/ 51 h 106"/>
                <a:gd name="T48" fmla="*/ 44 w 67"/>
                <a:gd name="T49" fmla="*/ 66 h 106"/>
                <a:gd name="T50" fmla="*/ 44 w 67"/>
                <a:gd name="T51" fmla="*/ 58 h 106"/>
                <a:gd name="T52" fmla="*/ 56 w 67"/>
                <a:gd name="T53" fmla="*/ 47 h 106"/>
                <a:gd name="T54" fmla="*/ 52 w 67"/>
                <a:gd name="T55" fmla="*/ 15 h 106"/>
                <a:gd name="T56" fmla="*/ 14 w 67"/>
                <a:gd name="T57" fmla="*/ 15 h 106"/>
                <a:gd name="T58" fmla="*/ 11 w 67"/>
                <a:gd name="T59" fmla="*/ 47 h 106"/>
                <a:gd name="T60" fmla="*/ 23 w 67"/>
                <a:gd name="T61" fmla="*/ 58 h 106"/>
                <a:gd name="T62" fmla="*/ 23 w 67"/>
                <a:gd name="T63" fmla="*/ 67 h 106"/>
                <a:gd name="T64" fmla="*/ 29 w 67"/>
                <a:gd name="T65" fmla="*/ 51 h 106"/>
                <a:gd name="T66" fmla="*/ 25 w 67"/>
                <a:gd name="T67" fmla="*/ 38 h 106"/>
                <a:gd name="T68" fmla="*/ 40 w 67"/>
                <a:gd name="T69" fmla="*/ 42 h 106"/>
                <a:gd name="T70" fmla="*/ 36 w 67"/>
                <a:gd name="T71" fmla="*/ 41 h 106"/>
                <a:gd name="T72" fmla="*/ 30 w 67"/>
                <a:gd name="T73" fmla="*/ 41 h 106"/>
                <a:gd name="T74" fmla="*/ 27 w 67"/>
                <a:gd name="T75" fmla="*/ 42 h 106"/>
                <a:gd name="T76" fmla="*/ 32 w 67"/>
                <a:gd name="T77" fmla="*/ 50 h 106"/>
                <a:gd name="T78" fmla="*/ 32 w 67"/>
                <a:gd name="T79" fmla="*/ 67 h 106"/>
                <a:gd name="T80" fmla="*/ 35 w 67"/>
                <a:gd name="T81" fmla="*/ 51 h 106"/>
                <a:gd name="T82" fmla="*/ 35 w 67"/>
                <a:gd name="T83" fmla="*/ 50 h 106"/>
                <a:gd name="T84" fmla="*/ 43 w 67"/>
                <a:gd name="T85" fmla="*/ 96 h 106"/>
                <a:gd name="T86" fmla="*/ 34 w 67"/>
                <a:gd name="T87" fmla="*/ 106 h 106"/>
                <a:gd name="T88" fmla="*/ 43 w 67"/>
                <a:gd name="T89" fmla="*/ 96 h 106"/>
                <a:gd name="T90" fmla="*/ 17 w 67"/>
                <a:gd name="T91" fmla="*/ 88 h 106"/>
                <a:gd name="T92" fmla="*/ 17 w 67"/>
                <a:gd name="T93" fmla="*/ 89 h 106"/>
                <a:gd name="T94" fmla="*/ 50 w 67"/>
                <a:gd name="T95" fmla="*/ 86 h 106"/>
                <a:gd name="T96" fmla="*/ 50 w 67"/>
                <a:gd name="T97" fmla="*/ 73 h 106"/>
                <a:gd name="T98" fmla="*/ 17 w 67"/>
                <a:gd name="T99" fmla="*/ 76 h 106"/>
                <a:gd name="T100" fmla="*/ 50 w 67"/>
                <a:gd name="T101" fmla="*/ 74 h 106"/>
                <a:gd name="T102" fmla="*/ 50 w 67"/>
                <a:gd name="T103" fmla="*/ 7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7" h="106">
                  <a:moveTo>
                    <a:pt x="33" y="0"/>
                  </a:moveTo>
                  <a:cubicBezTo>
                    <a:pt x="43" y="0"/>
                    <a:pt x="51" y="4"/>
                    <a:pt x="57" y="10"/>
                  </a:cubicBezTo>
                  <a:cubicBezTo>
                    <a:pt x="63" y="16"/>
                    <a:pt x="67" y="24"/>
                    <a:pt x="67" y="34"/>
                  </a:cubicBezTo>
                  <a:cubicBezTo>
                    <a:pt x="67" y="40"/>
                    <a:pt x="65" y="46"/>
                    <a:pt x="62" y="51"/>
                  </a:cubicBezTo>
                  <a:cubicBezTo>
                    <a:pt x="59" y="55"/>
                    <a:pt x="56" y="59"/>
                    <a:pt x="51" y="62"/>
                  </a:cubicBezTo>
                  <a:cubicBezTo>
                    <a:pt x="51" y="65"/>
                    <a:pt x="51" y="65"/>
                    <a:pt x="51" y="65"/>
                  </a:cubicBezTo>
                  <a:cubicBezTo>
                    <a:pt x="52" y="65"/>
                    <a:pt x="52" y="65"/>
                    <a:pt x="52" y="65"/>
                  </a:cubicBezTo>
                  <a:cubicBezTo>
                    <a:pt x="55" y="65"/>
                    <a:pt x="55" y="65"/>
                    <a:pt x="55" y="65"/>
                  </a:cubicBezTo>
                  <a:cubicBezTo>
                    <a:pt x="56" y="67"/>
                    <a:pt x="56" y="67"/>
                    <a:pt x="56" y="67"/>
                  </a:cubicBezTo>
                  <a:cubicBezTo>
                    <a:pt x="57" y="69"/>
                    <a:pt x="57" y="71"/>
                    <a:pt x="57" y="73"/>
                  </a:cubicBezTo>
                  <a:cubicBezTo>
                    <a:pt x="57" y="75"/>
                    <a:pt x="57" y="77"/>
                    <a:pt x="56" y="79"/>
                  </a:cubicBezTo>
                  <a:cubicBezTo>
                    <a:pt x="56" y="79"/>
                    <a:pt x="56" y="79"/>
                    <a:pt x="56" y="79"/>
                  </a:cubicBezTo>
                  <a:cubicBezTo>
                    <a:pt x="56" y="80"/>
                    <a:pt x="56" y="80"/>
                    <a:pt x="56" y="80"/>
                  </a:cubicBezTo>
                  <a:cubicBezTo>
                    <a:pt x="57" y="82"/>
                    <a:pt x="57" y="84"/>
                    <a:pt x="57" y="86"/>
                  </a:cubicBezTo>
                  <a:cubicBezTo>
                    <a:pt x="57" y="88"/>
                    <a:pt x="57" y="89"/>
                    <a:pt x="56" y="91"/>
                  </a:cubicBezTo>
                  <a:cubicBezTo>
                    <a:pt x="55" y="93"/>
                    <a:pt x="55" y="93"/>
                    <a:pt x="55" y="93"/>
                  </a:cubicBezTo>
                  <a:cubicBezTo>
                    <a:pt x="53" y="93"/>
                    <a:pt x="53" y="93"/>
                    <a:pt x="53" y="93"/>
                  </a:cubicBezTo>
                  <a:cubicBezTo>
                    <a:pt x="15" y="97"/>
                    <a:pt x="15" y="97"/>
                    <a:pt x="15" y="97"/>
                  </a:cubicBezTo>
                  <a:cubicBezTo>
                    <a:pt x="12" y="97"/>
                    <a:pt x="12" y="97"/>
                    <a:pt x="12" y="97"/>
                  </a:cubicBezTo>
                  <a:cubicBezTo>
                    <a:pt x="12" y="94"/>
                    <a:pt x="12" y="94"/>
                    <a:pt x="12" y="94"/>
                  </a:cubicBezTo>
                  <a:cubicBezTo>
                    <a:pt x="11" y="93"/>
                    <a:pt x="10" y="91"/>
                    <a:pt x="10" y="89"/>
                  </a:cubicBezTo>
                  <a:cubicBezTo>
                    <a:pt x="10" y="87"/>
                    <a:pt x="11" y="85"/>
                    <a:pt x="12" y="83"/>
                  </a:cubicBezTo>
                  <a:cubicBezTo>
                    <a:pt x="12" y="83"/>
                    <a:pt x="12" y="83"/>
                    <a:pt x="12" y="83"/>
                  </a:cubicBezTo>
                  <a:cubicBezTo>
                    <a:pt x="12" y="82"/>
                    <a:pt x="12" y="82"/>
                    <a:pt x="12" y="82"/>
                  </a:cubicBezTo>
                  <a:cubicBezTo>
                    <a:pt x="11" y="80"/>
                    <a:pt x="10" y="79"/>
                    <a:pt x="10" y="77"/>
                  </a:cubicBezTo>
                  <a:cubicBezTo>
                    <a:pt x="10" y="75"/>
                    <a:pt x="11" y="73"/>
                    <a:pt x="12" y="71"/>
                  </a:cubicBezTo>
                  <a:cubicBezTo>
                    <a:pt x="13" y="69"/>
                    <a:pt x="13" y="69"/>
                    <a:pt x="13" y="69"/>
                  </a:cubicBezTo>
                  <a:cubicBezTo>
                    <a:pt x="14" y="69"/>
                    <a:pt x="14" y="69"/>
                    <a:pt x="14" y="69"/>
                  </a:cubicBezTo>
                  <a:cubicBezTo>
                    <a:pt x="16" y="69"/>
                    <a:pt x="16" y="69"/>
                    <a:pt x="16" y="69"/>
                  </a:cubicBezTo>
                  <a:cubicBezTo>
                    <a:pt x="16" y="62"/>
                    <a:pt x="16" y="62"/>
                    <a:pt x="16" y="62"/>
                  </a:cubicBezTo>
                  <a:cubicBezTo>
                    <a:pt x="11" y="60"/>
                    <a:pt x="7" y="56"/>
                    <a:pt x="5" y="51"/>
                  </a:cubicBezTo>
                  <a:cubicBezTo>
                    <a:pt x="1" y="46"/>
                    <a:pt x="0" y="40"/>
                    <a:pt x="0" y="34"/>
                  </a:cubicBezTo>
                  <a:cubicBezTo>
                    <a:pt x="0" y="24"/>
                    <a:pt x="3" y="16"/>
                    <a:pt x="10" y="10"/>
                  </a:cubicBezTo>
                  <a:cubicBezTo>
                    <a:pt x="16" y="4"/>
                    <a:pt x="24" y="0"/>
                    <a:pt x="33" y="0"/>
                  </a:cubicBezTo>
                  <a:close/>
                  <a:moveTo>
                    <a:pt x="26" y="40"/>
                  </a:moveTo>
                  <a:cubicBezTo>
                    <a:pt x="26" y="40"/>
                    <a:pt x="27" y="40"/>
                    <a:pt x="28" y="40"/>
                  </a:cubicBezTo>
                  <a:cubicBezTo>
                    <a:pt x="28" y="40"/>
                    <a:pt x="29" y="40"/>
                    <a:pt x="30" y="40"/>
                  </a:cubicBezTo>
                  <a:cubicBezTo>
                    <a:pt x="30" y="39"/>
                    <a:pt x="30" y="39"/>
                    <a:pt x="30" y="39"/>
                  </a:cubicBezTo>
                  <a:cubicBezTo>
                    <a:pt x="31" y="40"/>
                    <a:pt x="31" y="40"/>
                    <a:pt x="31" y="40"/>
                  </a:cubicBezTo>
                  <a:cubicBezTo>
                    <a:pt x="32" y="40"/>
                    <a:pt x="32" y="41"/>
                    <a:pt x="33" y="41"/>
                  </a:cubicBezTo>
                  <a:cubicBezTo>
                    <a:pt x="34" y="41"/>
                    <a:pt x="35" y="40"/>
                    <a:pt x="35" y="40"/>
                  </a:cubicBezTo>
                  <a:cubicBezTo>
                    <a:pt x="36" y="39"/>
                    <a:pt x="36" y="39"/>
                    <a:pt x="36" y="39"/>
                  </a:cubicBezTo>
                  <a:cubicBezTo>
                    <a:pt x="36" y="40"/>
                    <a:pt x="36" y="40"/>
                    <a:pt x="36" y="40"/>
                  </a:cubicBezTo>
                  <a:cubicBezTo>
                    <a:pt x="37" y="41"/>
                    <a:pt x="38" y="41"/>
                    <a:pt x="39" y="41"/>
                  </a:cubicBezTo>
                  <a:cubicBezTo>
                    <a:pt x="40" y="41"/>
                    <a:pt x="41" y="40"/>
                    <a:pt x="42" y="40"/>
                  </a:cubicBezTo>
                  <a:cubicBezTo>
                    <a:pt x="43" y="38"/>
                    <a:pt x="43" y="38"/>
                    <a:pt x="43" y="38"/>
                  </a:cubicBezTo>
                  <a:cubicBezTo>
                    <a:pt x="46" y="40"/>
                    <a:pt x="46" y="40"/>
                    <a:pt x="46" y="40"/>
                  </a:cubicBezTo>
                  <a:cubicBezTo>
                    <a:pt x="39" y="51"/>
                    <a:pt x="39" y="51"/>
                    <a:pt x="39" y="51"/>
                  </a:cubicBezTo>
                  <a:cubicBezTo>
                    <a:pt x="39" y="67"/>
                    <a:pt x="39" y="67"/>
                    <a:pt x="39" y="67"/>
                  </a:cubicBezTo>
                  <a:cubicBezTo>
                    <a:pt x="44" y="66"/>
                    <a:pt x="44" y="66"/>
                    <a:pt x="44" y="66"/>
                  </a:cubicBezTo>
                  <a:cubicBezTo>
                    <a:pt x="44" y="60"/>
                    <a:pt x="44" y="60"/>
                    <a:pt x="44" y="60"/>
                  </a:cubicBezTo>
                  <a:cubicBezTo>
                    <a:pt x="44" y="58"/>
                    <a:pt x="44" y="58"/>
                    <a:pt x="44" y="58"/>
                  </a:cubicBezTo>
                  <a:cubicBezTo>
                    <a:pt x="46" y="57"/>
                    <a:pt x="46" y="57"/>
                    <a:pt x="46" y="57"/>
                  </a:cubicBezTo>
                  <a:cubicBezTo>
                    <a:pt x="50" y="55"/>
                    <a:pt x="54" y="51"/>
                    <a:pt x="56" y="47"/>
                  </a:cubicBezTo>
                  <a:cubicBezTo>
                    <a:pt x="58" y="43"/>
                    <a:pt x="60" y="39"/>
                    <a:pt x="60" y="34"/>
                  </a:cubicBezTo>
                  <a:cubicBezTo>
                    <a:pt x="60" y="26"/>
                    <a:pt x="57" y="20"/>
                    <a:pt x="52" y="15"/>
                  </a:cubicBezTo>
                  <a:cubicBezTo>
                    <a:pt x="47" y="10"/>
                    <a:pt x="41" y="7"/>
                    <a:pt x="33" y="7"/>
                  </a:cubicBezTo>
                  <a:cubicBezTo>
                    <a:pt x="26" y="7"/>
                    <a:pt x="19" y="10"/>
                    <a:pt x="14" y="15"/>
                  </a:cubicBezTo>
                  <a:cubicBezTo>
                    <a:pt x="10" y="20"/>
                    <a:pt x="7" y="26"/>
                    <a:pt x="7" y="34"/>
                  </a:cubicBezTo>
                  <a:cubicBezTo>
                    <a:pt x="7" y="39"/>
                    <a:pt x="8" y="43"/>
                    <a:pt x="11" y="47"/>
                  </a:cubicBezTo>
                  <a:cubicBezTo>
                    <a:pt x="13" y="52"/>
                    <a:pt x="17" y="55"/>
                    <a:pt x="21" y="57"/>
                  </a:cubicBezTo>
                  <a:cubicBezTo>
                    <a:pt x="23" y="58"/>
                    <a:pt x="23" y="58"/>
                    <a:pt x="23" y="58"/>
                  </a:cubicBezTo>
                  <a:cubicBezTo>
                    <a:pt x="23" y="60"/>
                    <a:pt x="23" y="60"/>
                    <a:pt x="23" y="60"/>
                  </a:cubicBezTo>
                  <a:cubicBezTo>
                    <a:pt x="23" y="67"/>
                    <a:pt x="23" y="67"/>
                    <a:pt x="23" y="67"/>
                  </a:cubicBezTo>
                  <a:cubicBezTo>
                    <a:pt x="29" y="67"/>
                    <a:pt x="29" y="67"/>
                    <a:pt x="29" y="67"/>
                  </a:cubicBezTo>
                  <a:cubicBezTo>
                    <a:pt x="29" y="51"/>
                    <a:pt x="29" y="51"/>
                    <a:pt x="29" y="51"/>
                  </a:cubicBezTo>
                  <a:cubicBezTo>
                    <a:pt x="22" y="40"/>
                    <a:pt x="22" y="40"/>
                    <a:pt x="22" y="40"/>
                  </a:cubicBezTo>
                  <a:cubicBezTo>
                    <a:pt x="25" y="38"/>
                    <a:pt x="25" y="38"/>
                    <a:pt x="25" y="38"/>
                  </a:cubicBezTo>
                  <a:cubicBezTo>
                    <a:pt x="26" y="40"/>
                    <a:pt x="26" y="40"/>
                    <a:pt x="26" y="40"/>
                  </a:cubicBezTo>
                  <a:close/>
                  <a:moveTo>
                    <a:pt x="40" y="42"/>
                  </a:moveTo>
                  <a:cubicBezTo>
                    <a:pt x="40" y="42"/>
                    <a:pt x="40" y="42"/>
                    <a:pt x="39" y="42"/>
                  </a:cubicBezTo>
                  <a:cubicBezTo>
                    <a:pt x="38" y="43"/>
                    <a:pt x="37" y="42"/>
                    <a:pt x="36" y="41"/>
                  </a:cubicBezTo>
                  <a:cubicBezTo>
                    <a:pt x="35" y="42"/>
                    <a:pt x="34" y="43"/>
                    <a:pt x="33" y="42"/>
                  </a:cubicBezTo>
                  <a:cubicBezTo>
                    <a:pt x="32" y="42"/>
                    <a:pt x="31" y="42"/>
                    <a:pt x="30" y="41"/>
                  </a:cubicBezTo>
                  <a:cubicBezTo>
                    <a:pt x="29" y="42"/>
                    <a:pt x="28" y="42"/>
                    <a:pt x="28" y="42"/>
                  </a:cubicBezTo>
                  <a:cubicBezTo>
                    <a:pt x="27" y="42"/>
                    <a:pt x="27" y="42"/>
                    <a:pt x="27" y="42"/>
                  </a:cubicBezTo>
                  <a:cubicBezTo>
                    <a:pt x="32" y="50"/>
                    <a:pt x="32" y="50"/>
                    <a:pt x="32" y="50"/>
                  </a:cubicBezTo>
                  <a:cubicBezTo>
                    <a:pt x="32" y="50"/>
                    <a:pt x="32" y="50"/>
                    <a:pt x="32" y="50"/>
                  </a:cubicBezTo>
                  <a:cubicBezTo>
                    <a:pt x="32" y="51"/>
                    <a:pt x="32" y="51"/>
                    <a:pt x="32" y="51"/>
                  </a:cubicBezTo>
                  <a:cubicBezTo>
                    <a:pt x="32" y="67"/>
                    <a:pt x="32" y="67"/>
                    <a:pt x="32" y="67"/>
                  </a:cubicBezTo>
                  <a:cubicBezTo>
                    <a:pt x="35" y="67"/>
                    <a:pt x="35" y="67"/>
                    <a:pt x="35" y="67"/>
                  </a:cubicBezTo>
                  <a:cubicBezTo>
                    <a:pt x="35" y="51"/>
                    <a:pt x="35" y="51"/>
                    <a:pt x="35" y="51"/>
                  </a:cubicBezTo>
                  <a:cubicBezTo>
                    <a:pt x="35" y="50"/>
                    <a:pt x="35" y="50"/>
                    <a:pt x="35" y="50"/>
                  </a:cubicBezTo>
                  <a:cubicBezTo>
                    <a:pt x="35" y="50"/>
                    <a:pt x="35" y="50"/>
                    <a:pt x="35" y="50"/>
                  </a:cubicBezTo>
                  <a:cubicBezTo>
                    <a:pt x="40" y="42"/>
                    <a:pt x="40" y="42"/>
                    <a:pt x="40" y="42"/>
                  </a:cubicBezTo>
                  <a:close/>
                  <a:moveTo>
                    <a:pt x="43" y="96"/>
                  </a:moveTo>
                  <a:cubicBezTo>
                    <a:pt x="24" y="98"/>
                    <a:pt x="24" y="98"/>
                    <a:pt x="24" y="98"/>
                  </a:cubicBezTo>
                  <a:cubicBezTo>
                    <a:pt x="25" y="103"/>
                    <a:pt x="29" y="106"/>
                    <a:pt x="34" y="106"/>
                  </a:cubicBezTo>
                  <a:cubicBezTo>
                    <a:pt x="39" y="106"/>
                    <a:pt x="43" y="102"/>
                    <a:pt x="43" y="97"/>
                  </a:cubicBezTo>
                  <a:cubicBezTo>
                    <a:pt x="43" y="96"/>
                    <a:pt x="43" y="96"/>
                    <a:pt x="43" y="96"/>
                  </a:cubicBezTo>
                  <a:close/>
                  <a:moveTo>
                    <a:pt x="50" y="85"/>
                  </a:moveTo>
                  <a:cubicBezTo>
                    <a:pt x="17" y="88"/>
                    <a:pt x="17" y="88"/>
                    <a:pt x="17" y="88"/>
                  </a:cubicBezTo>
                  <a:cubicBezTo>
                    <a:pt x="17" y="88"/>
                    <a:pt x="17" y="89"/>
                    <a:pt x="17" y="89"/>
                  </a:cubicBezTo>
                  <a:cubicBezTo>
                    <a:pt x="17" y="89"/>
                    <a:pt x="17" y="89"/>
                    <a:pt x="17" y="89"/>
                  </a:cubicBezTo>
                  <a:cubicBezTo>
                    <a:pt x="50" y="87"/>
                    <a:pt x="50" y="87"/>
                    <a:pt x="50" y="87"/>
                  </a:cubicBezTo>
                  <a:cubicBezTo>
                    <a:pt x="50" y="86"/>
                    <a:pt x="50" y="86"/>
                    <a:pt x="50" y="86"/>
                  </a:cubicBezTo>
                  <a:cubicBezTo>
                    <a:pt x="50" y="85"/>
                    <a:pt x="50" y="85"/>
                    <a:pt x="50" y="85"/>
                  </a:cubicBezTo>
                  <a:close/>
                  <a:moveTo>
                    <a:pt x="50" y="73"/>
                  </a:moveTo>
                  <a:cubicBezTo>
                    <a:pt x="17" y="75"/>
                    <a:pt x="17" y="75"/>
                    <a:pt x="17" y="75"/>
                  </a:cubicBezTo>
                  <a:cubicBezTo>
                    <a:pt x="17" y="76"/>
                    <a:pt x="17" y="76"/>
                    <a:pt x="17" y="76"/>
                  </a:cubicBezTo>
                  <a:cubicBezTo>
                    <a:pt x="17" y="77"/>
                    <a:pt x="17" y="77"/>
                    <a:pt x="17" y="77"/>
                  </a:cubicBezTo>
                  <a:cubicBezTo>
                    <a:pt x="50" y="74"/>
                    <a:pt x="50" y="74"/>
                    <a:pt x="50" y="74"/>
                  </a:cubicBezTo>
                  <a:cubicBezTo>
                    <a:pt x="50" y="74"/>
                    <a:pt x="50" y="73"/>
                    <a:pt x="50" y="73"/>
                  </a:cubicBezTo>
                  <a:cubicBezTo>
                    <a:pt x="50" y="73"/>
                    <a:pt x="50" y="73"/>
                    <a:pt x="50" y="73"/>
                  </a:cubicBezTo>
                  <a:close/>
                </a:path>
              </a:pathLst>
            </a:custGeom>
            <a:solidFill>
              <a:srgbClr val="E6FA6F"/>
            </a:solidFill>
            <a:ln>
              <a:noFill/>
            </a:ln>
          </p:spPr>
          <p:txBody>
            <a:bodyPr/>
            <a:lstStyle/>
            <a:p>
              <a:pPr eaLnBrk="1" fontAlgn="auto" hangingPunct="1">
                <a:spcBef>
                  <a:spcPts val="0"/>
                </a:spcBef>
                <a:spcAft>
                  <a:spcPts val="0"/>
                </a:spcAft>
                <a:defRPr/>
              </a:pPr>
              <a:endParaRPr lang="zh-CN" altLang="en-US">
                <a:latin typeface="+mn-lt"/>
                <a:ea typeface="+mn-ea"/>
                <a:cs typeface="+mn-ea"/>
                <a:sym typeface="+mn-lt"/>
              </a:endParaRPr>
            </a:p>
          </p:txBody>
        </p:sp>
      </p:grpSp>
      <p:grpSp>
        <p:nvGrpSpPr>
          <p:cNvPr id="101" name="组合 100">
            <a:extLst>
              <a:ext uri="{FF2B5EF4-FFF2-40B4-BE49-F238E27FC236}">
                <a16:creationId xmlns:a16="http://schemas.microsoft.com/office/drawing/2014/main" id="{F68A9B32-AFD1-4CEA-AB51-44D701488678}"/>
              </a:ext>
            </a:extLst>
          </p:cNvPr>
          <p:cNvGrpSpPr>
            <a:grpSpLocks/>
          </p:cNvGrpSpPr>
          <p:nvPr/>
        </p:nvGrpSpPr>
        <p:grpSpPr bwMode="auto">
          <a:xfrm>
            <a:off x="1116013" y="1912938"/>
            <a:ext cx="468312" cy="469900"/>
            <a:chOff x="1115616" y="2026785"/>
            <a:chExt cx="468000" cy="469038"/>
          </a:xfrm>
        </p:grpSpPr>
        <p:sp>
          <p:nvSpPr>
            <p:cNvPr id="102" name="椭圆 101">
              <a:extLst>
                <a:ext uri="{FF2B5EF4-FFF2-40B4-BE49-F238E27FC236}">
                  <a16:creationId xmlns:a16="http://schemas.microsoft.com/office/drawing/2014/main" id="{ACABC6CF-1C3C-4BED-A295-D50A998A6C10}"/>
                </a:ext>
              </a:extLst>
            </p:cNvPr>
            <p:cNvSpPr/>
            <p:nvPr/>
          </p:nvSpPr>
          <p:spPr>
            <a:xfrm>
              <a:off x="1115616" y="2026785"/>
              <a:ext cx="468000" cy="469038"/>
            </a:xfrm>
            <a:prstGeom prst="ellipse">
              <a:avLst/>
            </a:prstGeom>
            <a:solidFill>
              <a:srgbClr val="2C823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cs typeface="+mn-ea"/>
                <a:sym typeface="+mn-lt"/>
              </a:endParaRPr>
            </a:p>
          </p:txBody>
        </p:sp>
        <p:sp>
          <p:nvSpPr>
            <p:cNvPr id="103" name="Freeform 98">
              <a:extLst>
                <a:ext uri="{FF2B5EF4-FFF2-40B4-BE49-F238E27FC236}">
                  <a16:creationId xmlns:a16="http://schemas.microsoft.com/office/drawing/2014/main" id="{FAD5083C-61A2-43C2-9EB2-214D23EB10A7}"/>
                </a:ext>
              </a:extLst>
            </p:cNvPr>
            <p:cNvSpPr>
              <a:spLocks noEditPoints="1"/>
            </p:cNvSpPr>
            <p:nvPr/>
          </p:nvSpPr>
          <p:spPr bwMode="auto">
            <a:xfrm>
              <a:off x="1188592" y="2156721"/>
              <a:ext cx="322047" cy="209166"/>
            </a:xfrm>
            <a:custGeom>
              <a:avLst/>
              <a:gdLst>
                <a:gd name="T0" fmla="*/ 0 w 86"/>
                <a:gd name="T1" fmla="*/ 17 h 74"/>
                <a:gd name="T2" fmla="*/ 22 w 86"/>
                <a:gd name="T3" fmla="*/ 17 h 74"/>
                <a:gd name="T4" fmla="*/ 22 w 86"/>
                <a:gd name="T5" fmla="*/ 12 h 74"/>
                <a:gd name="T6" fmla="*/ 26 w 86"/>
                <a:gd name="T7" fmla="*/ 4 h 74"/>
                <a:gd name="T8" fmla="*/ 26 w 86"/>
                <a:gd name="T9" fmla="*/ 4 h 74"/>
                <a:gd name="T10" fmla="*/ 26 w 86"/>
                <a:gd name="T11" fmla="*/ 4 h 74"/>
                <a:gd name="T12" fmla="*/ 34 w 86"/>
                <a:gd name="T13" fmla="*/ 0 h 74"/>
                <a:gd name="T14" fmla="*/ 52 w 86"/>
                <a:gd name="T15" fmla="*/ 0 h 74"/>
                <a:gd name="T16" fmla="*/ 60 w 86"/>
                <a:gd name="T17" fmla="*/ 4 h 74"/>
                <a:gd name="T18" fmla="*/ 64 w 86"/>
                <a:gd name="T19" fmla="*/ 12 h 74"/>
                <a:gd name="T20" fmla="*/ 64 w 86"/>
                <a:gd name="T21" fmla="*/ 17 h 74"/>
                <a:gd name="T22" fmla="*/ 86 w 86"/>
                <a:gd name="T23" fmla="*/ 17 h 74"/>
                <a:gd name="T24" fmla="*/ 86 w 86"/>
                <a:gd name="T25" fmla="*/ 74 h 74"/>
                <a:gd name="T26" fmla="*/ 0 w 86"/>
                <a:gd name="T27" fmla="*/ 74 h 74"/>
                <a:gd name="T28" fmla="*/ 0 w 86"/>
                <a:gd name="T29" fmla="*/ 17 h 74"/>
                <a:gd name="T30" fmla="*/ 15 w 86"/>
                <a:gd name="T31" fmla="*/ 31 h 74"/>
                <a:gd name="T32" fmla="*/ 15 w 86"/>
                <a:gd name="T33" fmla="*/ 34 h 74"/>
                <a:gd name="T34" fmla="*/ 71 w 86"/>
                <a:gd name="T35" fmla="*/ 34 h 74"/>
                <a:gd name="T36" fmla="*/ 71 w 86"/>
                <a:gd name="T37" fmla="*/ 31 h 74"/>
                <a:gd name="T38" fmla="*/ 15 w 86"/>
                <a:gd name="T39" fmla="*/ 31 h 74"/>
                <a:gd name="T40" fmla="*/ 15 w 86"/>
                <a:gd name="T41" fmla="*/ 57 h 74"/>
                <a:gd name="T42" fmla="*/ 15 w 86"/>
                <a:gd name="T43" fmla="*/ 61 h 74"/>
                <a:gd name="T44" fmla="*/ 71 w 86"/>
                <a:gd name="T45" fmla="*/ 61 h 74"/>
                <a:gd name="T46" fmla="*/ 71 w 86"/>
                <a:gd name="T47" fmla="*/ 57 h 74"/>
                <a:gd name="T48" fmla="*/ 15 w 86"/>
                <a:gd name="T49" fmla="*/ 57 h 74"/>
                <a:gd name="T50" fmla="*/ 15 w 86"/>
                <a:gd name="T51" fmla="*/ 43 h 74"/>
                <a:gd name="T52" fmla="*/ 15 w 86"/>
                <a:gd name="T53" fmla="*/ 47 h 74"/>
                <a:gd name="T54" fmla="*/ 71 w 86"/>
                <a:gd name="T55" fmla="*/ 47 h 74"/>
                <a:gd name="T56" fmla="*/ 71 w 86"/>
                <a:gd name="T57" fmla="*/ 43 h 74"/>
                <a:gd name="T58" fmla="*/ 15 w 86"/>
                <a:gd name="T59" fmla="*/ 43 h 74"/>
                <a:gd name="T60" fmla="*/ 30 w 86"/>
                <a:gd name="T61" fmla="*/ 17 h 74"/>
                <a:gd name="T62" fmla="*/ 56 w 86"/>
                <a:gd name="T63" fmla="*/ 17 h 74"/>
                <a:gd name="T64" fmla="*/ 56 w 86"/>
                <a:gd name="T65" fmla="*/ 12 h 74"/>
                <a:gd name="T66" fmla="*/ 55 w 86"/>
                <a:gd name="T67" fmla="*/ 9 h 74"/>
                <a:gd name="T68" fmla="*/ 52 w 86"/>
                <a:gd name="T69" fmla="*/ 7 h 74"/>
                <a:gd name="T70" fmla="*/ 34 w 86"/>
                <a:gd name="T71" fmla="*/ 7 h 74"/>
                <a:gd name="T72" fmla="*/ 31 w 86"/>
                <a:gd name="T73" fmla="*/ 9 h 74"/>
                <a:gd name="T74" fmla="*/ 31 w 86"/>
                <a:gd name="T75" fmla="*/ 9 h 74"/>
                <a:gd name="T76" fmla="*/ 30 w 86"/>
                <a:gd name="T77" fmla="*/ 12 h 74"/>
                <a:gd name="T78" fmla="*/ 30 w 86"/>
                <a:gd name="T79" fmla="*/ 17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6" h="74">
                  <a:moveTo>
                    <a:pt x="0" y="17"/>
                  </a:moveTo>
                  <a:cubicBezTo>
                    <a:pt x="22" y="17"/>
                    <a:pt x="22" y="17"/>
                    <a:pt x="22" y="17"/>
                  </a:cubicBezTo>
                  <a:cubicBezTo>
                    <a:pt x="22" y="12"/>
                    <a:pt x="22" y="12"/>
                    <a:pt x="22" y="12"/>
                  </a:cubicBezTo>
                  <a:cubicBezTo>
                    <a:pt x="22" y="9"/>
                    <a:pt x="24" y="6"/>
                    <a:pt x="26" y="4"/>
                  </a:cubicBezTo>
                  <a:cubicBezTo>
                    <a:pt x="26" y="4"/>
                    <a:pt x="26" y="4"/>
                    <a:pt x="26" y="4"/>
                  </a:cubicBezTo>
                  <a:cubicBezTo>
                    <a:pt x="26" y="4"/>
                    <a:pt x="26" y="4"/>
                    <a:pt x="26" y="4"/>
                  </a:cubicBezTo>
                  <a:cubicBezTo>
                    <a:pt x="28" y="1"/>
                    <a:pt x="31" y="0"/>
                    <a:pt x="34" y="0"/>
                  </a:cubicBezTo>
                  <a:cubicBezTo>
                    <a:pt x="52" y="0"/>
                    <a:pt x="52" y="0"/>
                    <a:pt x="52" y="0"/>
                  </a:cubicBezTo>
                  <a:cubicBezTo>
                    <a:pt x="55" y="0"/>
                    <a:pt x="58" y="1"/>
                    <a:pt x="60" y="4"/>
                  </a:cubicBezTo>
                  <a:cubicBezTo>
                    <a:pt x="62" y="6"/>
                    <a:pt x="64" y="9"/>
                    <a:pt x="64" y="12"/>
                  </a:cubicBezTo>
                  <a:cubicBezTo>
                    <a:pt x="64" y="17"/>
                    <a:pt x="64" y="17"/>
                    <a:pt x="64" y="17"/>
                  </a:cubicBezTo>
                  <a:cubicBezTo>
                    <a:pt x="86" y="17"/>
                    <a:pt x="86" y="17"/>
                    <a:pt x="86" y="17"/>
                  </a:cubicBezTo>
                  <a:cubicBezTo>
                    <a:pt x="86" y="74"/>
                    <a:pt x="86" y="74"/>
                    <a:pt x="86" y="74"/>
                  </a:cubicBezTo>
                  <a:cubicBezTo>
                    <a:pt x="0" y="74"/>
                    <a:pt x="0" y="74"/>
                    <a:pt x="0" y="74"/>
                  </a:cubicBezTo>
                  <a:cubicBezTo>
                    <a:pt x="0" y="17"/>
                    <a:pt x="0" y="17"/>
                    <a:pt x="0" y="17"/>
                  </a:cubicBezTo>
                  <a:close/>
                  <a:moveTo>
                    <a:pt x="15" y="31"/>
                  </a:moveTo>
                  <a:cubicBezTo>
                    <a:pt x="15" y="34"/>
                    <a:pt x="15" y="34"/>
                    <a:pt x="15" y="34"/>
                  </a:cubicBezTo>
                  <a:cubicBezTo>
                    <a:pt x="71" y="34"/>
                    <a:pt x="71" y="34"/>
                    <a:pt x="71" y="34"/>
                  </a:cubicBezTo>
                  <a:cubicBezTo>
                    <a:pt x="71" y="31"/>
                    <a:pt x="71" y="31"/>
                    <a:pt x="71" y="31"/>
                  </a:cubicBezTo>
                  <a:cubicBezTo>
                    <a:pt x="15" y="31"/>
                    <a:pt x="15" y="31"/>
                    <a:pt x="15" y="31"/>
                  </a:cubicBezTo>
                  <a:close/>
                  <a:moveTo>
                    <a:pt x="15" y="57"/>
                  </a:moveTo>
                  <a:cubicBezTo>
                    <a:pt x="15" y="61"/>
                    <a:pt x="15" y="61"/>
                    <a:pt x="15" y="61"/>
                  </a:cubicBezTo>
                  <a:cubicBezTo>
                    <a:pt x="71" y="61"/>
                    <a:pt x="71" y="61"/>
                    <a:pt x="71" y="61"/>
                  </a:cubicBezTo>
                  <a:cubicBezTo>
                    <a:pt x="71" y="57"/>
                    <a:pt x="71" y="57"/>
                    <a:pt x="71" y="57"/>
                  </a:cubicBezTo>
                  <a:cubicBezTo>
                    <a:pt x="15" y="57"/>
                    <a:pt x="15" y="57"/>
                    <a:pt x="15" y="57"/>
                  </a:cubicBezTo>
                  <a:close/>
                  <a:moveTo>
                    <a:pt x="15" y="43"/>
                  </a:moveTo>
                  <a:cubicBezTo>
                    <a:pt x="15" y="47"/>
                    <a:pt x="15" y="47"/>
                    <a:pt x="15" y="47"/>
                  </a:cubicBezTo>
                  <a:cubicBezTo>
                    <a:pt x="71" y="47"/>
                    <a:pt x="71" y="47"/>
                    <a:pt x="71" y="47"/>
                  </a:cubicBezTo>
                  <a:cubicBezTo>
                    <a:pt x="71" y="43"/>
                    <a:pt x="71" y="43"/>
                    <a:pt x="71" y="43"/>
                  </a:cubicBezTo>
                  <a:cubicBezTo>
                    <a:pt x="15" y="43"/>
                    <a:pt x="15" y="43"/>
                    <a:pt x="15" y="43"/>
                  </a:cubicBezTo>
                  <a:close/>
                  <a:moveTo>
                    <a:pt x="30" y="17"/>
                  </a:moveTo>
                  <a:cubicBezTo>
                    <a:pt x="56" y="17"/>
                    <a:pt x="56" y="17"/>
                    <a:pt x="56" y="17"/>
                  </a:cubicBezTo>
                  <a:cubicBezTo>
                    <a:pt x="56" y="12"/>
                    <a:pt x="56" y="12"/>
                    <a:pt x="56" y="12"/>
                  </a:cubicBezTo>
                  <a:cubicBezTo>
                    <a:pt x="56" y="11"/>
                    <a:pt x="56" y="9"/>
                    <a:pt x="55" y="9"/>
                  </a:cubicBezTo>
                  <a:cubicBezTo>
                    <a:pt x="54" y="8"/>
                    <a:pt x="53" y="7"/>
                    <a:pt x="52" y="7"/>
                  </a:cubicBezTo>
                  <a:cubicBezTo>
                    <a:pt x="34" y="7"/>
                    <a:pt x="34" y="7"/>
                    <a:pt x="34" y="7"/>
                  </a:cubicBezTo>
                  <a:cubicBezTo>
                    <a:pt x="33" y="7"/>
                    <a:pt x="32" y="8"/>
                    <a:pt x="31" y="9"/>
                  </a:cubicBezTo>
                  <a:cubicBezTo>
                    <a:pt x="31" y="9"/>
                    <a:pt x="31" y="9"/>
                    <a:pt x="31" y="9"/>
                  </a:cubicBezTo>
                  <a:cubicBezTo>
                    <a:pt x="30" y="9"/>
                    <a:pt x="30" y="11"/>
                    <a:pt x="30" y="12"/>
                  </a:cubicBezTo>
                  <a:lnTo>
                    <a:pt x="30" y="17"/>
                  </a:lnTo>
                  <a:close/>
                </a:path>
              </a:pathLst>
            </a:custGeom>
            <a:solidFill>
              <a:srgbClr val="E6FA6F"/>
            </a:solidFill>
            <a:ln>
              <a:noFill/>
            </a:ln>
          </p:spPr>
          <p:txBody>
            <a:bodyPr/>
            <a:lstStyle/>
            <a:p>
              <a:pPr eaLnBrk="1" fontAlgn="auto" hangingPunct="1">
                <a:spcBef>
                  <a:spcPts val="0"/>
                </a:spcBef>
                <a:spcAft>
                  <a:spcPts val="0"/>
                </a:spcAft>
                <a:defRPr/>
              </a:pPr>
              <a:endParaRPr lang="zh-CN" altLang="en-US">
                <a:latin typeface="+mn-lt"/>
                <a:ea typeface="+mn-ea"/>
                <a:cs typeface="+mn-ea"/>
                <a:sym typeface="+mn-lt"/>
              </a:endParaRPr>
            </a:p>
          </p:txBody>
        </p:sp>
      </p:grpSp>
      <p:sp>
        <p:nvSpPr>
          <p:cNvPr id="104" name="TextBox 62">
            <a:extLst>
              <a:ext uri="{FF2B5EF4-FFF2-40B4-BE49-F238E27FC236}">
                <a16:creationId xmlns:a16="http://schemas.microsoft.com/office/drawing/2014/main" id="{C0579614-556D-42ED-9CDF-B084E6C93ADA}"/>
              </a:ext>
            </a:extLst>
          </p:cNvPr>
          <p:cNvSpPr txBox="1"/>
          <p:nvPr/>
        </p:nvSpPr>
        <p:spPr>
          <a:xfrm>
            <a:off x="1619250" y="2679700"/>
            <a:ext cx="1873250" cy="338138"/>
          </a:xfrm>
          <a:prstGeom prst="rect">
            <a:avLst/>
          </a:prstGeom>
          <a:noFill/>
        </p:spPr>
        <p:txBody>
          <a:bodyPr>
            <a:spAutoFit/>
          </a:bodyPr>
          <a:lstStyle/>
          <a:p>
            <a:pPr eaLnBrk="1" fontAlgn="auto" hangingPunct="1">
              <a:spcBef>
                <a:spcPts val="0"/>
              </a:spcBef>
              <a:spcAft>
                <a:spcPts val="0"/>
              </a:spcAft>
              <a:defRPr/>
            </a:pPr>
            <a:r>
              <a:rPr lang="zh-CN" altLang="en-US" sz="1600" dirty="0">
                <a:solidFill>
                  <a:schemeClr val="bg1"/>
                </a:solidFill>
                <a:latin typeface="+mn-lt"/>
                <a:ea typeface="+mn-ea"/>
                <a:cs typeface="+mn-ea"/>
                <a:sym typeface="+mn-lt"/>
              </a:rPr>
              <a:t>Click to enter title content</a:t>
            </a:r>
            <a:endParaRPr lang="en-US" altLang="zh-CN" sz="1600" dirty="0">
              <a:solidFill>
                <a:schemeClr val="bg1"/>
              </a:solidFill>
              <a:latin typeface="+mn-lt"/>
              <a:ea typeface="+mn-ea"/>
              <a:cs typeface="+mn-ea"/>
              <a:sym typeface="+mn-lt"/>
            </a:endParaRPr>
          </a:p>
        </p:txBody>
      </p:sp>
      <p:sp>
        <p:nvSpPr>
          <p:cNvPr id="105" name="TextBox 63">
            <a:extLst>
              <a:ext uri="{FF2B5EF4-FFF2-40B4-BE49-F238E27FC236}">
                <a16:creationId xmlns:a16="http://schemas.microsoft.com/office/drawing/2014/main" id="{AC8AF5C2-5FF9-4FFF-AD66-196D56D8674C}"/>
              </a:ext>
            </a:extLst>
          </p:cNvPr>
          <p:cNvSpPr txBox="1"/>
          <p:nvPr/>
        </p:nvSpPr>
        <p:spPr>
          <a:xfrm>
            <a:off x="1619250" y="3365500"/>
            <a:ext cx="1873250" cy="338138"/>
          </a:xfrm>
          <a:prstGeom prst="rect">
            <a:avLst/>
          </a:prstGeom>
          <a:noFill/>
        </p:spPr>
        <p:txBody>
          <a:bodyPr>
            <a:spAutoFit/>
          </a:bodyPr>
          <a:lstStyle/>
          <a:p>
            <a:pPr eaLnBrk="1" fontAlgn="auto" hangingPunct="1">
              <a:spcBef>
                <a:spcPts val="0"/>
              </a:spcBef>
              <a:spcAft>
                <a:spcPts val="0"/>
              </a:spcAft>
              <a:defRPr/>
            </a:pPr>
            <a:r>
              <a:rPr lang="zh-CN" altLang="en-US" sz="1600" dirty="0">
                <a:solidFill>
                  <a:schemeClr val="bg1"/>
                </a:solidFill>
                <a:latin typeface="+mn-lt"/>
                <a:ea typeface="+mn-ea"/>
                <a:cs typeface="+mn-ea"/>
                <a:sym typeface="+mn-lt"/>
              </a:rPr>
              <a:t>Click to enter title content</a:t>
            </a:r>
            <a:endParaRPr lang="en-US" altLang="zh-CN" sz="1600" dirty="0">
              <a:solidFill>
                <a:schemeClr val="bg1"/>
              </a:solidFill>
              <a:latin typeface="+mn-lt"/>
              <a:ea typeface="+mn-ea"/>
              <a:cs typeface="+mn-ea"/>
              <a:sym typeface="+mn-lt"/>
            </a:endParaRPr>
          </a:p>
        </p:txBody>
      </p:sp>
      <p:sp>
        <p:nvSpPr>
          <p:cNvPr id="106" name="TextBox 64">
            <a:extLst>
              <a:ext uri="{FF2B5EF4-FFF2-40B4-BE49-F238E27FC236}">
                <a16:creationId xmlns:a16="http://schemas.microsoft.com/office/drawing/2014/main" id="{ACF9E063-95F3-4FA9-8A18-7D6C2D5232DA}"/>
              </a:ext>
            </a:extLst>
          </p:cNvPr>
          <p:cNvSpPr txBox="1"/>
          <p:nvPr/>
        </p:nvSpPr>
        <p:spPr>
          <a:xfrm>
            <a:off x="1619250" y="4035425"/>
            <a:ext cx="1873250" cy="338138"/>
          </a:xfrm>
          <a:prstGeom prst="rect">
            <a:avLst/>
          </a:prstGeom>
          <a:noFill/>
        </p:spPr>
        <p:txBody>
          <a:bodyPr>
            <a:spAutoFit/>
          </a:bodyPr>
          <a:lstStyle/>
          <a:p>
            <a:pPr eaLnBrk="1" fontAlgn="auto" hangingPunct="1">
              <a:spcBef>
                <a:spcPts val="0"/>
              </a:spcBef>
              <a:spcAft>
                <a:spcPts val="0"/>
              </a:spcAft>
              <a:defRPr/>
            </a:pPr>
            <a:r>
              <a:rPr lang="zh-CN" altLang="en-US" sz="1600" dirty="0">
                <a:solidFill>
                  <a:schemeClr val="bg1"/>
                </a:solidFill>
                <a:latin typeface="+mn-lt"/>
                <a:ea typeface="+mn-ea"/>
                <a:cs typeface="+mn-ea"/>
                <a:sym typeface="+mn-lt"/>
              </a:rPr>
              <a:t>Click to enter title content</a:t>
            </a:r>
            <a:endParaRPr lang="en-US" altLang="zh-CN" sz="1600" dirty="0">
              <a:solidFill>
                <a:schemeClr val="bg1"/>
              </a:solidFill>
              <a:latin typeface="+mn-lt"/>
              <a:ea typeface="+mn-ea"/>
              <a:cs typeface="+mn-ea"/>
              <a:sym typeface="+mn-lt"/>
            </a:endParaRPr>
          </a:p>
        </p:txBody>
      </p:sp>
      <p:grpSp>
        <p:nvGrpSpPr>
          <p:cNvPr id="107" name="组合 106">
            <a:extLst>
              <a:ext uri="{FF2B5EF4-FFF2-40B4-BE49-F238E27FC236}">
                <a16:creationId xmlns:a16="http://schemas.microsoft.com/office/drawing/2014/main" id="{068689C2-F21C-456E-84F3-2F82A6626584}"/>
              </a:ext>
            </a:extLst>
          </p:cNvPr>
          <p:cNvGrpSpPr>
            <a:grpSpLocks/>
          </p:cNvGrpSpPr>
          <p:nvPr/>
        </p:nvGrpSpPr>
        <p:grpSpPr bwMode="auto">
          <a:xfrm>
            <a:off x="1116013" y="3952875"/>
            <a:ext cx="468312" cy="468313"/>
            <a:chOff x="1115616" y="4065744"/>
            <a:chExt cx="468000" cy="469038"/>
          </a:xfrm>
        </p:grpSpPr>
        <p:sp>
          <p:nvSpPr>
            <p:cNvPr id="108" name="椭圆 107">
              <a:extLst>
                <a:ext uri="{FF2B5EF4-FFF2-40B4-BE49-F238E27FC236}">
                  <a16:creationId xmlns:a16="http://schemas.microsoft.com/office/drawing/2014/main" id="{D4EE0AF0-B599-4AD8-AEE2-4B950CF26872}"/>
                </a:ext>
              </a:extLst>
            </p:cNvPr>
            <p:cNvSpPr/>
            <p:nvPr/>
          </p:nvSpPr>
          <p:spPr>
            <a:xfrm>
              <a:off x="1115616" y="4065744"/>
              <a:ext cx="468000" cy="469038"/>
            </a:xfrm>
            <a:prstGeom prst="ellipse">
              <a:avLst/>
            </a:prstGeom>
            <a:solidFill>
              <a:srgbClr val="2C823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cs typeface="+mn-ea"/>
                <a:sym typeface="+mn-lt"/>
              </a:endParaRPr>
            </a:p>
          </p:txBody>
        </p:sp>
        <p:sp>
          <p:nvSpPr>
            <p:cNvPr id="109" name="Freeform 10">
              <a:extLst>
                <a:ext uri="{FF2B5EF4-FFF2-40B4-BE49-F238E27FC236}">
                  <a16:creationId xmlns:a16="http://schemas.microsoft.com/office/drawing/2014/main" id="{BB8B5F34-1B10-4961-81C7-1B024EABB226}"/>
                </a:ext>
              </a:extLst>
            </p:cNvPr>
            <p:cNvSpPr>
              <a:spLocks noEditPoints="1"/>
            </p:cNvSpPr>
            <p:nvPr/>
          </p:nvSpPr>
          <p:spPr bwMode="auto">
            <a:xfrm>
              <a:off x="1206043" y="4150012"/>
              <a:ext cx="333153" cy="303681"/>
            </a:xfrm>
            <a:custGeom>
              <a:avLst/>
              <a:gdLst>
                <a:gd name="T0" fmla="*/ 163 w 210"/>
                <a:gd name="T1" fmla="*/ 0 h 192"/>
                <a:gd name="T2" fmla="*/ 172 w 210"/>
                <a:gd name="T3" fmla="*/ 10 h 192"/>
                <a:gd name="T4" fmla="*/ 156 w 210"/>
                <a:gd name="T5" fmla="*/ 55 h 192"/>
                <a:gd name="T6" fmla="*/ 37 w 210"/>
                <a:gd name="T7" fmla="*/ 17 h 192"/>
                <a:gd name="T8" fmla="*/ 45 w 210"/>
                <a:gd name="T9" fmla="*/ 24 h 192"/>
                <a:gd name="T10" fmla="*/ 59 w 210"/>
                <a:gd name="T11" fmla="*/ 36 h 192"/>
                <a:gd name="T12" fmla="*/ 37 w 210"/>
                <a:gd name="T13" fmla="*/ 45 h 192"/>
                <a:gd name="T14" fmla="*/ 45 w 210"/>
                <a:gd name="T15" fmla="*/ 52 h 192"/>
                <a:gd name="T16" fmla="*/ 59 w 210"/>
                <a:gd name="T17" fmla="*/ 64 h 192"/>
                <a:gd name="T18" fmla="*/ 37 w 210"/>
                <a:gd name="T19" fmla="*/ 74 h 192"/>
                <a:gd name="T20" fmla="*/ 45 w 210"/>
                <a:gd name="T21" fmla="*/ 78 h 192"/>
                <a:gd name="T22" fmla="*/ 59 w 210"/>
                <a:gd name="T23" fmla="*/ 90 h 192"/>
                <a:gd name="T24" fmla="*/ 37 w 210"/>
                <a:gd name="T25" fmla="*/ 100 h 192"/>
                <a:gd name="T26" fmla="*/ 45 w 210"/>
                <a:gd name="T27" fmla="*/ 104 h 192"/>
                <a:gd name="T28" fmla="*/ 59 w 210"/>
                <a:gd name="T29" fmla="*/ 116 h 192"/>
                <a:gd name="T30" fmla="*/ 37 w 210"/>
                <a:gd name="T31" fmla="*/ 128 h 192"/>
                <a:gd name="T32" fmla="*/ 45 w 210"/>
                <a:gd name="T33" fmla="*/ 135 h 192"/>
                <a:gd name="T34" fmla="*/ 59 w 210"/>
                <a:gd name="T35" fmla="*/ 147 h 192"/>
                <a:gd name="T36" fmla="*/ 37 w 210"/>
                <a:gd name="T37" fmla="*/ 156 h 192"/>
                <a:gd name="T38" fmla="*/ 37 w 210"/>
                <a:gd name="T39" fmla="*/ 175 h 192"/>
                <a:gd name="T40" fmla="*/ 156 w 210"/>
                <a:gd name="T41" fmla="*/ 137 h 192"/>
                <a:gd name="T42" fmla="*/ 172 w 210"/>
                <a:gd name="T43" fmla="*/ 182 h 192"/>
                <a:gd name="T44" fmla="*/ 163 w 210"/>
                <a:gd name="T45" fmla="*/ 192 h 192"/>
                <a:gd name="T46" fmla="*/ 21 w 210"/>
                <a:gd name="T47" fmla="*/ 192 h 192"/>
                <a:gd name="T48" fmla="*/ 21 w 210"/>
                <a:gd name="T49" fmla="*/ 170 h 192"/>
                <a:gd name="T50" fmla="*/ 0 w 210"/>
                <a:gd name="T51" fmla="*/ 154 h 192"/>
                <a:gd name="T52" fmla="*/ 21 w 210"/>
                <a:gd name="T53" fmla="*/ 140 h 192"/>
                <a:gd name="T54" fmla="*/ 0 w 210"/>
                <a:gd name="T55" fmla="*/ 126 h 192"/>
                <a:gd name="T56" fmla="*/ 21 w 210"/>
                <a:gd name="T57" fmla="*/ 114 h 192"/>
                <a:gd name="T58" fmla="*/ 0 w 210"/>
                <a:gd name="T59" fmla="*/ 97 h 192"/>
                <a:gd name="T60" fmla="*/ 21 w 210"/>
                <a:gd name="T61" fmla="*/ 88 h 192"/>
                <a:gd name="T62" fmla="*/ 0 w 210"/>
                <a:gd name="T63" fmla="*/ 71 h 192"/>
                <a:gd name="T64" fmla="*/ 21 w 210"/>
                <a:gd name="T65" fmla="*/ 59 h 192"/>
                <a:gd name="T66" fmla="*/ 0 w 210"/>
                <a:gd name="T67" fmla="*/ 45 h 192"/>
                <a:gd name="T68" fmla="*/ 21 w 210"/>
                <a:gd name="T69" fmla="*/ 10 h 192"/>
                <a:gd name="T70" fmla="*/ 30 w 210"/>
                <a:gd name="T71" fmla="*/ 0 h 192"/>
                <a:gd name="T72" fmla="*/ 73 w 210"/>
                <a:gd name="T73" fmla="*/ 92 h 192"/>
                <a:gd name="T74" fmla="*/ 96 w 210"/>
                <a:gd name="T75" fmla="*/ 102 h 192"/>
                <a:gd name="T76" fmla="*/ 73 w 210"/>
                <a:gd name="T77" fmla="*/ 92 h 192"/>
                <a:gd name="T78" fmla="*/ 73 w 210"/>
                <a:gd name="T79" fmla="*/ 71 h 192"/>
                <a:gd name="T80" fmla="*/ 115 w 210"/>
                <a:gd name="T81" fmla="*/ 81 h 192"/>
                <a:gd name="T82" fmla="*/ 73 w 210"/>
                <a:gd name="T83" fmla="*/ 71 h 192"/>
                <a:gd name="T84" fmla="*/ 73 w 210"/>
                <a:gd name="T85" fmla="*/ 52 h 192"/>
                <a:gd name="T86" fmla="*/ 134 w 210"/>
                <a:gd name="T87" fmla="*/ 62 h 192"/>
                <a:gd name="T88" fmla="*/ 73 w 210"/>
                <a:gd name="T89" fmla="*/ 52 h 192"/>
                <a:gd name="T90" fmla="*/ 73 w 210"/>
                <a:gd name="T91" fmla="*/ 33 h 192"/>
                <a:gd name="T92" fmla="*/ 134 w 210"/>
                <a:gd name="T93" fmla="*/ 41 h 192"/>
                <a:gd name="T94" fmla="*/ 73 w 210"/>
                <a:gd name="T95" fmla="*/ 33 h 192"/>
                <a:gd name="T96" fmla="*/ 96 w 210"/>
                <a:gd name="T97" fmla="*/ 152 h 192"/>
                <a:gd name="T98" fmla="*/ 122 w 210"/>
                <a:gd name="T99" fmla="*/ 152 h 192"/>
                <a:gd name="T100" fmla="*/ 99 w 210"/>
                <a:gd name="T101" fmla="*/ 126 h 192"/>
                <a:gd name="T102" fmla="*/ 96 w 210"/>
                <a:gd name="T103" fmla="*/ 152 h 192"/>
                <a:gd name="T104" fmla="*/ 186 w 210"/>
                <a:gd name="T105" fmla="*/ 43 h 192"/>
                <a:gd name="T106" fmla="*/ 134 w 210"/>
                <a:gd name="T107" fmla="*/ 140 h 192"/>
                <a:gd name="T108" fmla="*/ 186 w 210"/>
                <a:gd name="T109" fmla="*/ 43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10" h="192">
                  <a:moveTo>
                    <a:pt x="30" y="0"/>
                  </a:moveTo>
                  <a:lnTo>
                    <a:pt x="163" y="0"/>
                  </a:lnTo>
                  <a:lnTo>
                    <a:pt x="172" y="0"/>
                  </a:lnTo>
                  <a:lnTo>
                    <a:pt x="172" y="10"/>
                  </a:lnTo>
                  <a:lnTo>
                    <a:pt x="172" y="41"/>
                  </a:lnTo>
                  <a:lnTo>
                    <a:pt x="156" y="55"/>
                  </a:lnTo>
                  <a:lnTo>
                    <a:pt x="156" y="17"/>
                  </a:lnTo>
                  <a:lnTo>
                    <a:pt x="37" y="17"/>
                  </a:lnTo>
                  <a:lnTo>
                    <a:pt x="37" y="29"/>
                  </a:lnTo>
                  <a:lnTo>
                    <a:pt x="45" y="24"/>
                  </a:lnTo>
                  <a:lnTo>
                    <a:pt x="54" y="22"/>
                  </a:lnTo>
                  <a:lnTo>
                    <a:pt x="59" y="36"/>
                  </a:lnTo>
                  <a:lnTo>
                    <a:pt x="52" y="41"/>
                  </a:lnTo>
                  <a:lnTo>
                    <a:pt x="37" y="45"/>
                  </a:lnTo>
                  <a:lnTo>
                    <a:pt x="37" y="55"/>
                  </a:lnTo>
                  <a:lnTo>
                    <a:pt x="45" y="52"/>
                  </a:lnTo>
                  <a:lnTo>
                    <a:pt x="54" y="48"/>
                  </a:lnTo>
                  <a:lnTo>
                    <a:pt x="59" y="64"/>
                  </a:lnTo>
                  <a:lnTo>
                    <a:pt x="52" y="67"/>
                  </a:lnTo>
                  <a:lnTo>
                    <a:pt x="37" y="74"/>
                  </a:lnTo>
                  <a:lnTo>
                    <a:pt x="37" y="83"/>
                  </a:lnTo>
                  <a:lnTo>
                    <a:pt x="45" y="78"/>
                  </a:lnTo>
                  <a:lnTo>
                    <a:pt x="54" y="76"/>
                  </a:lnTo>
                  <a:lnTo>
                    <a:pt x="59" y="90"/>
                  </a:lnTo>
                  <a:lnTo>
                    <a:pt x="52" y="95"/>
                  </a:lnTo>
                  <a:lnTo>
                    <a:pt x="37" y="100"/>
                  </a:lnTo>
                  <a:lnTo>
                    <a:pt x="37" y="109"/>
                  </a:lnTo>
                  <a:lnTo>
                    <a:pt x="45" y="104"/>
                  </a:lnTo>
                  <a:lnTo>
                    <a:pt x="54" y="102"/>
                  </a:lnTo>
                  <a:lnTo>
                    <a:pt x="59" y="116"/>
                  </a:lnTo>
                  <a:lnTo>
                    <a:pt x="52" y="121"/>
                  </a:lnTo>
                  <a:lnTo>
                    <a:pt x="37" y="128"/>
                  </a:lnTo>
                  <a:lnTo>
                    <a:pt x="37" y="137"/>
                  </a:lnTo>
                  <a:lnTo>
                    <a:pt x="45" y="135"/>
                  </a:lnTo>
                  <a:lnTo>
                    <a:pt x="54" y="130"/>
                  </a:lnTo>
                  <a:lnTo>
                    <a:pt x="59" y="147"/>
                  </a:lnTo>
                  <a:lnTo>
                    <a:pt x="52" y="149"/>
                  </a:lnTo>
                  <a:lnTo>
                    <a:pt x="37" y="156"/>
                  </a:lnTo>
                  <a:lnTo>
                    <a:pt x="37" y="170"/>
                  </a:lnTo>
                  <a:lnTo>
                    <a:pt x="37" y="175"/>
                  </a:lnTo>
                  <a:lnTo>
                    <a:pt x="156" y="175"/>
                  </a:lnTo>
                  <a:lnTo>
                    <a:pt x="156" y="137"/>
                  </a:lnTo>
                  <a:lnTo>
                    <a:pt x="172" y="123"/>
                  </a:lnTo>
                  <a:lnTo>
                    <a:pt x="172" y="182"/>
                  </a:lnTo>
                  <a:lnTo>
                    <a:pt x="172" y="192"/>
                  </a:lnTo>
                  <a:lnTo>
                    <a:pt x="163" y="192"/>
                  </a:lnTo>
                  <a:lnTo>
                    <a:pt x="30" y="192"/>
                  </a:lnTo>
                  <a:lnTo>
                    <a:pt x="21" y="192"/>
                  </a:lnTo>
                  <a:lnTo>
                    <a:pt x="21" y="182"/>
                  </a:lnTo>
                  <a:lnTo>
                    <a:pt x="21" y="170"/>
                  </a:lnTo>
                  <a:lnTo>
                    <a:pt x="4" y="170"/>
                  </a:lnTo>
                  <a:lnTo>
                    <a:pt x="0" y="154"/>
                  </a:lnTo>
                  <a:lnTo>
                    <a:pt x="21" y="144"/>
                  </a:lnTo>
                  <a:lnTo>
                    <a:pt x="21" y="140"/>
                  </a:lnTo>
                  <a:lnTo>
                    <a:pt x="4" y="140"/>
                  </a:lnTo>
                  <a:lnTo>
                    <a:pt x="0" y="126"/>
                  </a:lnTo>
                  <a:lnTo>
                    <a:pt x="21" y="116"/>
                  </a:lnTo>
                  <a:lnTo>
                    <a:pt x="21" y="114"/>
                  </a:lnTo>
                  <a:lnTo>
                    <a:pt x="4" y="114"/>
                  </a:lnTo>
                  <a:lnTo>
                    <a:pt x="0" y="97"/>
                  </a:lnTo>
                  <a:lnTo>
                    <a:pt x="21" y="90"/>
                  </a:lnTo>
                  <a:lnTo>
                    <a:pt x="21" y="88"/>
                  </a:lnTo>
                  <a:lnTo>
                    <a:pt x="4" y="88"/>
                  </a:lnTo>
                  <a:lnTo>
                    <a:pt x="0" y="71"/>
                  </a:lnTo>
                  <a:lnTo>
                    <a:pt x="21" y="62"/>
                  </a:lnTo>
                  <a:lnTo>
                    <a:pt x="21" y="59"/>
                  </a:lnTo>
                  <a:lnTo>
                    <a:pt x="4" y="59"/>
                  </a:lnTo>
                  <a:lnTo>
                    <a:pt x="0" y="45"/>
                  </a:lnTo>
                  <a:lnTo>
                    <a:pt x="21" y="36"/>
                  </a:lnTo>
                  <a:lnTo>
                    <a:pt x="21" y="10"/>
                  </a:lnTo>
                  <a:lnTo>
                    <a:pt x="21" y="0"/>
                  </a:lnTo>
                  <a:lnTo>
                    <a:pt x="30" y="0"/>
                  </a:lnTo>
                  <a:lnTo>
                    <a:pt x="30" y="0"/>
                  </a:lnTo>
                  <a:close/>
                  <a:moveTo>
                    <a:pt x="73" y="92"/>
                  </a:moveTo>
                  <a:lnTo>
                    <a:pt x="73" y="102"/>
                  </a:lnTo>
                  <a:lnTo>
                    <a:pt x="96" y="102"/>
                  </a:lnTo>
                  <a:lnTo>
                    <a:pt x="96" y="92"/>
                  </a:lnTo>
                  <a:lnTo>
                    <a:pt x="73" y="92"/>
                  </a:lnTo>
                  <a:lnTo>
                    <a:pt x="73" y="92"/>
                  </a:lnTo>
                  <a:close/>
                  <a:moveTo>
                    <a:pt x="73" y="71"/>
                  </a:moveTo>
                  <a:lnTo>
                    <a:pt x="73" y="81"/>
                  </a:lnTo>
                  <a:lnTo>
                    <a:pt x="115" y="81"/>
                  </a:lnTo>
                  <a:lnTo>
                    <a:pt x="115" y="71"/>
                  </a:lnTo>
                  <a:lnTo>
                    <a:pt x="73" y="71"/>
                  </a:lnTo>
                  <a:lnTo>
                    <a:pt x="73" y="71"/>
                  </a:lnTo>
                  <a:close/>
                  <a:moveTo>
                    <a:pt x="73" y="52"/>
                  </a:moveTo>
                  <a:lnTo>
                    <a:pt x="73" y="62"/>
                  </a:lnTo>
                  <a:lnTo>
                    <a:pt x="134" y="62"/>
                  </a:lnTo>
                  <a:lnTo>
                    <a:pt x="134" y="52"/>
                  </a:lnTo>
                  <a:lnTo>
                    <a:pt x="73" y="52"/>
                  </a:lnTo>
                  <a:lnTo>
                    <a:pt x="73" y="52"/>
                  </a:lnTo>
                  <a:close/>
                  <a:moveTo>
                    <a:pt x="73" y="33"/>
                  </a:moveTo>
                  <a:lnTo>
                    <a:pt x="73" y="41"/>
                  </a:lnTo>
                  <a:lnTo>
                    <a:pt x="134" y="41"/>
                  </a:lnTo>
                  <a:lnTo>
                    <a:pt x="134" y="33"/>
                  </a:lnTo>
                  <a:lnTo>
                    <a:pt x="73" y="33"/>
                  </a:lnTo>
                  <a:lnTo>
                    <a:pt x="73" y="33"/>
                  </a:lnTo>
                  <a:close/>
                  <a:moveTo>
                    <a:pt x="96" y="152"/>
                  </a:moveTo>
                  <a:lnTo>
                    <a:pt x="111" y="152"/>
                  </a:lnTo>
                  <a:lnTo>
                    <a:pt x="122" y="152"/>
                  </a:lnTo>
                  <a:lnTo>
                    <a:pt x="111" y="137"/>
                  </a:lnTo>
                  <a:lnTo>
                    <a:pt x="99" y="126"/>
                  </a:lnTo>
                  <a:lnTo>
                    <a:pt x="99" y="140"/>
                  </a:lnTo>
                  <a:lnTo>
                    <a:pt x="96" y="152"/>
                  </a:lnTo>
                  <a:lnTo>
                    <a:pt x="96" y="152"/>
                  </a:lnTo>
                  <a:close/>
                  <a:moveTo>
                    <a:pt x="186" y="43"/>
                  </a:moveTo>
                  <a:lnTo>
                    <a:pt x="111" y="116"/>
                  </a:lnTo>
                  <a:lnTo>
                    <a:pt x="134" y="140"/>
                  </a:lnTo>
                  <a:lnTo>
                    <a:pt x="210" y="67"/>
                  </a:lnTo>
                  <a:lnTo>
                    <a:pt x="186" y="43"/>
                  </a:lnTo>
                  <a:close/>
                </a:path>
              </a:pathLst>
            </a:custGeom>
            <a:solidFill>
              <a:srgbClr val="E6FA6F"/>
            </a:solidFill>
            <a:ln>
              <a:noFill/>
            </a:ln>
          </p:spPr>
          <p:txBody>
            <a:bodyPr/>
            <a:lstStyle/>
            <a:p>
              <a:pPr eaLnBrk="1" fontAlgn="auto" hangingPunct="1">
                <a:spcBef>
                  <a:spcPts val="0"/>
                </a:spcBef>
                <a:spcAft>
                  <a:spcPts val="0"/>
                </a:spcAft>
                <a:defRPr/>
              </a:pPr>
              <a:endParaRPr lang="zh-CN" altLang="en-US">
                <a:latin typeface="+mn-lt"/>
                <a:ea typeface="+mn-ea"/>
                <a:cs typeface="+mn-ea"/>
                <a:sym typeface="+mn-lt"/>
              </a:endParaRPr>
            </a:p>
          </p:txBody>
        </p:sp>
      </p:grpSp>
      <p:pic>
        <p:nvPicPr>
          <p:cNvPr id="18448" name="Picture 2">
            <a:extLst>
              <a:ext uri="{FF2B5EF4-FFF2-40B4-BE49-F238E27FC236}">
                <a16:creationId xmlns:a16="http://schemas.microsoft.com/office/drawing/2014/main" id="{7A53F9BA-2AAE-40B3-B3B5-66C56E56304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525" y="123825"/>
            <a:ext cx="1557338" cy="1114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449" name="矩形 110">
            <a:extLst>
              <a:ext uri="{FF2B5EF4-FFF2-40B4-BE49-F238E27FC236}">
                <a16:creationId xmlns:a16="http://schemas.microsoft.com/office/drawing/2014/main" id="{A6830C6C-6F10-4D97-A432-9362250F1752}"/>
              </a:ext>
            </a:extLst>
          </p:cNvPr>
          <p:cNvSpPr>
            <a:spLocks noChangeArrowheads="1"/>
          </p:cNvSpPr>
          <p:nvPr/>
        </p:nvSpPr>
        <p:spPr bwMode="auto">
          <a:xfrm rot="-666734">
            <a:off x="200025" y="319088"/>
            <a:ext cx="12160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微软雅黑" panose="020B0503020204020204" pitchFamily="34" charset="-122"/>
                <a:ea typeface="微软雅黑" panose="020B0503020204020204" pitchFamily="34" charset="-122"/>
              </a:defRPr>
            </a:lvl1pPr>
            <a:lvl2pPr marL="742950" indent="-285750">
              <a:defRPr>
                <a:solidFill>
                  <a:schemeClr val="tx1"/>
                </a:solidFill>
                <a:latin typeface="微软雅黑" panose="020B0503020204020204" pitchFamily="34" charset="-122"/>
                <a:ea typeface="微软雅黑" panose="020B0503020204020204" pitchFamily="34" charset="-122"/>
              </a:defRPr>
            </a:lvl2pPr>
            <a:lvl3pPr marL="1143000" indent="-228600">
              <a:defRPr>
                <a:solidFill>
                  <a:schemeClr val="tx1"/>
                </a:solidFill>
                <a:latin typeface="微软雅黑" panose="020B0503020204020204" pitchFamily="34" charset="-122"/>
                <a:ea typeface="微软雅黑" panose="020B0503020204020204" pitchFamily="34" charset="-122"/>
              </a:defRPr>
            </a:lvl3pPr>
            <a:lvl4pPr marL="1600200" indent="-228600">
              <a:defRPr>
                <a:solidFill>
                  <a:schemeClr val="tx1"/>
                </a:solidFill>
                <a:latin typeface="微软雅黑" panose="020B0503020204020204" pitchFamily="34" charset="-122"/>
                <a:ea typeface="微软雅黑" panose="020B0503020204020204" pitchFamily="34" charset="-122"/>
              </a:defRPr>
            </a:lvl4pPr>
            <a:lvl5pPr marL="2057400" indent="-228600">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9pPr>
          </a:lstStyle>
          <a:p>
            <a:r>
              <a:rPr lang="en-US" altLang="zh-CN" sz="1600" b="1">
                <a:solidFill>
                  <a:schemeClr val="bg1"/>
                </a:solidFill>
                <a:sym typeface="微软雅黑" panose="020B0503020204020204" pitchFamily="34" charset="-122"/>
              </a:rPr>
              <a:t>Type here </a:t>
            </a:r>
          </a:p>
        </p:txBody>
      </p:sp>
      <p:pic>
        <p:nvPicPr>
          <p:cNvPr id="18450" name="图片 111">
            <a:extLst>
              <a:ext uri="{FF2B5EF4-FFF2-40B4-BE49-F238E27FC236}">
                <a16:creationId xmlns:a16="http://schemas.microsoft.com/office/drawing/2014/main" id="{340A0F65-7545-40F3-B7ED-111C192E1984}"/>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flipH="1">
            <a:off x="7272338" y="3965575"/>
            <a:ext cx="2470150" cy="124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92"/>
                                        </p:tgtEl>
                                        <p:attrNameLst>
                                          <p:attrName>style.visibility</p:attrName>
                                        </p:attrNameLst>
                                      </p:cBhvr>
                                      <p:to>
                                        <p:strVal val="visible"/>
                                      </p:to>
                                    </p:set>
                                    <p:anim calcmode="lin" valueType="num">
                                      <p:cBhvr>
                                        <p:cTn id="7" dur="500" fill="hold"/>
                                        <p:tgtEl>
                                          <p:spTgt spid="9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92"/>
                                        </p:tgtEl>
                                        <p:attrNameLst>
                                          <p:attrName>ppt_y</p:attrName>
                                        </p:attrNameLst>
                                      </p:cBhvr>
                                      <p:tavLst>
                                        <p:tav tm="0">
                                          <p:val>
                                            <p:strVal val="#ppt_y"/>
                                          </p:val>
                                        </p:tav>
                                        <p:tav tm="100000">
                                          <p:val>
                                            <p:strVal val="#ppt_y"/>
                                          </p:val>
                                        </p:tav>
                                      </p:tavLst>
                                    </p:anim>
                                    <p:anim calcmode="lin" valueType="num">
                                      <p:cBhvr>
                                        <p:cTn id="9" dur="500" fill="hold"/>
                                        <p:tgtEl>
                                          <p:spTgt spid="9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9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92"/>
                                        </p:tgtEl>
                                      </p:cBhvr>
                                    </p:animEffect>
                                  </p:childTnLst>
                                </p:cTn>
                              </p:par>
                            </p:childTnLst>
                          </p:cTn>
                        </p:par>
                        <p:par>
                          <p:cTn id="12" fill="hold" nodeType="afterGroup">
                            <p:stCondLst>
                              <p:cond delay="850"/>
                            </p:stCondLst>
                            <p:childTnLst>
                              <p:par>
                                <p:cTn id="13" presetID="22" presetClass="entr" presetSubtype="8" fill="hold" grpId="0" nodeType="afterEffect">
                                  <p:stCondLst>
                                    <p:cond delay="0"/>
                                  </p:stCondLst>
                                  <p:childTnLst>
                                    <p:set>
                                      <p:cBhvr>
                                        <p:cTn id="14" dur="1" fill="hold">
                                          <p:stCondLst>
                                            <p:cond delay="0"/>
                                          </p:stCondLst>
                                        </p:cTn>
                                        <p:tgtEl>
                                          <p:spTgt spid="93"/>
                                        </p:tgtEl>
                                        <p:attrNameLst>
                                          <p:attrName>style.visibility</p:attrName>
                                        </p:attrNameLst>
                                      </p:cBhvr>
                                      <p:to>
                                        <p:strVal val="visible"/>
                                      </p:to>
                                    </p:set>
                                    <p:animEffect transition="in" filter="wipe(left)">
                                      <p:cBhvr>
                                        <p:cTn id="15" dur="500"/>
                                        <p:tgtEl>
                                          <p:spTgt spid="93"/>
                                        </p:tgtEl>
                                      </p:cBhvr>
                                    </p:animEffect>
                                  </p:childTnLst>
                                </p:cTn>
                              </p:par>
                            </p:childTnLst>
                          </p:cTn>
                        </p:par>
                        <p:par>
                          <p:cTn id="16" fill="hold" nodeType="afterGroup">
                            <p:stCondLst>
                              <p:cond delay="1350"/>
                            </p:stCondLst>
                            <p:childTnLst>
                              <p:par>
                                <p:cTn id="17" presetID="49" presetClass="entr" presetSubtype="0" decel="100000" fill="hold" nodeType="afterEffect">
                                  <p:stCondLst>
                                    <p:cond delay="0"/>
                                  </p:stCondLst>
                                  <p:childTnLst>
                                    <p:set>
                                      <p:cBhvr>
                                        <p:cTn id="18" dur="1" fill="hold">
                                          <p:stCondLst>
                                            <p:cond delay="0"/>
                                          </p:stCondLst>
                                        </p:cTn>
                                        <p:tgtEl>
                                          <p:spTgt spid="101"/>
                                        </p:tgtEl>
                                        <p:attrNameLst>
                                          <p:attrName>style.visibility</p:attrName>
                                        </p:attrNameLst>
                                      </p:cBhvr>
                                      <p:to>
                                        <p:strVal val="visible"/>
                                      </p:to>
                                    </p:set>
                                    <p:anim calcmode="lin" valueType="num">
                                      <p:cBhvr>
                                        <p:cTn id="19" dur="500" fill="hold"/>
                                        <p:tgtEl>
                                          <p:spTgt spid="101"/>
                                        </p:tgtEl>
                                        <p:attrNameLst>
                                          <p:attrName>ppt_w</p:attrName>
                                        </p:attrNameLst>
                                      </p:cBhvr>
                                      <p:tavLst>
                                        <p:tav tm="0">
                                          <p:val>
                                            <p:fltVal val="0"/>
                                          </p:val>
                                        </p:tav>
                                        <p:tav tm="100000">
                                          <p:val>
                                            <p:strVal val="#ppt_w"/>
                                          </p:val>
                                        </p:tav>
                                      </p:tavLst>
                                    </p:anim>
                                    <p:anim calcmode="lin" valueType="num">
                                      <p:cBhvr>
                                        <p:cTn id="20" dur="500" fill="hold"/>
                                        <p:tgtEl>
                                          <p:spTgt spid="101"/>
                                        </p:tgtEl>
                                        <p:attrNameLst>
                                          <p:attrName>ppt_h</p:attrName>
                                        </p:attrNameLst>
                                      </p:cBhvr>
                                      <p:tavLst>
                                        <p:tav tm="0">
                                          <p:val>
                                            <p:fltVal val="0"/>
                                          </p:val>
                                        </p:tav>
                                        <p:tav tm="100000">
                                          <p:val>
                                            <p:strVal val="#ppt_h"/>
                                          </p:val>
                                        </p:tav>
                                      </p:tavLst>
                                    </p:anim>
                                    <p:anim calcmode="lin" valueType="num">
                                      <p:cBhvr>
                                        <p:cTn id="21" dur="500" fill="hold"/>
                                        <p:tgtEl>
                                          <p:spTgt spid="101"/>
                                        </p:tgtEl>
                                        <p:attrNameLst>
                                          <p:attrName>style.rotation</p:attrName>
                                        </p:attrNameLst>
                                      </p:cBhvr>
                                      <p:tavLst>
                                        <p:tav tm="0">
                                          <p:val>
                                            <p:fltVal val="360"/>
                                          </p:val>
                                        </p:tav>
                                        <p:tav tm="100000">
                                          <p:val>
                                            <p:fltVal val="0"/>
                                          </p:val>
                                        </p:tav>
                                      </p:tavLst>
                                    </p:anim>
                                    <p:animEffect transition="in" filter="fade">
                                      <p:cBhvr>
                                        <p:cTn id="22" dur="500"/>
                                        <p:tgtEl>
                                          <p:spTgt spid="101"/>
                                        </p:tgtEl>
                                      </p:cBhvr>
                                    </p:animEffect>
                                  </p:childTnLst>
                                </p:cTn>
                              </p:par>
                            </p:childTnLst>
                          </p:cTn>
                        </p:par>
                        <p:par>
                          <p:cTn id="23" fill="hold" nodeType="afterGroup">
                            <p:stCondLst>
                              <p:cond delay="1850"/>
                            </p:stCondLst>
                            <p:childTnLst>
                              <p:par>
                                <p:cTn id="24" presetID="12" presetClass="entr" presetSubtype="8" fill="hold" grpId="0" nodeType="afterEffect">
                                  <p:stCondLst>
                                    <p:cond delay="0"/>
                                  </p:stCondLst>
                                  <p:childTnLst>
                                    <p:set>
                                      <p:cBhvr>
                                        <p:cTn id="25" dur="1" fill="hold">
                                          <p:stCondLst>
                                            <p:cond delay="0"/>
                                          </p:stCondLst>
                                        </p:cTn>
                                        <p:tgtEl>
                                          <p:spTgt spid="94"/>
                                        </p:tgtEl>
                                        <p:attrNameLst>
                                          <p:attrName>style.visibility</p:attrName>
                                        </p:attrNameLst>
                                      </p:cBhvr>
                                      <p:to>
                                        <p:strVal val="visible"/>
                                      </p:to>
                                    </p:set>
                                    <p:anim calcmode="lin" valueType="num">
                                      <p:cBhvr additive="base">
                                        <p:cTn id="26" dur="500"/>
                                        <p:tgtEl>
                                          <p:spTgt spid="94"/>
                                        </p:tgtEl>
                                        <p:attrNameLst>
                                          <p:attrName>ppt_x</p:attrName>
                                        </p:attrNameLst>
                                      </p:cBhvr>
                                      <p:tavLst>
                                        <p:tav tm="0">
                                          <p:val>
                                            <p:strVal val="#ppt_x-#ppt_w*1.125000"/>
                                          </p:val>
                                        </p:tav>
                                        <p:tav tm="100000">
                                          <p:val>
                                            <p:strVal val="#ppt_x"/>
                                          </p:val>
                                        </p:tav>
                                      </p:tavLst>
                                    </p:anim>
                                    <p:animEffect transition="in" filter="wipe(right)">
                                      <p:cBhvr>
                                        <p:cTn id="27" dur="500"/>
                                        <p:tgtEl>
                                          <p:spTgt spid="94"/>
                                        </p:tgtEl>
                                      </p:cBhvr>
                                    </p:animEffect>
                                  </p:childTnLst>
                                </p:cTn>
                              </p:par>
                            </p:childTnLst>
                          </p:cTn>
                        </p:par>
                        <p:par>
                          <p:cTn id="28" fill="hold" nodeType="afterGroup">
                            <p:stCondLst>
                              <p:cond delay="2350"/>
                            </p:stCondLst>
                            <p:childTnLst>
                              <p:par>
                                <p:cTn id="29" presetID="49" presetClass="entr" presetSubtype="0" decel="100000" fill="hold" nodeType="afterEffect">
                                  <p:stCondLst>
                                    <p:cond delay="0"/>
                                  </p:stCondLst>
                                  <p:childTnLst>
                                    <p:set>
                                      <p:cBhvr>
                                        <p:cTn id="30" dur="1" fill="hold">
                                          <p:stCondLst>
                                            <p:cond delay="0"/>
                                          </p:stCondLst>
                                        </p:cTn>
                                        <p:tgtEl>
                                          <p:spTgt spid="98"/>
                                        </p:tgtEl>
                                        <p:attrNameLst>
                                          <p:attrName>style.visibility</p:attrName>
                                        </p:attrNameLst>
                                      </p:cBhvr>
                                      <p:to>
                                        <p:strVal val="visible"/>
                                      </p:to>
                                    </p:set>
                                    <p:anim calcmode="lin" valueType="num">
                                      <p:cBhvr>
                                        <p:cTn id="31" dur="500" fill="hold"/>
                                        <p:tgtEl>
                                          <p:spTgt spid="98"/>
                                        </p:tgtEl>
                                        <p:attrNameLst>
                                          <p:attrName>ppt_w</p:attrName>
                                        </p:attrNameLst>
                                      </p:cBhvr>
                                      <p:tavLst>
                                        <p:tav tm="0">
                                          <p:val>
                                            <p:fltVal val="0"/>
                                          </p:val>
                                        </p:tav>
                                        <p:tav tm="100000">
                                          <p:val>
                                            <p:strVal val="#ppt_w"/>
                                          </p:val>
                                        </p:tav>
                                      </p:tavLst>
                                    </p:anim>
                                    <p:anim calcmode="lin" valueType="num">
                                      <p:cBhvr>
                                        <p:cTn id="32" dur="500" fill="hold"/>
                                        <p:tgtEl>
                                          <p:spTgt spid="98"/>
                                        </p:tgtEl>
                                        <p:attrNameLst>
                                          <p:attrName>ppt_h</p:attrName>
                                        </p:attrNameLst>
                                      </p:cBhvr>
                                      <p:tavLst>
                                        <p:tav tm="0">
                                          <p:val>
                                            <p:fltVal val="0"/>
                                          </p:val>
                                        </p:tav>
                                        <p:tav tm="100000">
                                          <p:val>
                                            <p:strVal val="#ppt_h"/>
                                          </p:val>
                                        </p:tav>
                                      </p:tavLst>
                                    </p:anim>
                                    <p:anim calcmode="lin" valueType="num">
                                      <p:cBhvr>
                                        <p:cTn id="33" dur="500" fill="hold"/>
                                        <p:tgtEl>
                                          <p:spTgt spid="98"/>
                                        </p:tgtEl>
                                        <p:attrNameLst>
                                          <p:attrName>style.rotation</p:attrName>
                                        </p:attrNameLst>
                                      </p:cBhvr>
                                      <p:tavLst>
                                        <p:tav tm="0">
                                          <p:val>
                                            <p:fltVal val="360"/>
                                          </p:val>
                                        </p:tav>
                                        <p:tav tm="100000">
                                          <p:val>
                                            <p:fltVal val="0"/>
                                          </p:val>
                                        </p:tav>
                                      </p:tavLst>
                                    </p:anim>
                                    <p:animEffect transition="in" filter="fade">
                                      <p:cBhvr>
                                        <p:cTn id="34" dur="500"/>
                                        <p:tgtEl>
                                          <p:spTgt spid="98"/>
                                        </p:tgtEl>
                                      </p:cBhvr>
                                    </p:animEffect>
                                  </p:childTnLst>
                                </p:cTn>
                              </p:par>
                            </p:childTnLst>
                          </p:cTn>
                        </p:par>
                        <p:par>
                          <p:cTn id="35" fill="hold" nodeType="afterGroup">
                            <p:stCondLst>
                              <p:cond delay="2850"/>
                            </p:stCondLst>
                            <p:childTnLst>
                              <p:par>
                                <p:cTn id="36" presetID="12" presetClass="entr" presetSubtype="8" fill="hold" grpId="0" nodeType="afterEffect">
                                  <p:stCondLst>
                                    <p:cond delay="0"/>
                                  </p:stCondLst>
                                  <p:childTnLst>
                                    <p:set>
                                      <p:cBhvr>
                                        <p:cTn id="37" dur="1" fill="hold">
                                          <p:stCondLst>
                                            <p:cond delay="0"/>
                                          </p:stCondLst>
                                        </p:cTn>
                                        <p:tgtEl>
                                          <p:spTgt spid="104"/>
                                        </p:tgtEl>
                                        <p:attrNameLst>
                                          <p:attrName>style.visibility</p:attrName>
                                        </p:attrNameLst>
                                      </p:cBhvr>
                                      <p:to>
                                        <p:strVal val="visible"/>
                                      </p:to>
                                    </p:set>
                                    <p:anim calcmode="lin" valueType="num">
                                      <p:cBhvr additive="base">
                                        <p:cTn id="38" dur="500"/>
                                        <p:tgtEl>
                                          <p:spTgt spid="104"/>
                                        </p:tgtEl>
                                        <p:attrNameLst>
                                          <p:attrName>ppt_x</p:attrName>
                                        </p:attrNameLst>
                                      </p:cBhvr>
                                      <p:tavLst>
                                        <p:tav tm="0">
                                          <p:val>
                                            <p:strVal val="#ppt_x-#ppt_w*1.125000"/>
                                          </p:val>
                                        </p:tav>
                                        <p:tav tm="100000">
                                          <p:val>
                                            <p:strVal val="#ppt_x"/>
                                          </p:val>
                                        </p:tav>
                                      </p:tavLst>
                                    </p:anim>
                                    <p:animEffect transition="in" filter="wipe(right)">
                                      <p:cBhvr>
                                        <p:cTn id="39" dur="500"/>
                                        <p:tgtEl>
                                          <p:spTgt spid="104"/>
                                        </p:tgtEl>
                                      </p:cBhvr>
                                    </p:animEffect>
                                  </p:childTnLst>
                                </p:cTn>
                              </p:par>
                            </p:childTnLst>
                          </p:cTn>
                        </p:par>
                        <p:par>
                          <p:cTn id="40" fill="hold" nodeType="afterGroup">
                            <p:stCondLst>
                              <p:cond delay="3350"/>
                            </p:stCondLst>
                            <p:childTnLst>
                              <p:par>
                                <p:cTn id="41" presetID="49" presetClass="entr" presetSubtype="0" decel="100000" fill="hold" nodeType="afterEffect">
                                  <p:stCondLst>
                                    <p:cond delay="0"/>
                                  </p:stCondLst>
                                  <p:childTnLst>
                                    <p:set>
                                      <p:cBhvr>
                                        <p:cTn id="42" dur="1" fill="hold">
                                          <p:stCondLst>
                                            <p:cond delay="0"/>
                                          </p:stCondLst>
                                        </p:cTn>
                                        <p:tgtEl>
                                          <p:spTgt spid="95"/>
                                        </p:tgtEl>
                                        <p:attrNameLst>
                                          <p:attrName>style.visibility</p:attrName>
                                        </p:attrNameLst>
                                      </p:cBhvr>
                                      <p:to>
                                        <p:strVal val="visible"/>
                                      </p:to>
                                    </p:set>
                                    <p:anim calcmode="lin" valueType="num">
                                      <p:cBhvr>
                                        <p:cTn id="43" dur="500" fill="hold"/>
                                        <p:tgtEl>
                                          <p:spTgt spid="95"/>
                                        </p:tgtEl>
                                        <p:attrNameLst>
                                          <p:attrName>ppt_w</p:attrName>
                                        </p:attrNameLst>
                                      </p:cBhvr>
                                      <p:tavLst>
                                        <p:tav tm="0">
                                          <p:val>
                                            <p:fltVal val="0"/>
                                          </p:val>
                                        </p:tav>
                                        <p:tav tm="100000">
                                          <p:val>
                                            <p:strVal val="#ppt_w"/>
                                          </p:val>
                                        </p:tav>
                                      </p:tavLst>
                                    </p:anim>
                                    <p:anim calcmode="lin" valueType="num">
                                      <p:cBhvr>
                                        <p:cTn id="44" dur="500" fill="hold"/>
                                        <p:tgtEl>
                                          <p:spTgt spid="95"/>
                                        </p:tgtEl>
                                        <p:attrNameLst>
                                          <p:attrName>ppt_h</p:attrName>
                                        </p:attrNameLst>
                                      </p:cBhvr>
                                      <p:tavLst>
                                        <p:tav tm="0">
                                          <p:val>
                                            <p:fltVal val="0"/>
                                          </p:val>
                                        </p:tav>
                                        <p:tav tm="100000">
                                          <p:val>
                                            <p:strVal val="#ppt_h"/>
                                          </p:val>
                                        </p:tav>
                                      </p:tavLst>
                                    </p:anim>
                                    <p:anim calcmode="lin" valueType="num">
                                      <p:cBhvr>
                                        <p:cTn id="45" dur="500" fill="hold"/>
                                        <p:tgtEl>
                                          <p:spTgt spid="95"/>
                                        </p:tgtEl>
                                        <p:attrNameLst>
                                          <p:attrName>style.rotation</p:attrName>
                                        </p:attrNameLst>
                                      </p:cBhvr>
                                      <p:tavLst>
                                        <p:tav tm="0">
                                          <p:val>
                                            <p:fltVal val="360"/>
                                          </p:val>
                                        </p:tav>
                                        <p:tav tm="100000">
                                          <p:val>
                                            <p:fltVal val="0"/>
                                          </p:val>
                                        </p:tav>
                                      </p:tavLst>
                                    </p:anim>
                                    <p:animEffect transition="in" filter="fade">
                                      <p:cBhvr>
                                        <p:cTn id="46" dur="500"/>
                                        <p:tgtEl>
                                          <p:spTgt spid="95"/>
                                        </p:tgtEl>
                                      </p:cBhvr>
                                    </p:animEffect>
                                  </p:childTnLst>
                                </p:cTn>
                              </p:par>
                            </p:childTnLst>
                          </p:cTn>
                        </p:par>
                        <p:par>
                          <p:cTn id="47" fill="hold" nodeType="afterGroup">
                            <p:stCondLst>
                              <p:cond delay="3850"/>
                            </p:stCondLst>
                            <p:childTnLst>
                              <p:par>
                                <p:cTn id="48" presetID="12" presetClass="entr" presetSubtype="8" fill="hold" grpId="0" nodeType="afterEffect">
                                  <p:stCondLst>
                                    <p:cond delay="0"/>
                                  </p:stCondLst>
                                  <p:childTnLst>
                                    <p:set>
                                      <p:cBhvr>
                                        <p:cTn id="49" dur="1" fill="hold">
                                          <p:stCondLst>
                                            <p:cond delay="0"/>
                                          </p:stCondLst>
                                        </p:cTn>
                                        <p:tgtEl>
                                          <p:spTgt spid="105"/>
                                        </p:tgtEl>
                                        <p:attrNameLst>
                                          <p:attrName>style.visibility</p:attrName>
                                        </p:attrNameLst>
                                      </p:cBhvr>
                                      <p:to>
                                        <p:strVal val="visible"/>
                                      </p:to>
                                    </p:set>
                                    <p:anim calcmode="lin" valueType="num">
                                      <p:cBhvr additive="base">
                                        <p:cTn id="50" dur="500"/>
                                        <p:tgtEl>
                                          <p:spTgt spid="105"/>
                                        </p:tgtEl>
                                        <p:attrNameLst>
                                          <p:attrName>ppt_x</p:attrName>
                                        </p:attrNameLst>
                                      </p:cBhvr>
                                      <p:tavLst>
                                        <p:tav tm="0">
                                          <p:val>
                                            <p:strVal val="#ppt_x-#ppt_w*1.125000"/>
                                          </p:val>
                                        </p:tav>
                                        <p:tav tm="100000">
                                          <p:val>
                                            <p:strVal val="#ppt_x"/>
                                          </p:val>
                                        </p:tav>
                                      </p:tavLst>
                                    </p:anim>
                                    <p:animEffect transition="in" filter="wipe(right)">
                                      <p:cBhvr>
                                        <p:cTn id="51" dur="500"/>
                                        <p:tgtEl>
                                          <p:spTgt spid="105"/>
                                        </p:tgtEl>
                                      </p:cBhvr>
                                    </p:animEffect>
                                  </p:childTnLst>
                                </p:cTn>
                              </p:par>
                            </p:childTnLst>
                          </p:cTn>
                        </p:par>
                        <p:par>
                          <p:cTn id="52" fill="hold" nodeType="afterGroup">
                            <p:stCondLst>
                              <p:cond delay="4350"/>
                            </p:stCondLst>
                            <p:childTnLst>
                              <p:par>
                                <p:cTn id="53" presetID="49" presetClass="entr" presetSubtype="0" decel="100000" fill="hold" nodeType="afterEffect">
                                  <p:stCondLst>
                                    <p:cond delay="0"/>
                                  </p:stCondLst>
                                  <p:childTnLst>
                                    <p:set>
                                      <p:cBhvr>
                                        <p:cTn id="54" dur="1" fill="hold">
                                          <p:stCondLst>
                                            <p:cond delay="0"/>
                                          </p:stCondLst>
                                        </p:cTn>
                                        <p:tgtEl>
                                          <p:spTgt spid="107"/>
                                        </p:tgtEl>
                                        <p:attrNameLst>
                                          <p:attrName>style.visibility</p:attrName>
                                        </p:attrNameLst>
                                      </p:cBhvr>
                                      <p:to>
                                        <p:strVal val="visible"/>
                                      </p:to>
                                    </p:set>
                                    <p:anim calcmode="lin" valueType="num">
                                      <p:cBhvr>
                                        <p:cTn id="55" dur="500" fill="hold"/>
                                        <p:tgtEl>
                                          <p:spTgt spid="107"/>
                                        </p:tgtEl>
                                        <p:attrNameLst>
                                          <p:attrName>ppt_w</p:attrName>
                                        </p:attrNameLst>
                                      </p:cBhvr>
                                      <p:tavLst>
                                        <p:tav tm="0">
                                          <p:val>
                                            <p:fltVal val="0"/>
                                          </p:val>
                                        </p:tav>
                                        <p:tav tm="100000">
                                          <p:val>
                                            <p:strVal val="#ppt_w"/>
                                          </p:val>
                                        </p:tav>
                                      </p:tavLst>
                                    </p:anim>
                                    <p:anim calcmode="lin" valueType="num">
                                      <p:cBhvr>
                                        <p:cTn id="56" dur="500" fill="hold"/>
                                        <p:tgtEl>
                                          <p:spTgt spid="107"/>
                                        </p:tgtEl>
                                        <p:attrNameLst>
                                          <p:attrName>ppt_h</p:attrName>
                                        </p:attrNameLst>
                                      </p:cBhvr>
                                      <p:tavLst>
                                        <p:tav tm="0">
                                          <p:val>
                                            <p:fltVal val="0"/>
                                          </p:val>
                                        </p:tav>
                                        <p:tav tm="100000">
                                          <p:val>
                                            <p:strVal val="#ppt_h"/>
                                          </p:val>
                                        </p:tav>
                                      </p:tavLst>
                                    </p:anim>
                                    <p:anim calcmode="lin" valueType="num">
                                      <p:cBhvr>
                                        <p:cTn id="57" dur="500" fill="hold"/>
                                        <p:tgtEl>
                                          <p:spTgt spid="107"/>
                                        </p:tgtEl>
                                        <p:attrNameLst>
                                          <p:attrName>style.rotation</p:attrName>
                                        </p:attrNameLst>
                                      </p:cBhvr>
                                      <p:tavLst>
                                        <p:tav tm="0">
                                          <p:val>
                                            <p:fltVal val="360"/>
                                          </p:val>
                                        </p:tav>
                                        <p:tav tm="100000">
                                          <p:val>
                                            <p:fltVal val="0"/>
                                          </p:val>
                                        </p:tav>
                                      </p:tavLst>
                                    </p:anim>
                                    <p:animEffect transition="in" filter="fade">
                                      <p:cBhvr>
                                        <p:cTn id="58" dur="500"/>
                                        <p:tgtEl>
                                          <p:spTgt spid="107"/>
                                        </p:tgtEl>
                                      </p:cBhvr>
                                    </p:animEffect>
                                  </p:childTnLst>
                                </p:cTn>
                              </p:par>
                            </p:childTnLst>
                          </p:cTn>
                        </p:par>
                        <p:par>
                          <p:cTn id="59" fill="hold" nodeType="afterGroup">
                            <p:stCondLst>
                              <p:cond delay="4850"/>
                            </p:stCondLst>
                            <p:childTnLst>
                              <p:par>
                                <p:cTn id="60" presetID="12" presetClass="entr" presetSubtype="8" fill="hold" grpId="0" nodeType="afterEffect">
                                  <p:stCondLst>
                                    <p:cond delay="0"/>
                                  </p:stCondLst>
                                  <p:childTnLst>
                                    <p:set>
                                      <p:cBhvr>
                                        <p:cTn id="61" dur="1" fill="hold">
                                          <p:stCondLst>
                                            <p:cond delay="0"/>
                                          </p:stCondLst>
                                        </p:cTn>
                                        <p:tgtEl>
                                          <p:spTgt spid="106"/>
                                        </p:tgtEl>
                                        <p:attrNameLst>
                                          <p:attrName>style.visibility</p:attrName>
                                        </p:attrNameLst>
                                      </p:cBhvr>
                                      <p:to>
                                        <p:strVal val="visible"/>
                                      </p:to>
                                    </p:set>
                                    <p:anim calcmode="lin" valueType="num">
                                      <p:cBhvr additive="base">
                                        <p:cTn id="62" dur="500"/>
                                        <p:tgtEl>
                                          <p:spTgt spid="106"/>
                                        </p:tgtEl>
                                        <p:attrNameLst>
                                          <p:attrName>ppt_x</p:attrName>
                                        </p:attrNameLst>
                                      </p:cBhvr>
                                      <p:tavLst>
                                        <p:tav tm="0">
                                          <p:val>
                                            <p:strVal val="#ppt_x-#ppt_w*1.125000"/>
                                          </p:val>
                                        </p:tav>
                                        <p:tav tm="100000">
                                          <p:val>
                                            <p:strVal val="#ppt_x"/>
                                          </p:val>
                                        </p:tav>
                                      </p:tavLst>
                                    </p:anim>
                                    <p:animEffect transition="in" filter="wipe(right)">
                                      <p:cBhvr>
                                        <p:cTn id="63" dur="500"/>
                                        <p:tgtEl>
                                          <p:spTgt spid="106"/>
                                        </p:tgtEl>
                                      </p:cBhvr>
                                    </p:animEffect>
                                  </p:childTnLst>
                                </p:cTn>
                              </p:par>
                            </p:childTnLst>
                          </p:cTn>
                        </p:par>
                        <p:par>
                          <p:cTn id="64" fill="hold" nodeType="afterGroup">
                            <p:stCondLst>
                              <p:cond delay="5350"/>
                            </p:stCondLst>
                            <p:childTnLst>
                              <p:par>
                                <p:cTn id="65" presetID="52" presetClass="entr" presetSubtype="0" fill="hold" nodeType="afterEffect">
                                  <p:stCondLst>
                                    <p:cond delay="0"/>
                                  </p:stCondLst>
                                  <p:childTnLst>
                                    <p:set>
                                      <p:cBhvr>
                                        <p:cTn id="66" dur="1" fill="hold">
                                          <p:stCondLst>
                                            <p:cond delay="0"/>
                                          </p:stCondLst>
                                        </p:cTn>
                                        <p:tgtEl>
                                          <p:spTgt spid="91"/>
                                        </p:tgtEl>
                                        <p:attrNameLst>
                                          <p:attrName>style.visibility</p:attrName>
                                        </p:attrNameLst>
                                      </p:cBhvr>
                                      <p:to>
                                        <p:strVal val="visible"/>
                                      </p:to>
                                    </p:set>
                                    <p:animScale>
                                      <p:cBhvr>
                                        <p:cTn id="67" dur="300" decel="50000" fill="hold">
                                          <p:stCondLst>
                                            <p:cond delay="0"/>
                                          </p:stCondLst>
                                        </p:cTn>
                                        <p:tgtEl>
                                          <p:spTgt spid="9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8" dur="300" decel="50000" fill="hold">
                                          <p:stCondLst>
                                            <p:cond delay="0"/>
                                          </p:stCondLst>
                                        </p:cTn>
                                        <p:tgtEl>
                                          <p:spTgt spid="91"/>
                                        </p:tgtEl>
                                        <p:attrNameLst>
                                          <p:attrName>ppt_x</p:attrName>
                                          <p:attrName>ppt_y</p:attrName>
                                        </p:attrNameLst>
                                      </p:cBhvr>
                                    </p:animMotion>
                                    <p:animEffect transition="in" filter="fade">
                                      <p:cBhvr>
                                        <p:cTn id="69" dur="300"/>
                                        <p:tgtEl>
                                          <p:spTgt spid="91"/>
                                        </p:tgtEl>
                                      </p:cBhvr>
                                    </p:animEffect>
                                  </p:childTnLst>
                                </p:cTn>
                              </p:par>
                            </p:childTnLst>
                          </p:cTn>
                        </p:par>
                        <p:par>
                          <p:cTn id="70" fill="hold" nodeType="afterGroup">
                            <p:stCondLst>
                              <p:cond delay="5650"/>
                            </p:stCondLst>
                            <p:childTnLst>
                              <p:par>
                                <p:cTn id="71" presetID="52" presetClass="entr" presetSubtype="0"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Scale>
                                      <p:cBhvr>
                                        <p:cTn id="73" dur="300" decel="50000" fill="hold">
                                          <p:stCondLst>
                                            <p:cond delay="0"/>
                                          </p:stCondLst>
                                        </p:cTn>
                                        <p:tgtEl>
                                          <p:spTgt spid="8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4" dur="300" decel="50000" fill="hold">
                                          <p:stCondLst>
                                            <p:cond delay="0"/>
                                          </p:stCondLst>
                                        </p:cTn>
                                        <p:tgtEl>
                                          <p:spTgt spid="89"/>
                                        </p:tgtEl>
                                        <p:attrNameLst>
                                          <p:attrName>ppt_x</p:attrName>
                                          <p:attrName>ppt_y</p:attrName>
                                        </p:attrNameLst>
                                      </p:cBhvr>
                                    </p:animMotion>
                                    <p:animEffect transition="in" filter="fade">
                                      <p:cBhvr>
                                        <p:cTn id="75" dur="300"/>
                                        <p:tgtEl>
                                          <p:spTgt spid="89"/>
                                        </p:tgtEl>
                                      </p:cBhvr>
                                    </p:animEffect>
                                  </p:childTnLst>
                                </p:cTn>
                              </p:par>
                            </p:childTnLst>
                          </p:cTn>
                        </p:par>
                        <p:par>
                          <p:cTn id="76" fill="hold" nodeType="afterGroup">
                            <p:stCondLst>
                              <p:cond delay="5950"/>
                            </p:stCondLst>
                            <p:childTnLst>
                              <p:par>
                                <p:cTn id="77" presetID="52" presetClass="entr" presetSubtype="0" fill="hold" nodeType="afterEffect">
                                  <p:stCondLst>
                                    <p:cond delay="0"/>
                                  </p:stCondLst>
                                  <p:childTnLst>
                                    <p:set>
                                      <p:cBhvr>
                                        <p:cTn id="78" dur="1" fill="hold">
                                          <p:stCondLst>
                                            <p:cond delay="0"/>
                                          </p:stCondLst>
                                        </p:cTn>
                                        <p:tgtEl>
                                          <p:spTgt spid="88"/>
                                        </p:tgtEl>
                                        <p:attrNameLst>
                                          <p:attrName>style.visibility</p:attrName>
                                        </p:attrNameLst>
                                      </p:cBhvr>
                                      <p:to>
                                        <p:strVal val="visible"/>
                                      </p:to>
                                    </p:set>
                                    <p:animScale>
                                      <p:cBhvr>
                                        <p:cTn id="79" dur="300" decel="50000" fill="hold">
                                          <p:stCondLst>
                                            <p:cond delay="0"/>
                                          </p:stCondLst>
                                        </p:cTn>
                                        <p:tgtEl>
                                          <p:spTgt spid="8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0" dur="300" decel="50000" fill="hold">
                                          <p:stCondLst>
                                            <p:cond delay="0"/>
                                          </p:stCondLst>
                                        </p:cTn>
                                        <p:tgtEl>
                                          <p:spTgt spid="88"/>
                                        </p:tgtEl>
                                        <p:attrNameLst>
                                          <p:attrName>ppt_x</p:attrName>
                                          <p:attrName>ppt_y</p:attrName>
                                        </p:attrNameLst>
                                      </p:cBhvr>
                                    </p:animMotion>
                                    <p:animEffect transition="in" filter="fade">
                                      <p:cBhvr>
                                        <p:cTn id="81" dur="300"/>
                                        <p:tgtEl>
                                          <p:spTgt spid="88"/>
                                        </p:tgtEl>
                                      </p:cBhvr>
                                    </p:animEffect>
                                  </p:childTnLst>
                                </p:cTn>
                              </p:par>
                            </p:childTnLst>
                          </p:cTn>
                        </p:par>
                        <p:par>
                          <p:cTn id="82" fill="hold" nodeType="afterGroup">
                            <p:stCondLst>
                              <p:cond delay="6250"/>
                            </p:stCondLst>
                            <p:childTnLst>
                              <p:par>
                                <p:cTn id="83" presetID="52" presetClass="entr" presetSubtype="0" fill="hold" nodeType="afterEffect">
                                  <p:stCondLst>
                                    <p:cond delay="0"/>
                                  </p:stCondLst>
                                  <p:childTnLst>
                                    <p:set>
                                      <p:cBhvr>
                                        <p:cTn id="84" dur="1" fill="hold">
                                          <p:stCondLst>
                                            <p:cond delay="0"/>
                                          </p:stCondLst>
                                        </p:cTn>
                                        <p:tgtEl>
                                          <p:spTgt spid="90"/>
                                        </p:tgtEl>
                                        <p:attrNameLst>
                                          <p:attrName>style.visibility</p:attrName>
                                        </p:attrNameLst>
                                      </p:cBhvr>
                                      <p:to>
                                        <p:strVal val="visible"/>
                                      </p:to>
                                    </p:set>
                                    <p:animScale>
                                      <p:cBhvr>
                                        <p:cTn id="85" dur="300" decel="50000" fill="hold">
                                          <p:stCondLst>
                                            <p:cond delay="0"/>
                                          </p:stCondLst>
                                        </p:cTn>
                                        <p:tgtEl>
                                          <p:spTgt spid="9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6" dur="300" decel="50000" fill="hold">
                                          <p:stCondLst>
                                            <p:cond delay="0"/>
                                          </p:stCondLst>
                                        </p:cTn>
                                        <p:tgtEl>
                                          <p:spTgt spid="90"/>
                                        </p:tgtEl>
                                        <p:attrNameLst>
                                          <p:attrName>ppt_x</p:attrName>
                                          <p:attrName>ppt_y</p:attrName>
                                        </p:attrNameLst>
                                      </p:cBhvr>
                                    </p:animMotion>
                                    <p:animEffect transition="in" filter="fade">
                                      <p:cBhvr>
                                        <p:cTn id="87" dur="3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p:bldP spid="93" grpId="0" animBg="1"/>
      <p:bldP spid="94" grpId="0"/>
      <p:bldP spid="104" grpId="0"/>
      <p:bldP spid="105" grpId="0"/>
      <p:bldP spid="10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0" name="矩形 1269">
            <a:extLst>
              <a:ext uri="{FF2B5EF4-FFF2-40B4-BE49-F238E27FC236}">
                <a16:creationId xmlns:a16="http://schemas.microsoft.com/office/drawing/2014/main" id="{5E1D81E4-B34A-418E-A252-16885262075C}"/>
              </a:ext>
            </a:extLst>
          </p:cNvPr>
          <p:cNvSpPr/>
          <p:nvPr/>
        </p:nvSpPr>
        <p:spPr>
          <a:xfrm>
            <a:off x="533400" y="2617788"/>
            <a:ext cx="2668588" cy="338554"/>
          </a:xfrm>
          <a:prstGeom prst="rect">
            <a:avLst/>
          </a:prstGeom>
          <a:solidFill>
            <a:srgbClr val="2C8238"/>
          </a:solidFill>
        </p:spPr>
        <p:txBody>
          <a:bodyPr>
            <a:spAutoFit/>
          </a:bodyPr>
          <a:lstStyle/>
          <a:p>
            <a:pPr eaLnBrk="1" fontAlgn="auto" hangingPunct="1">
              <a:spcBef>
                <a:spcPts val="0"/>
              </a:spcBef>
              <a:spcAft>
                <a:spcPts val="0"/>
              </a:spcAft>
              <a:defRPr/>
            </a:pPr>
            <a:r>
              <a:rPr lang="zh-CN" altLang="en-US" sz="1600" dirty="0">
                <a:solidFill>
                  <a:schemeClr val="bg1"/>
                </a:solidFill>
                <a:latin typeface="+mn-lt"/>
                <a:ea typeface="+mn-ea"/>
                <a:cs typeface="+mn-ea"/>
                <a:sym typeface="+mn-lt"/>
              </a:rPr>
              <a:t>Click here to add a title</a:t>
            </a:r>
          </a:p>
        </p:txBody>
      </p:sp>
      <p:grpSp>
        <p:nvGrpSpPr>
          <p:cNvPr id="1271" name="组合 1270">
            <a:extLst>
              <a:ext uri="{FF2B5EF4-FFF2-40B4-BE49-F238E27FC236}">
                <a16:creationId xmlns:a16="http://schemas.microsoft.com/office/drawing/2014/main" id="{8C7BD791-0916-43EA-A47E-FE9A7A219408}"/>
              </a:ext>
            </a:extLst>
          </p:cNvPr>
          <p:cNvGrpSpPr>
            <a:grpSpLocks/>
          </p:cNvGrpSpPr>
          <p:nvPr/>
        </p:nvGrpSpPr>
        <p:grpSpPr bwMode="auto">
          <a:xfrm>
            <a:off x="2441575" y="711200"/>
            <a:ext cx="6043613" cy="3346450"/>
            <a:chOff x="2488775" y="1131590"/>
            <a:chExt cx="6043665" cy="3345872"/>
          </a:xfrm>
        </p:grpSpPr>
        <p:grpSp>
          <p:nvGrpSpPr>
            <p:cNvPr id="1272" name="Group 2">
              <a:extLst>
                <a:ext uri="{FF2B5EF4-FFF2-40B4-BE49-F238E27FC236}">
                  <a16:creationId xmlns:a16="http://schemas.microsoft.com/office/drawing/2014/main" id="{E1A5E780-BD69-4D54-BB6D-B1529439CF69}"/>
                </a:ext>
              </a:extLst>
            </p:cNvPr>
            <p:cNvGrpSpPr/>
            <p:nvPr/>
          </p:nvGrpSpPr>
          <p:grpSpPr>
            <a:xfrm>
              <a:off x="2488775" y="1131590"/>
              <a:ext cx="6043665" cy="3345872"/>
              <a:chOff x="395371" y="1139688"/>
              <a:chExt cx="8399866" cy="4651514"/>
            </a:xfrm>
            <a:solidFill>
              <a:schemeClr val="bg1"/>
            </a:solidFill>
          </p:grpSpPr>
          <p:sp>
            <p:nvSpPr>
              <p:cNvPr id="1300" name="Oval 9">
                <a:extLst>
                  <a:ext uri="{FF2B5EF4-FFF2-40B4-BE49-F238E27FC236}">
                    <a16:creationId xmlns:a16="http://schemas.microsoft.com/office/drawing/2014/main" id="{A7B95E7C-5485-4C6A-8F68-0BDD9040B804}"/>
                  </a:ext>
                </a:extLst>
              </p:cNvPr>
              <p:cNvSpPr>
                <a:spLocks noChangeAspect="1" noChangeArrowheads="1"/>
              </p:cNvSpPr>
              <p:nvPr/>
            </p:nvSpPr>
            <p:spPr bwMode="auto">
              <a:xfrm>
                <a:off x="2417310" y="1139688"/>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301" name="Oval 10">
                <a:extLst>
                  <a:ext uri="{FF2B5EF4-FFF2-40B4-BE49-F238E27FC236}">
                    <a16:creationId xmlns:a16="http://schemas.microsoft.com/office/drawing/2014/main" id="{17F887BD-DA37-415B-B8C9-658E6CE220C5}"/>
                  </a:ext>
                </a:extLst>
              </p:cNvPr>
              <p:cNvSpPr>
                <a:spLocks noChangeAspect="1" noChangeArrowheads="1"/>
              </p:cNvSpPr>
              <p:nvPr/>
            </p:nvSpPr>
            <p:spPr bwMode="auto">
              <a:xfrm>
                <a:off x="2528886" y="1139688"/>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302" name="Oval 11">
                <a:extLst>
                  <a:ext uri="{FF2B5EF4-FFF2-40B4-BE49-F238E27FC236}">
                    <a16:creationId xmlns:a16="http://schemas.microsoft.com/office/drawing/2014/main" id="{3F12ED3B-34A9-4EE9-8D63-7787A1D4ED80}"/>
                  </a:ext>
                </a:extLst>
              </p:cNvPr>
              <p:cNvSpPr>
                <a:spLocks noChangeAspect="1" noChangeArrowheads="1"/>
              </p:cNvSpPr>
              <p:nvPr/>
            </p:nvSpPr>
            <p:spPr bwMode="auto">
              <a:xfrm>
                <a:off x="2641969" y="1139688"/>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303" name="Oval 12">
                <a:extLst>
                  <a:ext uri="{FF2B5EF4-FFF2-40B4-BE49-F238E27FC236}">
                    <a16:creationId xmlns:a16="http://schemas.microsoft.com/office/drawing/2014/main" id="{B84A9232-DB9E-4714-A51B-01748B4A031F}"/>
                  </a:ext>
                </a:extLst>
              </p:cNvPr>
              <p:cNvSpPr>
                <a:spLocks noChangeAspect="1" noChangeArrowheads="1"/>
              </p:cNvSpPr>
              <p:nvPr/>
            </p:nvSpPr>
            <p:spPr bwMode="auto">
              <a:xfrm>
                <a:off x="2753545" y="1139688"/>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304" name="Oval 13">
                <a:extLst>
                  <a:ext uri="{FF2B5EF4-FFF2-40B4-BE49-F238E27FC236}">
                    <a16:creationId xmlns:a16="http://schemas.microsoft.com/office/drawing/2014/main" id="{906D6D29-9850-4FB6-97AB-0472718C8E36}"/>
                  </a:ext>
                </a:extLst>
              </p:cNvPr>
              <p:cNvSpPr>
                <a:spLocks noChangeAspect="1" noChangeArrowheads="1"/>
              </p:cNvSpPr>
              <p:nvPr/>
            </p:nvSpPr>
            <p:spPr bwMode="auto">
              <a:xfrm>
                <a:off x="3091289" y="1139688"/>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305" name="Oval 14">
                <a:extLst>
                  <a:ext uri="{FF2B5EF4-FFF2-40B4-BE49-F238E27FC236}">
                    <a16:creationId xmlns:a16="http://schemas.microsoft.com/office/drawing/2014/main" id="{CB3CAF57-2B58-4A45-9600-5DAD0452DE20}"/>
                  </a:ext>
                </a:extLst>
              </p:cNvPr>
              <p:cNvSpPr>
                <a:spLocks noChangeAspect="1" noChangeArrowheads="1"/>
              </p:cNvSpPr>
              <p:nvPr/>
            </p:nvSpPr>
            <p:spPr bwMode="auto">
              <a:xfrm>
                <a:off x="3204373" y="1139688"/>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306" name="Oval 15">
                <a:extLst>
                  <a:ext uri="{FF2B5EF4-FFF2-40B4-BE49-F238E27FC236}">
                    <a16:creationId xmlns:a16="http://schemas.microsoft.com/office/drawing/2014/main" id="{0B2B7C88-2C54-40A2-BF33-E6B67765B385}"/>
                  </a:ext>
                </a:extLst>
              </p:cNvPr>
              <p:cNvSpPr>
                <a:spLocks noChangeAspect="1" noChangeArrowheads="1"/>
              </p:cNvSpPr>
              <p:nvPr/>
            </p:nvSpPr>
            <p:spPr bwMode="auto">
              <a:xfrm>
                <a:off x="3315949" y="1139688"/>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307" name="Oval 16">
                <a:extLst>
                  <a:ext uri="{FF2B5EF4-FFF2-40B4-BE49-F238E27FC236}">
                    <a16:creationId xmlns:a16="http://schemas.microsoft.com/office/drawing/2014/main" id="{BAF3ADC0-9FDC-4A8D-A201-14E2535C0376}"/>
                  </a:ext>
                </a:extLst>
              </p:cNvPr>
              <p:cNvSpPr>
                <a:spLocks noChangeAspect="1" noChangeArrowheads="1"/>
              </p:cNvSpPr>
              <p:nvPr/>
            </p:nvSpPr>
            <p:spPr bwMode="auto">
              <a:xfrm>
                <a:off x="3429033" y="1139688"/>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308" name="Oval 17">
                <a:extLst>
                  <a:ext uri="{FF2B5EF4-FFF2-40B4-BE49-F238E27FC236}">
                    <a16:creationId xmlns:a16="http://schemas.microsoft.com/office/drawing/2014/main" id="{3EC34E71-6F51-4C38-8A14-359D5A8D692D}"/>
                  </a:ext>
                </a:extLst>
              </p:cNvPr>
              <p:cNvSpPr>
                <a:spLocks noChangeAspect="1" noChangeArrowheads="1"/>
              </p:cNvSpPr>
              <p:nvPr/>
            </p:nvSpPr>
            <p:spPr bwMode="auto">
              <a:xfrm>
                <a:off x="3540609" y="1139688"/>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309" name="Oval 18">
                <a:extLst>
                  <a:ext uri="{FF2B5EF4-FFF2-40B4-BE49-F238E27FC236}">
                    <a16:creationId xmlns:a16="http://schemas.microsoft.com/office/drawing/2014/main" id="{5BDC6E10-CC39-4E08-A954-2177772B3429}"/>
                  </a:ext>
                </a:extLst>
              </p:cNvPr>
              <p:cNvSpPr>
                <a:spLocks noChangeAspect="1" noChangeArrowheads="1"/>
              </p:cNvSpPr>
              <p:nvPr/>
            </p:nvSpPr>
            <p:spPr bwMode="auto">
              <a:xfrm>
                <a:off x="3653693" y="1139688"/>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310" name="Oval 19">
                <a:extLst>
                  <a:ext uri="{FF2B5EF4-FFF2-40B4-BE49-F238E27FC236}">
                    <a16:creationId xmlns:a16="http://schemas.microsoft.com/office/drawing/2014/main" id="{AF6D5966-778B-46D5-B1E5-958AA6DD87AE}"/>
                  </a:ext>
                </a:extLst>
              </p:cNvPr>
              <p:cNvSpPr>
                <a:spLocks noChangeAspect="1" noChangeArrowheads="1"/>
              </p:cNvSpPr>
              <p:nvPr/>
            </p:nvSpPr>
            <p:spPr bwMode="auto">
              <a:xfrm>
                <a:off x="3765269" y="1139688"/>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311" name="Oval 20">
                <a:extLst>
                  <a:ext uri="{FF2B5EF4-FFF2-40B4-BE49-F238E27FC236}">
                    <a16:creationId xmlns:a16="http://schemas.microsoft.com/office/drawing/2014/main" id="{0A1A4314-3C76-4E31-8A18-027BDB8BC7AB}"/>
                  </a:ext>
                </a:extLst>
              </p:cNvPr>
              <p:cNvSpPr>
                <a:spLocks noChangeAspect="1" noChangeArrowheads="1"/>
              </p:cNvSpPr>
              <p:nvPr/>
            </p:nvSpPr>
            <p:spPr bwMode="auto">
              <a:xfrm>
                <a:off x="3878352" y="1139688"/>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312" name="Oval 21">
                <a:extLst>
                  <a:ext uri="{FF2B5EF4-FFF2-40B4-BE49-F238E27FC236}">
                    <a16:creationId xmlns:a16="http://schemas.microsoft.com/office/drawing/2014/main" id="{079F9952-89D7-4B55-8F50-655C1777D4CB}"/>
                  </a:ext>
                </a:extLst>
              </p:cNvPr>
              <p:cNvSpPr>
                <a:spLocks noChangeAspect="1" noChangeArrowheads="1"/>
              </p:cNvSpPr>
              <p:nvPr/>
            </p:nvSpPr>
            <p:spPr bwMode="auto">
              <a:xfrm>
                <a:off x="3989928" y="1139688"/>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313" name="Oval 22">
                <a:extLst>
                  <a:ext uri="{FF2B5EF4-FFF2-40B4-BE49-F238E27FC236}">
                    <a16:creationId xmlns:a16="http://schemas.microsoft.com/office/drawing/2014/main" id="{8BE97B04-1A04-40F9-83DC-2FD77857EE29}"/>
                  </a:ext>
                </a:extLst>
              </p:cNvPr>
              <p:cNvSpPr>
                <a:spLocks noChangeAspect="1" noChangeArrowheads="1"/>
              </p:cNvSpPr>
              <p:nvPr/>
            </p:nvSpPr>
            <p:spPr bwMode="auto">
              <a:xfrm>
                <a:off x="6574270" y="1139688"/>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314" name="Oval 23">
                <a:extLst>
                  <a:ext uri="{FF2B5EF4-FFF2-40B4-BE49-F238E27FC236}">
                    <a16:creationId xmlns:a16="http://schemas.microsoft.com/office/drawing/2014/main" id="{0FC96DF0-B919-42E6-AF9F-4952E52B30D4}"/>
                  </a:ext>
                </a:extLst>
              </p:cNvPr>
              <p:cNvSpPr>
                <a:spLocks noChangeAspect="1" noChangeArrowheads="1"/>
              </p:cNvSpPr>
              <p:nvPr/>
            </p:nvSpPr>
            <p:spPr bwMode="auto">
              <a:xfrm>
                <a:off x="2192650" y="1243725"/>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315" name="Oval 24">
                <a:extLst>
                  <a:ext uri="{FF2B5EF4-FFF2-40B4-BE49-F238E27FC236}">
                    <a16:creationId xmlns:a16="http://schemas.microsoft.com/office/drawing/2014/main" id="{6BA1ECA3-ABE8-43F4-8B10-4F702B8E3D8A}"/>
                  </a:ext>
                </a:extLst>
              </p:cNvPr>
              <p:cNvSpPr>
                <a:spLocks noChangeAspect="1" noChangeArrowheads="1"/>
              </p:cNvSpPr>
              <p:nvPr/>
            </p:nvSpPr>
            <p:spPr bwMode="auto">
              <a:xfrm>
                <a:off x="2304226" y="1243725"/>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316" name="Oval 25">
                <a:extLst>
                  <a:ext uri="{FF2B5EF4-FFF2-40B4-BE49-F238E27FC236}">
                    <a16:creationId xmlns:a16="http://schemas.microsoft.com/office/drawing/2014/main" id="{34779E4A-37E6-4611-9132-FB9294A83CB6}"/>
                  </a:ext>
                </a:extLst>
              </p:cNvPr>
              <p:cNvSpPr>
                <a:spLocks noChangeAspect="1" noChangeArrowheads="1"/>
              </p:cNvSpPr>
              <p:nvPr/>
            </p:nvSpPr>
            <p:spPr bwMode="auto">
              <a:xfrm>
                <a:off x="2417310" y="1243725"/>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317" name="Oval 26">
                <a:extLst>
                  <a:ext uri="{FF2B5EF4-FFF2-40B4-BE49-F238E27FC236}">
                    <a16:creationId xmlns:a16="http://schemas.microsoft.com/office/drawing/2014/main" id="{994C5B93-C74A-43A7-A052-0E12929E4D51}"/>
                  </a:ext>
                </a:extLst>
              </p:cNvPr>
              <p:cNvSpPr>
                <a:spLocks noChangeAspect="1" noChangeArrowheads="1"/>
              </p:cNvSpPr>
              <p:nvPr/>
            </p:nvSpPr>
            <p:spPr bwMode="auto">
              <a:xfrm>
                <a:off x="2528886" y="1243725"/>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318" name="Oval 27">
                <a:extLst>
                  <a:ext uri="{FF2B5EF4-FFF2-40B4-BE49-F238E27FC236}">
                    <a16:creationId xmlns:a16="http://schemas.microsoft.com/office/drawing/2014/main" id="{1B9A9A99-0D79-4BFE-BEF6-4BA07C1CB74B}"/>
                  </a:ext>
                </a:extLst>
              </p:cNvPr>
              <p:cNvSpPr>
                <a:spLocks noChangeAspect="1" noChangeArrowheads="1"/>
              </p:cNvSpPr>
              <p:nvPr/>
            </p:nvSpPr>
            <p:spPr bwMode="auto">
              <a:xfrm>
                <a:off x="2641969" y="1243725"/>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319" name="Oval 28">
                <a:extLst>
                  <a:ext uri="{FF2B5EF4-FFF2-40B4-BE49-F238E27FC236}">
                    <a16:creationId xmlns:a16="http://schemas.microsoft.com/office/drawing/2014/main" id="{B65556BF-4891-4BA9-990A-CCB480FB3D04}"/>
                  </a:ext>
                </a:extLst>
              </p:cNvPr>
              <p:cNvSpPr>
                <a:spLocks noChangeAspect="1" noChangeArrowheads="1"/>
              </p:cNvSpPr>
              <p:nvPr/>
            </p:nvSpPr>
            <p:spPr bwMode="auto">
              <a:xfrm>
                <a:off x="2866630" y="1243725"/>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320" name="Oval 29">
                <a:extLst>
                  <a:ext uri="{FF2B5EF4-FFF2-40B4-BE49-F238E27FC236}">
                    <a16:creationId xmlns:a16="http://schemas.microsoft.com/office/drawing/2014/main" id="{94B1D46D-04B0-4AB1-A3F5-64948CCC60C3}"/>
                  </a:ext>
                </a:extLst>
              </p:cNvPr>
              <p:cNvSpPr>
                <a:spLocks noChangeAspect="1" noChangeArrowheads="1"/>
              </p:cNvSpPr>
              <p:nvPr/>
            </p:nvSpPr>
            <p:spPr bwMode="auto">
              <a:xfrm>
                <a:off x="2978206" y="1243725"/>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321" name="Oval 30">
                <a:extLst>
                  <a:ext uri="{FF2B5EF4-FFF2-40B4-BE49-F238E27FC236}">
                    <a16:creationId xmlns:a16="http://schemas.microsoft.com/office/drawing/2014/main" id="{32CBEC67-1D46-4909-B5E3-48028CE6D87C}"/>
                  </a:ext>
                </a:extLst>
              </p:cNvPr>
              <p:cNvSpPr>
                <a:spLocks noChangeAspect="1" noChangeArrowheads="1"/>
              </p:cNvSpPr>
              <p:nvPr/>
            </p:nvSpPr>
            <p:spPr bwMode="auto">
              <a:xfrm>
                <a:off x="3091289" y="1243725"/>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322" name="Oval 31">
                <a:extLst>
                  <a:ext uri="{FF2B5EF4-FFF2-40B4-BE49-F238E27FC236}">
                    <a16:creationId xmlns:a16="http://schemas.microsoft.com/office/drawing/2014/main" id="{3FCB03BE-41C5-4D4F-AF4E-728E19BAE74F}"/>
                  </a:ext>
                </a:extLst>
              </p:cNvPr>
              <p:cNvSpPr>
                <a:spLocks noChangeAspect="1" noChangeArrowheads="1"/>
              </p:cNvSpPr>
              <p:nvPr/>
            </p:nvSpPr>
            <p:spPr bwMode="auto">
              <a:xfrm>
                <a:off x="3204373" y="1243725"/>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323" name="Oval 32">
                <a:extLst>
                  <a:ext uri="{FF2B5EF4-FFF2-40B4-BE49-F238E27FC236}">
                    <a16:creationId xmlns:a16="http://schemas.microsoft.com/office/drawing/2014/main" id="{F789F04F-62D9-4732-92BB-BDBDC8C7A244}"/>
                  </a:ext>
                </a:extLst>
              </p:cNvPr>
              <p:cNvSpPr>
                <a:spLocks noChangeAspect="1" noChangeArrowheads="1"/>
              </p:cNvSpPr>
              <p:nvPr/>
            </p:nvSpPr>
            <p:spPr bwMode="auto">
              <a:xfrm>
                <a:off x="3315949" y="1243725"/>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324" name="Oval 33">
                <a:extLst>
                  <a:ext uri="{FF2B5EF4-FFF2-40B4-BE49-F238E27FC236}">
                    <a16:creationId xmlns:a16="http://schemas.microsoft.com/office/drawing/2014/main" id="{E077C82C-7D77-41BE-91D5-FE4FF3298192}"/>
                  </a:ext>
                </a:extLst>
              </p:cNvPr>
              <p:cNvSpPr>
                <a:spLocks noChangeAspect="1" noChangeArrowheads="1"/>
              </p:cNvSpPr>
              <p:nvPr/>
            </p:nvSpPr>
            <p:spPr bwMode="auto">
              <a:xfrm>
                <a:off x="3429033" y="1243725"/>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325" name="Oval 34">
                <a:extLst>
                  <a:ext uri="{FF2B5EF4-FFF2-40B4-BE49-F238E27FC236}">
                    <a16:creationId xmlns:a16="http://schemas.microsoft.com/office/drawing/2014/main" id="{C947F6A8-B240-46BF-BD90-54875BA6B9C9}"/>
                  </a:ext>
                </a:extLst>
              </p:cNvPr>
              <p:cNvSpPr>
                <a:spLocks noChangeAspect="1" noChangeArrowheads="1"/>
              </p:cNvSpPr>
              <p:nvPr/>
            </p:nvSpPr>
            <p:spPr bwMode="auto">
              <a:xfrm>
                <a:off x="3540609" y="1243725"/>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326" name="Oval 35">
                <a:extLst>
                  <a:ext uri="{FF2B5EF4-FFF2-40B4-BE49-F238E27FC236}">
                    <a16:creationId xmlns:a16="http://schemas.microsoft.com/office/drawing/2014/main" id="{FEEB7036-ED9C-4810-8C8C-3126F613CAAC}"/>
                  </a:ext>
                </a:extLst>
              </p:cNvPr>
              <p:cNvSpPr>
                <a:spLocks noChangeAspect="1" noChangeArrowheads="1"/>
              </p:cNvSpPr>
              <p:nvPr/>
            </p:nvSpPr>
            <p:spPr bwMode="auto">
              <a:xfrm>
                <a:off x="3653693" y="1243725"/>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327" name="Oval 36">
                <a:extLst>
                  <a:ext uri="{FF2B5EF4-FFF2-40B4-BE49-F238E27FC236}">
                    <a16:creationId xmlns:a16="http://schemas.microsoft.com/office/drawing/2014/main" id="{246AC567-2097-476C-9228-183DB0BA7CE3}"/>
                  </a:ext>
                </a:extLst>
              </p:cNvPr>
              <p:cNvSpPr>
                <a:spLocks noChangeAspect="1" noChangeArrowheads="1"/>
              </p:cNvSpPr>
              <p:nvPr/>
            </p:nvSpPr>
            <p:spPr bwMode="auto">
              <a:xfrm>
                <a:off x="3765269" y="1243725"/>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328" name="Oval 37">
                <a:extLst>
                  <a:ext uri="{FF2B5EF4-FFF2-40B4-BE49-F238E27FC236}">
                    <a16:creationId xmlns:a16="http://schemas.microsoft.com/office/drawing/2014/main" id="{ABD3453D-8255-48B5-8776-38948A1D7D31}"/>
                  </a:ext>
                </a:extLst>
              </p:cNvPr>
              <p:cNvSpPr>
                <a:spLocks noChangeAspect="1" noChangeArrowheads="1"/>
              </p:cNvSpPr>
              <p:nvPr/>
            </p:nvSpPr>
            <p:spPr bwMode="auto">
              <a:xfrm>
                <a:off x="3878352" y="1243725"/>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329" name="Oval 38">
                <a:extLst>
                  <a:ext uri="{FF2B5EF4-FFF2-40B4-BE49-F238E27FC236}">
                    <a16:creationId xmlns:a16="http://schemas.microsoft.com/office/drawing/2014/main" id="{8673510E-2256-4444-B847-CB99DB2AD4B2}"/>
                  </a:ext>
                </a:extLst>
              </p:cNvPr>
              <p:cNvSpPr>
                <a:spLocks noChangeAspect="1" noChangeArrowheads="1"/>
              </p:cNvSpPr>
              <p:nvPr/>
            </p:nvSpPr>
            <p:spPr bwMode="auto">
              <a:xfrm>
                <a:off x="4663908" y="1243725"/>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330" name="Oval 39">
                <a:extLst>
                  <a:ext uri="{FF2B5EF4-FFF2-40B4-BE49-F238E27FC236}">
                    <a16:creationId xmlns:a16="http://schemas.microsoft.com/office/drawing/2014/main" id="{C545261A-80E9-4872-8798-BFAC3F644CBF}"/>
                  </a:ext>
                </a:extLst>
              </p:cNvPr>
              <p:cNvSpPr>
                <a:spLocks noChangeAspect="1" noChangeArrowheads="1"/>
              </p:cNvSpPr>
              <p:nvPr/>
            </p:nvSpPr>
            <p:spPr bwMode="auto">
              <a:xfrm>
                <a:off x="4776992" y="1243725"/>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331" name="Oval 40">
                <a:extLst>
                  <a:ext uri="{FF2B5EF4-FFF2-40B4-BE49-F238E27FC236}">
                    <a16:creationId xmlns:a16="http://schemas.microsoft.com/office/drawing/2014/main" id="{674950E8-BD38-42AD-BC0E-F285F7EB3F43}"/>
                  </a:ext>
                </a:extLst>
              </p:cNvPr>
              <p:cNvSpPr>
                <a:spLocks noChangeAspect="1" noChangeArrowheads="1"/>
              </p:cNvSpPr>
              <p:nvPr/>
            </p:nvSpPr>
            <p:spPr bwMode="auto">
              <a:xfrm>
                <a:off x="6462694" y="1243725"/>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332" name="Oval 41">
                <a:extLst>
                  <a:ext uri="{FF2B5EF4-FFF2-40B4-BE49-F238E27FC236}">
                    <a16:creationId xmlns:a16="http://schemas.microsoft.com/office/drawing/2014/main" id="{50DF12F5-A19B-4729-B499-BA0FE4CDB495}"/>
                  </a:ext>
                </a:extLst>
              </p:cNvPr>
              <p:cNvSpPr>
                <a:spLocks noChangeAspect="1" noChangeArrowheads="1"/>
              </p:cNvSpPr>
              <p:nvPr/>
            </p:nvSpPr>
            <p:spPr bwMode="auto">
              <a:xfrm>
                <a:off x="6574270" y="1243725"/>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333" name="Oval 42">
                <a:extLst>
                  <a:ext uri="{FF2B5EF4-FFF2-40B4-BE49-F238E27FC236}">
                    <a16:creationId xmlns:a16="http://schemas.microsoft.com/office/drawing/2014/main" id="{83CBDC46-EE7A-4949-9E7C-7B3C010B8E49}"/>
                  </a:ext>
                </a:extLst>
              </p:cNvPr>
              <p:cNvSpPr>
                <a:spLocks noChangeAspect="1" noChangeArrowheads="1"/>
              </p:cNvSpPr>
              <p:nvPr/>
            </p:nvSpPr>
            <p:spPr bwMode="auto">
              <a:xfrm>
                <a:off x="6687355" y="1243725"/>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334" name="Oval 43">
                <a:extLst>
                  <a:ext uri="{FF2B5EF4-FFF2-40B4-BE49-F238E27FC236}">
                    <a16:creationId xmlns:a16="http://schemas.microsoft.com/office/drawing/2014/main" id="{1B082302-E824-4E98-AB50-52D6E0477808}"/>
                  </a:ext>
                </a:extLst>
              </p:cNvPr>
              <p:cNvSpPr>
                <a:spLocks noChangeAspect="1" noChangeArrowheads="1"/>
              </p:cNvSpPr>
              <p:nvPr/>
            </p:nvSpPr>
            <p:spPr bwMode="auto">
              <a:xfrm>
                <a:off x="1518671" y="1347762"/>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335" name="Oval 44">
                <a:extLst>
                  <a:ext uri="{FF2B5EF4-FFF2-40B4-BE49-F238E27FC236}">
                    <a16:creationId xmlns:a16="http://schemas.microsoft.com/office/drawing/2014/main" id="{E30E4A20-B07D-4071-9C6E-E9469F02ECB7}"/>
                  </a:ext>
                </a:extLst>
              </p:cNvPr>
              <p:cNvSpPr>
                <a:spLocks noChangeAspect="1" noChangeArrowheads="1"/>
              </p:cNvSpPr>
              <p:nvPr/>
            </p:nvSpPr>
            <p:spPr bwMode="auto">
              <a:xfrm>
                <a:off x="1630247" y="1347762"/>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336" name="Oval 45">
                <a:extLst>
                  <a:ext uri="{FF2B5EF4-FFF2-40B4-BE49-F238E27FC236}">
                    <a16:creationId xmlns:a16="http://schemas.microsoft.com/office/drawing/2014/main" id="{B3D2CBBA-2673-4A7D-8CFC-697F8955EB09}"/>
                  </a:ext>
                </a:extLst>
              </p:cNvPr>
              <p:cNvSpPr>
                <a:spLocks noChangeAspect="1" noChangeArrowheads="1"/>
              </p:cNvSpPr>
              <p:nvPr/>
            </p:nvSpPr>
            <p:spPr bwMode="auto">
              <a:xfrm>
                <a:off x="1743330" y="1347762"/>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337" name="Oval 46">
                <a:extLst>
                  <a:ext uri="{FF2B5EF4-FFF2-40B4-BE49-F238E27FC236}">
                    <a16:creationId xmlns:a16="http://schemas.microsoft.com/office/drawing/2014/main" id="{CFF2A818-6B86-45DD-9C94-3BE13DD25DF1}"/>
                  </a:ext>
                </a:extLst>
              </p:cNvPr>
              <p:cNvSpPr>
                <a:spLocks noChangeAspect="1" noChangeArrowheads="1"/>
              </p:cNvSpPr>
              <p:nvPr/>
            </p:nvSpPr>
            <p:spPr bwMode="auto">
              <a:xfrm>
                <a:off x="1854906" y="1347762"/>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338" name="Oval 47">
                <a:extLst>
                  <a:ext uri="{FF2B5EF4-FFF2-40B4-BE49-F238E27FC236}">
                    <a16:creationId xmlns:a16="http://schemas.microsoft.com/office/drawing/2014/main" id="{96DDE1FD-CCAD-4FB0-B8BA-62B76EADB671}"/>
                  </a:ext>
                </a:extLst>
              </p:cNvPr>
              <p:cNvSpPr>
                <a:spLocks noChangeAspect="1" noChangeArrowheads="1"/>
              </p:cNvSpPr>
              <p:nvPr/>
            </p:nvSpPr>
            <p:spPr bwMode="auto">
              <a:xfrm>
                <a:off x="1967990" y="1347762"/>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339" name="Oval 48">
                <a:extLst>
                  <a:ext uri="{FF2B5EF4-FFF2-40B4-BE49-F238E27FC236}">
                    <a16:creationId xmlns:a16="http://schemas.microsoft.com/office/drawing/2014/main" id="{AF7DE56E-12FD-47F4-BE9A-4E9C24D0393B}"/>
                  </a:ext>
                </a:extLst>
              </p:cNvPr>
              <p:cNvSpPr>
                <a:spLocks noChangeAspect="1" noChangeArrowheads="1"/>
              </p:cNvSpPr>
              <p:nvPr/>
            </p:nvSpPr>
            <p:spPr bwMode="auto">
              <a:xfrm>
                <a:off x="2192650" y="1347762"/>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340" name="Oval 49">
                <a:extLst>
                  <a:ext uri="{FF2B5EF4-FFF2-40B4-BE49-F238E27FC236}">
                    <a16:creationId xmlns:a16="http://schemas.microsoft.com/office/drawing/2014/main" id="{C048DC75-7D72-4F2F-97EF-2E3E121153BC}"/>
                  </a:ext>
                </a:extLst>
              </p:cNvPr>
              <p:cNvSpPr>
                <a:spLocks noChangeAspect="1" noChangeArrowheads="1"/>
              </p:cNvSpPr>
              <p:nvPr/>
            </p:nvSpPr>
            <p:spPr bwMode="auto">
              <a:xfrm>
                <a:off x="2304226" y="1347762"/>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341" name="Oval 50">
                <a:extLst>
                  <a:ext uri="{FF2B5EF4-FFF2-40B4-BE49-F238E27FC236}">
                    <a16:creationId xmlns:a16="http://schemas.microsoft.com/office/drawing/2014/main" id="{E9CE39AC-60A9-4E22-9690-638B2FECDA64}"/>
                  </a:ext>
                </a:extLst>
              </p:cNvPr>
              <p:cNvSpPr>
                <a:spLocks noChangeAspect="1" noChangeArrowheads="1"/>
              </p:cNvSpPr>
              <p:nvPr/>
            </p:nvSpPr>
            <p:spPr bwMode="auto">
              <a:xfrm>
                <a:off x="2417310" y="1347762"/>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342" name="Oval 51">
                <a:extLst>
                  <a:ext uri="{FF2B5EF4-FFF2-40B4-BE49-F238E27FC236}">
                    <a16:creationId xmlns:a16="http://schemas.microsoft.com/office/drawing/2014/main" id="{8537CBEB-43C1-472F-A058-CF3D3FA29D29}"/>
                  </a:ext>
                </a:extLst>
              </p:cNvPr>
              <p:cNvSpPr>
                <a:spLocks noChangeAspect="1" noChangeArrowheads="1"/>
              </p:cNvSpPr>
              <p:nvPr/>
            </p:nvSpPr>
            <p:spPr bwMode="auto">
              <a:xfrm>
                <a:off x="2528886" y="1347762"/>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343" name="Oval 52">
                <a:extLst>
                  <a:ext uri="{FF2B5EF4-FFF2-40B4-BE49-F238E27FC236}">
                    <a16:creationId xmlns:a16="http://schemas.microsoft.com/office/drawing/2014/main" id="{950E7A4C-06B2-4ADC-B706-B10B8CACA6CE}"/>
                  </a:ext>
                </a:extLst>
              </p:cNvPr>
              <p:cNvSpPr>
                <a:spLocks noChangeAspect="1" noChangeArrowheads="1"/>
              </p:cNvSpPr>
              <p:nvPr/>
            </p:nvSpPr>
            <p:spPr bwMode="auto">
              <a:xfrm>
                <a:off x="2753545" y="1347762"/>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344" name="Oval 53">
                <a:extLst>
                  <a:ext uri="{FF2B5EF4-FFF2-40B4-BE49-F238E27FC236}">
                    <a16:creationId xmlns:a16="http://schemas.microsoft.com/office/drawing/2014/main" id="{E6ED2B1A-E671-4149-8879-5C8D5B9B441E}"/>
                  </a:ext>
                </a:extLst>
              </p:cNvPr>
              <p:cNvSpPr>
                <a:spLocks noChangeAspect="1" noChangeArrowheads="1"/>
              </p:cNvSpPr>
              <p:nvPr/>
            </p:nvSpPr>
            <p:spPr bwMode="auto">
              <a:xfrm>
                <a:off x="2866630" y="1347762"/>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345" name="Oval 54">
                <a:extLst>
                  <a:ext uri="{FF2B5EF4-FFF2-40B4-BE49-F238E27FC236}">
                    <a16:creationId xmlns:a16="http://schemas.microsoft.com/office/drawing/2014/main" id="{4E38AAEA-97E6-429E-B549-4BB43594B089}"/>
                  </a:ext>
                </a:extLst>
              </p:cNvPr>
              <p:cNvSpPr>
                <a:spLocks noChangeAspect="1" noChangeArrowheads="1"/>
              </p:cNvSpPr>
              <p:nvPr/>
            </p:nvSpPr>
            <p:spPr bwMode="auto">
              <a:xfrm>
                <a:off x="2978206" y="1347762"/>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346" name="Oval 55">
                <a:extLst>
                  <a:ext uri="{FF2B5EF4-FFF2-40B4-BE49-F238E27FC236}">
                    <a16:creationId xmlns:a16="http://schemas.microsoft.com/office/drawing/2014/main" id="{4EE380D7-4B6C-4CB4-B650-5C7E1DFACA61}"/>
                  </a:ext>
                </a:extLst>
              </p:cNvPr>
              <p:cNvSpPr>
                <a:spLocks noChangeAspect="1" noChangeArrowheads="1"/>
              </p:cNvSpPr>
              <p:nvPr/>
            </p:nvSpPr>
            <p:spPr bwMode="auto">
              <a:xfrm>
                <a:off x="3091289" y="1347762"/>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347" name="Oval 56">
                <a:extLst>
                  <a:ext uri="{FF2B5EF4-FFF2-40B4-BE49-F238E27FC236}">
                    <a16:creationId xmlns:a16="http://schemas.microsoft.com/office/drawing/2014/main" id="{E08CB941-33C0-431F-8C88-BCAF3835E040}"/>
                  </a:ext>
                </a:extLst>
              </p:cNvPr>
              <p:cNvSpPr>
                <a:spLocks noChangeAspect="1" noChangeArrowheads="1"/>
              </p:cNvSpPr>
              <p:nvPr/>
            </p:nvSpPr>
            <p:spPr bwMode="auto">
              <a:xfrm>
                <a:off x="3204373" y="1347762"/>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348" name="Oval 57">
                <a:extLst>
                  <a:ext uri="{FF2B5EF4-FFF2-40B4-BE49-F238E27FC236}">
                    <a16:creationId xmlns:a16="http://schemas.microsoft.com/office/drawing/2014/main" id="{CBEA3235-9C22-47D0-A0CC-48884A30CFFC}"/>
                  </a:ext>
                </a:extLst>
              </p:cNvPr>
              <p:cNvSpPr>
                <a:spLocks noChangeAspect="1" noChangeArrowheads="1"/>
              </p:cNvSpPr>
              <p:nvPr/>
            </p:nvSpPr>
            <p:spPr bwMode="auto">
              <a:xfrm>
                <a:off x="3315949" y="1347762"/>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349" name="Oval 58">
                <a:extLst>
                  <a:ext uri="{FF2B5EF4-FFF2-40B4-BE49-F238E27FC236}">
                    <a16:creationId xmlns:a16="http://schemas.microsoft.com/office/drawing/2014/main" id="{856EF81A-4066-48A8-9949-7325804F4AC6}"/>
                  </a:ext>
                </a:extLst>
              </p:cNvPr>
              <p:cNvSpPr>
                <a:spLocks noChangeAspect="1" noChangeArrowheads="1"/>
              </p:cNvSpPr>
              <p:nvPr/>
            </p:nvSpPr>
            <p:spPr bwMode="auto">
              <a:xfrm>
                <a:off x="3429033" y="1347762"/>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350" name="Oval 59">
                <a:extLst>
                  <a:ext uri="{FF2B5EF4-FFF2-40B4-BE49-F238E27FC236}">
                    <a16:creationId xmlns:a16="http://schemas.microsoft.com/office/drawing/2014/main" id="{0213D5B9-7DC2-4A41-87C2-42FA1F03B564}"/>
                  </a:ext>
                </a:extLst>
              </p:cNvPr>
              <p:cNvSpPr>
                <a:spLocks noChangeAspect="1" noChangeArrowheads="1"/>
              </p:cNvSpPr>
              <p:nvPr/>
            </p:nvSpPr>
            <p:spPr bwMode="auto">
              <a:xfrm>
                <a:off x="3540609" y="1347762"/>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351" name="Oval 60">
                <a:extLst>
                  <a:ext uri="{FF2B5EF4-FFF2-40B4-BE49-F238E27FC236}">
                    <a16:creationId xmlns:a16="http://schemas.microsoft.com/office/drawing/2014/main" id="{5798FFEA-F6D9-487B-A03D-6A0C2183DB67}"/>
                  </a:ext>
                </a:extLst>
              </p:cNvPr>
              <p:cNvSpPr>
                <a:spLocks noChangeAspect="1" noChangeArrowheads="1"/>
              </p:cNvSpPr>
              <p:nvPr/>
            </p:nvSpPr>
            <p:spPr bwMode="auto">
              <a:xfrm>
                <a:off x="3653693" y="1347762"/>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352" name="Oval 61">
                <a:extLst>
                  <a:ext uri="{FF2B5EF4-FFF2-40B4-BE49-F238E27FC236}">
                    <a16:creationId xmlns:a16="http://schemas.microsoft.com/office/drawing/2014/main" id="{13B2F5C2-432B-43AF-ACB9-57D691E64AA7}"/>
                  </a:ext>
                </a:extLst>
              </p:cNvPr>
              <p:cNvSpPr>
                <a:spLocks noChangeAspect="1" noChangeArrowheads="1"/>
              </p:cNvSpPr>
              <p:nvPr/>
            </p:nvSpPr>
            <p:spPr bwMode="auto">
              <a:xfrm>
                <a:off x="3765269" y="1347762"/>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353" name="Oval 62">
                <a:extLst>
                  <a:ext uri="{FF2B5EF4-FFF2-40B4-BE49-F238E27FC236}">
                    <a16:creationId xmlns:a16="http://schemas.microsoft.com/office/drawing/2014/main" id="{B981E10E-3DEB-4BC7-B57D-611608F86F03}"/>
                  </a:ext>
                </a:extLst>
              </p:cNvPr>
              <p:cNvSpPr>
                <a:spLocks noChangeAspect="1" noChangeArrowheads="1"/>
              </p:cNvSpPr>
              <p:nvPr/>
            </p:nvSpPr>
            <p:spPr bwMode="auto">
              <a:xfrm>
                <a:off x="4663908" y="1347762"/>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354" name="Oval 63">
                <a:extLst>
                  <a:ext uri="{FF2B5EF4-FFF2-40B4-BE49-F238E27FC236}">
                    <a16:creationId xmlns:a16="http://schemas.microsoft.com/office/drawing/2014/main" id="{B0C76A64-D2EE-4586-85EC-98ABB3CA103C}"/>
                  </a:ext>
                </a:extLst>
              </p:cNvPr>
              <p:cNvSpPr>
                <a:spLocks noChangeAspect="1" noChangeArrowheads="1"/>
              </p:cNvSpPr>
              <p:nvPr/>
            </p:nvSpPr>
            <p:spPr bwMode="auto">
              <a:xfrm>
                <a:off x="6687355" y="1347762"/>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355" name="Oval 64">
                <a:extLst>
                  <a:ext uri="{FF2B5EF4-FFF2-40B4-BE49-F238E27FC236}">
                    <a16:creationId xmlns:a16="http://schemas.microsoft.com/office/drawing/2014/main" id="{DFF89653-BEC8-4484-B462-253C6E94C4B4}"/>
                  </a:ext>
                </a:extLst>
              </p:cNvPr>
              <p:cNvSpPr>
                <a:spLocks noChangeAspect="1" noChangeArrowheads="1"/>
              </p:cNvSpPr>
              <p:nvPr/>
            </p:nvSpPr>
            <p:spPr bwMode="auto">
              <a:xfrm>
                <a:off x="6798931" y="1347762"/>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356" name="Oval 65">
                <a:extLst>
                  <a:ext uri="{FF2B5EF4-FFF2-40B4-BE49-F238E27FC236}">
                    <a16:creationId xmlns:a16="http://schemas.microsoft.com/office/drawing/2014/main" id="{6FC4B79B-256F-49A7-9D09-FC16130A5568}"/>
                  </a:ext>
                </a:extLst>
              </p:cNvPr>
              <p:cNvSpPr>
                <a:spLocks noChangeAspect="1" noChangeArrowheads="1"/>
              </p:cNvSpPr>
              <p:nvPr/>
            </p:nvSpPr>
            <p:spPr bwMode="auto">
              <a:xfrm>
                <a:off x="1405586" y="1451799"/>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357" name="Oval 66">
                <a:extLst>
                  <a:ext uri="{FF2B5EF4-FFF2-40B4-BE49-F238E27FC236}">
                    <a16:creationId xmlns:a16="http://schemas.microsoft.com/office/drawing/2014/main" id="{3CB18A2B-5C92-42D3-88D1-29C6A3AE3755}"/>
                  </a:ext>
                </a:extLst>
              </p:cNvPr>
              <p:cNvSpPr>
                <a:spLocks noChangeAspect="1" noChangeArrowheads="1"/>
              </p:cNvSpPr>
              <p:nvPr/>
            </p:nvSpPr>
            <p:spPr bwMode="auto">
              <a:xfrm>
                <a:off x="1518671" y="1451799"/>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358" name="Oval 67">
                <a:extLst>
                  <a:ext uri="{FF2B5EF4-FFF2-40B4-BE49-F238E27FC236}">
                    <a16:creationId xmlns:a16="http://schemas.microsoft.com/office/drawing/2014/main" id="{4B159292-453B-4C25-B2F6-46D8BB47F785}"/>
                  </a:ext>
                </a:extLst>
              </p:cNvPr>
              <p:cNvSpPr>
                <a:spLocks noChangeAspect="1" noChangeArrowheads="1"/>
              </p:cNvSpPr>
              <p:nvPr/>
            </p:nvSpPr>
            <p:spPr bwMode="auto">
              <a:xfrm>
                <a:off x="1630247" y="1451799"/>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359" name="Oval 68">
                <a:extLst>
                  <a:ext uri="{FF2B5EF4-FFF2-40B4-BE49-F238E27FC236}">
                    <a16:creationId xmlns:a16="http://schemas.microsoft.com/office/drawing/2014/main" id="{B9B0C8D3-9790-4DA3-AC82-336EF516105E}"/>
                  </a:ext>
                </a:extLst>
              </p:cNvPr>
              <p:cNvSpPr>
                <a:spLocks noChangeAspect="1" noChangeArrowheads="1"/>
              </p:cNvSpPr>
              <p:nvPr/>
            </p:nvSpPr>
            <p:spPr bwMode="auto">
              <a:xfrm>
                <a:off x="1743330" y="1451799"/>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360" name="Oval 69">
                <a:extLst>
                  <a:ext uri="{FF2B5EF4-FFF2-40B4-BE49-F238E27FC236}">
                    <a16:creationId xmlns:a16="http://schemas.microsoft.com/office/drawing/2014/main" id="{99E241D0-7CA7-4DF9-B15F-00F87400A215}"/>
                  </a:ext>
                </a:extLst>
              </p:cNvPr>
              <p:cNvSpPr>
                <a:spLocks noChangeAspect="1" noChangeArrowheads="1"/>
              </p:cNvSpPr>
              <p:nvPr/>
            </p:nvSpPr>
            <p:spPr bwMode="auto">
              <a:xfrm>
                <a:off x="1854906" y="1451799"/>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361" name="Oval 70">
                <a:extLst>
                  <a:ext uri="{FF2B5EF4-FFF2-40B4-BE49-F238E27FC236}">
                    <a16:creationId xmlns:a16="http://schemas.microsoft.com/office/drawing/2014/main" id="{08BF9078-B9BE-4A26-AADE-A36C9E3D5E50}"/>
                  </a:ext>
                </a:extLst>
              </p:cNvPr>
              <p:cNvSpPr>
                <a:spLocks noChangeAspect="1" noChangeArrowheads="1"/>
              </p:cNvSpPr>
              <p:nvPr/>
            </p:nvSpPr>
            <p:spPr bwMode="auto">
              <a:xfrm>
                <a:off x="1967990" y="1451799"/>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362" name="Oval 71">
                <a:extLst>
                  <a:ext uri="{FF2B5EF4-FFF2-40B4-BE49-F238E27FC236}">
                    <a16:creationId xmlns:a16="http://schemas.microsoft.com/office/drawing/2014/main" id="{AC100757-C158-4582-A6CB-62928E0AE163}"/>
                  </a:ext>
                </a:extLst>
              </p:cNvPr>
              <p:cNvSpPr>
                <a:spLocks noChangeAspect="1" noChangeArrowheads="1"/>
              </p:cNvSpPr>
              <p:nvPr/>
            </p:nvSpPr>
            <p:spPr bwMode="auto">
              <a:xfrm>
                <a:off x="2079566" y="1451799"/>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363" name="Oval 72">
                <a:extLst>
                  <a:ext uri="{FF2B5EF4-FFF2-40B4-BE49-F238E27FC236}">
                    <a16:creationId xmlns:a16="http://schemas.microsoft.com/office/drawing/2014/main" id="{F2E62BD5-E6FB-4A4A-BA3D-D86F772F5D37}"/>
                  </a:ext>
                </a:extLst>
              </p:cNvPr>
              <p:cNvSpPr>
                <a:spLocks noChangeAspect="1" noChangeArrowheads="1"/>
              </p:cNvSpPr>
              <p:nvPr/>
            </p:nvSpPr>
            <p:spPr bwMode="auto">
              <a:xfrm>
                <a:off x="2192650" y="1451799"/>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364" name="Oval 73">
                <a:extLst>
                  <a:ext uri="{FF2B5EF4-FFF2-40B4-BE49-F238E27FC236}">
                    <a16:creationId xmlns:a16="http://schemas.microsoft.com/office/drawing/2014/main" id="{245FD12D-959A-4CDC-82A8-297A1595FD3C}"/>
                  </a:ext>
                </a:extLst>
              </p:cNvPr>
              <p:cNvSpPr>
                <a:spLocks noChangeAspect="1" noChangeArrowheads="1"/>
              </p:cNvSpPr>
              <p:nvPr/>
            </p:nvSpPr>
            <p:spPr bwMode="auto">
              <a:xfrm>
                <a:off x="2304226" y="1451799"/>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365" name="Oval 74">
                <a:extLst>
                  <a:ext uri="{FF2B5EF4-FFF2-40B4-BE49-F238E27FC236}">
                    <a16:creationId xmlns:a16="http://schemas.microsoft.com/office/drawing/2014/main" id="{82E72A29-F805-4ACA-B6FE-15B05127F3AC}"/>
                  </a:ext>
                </a:extLst>
              </p:cNvPr>
              <p:cNvSpPr>
                <a:spLocks noChangeAspect="1" noChangeArrowheads="1"/>
              </p:cNvSpPr>
              <p:nvPr/>
            </p:nvSpPr>
            <p:spPr bwMode="auto">
              <a:xfrm>
                <a:off x="2417310" y="1451799"/>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366" name="Oval 75">
                <a:extLst>
                  <a:ext uri="{FF2B5EF4-FFF2-40B4-BE49-F238E27FC236}">
                    <a16:creationId xmlns:a16="http://schemas.microsoft.com/office/drawing/2014/main" id="{876F287B-B4E8-4EDE-B084-61D067B247FA}"/>
                  </a:ext>
                </a:extLst>
              </p:cNvPr>
              <p:cNvSpPr>
                <a:spLocks noChangeAspect="1" noChangeArrowheads="1"/>
              </p:cNvSpPr>
              <p:nvPr/>
            </p:nvSpPr>
            <p:spPr bwMode="auto">
              <a:xfrm>
                <a:off x="2753545" y="1451799"/>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367" name="Oval 76">
                <a:extLst>
                  <a:ext uri="{FF2B5EF4-FFF2-40B4-BE49-F238E27FC236}">
                    <a16:creationId xmlns:a16="http://schemas.microsoft.com/office/drawing/2014/main" id="{846039EA-B396-471A-B12B-4E01CBEC0493}"/>
                  </a:ext>
                </a:extLst>
              </p:cNvPr>
              <p:cNvSpPr>
                <a:spLocks noChangeAspect="1" noChangeArrowheads="1"/>
              </p:cNvSpPr>
              <p:nvPr/>
            </p:nvSpPr>
            <p:spPr bwMode="auto">
              <a:xfrm>
                <a:off x="2866630" y="1451799"/>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368" name="Oval 77">
                <a:extLst>
                  <a:ext uri="{FF2B5EF4-FFF2-40B4-BE49-F238E27FC236}">
                    <a16:creationId xmlns:a16="http://schemas.microsoft.com/office/drawing/2014/main" id="{FCD5761C-7DA1-4E3C-9AFB-84BF00212385}"/>
                  </a:ext>
                </a:extLst>
              </p:cNvPr>
              <p:cNvSpPr>
                <a:spLocks noChangeAspect="1" noChangeArrowheads="1"/>
              </p:cNvSpPr>
              <p:nvPr/>
            </p:nvSpPr>
            <p:spPr bwMode="auto">
              <a:xfrm>
                <a:off x="2978206" y="1451799"/>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369" name="Oval 78">
                <a:extLst>
                  <a:ext uri="{FF2B5EF4-FFF2-40B4-BE49-F238E27FC236}">
                    <a16:creationId xmlns:a16="http://schemas.microsoft.com/office/drawing/2014/main" id="{74B5DC50-5A01-4EC5-B3CE-FBC4A1FB5325}"/>
                  </a:ext>
                </a:extLst>
              </p:cNvPr>
              <p:cNvSpPr>
                <a:spLocks noChangeAspect="1" noChangeArrowheads="1"/>
              </p:cNvSpPr>
              <p:nvPr/>
            </p:nvSpPr>
            <p:spPr bwMode="auto">
              <a:xfrm>
                <a:off x="3091289" y="1451799"/>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370" name="Oval 79">
                <a:extLst>
                  <a:ext uri="{FF2B5EF4-FFF2-40B4-BE49-F238E27FC236}">
                    <a16:creationId xmlns:a16="http://schemas.microsoft.com/office/drawing/2014/main" id="{4454E2C4-677E-4A69-B3BA-2CF614973598}"/>
                  </a:ext>
                </a:extLst>
              </p:cNvPr>
              <p:cNvSpPr>
                <a:spLocks noChangeAspect="1" noChangeArrowheads="1"/>
              </p:cNvSpPr>
              <p:nvPr/>
            </p:nvSpPr>
            <p:spPr bwMode="auto">
              <a:xfrm>
                <a:off x="3204373" y="1451799"/>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371" name="Oval 80">
                <a:extLst>
                  <a:ext uri="{FF2B5EF4-FFF2-40B4-BE49-F238E27FC236}">
                    <a16:creationId xmlns:a16="http://schemas.microsoft.com/office/drawing/2014/main" id="{F04AF4DF-633A-4213-9EBD-B001C99ABD17}"/>
                  </a:ext>
                </a:extLst>
              </p:cNvPr>
              <p:cNvSpPr>
                <a:spLocks noChangeAspect="1" noChangeArrowheads="1"/>
              </p:cNvSpPr>
              <p:nvPr/>
            </p:nvSpPr>
            <p:spPr bwMode="auto">
              <a:xfrm>
                <a:off x="3315949" y="1451799"/>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372" name="Oval 81">
                <a:extLst>
                  <a:ext uri="{FF2B5EF4-FFF2-40B4-BE49-F238E27FC236}">
                    <a16:creationId xmlns:a16="http://schemas.microsoft.com/office/drawing/2014/main" id="{AEBFF4C7-A6A3-47B1-9827-A1BE0B944B18}"/>
                  </a:ext>
                </a:extLst>
              </p:cNvPr>
              <p:cNvSpPr>
                <a:spLocks noChangeAspect="1" noChangeArrowheads="1"/>
              </p:cNvSpPr>
              <p:nvPr/>
            </p:nvSpPr>
            <p:spPr bwMode="auto">
              <a:xfrm>
                <a:off x="3429033" y="1451799"/>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373" name="Oval 82">
                <a:extLst>
                  <a:ext uri="{FF2B5EF4-FFF2-40B4-BE49-F238E27FC236}">
                    <a16:creationId xmlns:a16="http://schemas.microsoft.com/office/drawing/2014/main" id="{458B8C71-DC8D-48BE-A80F-66B7D70EE658}"/>
                  </a:ext>
                </a:extLst>
              </p:cNvPr>
              <p:cNvSpPr>
                <a:spLocks noChangeAspect="1" noChangeArrowheads="1"/>
              </p:cNvSpPr>
              <p:nvPr/>
            </p:nvSpPr>
            <p:spPr bwMode="auto">
              <a:xfrm>
                <a:off x="3540609" y="1451799"/>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374" name="Oval 83">
                <a:extLst>
                  <a:ext uri="{FF2B5EF4-FFF2-40B4-BE49-F238E27FC236}">
                    <a16:creationId xmlns:a16="http://schemas.microsoft.com/office/drawing/2014/main" id="{7B34E877-8572-4A8D-B174-3FCF69C83C88}"/>
                  </a:ext>
                </a:extLst>
              </p:cNvPr>
              <p:cNvSpPr>
                <a:spLocks noChangeAspect="1" noChangeArrowheads="1"/>
              </p:cNvSpPr>
              <p:nvPr/>
            </p:nvSpPr>
            <p:spPr bwMode="auto">
              <a:xfrm>
                <a:off x="3653693" y="1451799"/>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375" name="Oval 84">
                <a:extLst>
                  <a:ext uri="{FF2B5EF4-FFF2-40B4-BE49-F238E27FC236}">
                    <a16:creationId xmlns:a16="http://schemas.microsoft.com/office/drawing/2014/main" id="{B74C083E-CC4B-4E99-872F-3874717961AD}"/>
                  </a:ext>
                </a:extLst>
              </p:cNvPr>
              <p:cNvSpPr>
                <a:spLocks noChangeAspect="1" noChangeArrowheads="1"/>
              </p:cNvSpPr>
              <p:nvPr/>
            </p:nvSpPr>
            <p:spPr bwMode="auto">
              <a:xfrm>
                <a:off x="3765269" y="1451799"/>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376" name="Oval 85">
                <a:extLst>
                  <a:ext uri="{FF2B5EF4-FFF2-40B4-BE49-F238E27FC236}">
                    <a16:creationId xmlns:a16="http://schemas.microsoft.com/office/drawing/2014/main" id="{0B97F852-5B8D-4442-986C-E6CFF477C636}"/>
                  </a:ext>
                </a:extLst>
              </p:cNvPr>
              <p:cNvSpPr>
                <a:spLocks noChangeAspect="1" noChangeArrowheads="1"/>
              </p:cNvSpPr>
              <p:nvPr/>
            </p:nvSpPr>
            <p:spPr bwMode="auto">
              <a:xfrm>
                <a:off x="5787207" y="1451799"/>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377" name="Oval 86">
                <a:extLst>
                  <a:ext uri="{FF2B5EF4-FFF2-40B4-BE49-F238E27FC236}">
                    <a16:creationId xmlns:a16="http://schemas.microsoft.com/office/drawing/2014/main" id="{B1FE8058-1382-4588-990D-196C6497AF17}"/>
                  </a:ext>
                </a:extLst>
              </p:cNvPr>
              <p:cNvSpPr>
                <a:spLocks noChangeAspect="1" noChangeArrowheads="1"/>
              </p:cNvSpPr>
              <p:nvPr/>
            </p:nvSpPr>
            <p:spPr bwMode="auto">
              <a:xfrm>
                <a:off x="5900291" y="1451799"/>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378" name="Oval 87">
                <a:extLst>
                  <a:ext uri="{FF2B5EF4-FFF2-40B4-BE49-F238E27FC236}">
                    <a16:creationId xmlns:a16="http://schemas.microsoft.com/office/drawing/2014/main" id="{1B949E2F-0134-4110-BE48-879EFA150619}"/>
                  </a:ext>
                </a:extLst>
              </p:cNvPr>
              <p:cNvSpPr>
                <a:spLocks noChangeAspect="1" noChangeArrowheads="1"/>
              </p:cNvSpPr>
              <p:nvPr/>
            </p:nvSpPr>
            <p:spPr bwMode="auto">
              <a:xfrm>
                <a:off x="6574270" y="1451799"/>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379" name="Oval 88">
                <a:extLst>
                  <a:ext uri="{FF2B5EF4-FFF2-40B4-BE49-F238E27FC236}">
                    <a16:creationId xmlns:a16="http://schemas.microsoft.com/office/drawing/2014/main" id="{6840E25B-9885-4DCB-8E3F-4CE1B2E8B637}"/>
                  </a:ext>
                </a:extLst>
              </p:cNvPr>
              <p:cNvSpPr>
                <a:spLocks noChangeAspect="1" noChangeArrowheads="1"/>
              </p:cNvSpPr>
              <p:nvPr/>
            </p:nvSpPr>
            <p:spPr bwMode="auto">
              <a:xfrm>
                <a:off x="6687355" y="1451799"/>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380" name="Oval 89">
                <a:extLst>
                  <a:ext uri="{FF2B5EF4-FFF2-40B4-BE49-F238E27FC236}">
                    <a16:creationId xmlns:a16="http://schemas.microsoft.com/office/drawing/2014/main" id="{C3492789-CE84-4B18-83C6-6F8B8A642D07}"/>
                  </a:ext>
                </a:extLst>
              </p:cNvPr>
              <p:cNvSpPr>
                <a:spLocks noChangeAspect="1" noChangeArrowheads="1"/>
              </p:cNvSpPr>
              <p:nvPr/>
            </p:nvSpPr>
            <p:spPr bwMode="auto">
              <a:xfrm>
                <a:off x="6798931" y="1451799"/>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381" name="Oval 90">
                <a:extLst>
                  <a:ext uri="{FF2B5EF4-FFF2-40B4-BE49-F238E27FC236}">
                    <a16:creationId xmlns:a16="http://schemas.microsoft.com/office/drawing/2014/main" id="{16A31A9D-F1DA-40D3-8EF7-FAF98C4DEEB5}"/>
                  </a:ext>
                </a:extLst>
              </p:cNvPr>
              <p:cNvSpPr>
                <a:spLocks noChangeAspect="1" noChangeArrowheads="1"/>
              </p:cNvSpPr>
              <p:nvPr/>
            </p:nvSpPr>
            <p:spPr bwMode="auto">
              <a:xfrm>
                <a:off x="6912014" y="1451799"/>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382" name="Oval 91">
                <a:extLst>
                  <a:ext uri="{FF2B5EF4-FFF2-40B4-BE49-F238E27FC236}">
                    <a16:creationId xmlns:a16="http://schemas.microsoft.com/office/drawing/2014/main" id="{9A9A46B4-133D-43C2-B89C-DF3B9E87E48A}"/>
                  </a:ext>
                </a:extLst>
              </p:cNvPr>
              <p:cNvSpPr>
                <a:spLocks noChangeAspect="1" noChangeArrowheads="1"/>
              </p:cNvSpPr>
              <p:nvPr/>
            </p:nvSpPr>
            <p:spPr bwMode="auto">
              <a:xfrm>
                <a:off x="7585994" y="1451799"/>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383" name="Oval 92">
                <a:extLst>
                  <a:ext uri="{FF2B5EF4-FFF2-40B4-BE49-F238E27FC236}">
                    <a16:creationId xmlns:a16="http://schemas.microsoft.com/office/drawing/2014/main" id="{8EA3D999-7B65-4C4B-8C5A-677A9FA2B18E}"/>
                  </a:ext>
                </a:extLst>
              </p:cNvPr>
              <p:cNvSpPr>
                <a:spLocks noChangeAspect="1" noChangeArrowheads="1"/>
              </p:cNvSpPr>
              <p:nvPr/>
            </p:nvSpPr>
            <p:spPr bwMode="auto">
              <a:xfrm>
                <a:off x="7697570" y="1451799"/>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384" name="Oval 93">
                <a:extLst>
                  <a:ext uri="{FF2B5EF4-FFF2-40B4-BE49-F238E27FC236}">
                    <a16:creationId xmlns:a16="http://schemas.microsoft.com/office/drawing/2014/main" id="{BA623E56-776D-4569-A16D-49688CE92162}"/>
                  </a:ext>
                </a:extLst>
              </p:cNvPr>
              <p:cNvSpPr>
                <a:spLocks noChangeAspect="1" noChangeArrowheads="1"/>
              </p:cNvSpPr>
              <p:nvPr/>
            </p:nvSpPr>
            <p:spPr bwMode="auto">
              <a:xfrm>
                <a:off x="7810653" y="1451799"/>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385" name="Oval 94">
                <a:extLst>
                  <a:ext uri="{FF2B5EF4-FFF2-40B4-BE49-F238E27FC236}">
                    <a16:creationId xmlns:a16="http://schemas.microsoft.com/office/drawing/2014/main" id="{39526638-9C22-45BE-B864-FD503F1783F8}"/>
                  </a:ext>
                </a:extLst>
              </p:cNvPr>
              <p:cNvSpPr>
                <a:spLocks noChangeAspect="1" noChangeArrowheads="1"/>
              </p:cNvSpPr>
              <p:nvPr/>
            </p:nvSpPr>
            <p:spPr bwMode="auto">
              <a:xfrm>
                <a:off x="1405586" y="155583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386" name="Oval 95">
                <a:extLst>
                  <a:ext uri="{FF2B5EF4-FFF2-40B4-BE49-F238E27FC236}">
                    <a16:creationId xmlns:a16="http://schemas.microsoft.com/office/drawing/2014/main" id="{5368E781-A511-4905-B877-FA914328F22F}"/>
                  </a:ext>
                </a:extLst>
              </p:cNvPr>
              <p:cNvSpPr>
                <a:spLocks noChangeAspect="1" noChangeArrowheads="1"/>
              </p:cNvSpPr>
              <p:nvPr/>
            </p:nvSpPr>
            <p:spPr bwMode="auto">
              <a:xfrm>
                <a:off x="1518671" y="155583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387" name="Oval 96">
                <a:extLst>
                  <a:ext uri="{FF2B5EF4-FFF2-40B4-BE49-F238E27FC236}">
                    <a16:creationId xmlns:a16="http://schemas.microsoft.com/office/drawing/2014/main" id="{F724F9AD-DD6A-44E0-A4F3-54B9675E00F3}"/>
                  </a:ext>
                </a:extLst>
              </p:cNvPr>
              <p:cNvSpPr>
                <a:spLocks noChangeAspect="1" noChangeArrowheads="1"/>
              </p:cNvSpPr>
              <p:nvPr/>
            </p:nvSpPr>
            <p:spPr bwMode="auto">
              <a:xfrm>
                <a:off x="1630247" y="155583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388" name="Oval 97">
                <a:extLst>
                  <a:ext uri="{FF2B5EF4-FFF2-40B4-BE49-F238E27FC236}">
                    <a16:creationId xmlns:a16="http://schemas.microsoft.com/office/drawing/2014/main" id="{C5BC9F88-C4E5-4255-AF40-F2C073CA10D8}"/>
                  </a:ext>
                </a:extLst>
              </p:cNvPr>
              <p:cNvSpPr>
                <a:spLocks noChangeAspect="1" noChangeArrowheads="1"/>
              </p:cNvSpPr>
              <p:nvPr/>
            </p:nvSpPr>
            <p:spPr bwMode="auto">
              <a:xfrm>
                <a:off x="1743330" y="155583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389" name="Oval 98">
                <a:extLst>
                  <a:ext uri="{FF2B5EF4-FFF2-40B4-BE49-F238E27FC236}">
                    <a16:creationId xmlns:a16="http://schemas.microsoft.com/office/drawing/2014/main" id="{48B8B9F1-BF51-41A2-B8FB-1D7C74893905}"/>
                  </a:ext>
                </a:extLst>
              </p:cNvPr>
              <p:cNvSpPr>
                <a:spLocks noChangeAspect="1" noChangeArrowheads="1"/>
              </p:cNvSpPr>
              <p:nvPr/>
            </p:nvSpPr>
            <p:spPr bwMode="auto">
              <a:xfrm>
                <a:off x="1854906" y="155583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390" name="Oval 99">
                <a:extLst>
                  <a:ext uri="{FF2B5EF4-FFF2-40B4-BE49-F238E27FC236}">
                    <a16:creationId xmlns:a16="http://schemas.microsoft.com/office/drawing/2014/main" id="{7A119BB5-DAF8-4036-9631-B9C532F159F3}"/>
                  </a:ext>
                </a:extLst>
              </p:cNvPr>
              <p:cNvSpPr>
                <a:spLocks noChangeAspect="1" noChangeArrowheads="1"/>
              </p:cNvSpPr>
              <p:nvPr/>
            </p:nvSpPr>
            <p:spPr bwMode="auto">
              <a:xfrm>
                <a:off x="1967990" y="155583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391" name="Oval 100">
                <a:extLst>
                  <a:ext uri="{FF2B5EF4-FFF2-40B4-BE49-F238E27FC236}">
                    <a16:creationId xmlns:a16="http://schemas.microsoft.com/office/drawing/2014/main" id="{8730ECB4-7624-40EF-A215-4253E7E99EA4}"/>
                  </a:ext>
                </a:extLst>
              </p:cNvPr>
              <p:cNvSpPr>
                <a:spLocks noChangeAspect="1" noChangeArrowheads="1"/>
              </p:cNvSpPr>
              <p:nvPr/>
            </p:nvSpPr>
            <p:spPr bwMode="auto">
              <a:xfrm>
                <a:off x="2079566" y="155583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392" name="Oval 101">
                <a:extLst>
                  <a:ext uri="{FF2B5EF4-FFF2-40B4-BE49-F238E27FC236}">
                    <a16:creationId xmlns:a16="http://schemas.microsoft.com/office/drawing/2014/main" id="{9601C465-2AD3-4F1A-9AE4-BB30F93590A0}"/>
                  </a:ext>
                </a:extLst>
              </p:cNvPr>
              <p:cNvSpPr>
                <a:spLocks noChangeAspect="1" noChangeArrowheads="1"/>
              </p:cNvSpPr>
              <p:nvPr/>
            </p:nvSpPr>
            <p:spPr bwMode="auto">
              <a:xfrm>
                <a:off x="2192650" y="155583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393" name="Oval 102">
                <a:extLst>
                  <a:ext uri="{FF2B5EF4-FFF2-40B4-BE49-F238E27FC236}">
                    <a16:creationId xmlns:a16="http://schemas.microsoft.com/office/drawing/2014/main" id="{956C5F17-5E83-4EF8-98A9-4F0D3C89D0A7}"/>
                  </a:ext>
                </a:extLst>
              </p:cNvPr>
              <p:cNvSpPr>
                <a:spLocks noChangeAspect="1" noChangeArrowheads="1"/>
              </p:cNvSpPr>
              <p:nvPr/>
            </p:nvSpPr>
            <p:spPr bwMode="auto">
              <a:xfrm>
                <a:off x="2304226" y="155583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394" name="Oval 103">
                <a:extLst>
                  <a:ext uri="{FF2B5EF4-FFF2-40B4-BE49-F238E27FC236}">
                    <a16:creationId xmlns:a16="http://schemas.microsoft.com/office/drawing/2014/main" id="{B8FC273D-067F-430F-B933-78656306D7A5}"/>
                  </a:ext>
                </a:extLst>
              </p:cNvPr>
              <p:cNvSpPr>
                <a:spLocks noChangeAspect="1" noChangeArrowheads="1"/>
              </p:cNvSpPr>
              <p:nvPr/>
            </p:nvSpPr>
            <p:spPr bwMode="auto">
              <a:xfrm>
                <a:off x="2417310" y="155583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395" name="Oval 104">
                <a:extLst>
                  <a:ext uri="{FF2B5EF4-FFF2-40B4-BE49-F238E27FC236}">
                    <a16:creationId xmlns:a16="http://schemas.microsoft.com/office/drawing/2014/main" id="{4F9A8199-E056-4D7A-8B10-A3A71CA97E1A}"/>
                  </a:ext>
                </a:extLst>
              </p:cNvPr>
              <p:cNvSpPr>
                <a:spLocks noChangeAspect="1" noChangeArrowheads="1"/>
              </p:cNvSpPr>
              <p:nvPr/>
            </p:nvSpPr>
            <p:spPr bwMode="auto">
              <a:xfrm>
                <a:off x="3091289" y="155583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396" name="Oval 105">
                <a:extLst>
                  <a:ext uri="{FF2B5EF4-FFF2-40B4-BE49-F238E27FC236}">
                    <a16:creationId xmlns:a16="http://schemas.microsoft.com/office/drawing/2014/main" id="{278545D0-9726-4F5B-A19B-AB8A9529829C}"/>
                  </a:ext>
                </a:extLst>
              </p:cNvPr>
              <p:cNvSpPr>
                <a:spLocks noChangeAspect="1" noChangeArrowheads="1"/>
              </p:cNvSpPr>
              <p:nvPr/>
            </p:nvSpPr>
            <p:spPr bwMode="auto">
              <a:xfrm>
                <a:off x="3204373" y="155583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397" name="Oval 106">
                <a:extLst>
                  <a:ext uri="{FF2B5EF4-FFF2-40B4-BE49-F238E27FC236}">
                    <a16:creationId xmlns:a16="http://schemas.microsoft.com/office/drawing/2014/main" id="{82877DD3-2B20-48F3-9FE2-59DCDC33D11D}"/>
                  </a:ext>
                </a:extLst>
              </p:cNvPr>
              <p:cNvSpPr>
                <a:spLocks noChangeAspect="1" noChangeArrowheads="1"/>
              </p:cNvSpPr>
              <p:nvPr/>
            </p:nvSpPr>
            <p:spPr bwMode="auto">
              <a:xfrm>
                <a:off x="3315949" y="155583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398" name="Oval 107">
                <a:extLst>
                  <a:ext uri="{FF2B5EF4-FFF2-40B4-BE49-F238E27FC236}">
                    <a16:creationId xmlns:a16="http://schemas.microsoft.com/office/drawing/2014/main" id="{F865DA0E-3CB6-4B3C-AE61-8AC85462BA44}"/>
                  </a:ext>
                </a:extLst>
              </p:cNvPr>
              <p:cNvSpPr>
                <a:spLocks noChangeAspect="1" noChangeArrowheads="1"/>
              </p:cNvSpPr>
              <p:nvPr/>
            </p:nvSpPr>
            <p:spPr bwMode="auto">
              <a:xfrm>
                <a:off x="3429033" y="155583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399" name="Oval 108">
                <a:extLst>
                  <a:ext uri="{FF2B5EF4-FFF2-40B4-BE49-F238E27FC236}">
                    <a16:creationId xmlns:a16="http://schemas.microsoft.com/office/drawing/2014/main" id="{4A9AA6B3-BE79-4915-AC78-F074C5EC3AB3}"/>
                  </a:ext>
                </a:extLst>
              </p:cNvPr>
              <p:cNvSpPr>
                <a:spLocks noChangeAspect="1" noChangeArrowheads="1"/>
              </p:cNvSpPr>
              <p:nvPr/>
            </p:nvSpPr>
            <p:spPr bwMode="auto">
              <a:xfrm>
                <a:off x="3540609" y="155583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400" name="Oval 109">
                <a:extLst>
                  <a:ext uri="{FF2B5EF4-FFF2-40B4-BE49-F238E27FC236}">
                    <a16:creationId xmlns:a16="http://schemas.microsoft.com/office/drawing/2014/main" id="{ED9B7478-2D69-4675-BA40-9B0DCE49389A}"/>
                  </a:ext>
                </a:extLst>
              </p:cNvPr>
              <p:cNvSpPr>
                <a:spLocks noChangeAspect="1" noChangeArrowheads="1"/>
              </p:cNvSpPr>
              <p:nvPr/>
            </p:nvSpPr>
            <p:spPr bwMode="auto">
              <a:xfrm>
                <a:off x="3653693" y="155583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401" name="Oval 110">
                <a:extLst>
                  <a:ext uri="{FF2B5EF4-FFF2-40B4-BE49-F238E27FC236}">
                    <a16:creationId xmlns:a16="http://schemas.microsoft.com/office/drawing/2014/main" id="{D6070900-1128-4DDD-8FAA-A300A616B6AE}"/>
                  </a:ext>
                </a:extLst>
              </p:cNvPr>
              <p:cNvSpPr>
                <a:spLocks noChangeAspect="1" noChangeArrowheads="1"/>
              </p:cNvSpPr>
              <p:nvPr/>
            </p:nvSpPr>
            <p:spPr bwMode="auto">
              <a:xfrm>
                <a:off x="3765269" y="155583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402" name="Oval 111">
                <a:extLst>
                  <a:ext uri="{FF2B5EF4-FFF2-40B4-BE49-F238E27FC236}">
                    <a16:creationId xmlns:a16="http://schemas.microsoft.com/office/drawing/2014/main" id="{ABF64F9A-CD24-4B08-A523-019BC101C75F}"/>
                  </a:ext>
                </a:extLst>
              </p:cNvPr>
              <p:cNvSpPr>
                <a:spLocks noChangeAspect="1" noChangeArrowheads="1"/>
              </p:cNvSpPr>
              <p:nvPr/>
            </p:nvSpPr>
            <p:spPr bwMode="auto">
              <a:xfrm>
                <a:off x="5675631" y="155583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403" name="Oval 112">
                <a:extLst>
                  <a:ext uri="{FF2B5EF4-FFF2-40B4-BE49-F238E27FC236}">
                    <a16:creationId xmlns:a16="http://schemas.microsoft.com/office/drawing/2014/main" id="{E1DA9ED0-2A6C-465B-87D9-DB72A1B0EB2B}"/>
                  </a:ext>
                </a:extLst>
              </p:cNvPr>
              <p:cNvSpPr>
                <a:spLocks noChangeAspect="1" noChangeArrowheads="1"/>
              </p:cNvSpPr>
              <p:nvPr/>
            </p:nvSpPr>
            <p:spPr bwMode="auto">
              <a:xfrm>
                <a:off x="6238035" y="155583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404" name="Oval 113">
                <a:extLst>
                  <a:ext uri="{FF2B5EF4-FFF2-40B4-BE49-F238E27FC236}">
                    <a16:creationId xmlns:a16="http://schemas.microsoft.com/office/drawing/2014/main" id="{D56033A4-082B-43F8-B6BF-A8A7AE37E1AC}"/>
                  </a:ext>
                </a:extLst>
              </p:cNvPr>
              <p:cNvSpPr>
                <a:spLocks noChangeAspect="1" noChangeArrowheads="1"/>
              </p:cNvSpPr>
              <p:nvPr/>
            </p:nvSpPr>
            <p:spPr bwMode="auto">
              <a:xfrm>
                <a:off x="6349611" y="155583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405" name="Oval 114">
                <a:extLst>
                  <a:ext uri="{FF2B5EF4-FFF2-40B4-BE49-F238E27FC236}">
                    <a16:creationId xmlns:a16="http://schemas.microsoft.com/office/drawing/2014/main" id="{2F40C434-0513-41DF-8B16-ACD346D34A5C}"/>
                  </a:ext>
                </a:extLst>
              </p:cNvPr>
              <p:cNvSpPr>
                <a:spLocks noChangeAspect="1" noChangeArrowheads="1"/>
              </p:cNvSpPr>
              <p:nvPr/>
            </p:nvSpPr>
            <p:spPr bwMode="auto">
              <a:xfrm>
                <a:off x="6462694" y="155583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406" name="Oval 115">
                <a:extLst>
                  <a:ext uri="{FF2B5EF4-FFF2-40B4-BE49-F238E27FC236}">
                    <a16:creationId xmlns:a16="http://schemas.microsoft.com/office/drawing/2014/main" id="{3808BAE9-B532-4E5B-AB34-FA50644EE013}"/>
                  </a:ext>
                </a:extLst>
              </p:cNvPr>
              <p:cNvSpPr>
                <a:spLocks noChangeAspect="1" noChangeArrowheads="1"/>
              </p:cNvSpPr>
              <p:nvPr/>
            </p:nvSpPr>
            <p:spPr bwMode="auto">
              <a:xfrm>
                <a:off x="6574270" y="155583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407" name="Oval 116">
                <a:extLst>
                  <a:ext uri="{FF2B5EF4-FFF2-40B4-BE49-F238E27FC236}">
                    <a16:creationId xmlns:a16="http://schemas.microsoft.com/office/drawing/2014/main" id="{FB3A7E59-FCAE-4032-8824-98F219663065}"/>
                  </a:ext>
                </a:extLst>
              </p:cNvPr>
              <p:cNvSpPr>
                <a:spLocks noChangeAspect="1" noChangeArrowheads="1"/>
              </p:cNvSpPr>
              <p:nvPr/>
            </p:nvSpPr>
            <p:spPr bwMode="auto">
              <a:xfrm>
                <a:off x="6687355" y="155583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408" name="Oval 117">
                <a:extLst>
                  <a:ext uri="{FF2B5EF4-FFF2-40B4-BE49-F238E27FC236}">
                    <a16:creationId xmlns:a16="http://schemas.microsoft.com/office/drawing/2014/main" id="{3D16D1F2-83D4-4310-995C-9E20ACC6E717}"/>
                  </a:ext>
                </a:extLst>
              </p:cNvPr>
              <p:cNvSpPr>
                <a:spLocks noChangeAspect="1" noChangeArrowheads="1"/>
              </p:cNvSpPr>
              <p:nvPr/>
            </p:nvSpPr>
            <p:spPr bwMode="auto">
              <a:xfrm>
                <a:off x="6798931" y="155583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409" name="Oval 118">
                <a:extLst>
                  <a:ext uri="{FF2B5EF4-FFF2-40B4-BE49-F238E27FC236}">
                    <a16:creationId xmlns:a16="http://schemas.microsoft.com/office/drawing/2014/main" id="{E5D34001-F39E-4C45-92B3-756490428DAF}"/>
                  </a:ext>
                </a:extLst>
              </p:cNvPr>
              <p:cNvSpPr>
                <a:spLocks noChangeAspect="1" noChangeArrowheads="1"/>
              </p:cNvSpPr>
              <p:nvPr/>
            </p:nvSpPr>
            <p:spPr bwMode="auto">
              <a:xfrm>
                <a:off x="6912014" y="155583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410" name="Oval 119">
                <a:extLst>
                  <a:ext uri="{FF2B5EF4-FFF2-40B4-BE49-F238E27FC236}">
                    <a16:creationId xmlns:a16="http://schemas.microsoft.com/office/drawing/2014/main" id="{B2488AB3-C385-4252-AE09-37B045A6362B}"/>
                  </a:ext>
                </a:extLst>
              </p:cNvPr>
              <p:cNvSpPr>
                <a:spLocks noChangeAspect="1" noChangeArrowheads="1"/>
              </p:cNvSpPr>
              <p:nvPr/>
            </p:nvSpPr>
            <p:spPr bwMode="auto">
              <a:xfrm>
                <a:off x="7023590" y="155583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411" name="Oval 120">
                <a:extLst>
                  <a:ext uri="{FF2B5EF4-FFF2-40B4-BE49-F238E27FC236}">
                    <a16:creationId xmlns:a16="http://schemas.microsoft.com/office/drawing/2014/main" id="{9EE3C2C9-81BE-4A2A-AB51-AE4D604D6305}"/>
                  </a:ext>
                </a:extLst>
              </p:cNvPr>
              <p:cNvSpPr>
                <a:spLocks noChangeAspect="1" noChangeArrowheads="1"/>
              </p:cNvSpPr>
              <p:nvPr/>
            </p:nvSpPr>
            <p:spPr bwMode="auto">
              <a:xfrm>
                <a:off x="7136674" y="155583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412" name="Oval 121">
                <a:extLst>
                  <a:ext uri="{FF2B5EF4-FFF2-40B4-BE49-F238E27FC236}">
                    <a16:creationId xmlns:a16="http://schemas.microsoft.com/office/drawing/2014/main" id="{503513B9-2C8A-49FF-ADE2-501B5CCEA709}"/>
                  </a:ext>
                </a:extLst>
              </p:cNvPr>
              <p:cNvSpPr>
                <a:spLocks noChangeAspect="1" noChangeArrowheads="1"/>
              </p:cNvSpPr>
              <p:nvPr/>
            </p:nvSpPr>
            <p:spPr bwMode="auto">
              <a:xfrm>
                <a:off x="7248250" y="155583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413" name="Oval 122">
                <a:extLst>
                  <a:ext uri="{FF2B5EF4-FFF2-40B4-BE49-F238E27FC236}">
                    <a16:creationId xmlns:a16="http://schemas.microsoft.com/office/drawing/2014/main" id="{00DA6F66-2F46-42E3-8256-D7BB6F4D60D7}"/>
                  </a:ext>
                </a:extLst>
              </p:cNvPr>
              <p:cNvSpPr>
                <a:spLocks noChangeAspect="1" noChangeArrowheads="1"/>
              </p:cNvSpPr>
              <p:nvPr/>
            </p:nvSpPr>
            <p:spPr bwMode="auto">
              <a:xfrm>
                <a:off x="7585994" y="155583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414" name="Oval 123">
                <a:extLst>
                  <a:ext uri="{FF2B5EF4-FFF2-40B4-BE49-F238E27FC236}">
                    <a16:creationId xmlns:a16="http://schemas.microsoft.com/office/drawing/2014/main" id="{60D42BBD-D1A4-4384-BF77-F625F3CADCAC}"/>
                  </a:ext>
                </a:extLst>
              </p:cNvPr>
              <p:cNvSpPr>
                <a:spLocks noChangeAspect="1" noChangeArrowheads="1"/>
              </p:cNvSpPr>
              <p:nvPr/>
            </p:nvSpPr>
            <p:spPr bwMode="auto">
              <a:xfrm>
                <a:off x="1405586" y="165836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415" name="Oval 124">
                <a:extLst>
                  <a:ext uri="{FF2B5EF4-FFF2-40B4-BE49-F238E27FC236}">
                    <a16:creationId xmlns:a16="http://schemas.microsoft.com/office/drawing/2014/main" id="{6FD62A37-665F-4A7E-B012-07DA2429DD73}"/>
                  </a:ext>
                </a:extLst>
              </p:cNvPr>
              <p:cNvSpPr>
                <a:spLocks noChangeAspect="1" noChangeArrowheads="1"/>
              </p:cNvSpPr>
              <p:nvPr/>
            </p:nvSpPr>
            <p:spPr bwMode="auto">
              <a:xfrm>
                <a:off x="1518671" y="165836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416" name="Oval 125">
                <a:extLst>
                  <a:ext uri="{FF2B5EF4-FFF2-40B4-BE49-F238E27FC236}">
                    <a16:creationId xmlns:a16="http://schemas.microsoft.com/office/drawing/2014/main" id="{28422EF5-5359-41A3-92DF-555FA8582136}"/>
                  </a:ext>
                </a:extLst>
              </p:cNvPr>
              <p:cNvSpPr>
                <a:spLocks noChangeAspect="1" noChangeArrowheads="1"/>
              </p:cNvSpPr>
              <p:nvPr/>
            </p:nvSpPr>
            <p:spPr bwMode="auto">
              <a:xfrm>
                <a:off x="1630247" y="165836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417" name="Oval 126">
                <a:extLst>
                  <a:ext uri="{FF2B5EF4-FFF2-40B4-BE49-F238E27FC236}">
                    <a16:creationId xmlns:a16="http://schemas.microsoft.com/office/drawing/2014/main" id="{C9553281-542D-44B9-B27C-226A2FA6F7DE}"/>
                  </a:ext>
                </a:extLst>
              </p:cNvPr>
              <p:cNvSpPr>
                <a:spLocks noChangeAspect="1" noChangeArrowheads="1"/>
              </p:cNvSpPr>
              <p:nvPr/>
            </p:nvSpPr>
            <p:spPr bwMode="auto">
              <a:xfrm>
                <a:off x="1743330" y="165836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418" name="Oval 127">
                <a:extLst>
                  <a:ext uri="{FF2B5EF4-FFF2-40B4-BE49-F238E27FC236}">
                    <a16:creationId xmlns:a16="http://schemas.microsoft.com/office/drawing/2014/main" id="{9566E92D-A880-4D30-90B9-5F86C7031D0C}"/>
                  </a:ext>
                </a:extLst>
              </p:cNvPr>
              <p:cNvSpPr>
                <a:spLocks noChangeAspect="1" noChangeArrowheads="1"/>
              </p:cNvSpPr>
              <p:nvPr/>
            </p:nvSpPr>
            <p:spPr bwMode="auto">
              <a:xfrm>
                <a:off x="1854906" y="165836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419" name="Oval 128">
                <a:extLst>
                  <a:ext uri="{FF2B5EF4-FFF2-40B4-BE49-F238E27FC236}">
                    <a16:creationId xmlns:a16="http://schemas.microsoft.com/office/drawing/2014/main" id="{33DC3946-CE1F-4CC4-9300-FCCC9867E237}"/>
                  </a:ext>
                </a:extLst>
              </p:cNvPr>
              <p:cNvSpPr>
                <a:spLocks noChangeAspect="1" noChangeArrowheads="1"/>
              </p:cNvSpPr>
              <p:nvPr/>
            </p:nvSpPr>
            <p:spPr bwMode="auto">
              <a:xfrm>
                <a:off x="1967990" y="165836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420" name="Oval 129">
                <a:extLst>
                  <a:ext uri="{FF2B5EF4-FFF2-40B4-BE49-F238E27FC236}">
                    <a16:creationId xmlns:a16="http://schemas.microsoft.com/office/drawing/2014/main" id="{9B825D51-9997-4A66-95A0-0C17609E92A8}"/>
                  </a:ext>
                </a:extLst>
              </p:cNvPr>
              <p:cNvSpPr>
                <a:spLocks noChangeAspect="1" noChangeArrowheads="1"/>
              </p:cNvSpPr>
              <p:nvPr/>
            </p:nvSpPr>
            <p:spPr bwMode="auto">
              <a:xfrm>
                <a:off x="2079566" y="165836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421" name="Oval 130">
                <a:extLst>
                  <a:ext uri="{FF2B5EF4-FFF2-40B4-BE49-F238E27FC236}">
                    <a16:creationId xmlns:a16="http://schemas.microsoft.com/office/drawing/2014/main" id="{5A7B7773-4214-4EAB-BDF5-7454B0C1C1D6}"/>
                  </a:ext>
                </a:extLst>
              </p:cNvPr>
              <p:cNvSpPr>
                <a:spLocks noChangeAspect="1" noChangeArrowheads="1"/>
              </p:cNvSpPr>
              <p:nvPr/>
            </p:nvSpPr>
            <p:spPr bwMode="auto">
              <a:xfrm>
                <a:off x="2192650" y="165836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422" name="Oval 131">
                <a:extLst>
                  <a:ext uri="{FF2B5EF4-FFF2-40B4-BE49-F238E27FC236}">
                    <a16:creationId xmlns:a16="http://schemas.microsoft.com/office/drawing/2014/main" id="{981CD267-3E53-44FF-80BA-668513F4FD00}"/>
                  </a:ext>
                </a:extLst>
              </p:cNvPr>
              <p:cNvSpPr>
                <a:spLocks noChangeAspect="1" noChangeArrowheads="1"/>
              </p:cNvSpPr>
              <p:nvPr/>
            </p:nvSpPr>
            <p:spPr bwMode="auto">
              <a:xfrm>
                <a:off x="2304226" y="165836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423" name="Oval 132">
                <a:extLst>
                  <a:ext uri="{FF2B5EF4-FFF2-40B4-BE49-F238E27FC236}">
                    <a16:creationId xmlns:a16="http://schemas.microsoft.com/office/drawing/2014/main" id="{886F3CAF-2183-4F0D-88C8-2E454760F47D}"/>
                  </a:ext>
                </a:extLst>
              </p:cNvPr>
              <p:cNvSpPr>
                <a:spLocks noChangeAspect="1" noChangeArrowheads="1"/>
              </p:cNvSpPr>
              <p:nvPr/>
            </p:nvSpPr>
            <p:spPr bwMode="auto">
              <a:xfrm>
                <a:off x="2417310" y="165836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424" name="Oval 133">
                <a:extLst>
                  <a:ext uri="{FF2B5EF4-FFF2-40B4-BE49-F238E27FC236}">
                    <a16:creationId xmlns:a16="http://schemas.microsoft.com/office/drawing/2014/main" id="{B0135A74-BD95-4411-947E-E2CAC8BC1359}"/>
                  </a:ext>
                </a:extLst>
              </p:cNvPr>
              <p:cNvSpPr>
                <a:spLocks noChangeAspect="1" noChangeArrowheads="1"/>
              </p:cNvSpPr>
              <p:nvPr/>
            </p:nvSpPr>
            <p:spPr bwMode="auto">
              <a:xfrm>
                <a:off x="2528886" y="165836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425" name="Oval 134">
                <a:extLst>
                  <a:ext uri="{FF2B5EF4-FFF2-40B4-BE49-F238E27FC236}">
                    <a16:creationId xmlns:a16="http://schemas.microsoft.com/office/drawing/2014/main" id="{EBC0E257-D177-478C-805D-18A7BEFB59E7}"/>
                  </a:ext>
                </a:extLst>
              </p:cNvPr>
              <p:cNvSpPr>
                <a:spLocks noChangeAspect="1" noChangeArrowheads="1"/>
              </p:cNvSpPr>
              <p:nvPr/>
            </p:nvSpPr>
            <p:spPr bwMode="auto">
              <a:xfrm>
                <a:off x="3091289" y="165836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426" name="Oval 135">
                <a:extLst>
                  <a:ext uri="{FF2B5EF4-FFF2-40B4-BE49-F238E27FC236}">
                    <a16:creationId xmlns:a16="http://schemas.microsoft.com/office/drawing/2014/main" id="{69A9C290-822E-4DF4-8C25-0353F8D7FAF1}"/>
                  </a:ext>
                </a:extLst>
              </p:cNvPr>
              <p:cNvSpPr>
                <a:spLocks noChangeAspect="1" noChangeArrowheads="1"/>
              </p:cNvSpPr>
              <p:nvPr/>
            </p:nvSpPr>
            <p:spPr bwMode="auto">
              <a:xfrm>
                <a:off x="3204373" y="165836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427" name="Oval 136">
                <a:extLst>
                  <a:ext uri="{FF2B5EF4-FFF2-40B4-BE49-F238E27FC236}">
                    <a16:creationId xmlns:a16="http://schemas.microsoft.com/office/drawing/2014/main" id="{D2EA34B4-D284-4CE8-86CF-67AFE6AE1AFF}"/>
                  </a:ext>
                </a:extLst>
              </p:cNvPr>
              <p:cNvSpPr>
                <a:spLocks noChangeAspect="1" noChangeArrowheads="1"/>
              </p:cNvSpPr>
              <p:nvPr/>
            </p:nvSpPr>
            <p:spPr bwMode="auto">
              <a:xfrm>
                <a:off x="3315949" y="165836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428" name="Oval 137">
                <a:extLst>
                  <a:ext uri="{FF2B5EF4-FFF2-40B4-BE49-F238E27FC236}">
                    <a16:creationId xmlns:a16="http://schemas.microsoft.com/office/drawing/2014/main" id="{2FA3242D-12F1-4AD5-9C28-FF9A157BFF2F}"/>
                  </a:ext>
                </a:extLst>
              </p:cNvPr>
              <p:cNvSpPr>
                <a:spLocks noChangeAspect="1" noChangeArrowheads="1"/>
              </p:cNvSpPr>
              <p:nvPr/>
            </p:nvSpPr>
            <p:spPr bwMode="auto">
              <a:xfrm>
                <a:off x="3429033" y="165836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429" name="Oval 138">
                <a:extLst>
                  <a:ext uri="{FF2B5EF4-FFF2-40B4-BE49-F238E27FC236}">
                    <a16:creationId xmlns:a16="http://schemas.microsoft.com/office/drawing/2014/main" id="{83CC2F9C-53AF-42B0-8EA4-69787CFA70F3}"/>
                  </a:ext>
                </a:extLst>
              </p:cNvPr>
              <p:cNvSpPr>
                <a:spLocks noChangeAspect="1" noChangeArrowheads="1"/>
              </p:cNvSpPr>
              <p:nvPr/>
            </p:nvSpPr>
            <p:spPr bwMode="auto">
              <a:xfrm>
                <a:off x="3540609" y="165836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430" name="Oval 139">
                <a:extLst>
                  <a:ext uri="{FF2B5EF4-FFF2-40B4-BE49-F238E27FC236}">
                    <a16:creationId xmlns:a16="http://schemas.microsoft.com/office/drawing/2014/main" id="{BE599F75-19D7-43FC-9E05-3E45285F180F}"/>
                  </a:ext>
                </a:extLst>
              </p:cNvPr>
              <p:cNvSpPr>
                <a:spLocks noChangeAspect="1" noChangeArrowheads="1"/>
              </p:cNvSpPr>
              <p:nvPr/>
            </p:nvSpPr>
            <p:spPr bwMode="auto">
              <a:xfrm>
                <a:off x="3653693" y="165836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431" name="Oval 140">
                <a:extLst>
                  <a:ext uri="{FF2B5EF4-FFF2-40B4-BE49-F238E27FC236}">
                    <a16:creationId xmlns:a16="http://schemas.microsoft.com/office/drawing/2014/main" id="{FE3F7005-6247-419C-8167-71A5F8D655A9}"/>
                  </a:ext>
                </a:extLst>
              </p:cNvPr>
              <p:cNvSpPr>
                <a:spLocks noChangeAspect="1" noChangeArrowheads="1"/>
              </p:cNvSpPr>
              <p:nvPr/>
            </p:nvSpPr>
            <p:spPr bwMode="auto">
              <a:xfrm>
                <a:off x="3765269" y="165836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432" name="Oval 141">
                <a:extLst>
                  <a:ext uri="{FF2B5EF4-FFF2-40B4-BE49-F238E27FC236}">
                    <a16:creationId xmlns:a16="http://schemas.microsoft.com/office/drawing/2014/main" id="{594C8FA1-4CD2-43D2-830B-03C81C2D08B5}"/>
                  </a:ext>
                </a:extLst>
              </p:cNvPr>
              <p:cNvSpPr>
                <a:spLocks noChangeAspect="1" noChangeArrowheads="1"/>
              </p:cNvSpPr>
              <p:nvPr/>
            </p:nvSpPr>
            <p:spPr bwMode="auto">
              <a:xfrm>
                <a:off x="4776992" y="165836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433" name="Oval 142">
                <a:extLst>
                  <a:ext uri="{FF2B5EF4-FFF2-40B4-BE49-F238E27FC236}">
                    <a16:creationId xmlns:a16="http://schemas.microsoft.com/office/drawing/2014/main" id="{E8015BE8-6DA7-4DEB-9333-65B5286E9E4F}"/>
                  </a:ext>
                </a:extLst>
              </p:cNvPr>
              <p:cNvSpPr>
                <a:spLocks noChangeAspect="1" noChangeArrowheads="1"/>
              </p:cNvSpPr>
              <p:nvPr/>
            </p:nvSpPr>
            <p:spPr bwMode="auto">
              <a:xfrm>
                <a:off x="4888568" y="165836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434" name="Oval 143">
                <a:extLst>
                  <a:ext uri="{FF2B5EF4-FFF2-40B4-BE49-F238E27FC236}">
                    <a16:creationId xmlns:a16="http://schemas.microsoft.com/office/drawing/2014/main" id="{C2B2A7D7-0F6E-4F25-A55A-91AD089EC026}"/>
                  </a:ext>
                </a:extLst>
              </p:cNvPr>
              <p:cNvSpPr>
                <a:spLocks noChangeAspect="1" noChangeArrowheads="1"/>
              </p:cNvSpPr>
              <p:nvPr/>
            </p:nvSpPr>
            <p:spPr bwMode="auto">
              <a:xfrm>
                <a:off x="5001652" y="165836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435" name="Oval 144">
                <a:extLst>
                  <a:ext uri="{FF2B5EF4-FFF2-40B4-BE49-F238E27FC236}">
                    <a16:creationId xmlns:a16="http://schemas.microsoft.com/office/drawing/2014/main" id="{962CE88A-2E53-4F87-92BB-1BA0F04A89CE}"/>
                  </a:ext>
                </a:extLst>
              </p:cNvPr>
              <p:cNvSpPr>
                <a:spLocks noChangeAspect="1" noChangeArrowheads="1"/>
              </p:cNvSpPr>
              <p:nvPr/>
            </p:nvSpPr>
            <p:spPr bwMode="auto">
              <a:xfrm>
                <a:off x="5562548" y="165836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436" name="Oval 145">
                <a:extLst>
                  <a:ext uri="{FF2B5EF4-FFF2-40B4-BE49-F238E27FC236}">
                    <a16:creationId xmlns:a16="http://schemas.microsoft.com/office/drawing/2014/main" id="{0016A913-CD08-470A-93D7-323A888659DE}"/>
                  </a:ext>
                </a:extLst>
              </p:cNvPr>
              <p:cNvSpPr>
                <a:spLocks noChangeAspect="1" noChangeArrowheads="1"/>
              </p:cNvSpPr>
              <p:nvPr/>
            </p:nvSpPr>
            <p:spPr bwMode="auto">
              <a:xfrm>
                <a:off x="6013375" y="165836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437" name="Oval 146">
                <a:extLst>
                  <a:ext uri="{FF2B5EF4-FFF2-40B4-BE49-F238E27FC236}">
                    <a16:creationId xmlns:a16="http://schemas.microsoft.com/office/drawing/2014/main" id="{DE37C72A-7CA9-44CD-8D04-3B7835F64796}"/>
                  </a:ext>
                </a:extLst>
              </p:cNvPr>
              <p:cNvSpPr>
                <a:spLocks noChangeAspect="1" noChangeArrowheads="1"/>
              </p:cNvSpPr>
              <p:nvPr/>
            </p:nvSpPr>
            <p:spPr bwMode="auto">
              <a:xfrm>
                <a:off x="6124951" y="165836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438" name="Oval 147">
                <a:extLst>
                  <a:ext uri="{FF2B5EF4-FFF2-40B4-BE49-F238E27FC236}">
                    <a16:creationId xmlns:a16="http://schemas.microsoft.com/office/drawing/2014/main" id="{58D53739-688C-45F8-AEE9-4324F3FA696C}"/>
                  </a:ext>
                </a:extLst>
              </p:cNvPr>
              <p:cNvSpPr>
                <a:spLocks noChangeAspect="1" noChangeArrowheads="1"/>
              </p:cNvSpPr>
              <p:nvPr/>
            </p:nvSpPr>
            <p:spPr bwMode="auto">
              <a:xfrm>
                <a:off x="6238035" y="165836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439" name="Oval 148">
                <a:extLst>
                  <a:ext uri="{FF2B5EF4-FFF2-40B4-BE49-F238E27FC236}">
                    <a16:creationId xmlns:a16="http://schemas.microsoft.com/office/drawing/2014/main" id="{35C6C8E3-7050-4E7A-8DBE-F30080642063}"/>
                  </a:ext>
                </a:extLst>
              </p:cNvPr>
              <p:cNvSpPr>
                <a:spLocks noChangeAspect="1" noChangeArrowheads="1"/>
              </p:cNvSpPr>
              <p:nvPr/>
            </p:nvSpPr>
            <p:spPr bwMode="auto">
              <a:xfrm>
                <a:off x="6349611" y="165836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440" name="Oval 149">
                <a:extLst>
                  <a:ext uri="{FF2B5EF4-FFF2-40B4-BE49-F238E27FC236}">
                    <a16:creationId xmlns:a16="http://schemas.microsoft.com/office/drawing/2014/main" id="{00E6A998-EB0E-4A6A-BF50-35747EEE78D8}"/>
                  </a:ext>
                </a:extLst>
              </p:cNvPr>
              <p:cNvSpPr>
                <a:spLocks noChangeAspect="1" noChangeArrowheads="1"/>
              </p:cNvSpPr>
              <p:nvPr/>
            </p:nvSpPr>
            <p:spPr bwMode="auto">
              <a:xfrm>
                <a:off x="6462694" y="165836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441" name="Oval 150">
                <a:extLst>
                  <a:ext uri="{FF2B5EF4-FFF2-40B4-BE49-F238E27FC236}">
                    <a16:creationId xmlns:a16="http://schemas.microsoft.com/office/drawing/2014/main" id="{CC4395D5-78A7-47F5-87F9-F409300282A5}"/>
                  </a:ext>
                </a:extLst>
              </p:cNvPr>
              <p:cNvSpPr>
                <a:spLocks noChangeAspect="1" noChangeArrowheads="1"/>
              </p:cNvSpPr>
              <p:nvPr/>
            </p:nvSpPr>
            <p:spPr bwMode="auto">
              <a:xfrm>
                <a:off x="6574270" y="165836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442" name="Oval 151">
                <a:extLst>
                  <a:ext uri="{FF2B5EF4-FFF2-40B4-BE49-F238E27FC236}">
                    <a16:creationId xmlns:a16="http://schemas.microsoft.com/office/drawing/2014/main" id="{06E54B74-1E33-47F1-826F-222E1B449D29}"/>
                  </a:ext>
                </a:extLst>
              </p:cNvPr>
              <p:cNvSpPr>
                <a:spLocks noChangeAspect="1" noChangeArrowheads="1"/>
              </p:cNvSpPr>
              <p:nvPr/>
            </p:nvSpPr>
            <p:spPr bwMode="auto">
              <a:xfrm>
                <a:off x="6687355" y="165836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443" name="Oval 152">
                <a:extLst>
                  <a:ext uri="{FF2B5EF4-FFF2-40B4-BE49-F238E27FC236}">
                    <a16:creationId xmlns:a16="http://schemas.microsoft.com/office/drawing/2014/main" id="{9B6F10C6-A0C5-4446-9595-47645DF39337}"/>
                  </a:ext>
                </a:extLst>
              </p:cNvPr>
              <p:cNvSpPr>
                <a:spLocks noChangeAspect="1" noChangeArrowheads="1"/>
              </p:cNvSpPr>
              <p:nvPr/>
            </p:nvSpPr>
            <p:spPr bwMode="auto">
              <a:xfrm>
                <a:off x="6798931" y="165836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444" name="Oval 153">
                <a:extLst>
                  <a:ext uri="{FF2B5EF4-FFF2-40B4-BE49-F238E27FC236}">
                    <a16:creationId xmlns:a16="http://schemas.microsoft.com/office/drawing/2014/main" id="{E77D813E-374A-4AC6-B48E-E9FC6E5E3230}"/>
                  </a:ext>
                </a:extLst>
              </p:cNvPr>
              <p:cNvSpPr>
                <a:spLocks noChangeAspect="1" noChangeArrowheads="1"/>
              </p:cNvSpPr>
              <p:nvPr/>
            </p:nvSpPr>
            <p:spPr bwMode="auto">
              <a:xfrm>
                <a:off x="6912014" y="165836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445" name="Oval 154">
                <a:extLst>
                  <a:ext uri="{FF2B5EF4-FFF2-40B4-BE49-F238E27FC236}">
                    <a16:creationId xmlns:a16="http://schemas.microsoft.com/office/drawing/2014/main" id="{8F1A9143-18E0-48FC-A5EE-3886A9953146}"/>
                  </a:ext>
                </a:extLst>
              </p:cNvPr>
              <p:cNvSpPr>
                <a:spLocks noChangeAspect="1" noChangeArrowheads="1"/>
              </p:cNvSpPr>
              <p:nvPr/>
            </p:nvSpPr>
            <p:spPr bwMode="auto">
              <a:xfrm>
                <a:off x="7023590" y="165836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446" name="Oval 155">
                <a:extLst>
                  <a:ext uri="{FF2B5EF4-FFF2-40B4-BE49-F238E27FC236}">
                    <a16:creationId xmlns:a16="http://schemas.microsoft.com/office/drawing/2014/main" id="{F0B01A77-BE07-4EA4-97A8-09636612A987}"/>
                  </a:ext>
                </a:extLst>
              </p:cNvPr>
              <p:cNvSpPr>
                <a:spLocks noChangeAspect="1" noChangeArrowheads="1"/>
              </p:cNvSpPr>
              <p:nvPr/>
            </p:nvSpPr>
            <p:spPr bwMode="auto">
              <a:xfrm>
                <a:off x="7136674" y="165836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447" name="Oval 156">
                <a:extLst>
                  <a:ext uri="{FF2B5EF4-FFF2-40B4-BE49-F238E27FC236}">
                    <a16:creationId xmlns:a16="http://schemas.microsoft.com/office/drawing/2014/main" id="{5220EE93-8540-47B0-817B-1D7564E9D904}"/>
                  </a:ext>
                </a:extLst>
              </p:cNvPr>
              <p:cNvSpPr>
                <a:spLocks noChangeAspect="1" noChangeArrowheads="1"/>
              </p:cNvSpPr>
              <p:nvPr/>
            </p:nvSpPr>
            <p:spPr bwMode="auto">
              <a:xfrm>
                <a:off x="7248250" y="165836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448" name="Oval 157">
                <a:extLst>
                  <a:ext uri="{FF2B5EF4-FFF2-40B4-BE49-F238E27FC236}">
                    <a16:creationId xmlns:a16="http://schemas.microsoft.com/office/drawing/2014/main" id="{E0AF58FF-B1B0-44B0-A03E-6029460B84BB}"/>
                  </a:ext>
                </a:extLst>
              </p:cNvPr>
              <p:cNvSpPr>
                <a:spLocks noChangeAspect="1" noChangeArrowheads="1"/>
              </p:cNvSpPr>
              <p:nvPr/>
            </p:nvSpPr>
            <p:spPr bwMode="auto">
              <a:xfrm>
                <a:off x="7361334" y="165836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449" name="Oval 158">
                <a:extLst>
                  <a:ext uri="{FF2B5EF4-FFF2-40B4-BE49-F238E27FC236}">
                    <a16:creationId xmlns:a16="http://schemas.microsoft.com/office/drawing/2014/main" id="{E3E20666-277D-4E05-A734-80A5B84A215F}"/>
                  </a:ext>
                </a:extLst>
              </p:cNvPr>
              <p:cNvSpPr>
                <a:spLocks noChangeAspect="1" noChangeArrowheads="1"/>
              </p:cNvSpPr>
              <p:nvPr/>
            </p:nvSpPr>
            <p:spPr bwMode="auto">
              <a:xfrm>
                <a:off x="7472910" y="165836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450" name="Oval 159">
                <a:extLst>
                  <a:ext uri="{FF2B5EF4-FFF2-40B4-BE49-F238E27FC236}">
                    <a16:creationId xmlns:a16="http://schemas.microsoft.com/office/drawing/2014/main" id="{DC59982E-F508-40CC-A6DC-A0E8D75C453C}"/>
                  </a:ext>
                </a:extLst>
              </p:cNvPr>
              <p:cNvSpPr>
                <a:spLocks noChangeAspect="1" noChangeArrowheads="1"/>
              </p:cNvSpPr>
              <p:nvPr/>
            </p:nvSpPr>
            <p:spPr bwMode="auto">
              <a:xfrm>
                <a:off x="7585994" y="165836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451" name="Oval 160">
                <a:extLst>
                  <a:ext uri="{FF2B5EF4-FFF2-40B4-BE49-F238E27FC236}">
                    <a16:creationId xmlns:a16="http://schemas.microsoft.com/office/drawing/2014/main" id="{BAAC095F-B06B-446F-904A-A8A62D6C7642}"/>
                  </a:ext>
                </a:extLst>
              </p:cNvPr>
              <p:cNvSpPr>
                <a:spLocks noChangeAspect="1" noChangeArrowheads="1"/>
              </p:cNvSpPr>
              <p:nvPr/>
            </p:nvSpPr>
            <p:spPr bwMode="auto">
              <a:xfrm>
                <a:off x="7697570" y="165836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452" name="Oval 161">
                <a:extLst>
                  <a:ext uri="{FF2B5EF4-FFF2-40B4-BE49-F238E27FC236}">
                    <a16:creationId xmlns:a16="http://schemas.microsoft.com/office/drawing/2014/main" id="{9DFA5891-F788-409B-9707-AD1865B22F59}"/>
                  </a:ext>
                </a:extLst>
              </p:cNvPr>
              <p:cNvSpPr>
                <a:spLocks noChangeAspect="1" noChangeArrowheads="1"/>
              </p:cNvSpPr>
              <p:nvPr/>
            </p:nvSpPr>
            <p:spPr bwMode="auto">
              <a:xfrm>
                <a:off x="7810653" y="165836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453" name="Oval 162">
                <a:extLst>
                  <a:ext uri="{FF2B5EF4-FFF2-40B4-BE49-F238E27FC236}">
                    <a16:creationId xmlns:a16="http://schemas.microsoft.com/office/drawing/2014/main" id="{C19EE1FB-8669-4F41-8BA2-515B4FB612EC}"/>
                  </a:ext>
                </a:extLst>
              </p:cNvPr>
              <p:cNvSpPr>
                <a:spLocks noChangeAspect="1" noChangeArrowheads="1"/>
              </p:cNvSpPr>
              <p:nvPr/>
            </p:nvSpPr>
            <p:spPr bwMode="auto">
              <a:xfrm>
                <a:off x="844691" y="176240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454" name="Oval 163">
                <a:extLst>
                  <a:ext uri="{FF2B5EF4-FFF2-40B4-BE49-F238E27FC236}">
                    <a16:creationId xmlns:a16="http://schemas.microsoft.com/office/drawing/2014/main" id="{E9E282D2-81F6-49BC-A231-8169754583E5}"/>
                  </a:ext>
                </a:extLst>
              </p:cNvPr>
              <p:cNvSpPr>
                <a:spLocks noChangeAspect="1" noChangeArrowheads="1"/>
              </p:cNvSpPr>
              <p:nvPr/>
            </p:nvSpPr>
            <p:spPr bwMode="auto">
              <a:xfrm>
                <a:off x="956267" y="176240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455" name="Oval 164">
                <a:extLst>
                  <a:ext uri="{FF2B5EF4-FFF2-40B4-BE49-F238E27FC236}">
                    <a16:creationId xmlns:a16="http://schemas.microsoft.com/office/drawing/2014/main" id="{AAA5E4B4-2591-4AB4-B69A-B320BCFE2B2E}"/>
                  </a:ext>
                </a:extLst>
              </p:cNvPr>
              <p:cNvSpPr>
                <a:spLocks noChangeAspect="1" noChangeArrowheads="1"/>
              </p:cNvSpPr>
              <p:nvPr/>
            </p:nvSpPr>
            <p:spPr bwMode="auto">
              <a:xfrm>
                <a:off x="1069351" y="176240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456" name="Oval 165">
                <a:extLst>
                  <a:ext uri="{FF2B5EF4-FFF2-40B4-BE49-F238E27FC236}">
                    <a16:creationId xmlns:a16="http://schemas.microsoft.com/office/drawing/2014/main" id="{7D7CD21D-BBED-404E-A04C-203A2418E700}"/>
                  </a:ext>
                </a:extLst>
              </p:cNvPr>
              <p:cNvSpPr>
                <a:spLocks noChangeAspect="1" noChangeArrowheads="1"/>
              </p:cNvSpPr>
              <p:nvPr/>
            </p:nvSpPr>
            <p:spPr bwMode="auto">
              <a:xfrm>
                <a:off x="1180927" y="176240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457" name="Oval 166">
                <a:extLst>
                  <a:ext uri="{FF2B5EF4-FFF2-40B4-BE49-F238E27FC236}">
                    <a16:creationId xmlns:a16="http://schemas.microsoft.com/office/drawing/2014/main" id="{110372E2-F296-4BA1-B7DC-D9C166702B96}"/>
                  </a:ext>
                </a:extLst>
              </p:cNvPr>
              <p:cNvSpPr>
                <a:spLocks noChangeAspect="1" noChangeArrowheads="1"/>
              </p:cNvSpPr>
              <p:nvPr/>
            </p:nvSpPr>
            <p:spPr bwMode="auto">
              <a:xfrm>
                <a:off x="1294010" y="176240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458" name="Oval 167">
                <a:extLst>
                  <a:ext uri="{FF2B5EF4-FFF2-40B4-BE49-F238E27FC236}">
                    <a16:creationId xmlns:a16="http://schemas.microsoft.com/office/drawing/2014/main" id="{776AAF86-66F9-46EC-BA17-2FB0C0E12812}"/>
                  </a:ext>
                </a:extLst>
              </p:cNvPr>
              <p:cNvSpPr>
                <a:spLocks noChangeAspect="1" noChangeArrowheads="1"/>
              </p:cNvSpPr>
              <p:nvPr/>
            </p:nvSpPr>
            <p:spPr bwMode="auto">
              <a:xfrm>
                <a:off x="1405586" y="176240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459" name="Oval 168">
                <a:extLst>
                  <a:ext uri="{FF2B5EF4-FFF2-40B4-BE49-F238E27FC236}">
                    <a16:creationId xmlns:a16="http://schemas.microsoft.com/office/drawing/2014/main" id="{764B5154-653C-40E5-8492-C17110726272}"/>
                  </a:ext>
                </a:extLst>
              </p:cNvPr>
              <p:cNvSpPr>
                <a:spLocks noChangeAspect="1" noChangeArrowheads="1"/>
              </p:cNvSpPr>
              <p:nvPr/>
            </p:nvSpPr>
            <p:spPr bwMode="auto">
              <a:xfrm>
                <a:off x="1518671" y="176240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460" name="Oval 169">
                <a:extLst>
                  <a:ext uri="{FF2B5EF4-FFF2-40B4-BE49-F238E27FC236}">
                    <a16:creationId xmlns:a16="http://schemas.microsoft.com/office/drawing/2014/main" id="{CFFAC774-53F8-42DB-8AB3-1E54908FED8A}"/>
                  </a:ext>
                </a:extLst>
              </p:cNvPr>
              <p:cNvSpPr>
                <a:spLocks noChangeAspect="1" noChangeArrowheads="1"/>
              </p:cNvSpPr>
              <p:nvPr/>
            </p:nvSpPr>
            <p:spPr bwMode="auto">
              <a:xfrm>
                <a:off x="1630247" y="176240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461" name="Oval 170">
                <a:extLst>
                  <a:ext uri="{FF2B5EF4-FFF2-40B4-BE49-F238E27FC236}">
                    <a16:creationId xmlns:a16="http://schemas.microsoft.com/office/drawing/2014/main" id="{E1341636-8715-4995-9DC0-88E743D1034C}"/>
                  </a:ext>
                </a:extLst>
              </p:cNvPr>
              <p:cNvSpPr>
                <a:spLocks noChangeAspect="1" noChangeArrowheads="1"/>
              </p:cNvSpPr>
              <p:nvPr/>
            </p:nvSpPr>
            <p:spPr bwMode="auto">
              <a:xfrm>
                <a:off x="1743330" y="176240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462" name="Oval 171">
                <a:extLst>
                  <a:ext uri="{FF2B5EF4-FFF2-40B4-BE49-F238E27FC236}">
                    <a16:creationId xmlns:a16="http://schemas.microsoft.com/office/drawing/2014/main" id="{4F65EF18-A058-4548-8892-013D14629696}"/>
                  </a:ext>
                </a:extLst>
              </p:cNvPr>
              <p:cNvSpPr>
                <a:spLocks noChangeAspect="1" noChangeArrowheads="1"/>
              </p:cNvSpPr>
              <p:nvPr/>
            </p:nvSpPr>
            <p:spPr bwMode="auto">
              <a:xfrm>
                <a:off x="1854906" y="176240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463" name="Oval 172">
                <a:extLst>
                  <a:ext uri="{FF2B5EF4-FFF2-40B4-BE49-F238E27FC236}">
                    <a16:creationId xmlns:a16="http://schemas.microsoft.com/office/drawing/2014/main" id="{D26D615D-0779-4BCA-8697-E2C669CCFD8F}"/>
                  </a:ext>
                </a:extLst>
              </p:cNvPr>
              <p:cNvSpPr>
                <a:spLocks noChangeAspect="1" noChangeArrowheads="1"/>
              </p:cNvSpPr>
              <p:nvPr/>
            </p:nvSpPr>
            <p:spPr bwMode="auto">
              <a:xfrm>
                <a:off x="1967990" y="176240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464" name="Oval 173">
                <a:extLst>
                  <a:ext uri="{FF2B5EF4-FFF2-40B4-BE49-F238E27FC236}">
                    <a16:creationId xmlns:a16="http://schemas.microsoft.com/office/drawing/2014/main" id="{AD7EDFFB-36D6-4AF2-BE0C-76EC484DB5E3}"/>
                  </a:ext>
                </a:extLst>
              </p:cNvPr>
              <p:cNvSpPr>
                <a:spLocks noChangeAspect="1" noChangeArrowheads="1"/>
              </p:cNvSpPr>
              <p:nvPr/>
            </p:nvSpPr>
            <p:spPr bwMode="auto">
              <a:xfrm>
                <a:off x="2079566" y="176240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465" name="Oval 174">
                <a:extLst>
                  <a:ext uri="{FF2B5EF4-FFF2-40B4-BE49-F238E27FC236}">
                    <a16:creationId xmlns:a16="http://schemas.microsoft.com/office/drawing/2014/main" id="{8E989B59-3658-4706-A9CC-74D015C1650A}"/>
                  </a:ext>
                </a:extLst>
              </p:cNvPr>
              <p:cNvSpPr>
                <a:spLocks noChangeAspect="1" noChangeArrowheads="1"/>
              </p:cNvSpPr>
              <p:nvPr/>
            </p:nvSpPr>
            <p:spPr bwMode="auto">
              <a:xfrm>
                <a:off x="2192650" y="176240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466" name="Oval 175">
                <a:extLst>
                  <a:ext uri="{FF2B5EF4-FFF2-40B4-BE49-F238E27FC236}">
                    <a16:creationId xmlns:a16="http://schemas.microsoft.com/office/drawing/2014/main" id="{D236DE8A-A76E-4BCA-925F-0B0A89D60ED0}"/>
                  </a:ext>
                </a:extLst>
              </p:cNvPr>
              <p:cNvSpPr>
                <a:spLocks noChangeAspect="1" noChangeArrowheads="1"/>
              </p:cNvSpPr>
              <p:nvPr/>
            </p:nvSpPr>
            <p:spPr bwMode="auto">
              <a:xfrm>
                <a:off x="2304226" y="176240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467" name="Oval 176">
                <a:extLst>
                  <a:ext uri="{FF2B5EF4-FFF2-40B4-BE49-F238E27FC236}">
                    <a16:creationId xmlns:a16="http://schemas.microsoft.com/office/drawing/2014/main" id="{269289FD-0F17-4DA4-A76D-CD7B24ABAF52}"/>
                  </a:ext>
                </a:extLst>
              </p:cNvPr>
              <p:cNvSpPr>
                <a:spLocks noChangeAspect="1" noChangeArrowheads="1"/>
              </p:cNvSpPr>
              <p:nvPr/>
            </p:nvSpPr>
            <p:spPr bwMode="auto">
              <a:xfrm>
                <a:off x="2417310" y="176240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468" name="Oval 177">
                <a:extLst>
                  <a:ext uri="{FF2B5EF4-FFF2-40B4-BE49-F238E27FC236}">
                    <a16:creationId xmlns:a16="http://schemas.microsoft.com/office/drawing/2014/main" id="{C4141BA3-FBCD-434C-92EA-F789631BD6DB}"/>
                  </a:ext>
                </a:extLst>
              </p:cNvPr>
              <p:cNvSpPr>
                <a:spLocks noChangeAspect="1" noChangeArrowheads="1"/>
              </p:cNvSpPr>
              <p:nvPr/>
            </p:nvSpPr>
            <p:spPr bwMode="auto">
              <a:xfrm>
                <a:off x="2528886" y="176240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469" name="Oval 178">
                <a:extLst>
                  <a:ext uri="{FF2B5EF4-FFF2-40B4-BE49-F238E27FC236}">
                    <a16:creationId xmlns:a16="http://schemas.microsoft.com/office/drawing/2014/main" id="{C0EBD735-5C28-42FB-9379-90E7768B0FF3}"/>
                  </a:ext>
                </a:extLst>
              </p:cNvPr>
              <p:cNvSpPr>
                <a:spLocks noChangeAspect="1" noChangeArrowheads="1"/>
              </p:cNvSpPr>
              <p:nvPr/>
            </p:nvSpPr>
            <p:spPr bwMode="auto">
              <a:xfrm>
                <a:off x="2641969" y="176240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470" name="Oval 179">
                <a:extLst>
                  <a:ext uri="{FF2B5EF4-FFF2-40B4-BE49-F238E27FC236}">
                    <a16:creationId xmlns:a16="http://schemas.microsoft.com/office/drawing/2014/main" id="{6621362B-06C0-4C9D-90DB-F2E299221509}"/>
                  </a:ext>
                </a:extLst>
              </p:cNvPr>
              <p:cNvSpPr>
                <a:spLocks noChangeAspect="1" noChangeArrowheads="1"/>
              </p:cNvSpPr>
              <p:nvPr/>
            </p:nvSpPr>
            <p:spPr bwMode="auto">
              <a:xfrm>
                <a:off x="2753545" y="176240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471" name="Oval 180">
                <a:extLst>
                  <a:ext uri="{FF2B5EF4-FFF2-40B4-BE49-F238E27FC236}">
                    <a16:creationId xmlns:a16="http://schemas.microsoft.com/office/drawing/2014/main" id="{3F2D64DC-5C5F-4744-AA38-AAF14AE1B133}"/>
                  </a:ext>
                </a:extLst>
              </p:cNvPr>
              <p:cNvSpPr>
                <a:spLocks noChangeAspect="1" noChangeArrowheads="1"/>
              </p:cNvSpPr>
              <p:nvPr/>
            </p:nvSpPr>
            <p:spPr bwMode="auto">
              <a:xfrm>
                <a:off x="3204373" y="176240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472" name="Oval 181">
                <a:extLst>
                  <a:ext uri="{FF2B5EF4-FFF2-40B4-BE49-F238E27FC236}">
                    <a16:creationId xmlns:a16="http://schemas.microsoft.com/office/drawing/2014/main" id="{31D3143D-9DC4-4E57-9141-5EBF2C3B5120}"/>
                  </a:ext>
                </a:extLst>
              </p:cNvPr>
              <p:cNvSpPr>
                <a:spLocks noChangeAspect="1" noChangeArrowheads="1"/>
              </p:cNvSpPr>
              <p:nvPr/>
            </p:nvSpPr>
            <p:spPr bwMode="auto">
              <a:xfrm>
                <a:off x="3315949" y="176240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473" name="Oval 182">
                <a:extLst>
                  <a:ext uri="{FF2B5EF4-FFF2-40B4-BE49-F238E27FC236}">
                    <a16:creationId xmlns:a16="http://schemas.microsoft.com/office/drawing/2014/main" id="{B04339EF-C2A8-467F-A3B2-62F92727A34A}"/>
                  </a:ext>
                </a:extLst>
              </p:cNvPr>
              <p:cNvSpPr>
                <a:spLocks noChangeAspect="1" noChangeArrowheads="1"/>
              </p:cNvSpPr>
              <p:nvPr/>
            </p:nvSpPr>
            <p:spPr bwMode="auto">
              <a:xfrm>
                <a:off x="3429033" y="176240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474" name="Oval 183">
                <a:extLst>
                  <a:ext uri="{FF2B5EF4-FFF2-40B4-BE49-F238E27FC236}">
                    <a16:creationId xmlns:a16="http://schemas.microsoft.com/office/drawing/2014/main" id="{57537A12-DAD0-4BE5-B379-F446D16B64D5}"/>
                  </a:ext>
                </a:extLst>
              </p:cNvPr>
              <p:cNvSpPr>
                <a:spLocks noChangeAspect="1" noChangeArrowheads="1"/>
              </p:cNvSpPr>
              <p:nvPr/>
            </p:nvSpPr>
            <p:spPr bwMode="auto">
              <a:xfrm>
                <a:off x="3540609" y="176240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475" name="Oval 184">
                <a:extLst>
                  <a:ext uri="{FF2B5EF4-FFF2-40B4-BE49-F238E27FC236}">
                    <a16:creationId xmlns:a16="http://schemas.microsoft.com/office/drawing/2014/main" id="{71EBD84B-B52E-44D6-80F9-F17319D44CB9}"/>
                  </a:ext>
                </a:extLst>
              </p:cNvPr>
              <p:cNvSpPr>
                <a:spLocks noChangeAspect="1" noChangeArrowheads="1"/>
              </p:cNvSpPr>
              <p:nvPr/>
            </p:nvSpPr>
            <p:spPr bwMode="auto">
              <a:xfrm>
                <a:off x="3653693" y="176240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476" name="Oval 185">
                <a:extLst>
                  <a:ext uri="{FF2B5EF4-FFF2-40B4-BE49-F238E27FC236}">
                    <a16:creationId xmlns:a16="http://schemas.microsoft.com/office/drawing/2014/main" id="{843ACB67-C1AE-4E14-BAC0-0CA04E2172F1}"/>
                  </a:ext>
                </a:extLst>
              </p:cNvPr>
              <p:cNvSpPr>
                <a:spLocks noChangeAspect="1" noChangeArrowheads="1"/>
              </p:cNvSpPr>
              <p:nvPr/>
            </p:nvSpPr>
            <p:spPr bwMode="auto">
              <a:xfrm>
                <a:off x="4663908" y="176240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477" name="Oval 186">
                <a:extLst>
                  <a:ext uri="{FF2B5EF4-FFF2-40B4-BE49-F238E27FC236}">
                    <a16:creationId xmlns:a16="http://schemas.microsoft.com/office/drawing/2014/main" id="{601E472D-7988-40C2-934C-CDF565DE365B}"/>
                  </a:ext>
                </a:extLst>
              </p:cNvPr>
              <p:cNvSpPr>
                <a:spLocks noChangeAspect="1" noChangeArrowheads="1"/>
              </p:cNvSpPr>
              <p:nvPr/>
            </p:nvSpPr>
            <p:spPr bwMode="auto">
              <a:xfrm>
                <a:off x="4776992" y="176240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478" name="Oval 187">
                <a:extLst>
                  <a:ext uri="{FF2B5EF4-FFF2-40B4-BE49-F238E27FC236}">
                    <a16:creationId xmlns:a16="http://schemas.microsoft.com/office/drawing/2014/main" id="{3C0AC84D-8267-4AAA-91D0-40E5246C5B45}"/>
                  </a:ext>
                </a:extLst>
              </p:cNvPr>
              <p:cNvSpPr>
                <a:spLocks noChangeAspect="1" noChangeArrowheads="1"/>
              </p:cNvSpPr>
              <p:nvPr/>
            </p:nvSpPr>
            <p:spPr bwMode="auto">
              <a:xfrm>
                <a:off x="4888568" y="176240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479" name="Oval 188">
                <a:extLst>
                  <a:ext uri="{FF2B5EF4-FFF2-40B4-BE49-F238E27FC236}">
                    <a16:creationId xmlns:a16="http://schemas.microsoft.com/office/drawing/2014/main" id="{E7449446-6364-4CD2-86E2-75537D8464E9}"/>
                  </a:ext>
                </a:extLst>
              </p:cNvPr>
              <p:cNvSpPr>
                <a:spLocks noChangeAspect="1" noChangeArrowheads="1"/>
              </p:cNvSpPr>
              <p:nvPr/>
            </p:nvSpPr>
            <p:spPr bwMode="auto">
              <a:xfrm>
                <a:off x="5001652" y="176240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480" name="Oval 189">
                <a:extLst>
                  <a:ext uri="{FF2B5EF4-FFF2-40B4-BE49-F238E27FC236}">
                    <a16:creationId xmlns:a16="http://schemas.microsoft.com/office/drawing/2014/main" id="{87DE8389-BDF6-4E40-8EC3-25F4779AEE9C}"/>
                  </a:ext>
                </a:extLst>
              </p:cNvPr>
              <p:cNvSpPr>
                <a:spLocks noChangeAspect="1" noChangeArrowheads="1"/>
              </p:cNvSpPr>
              <p:nvPr/>
            </p:nvSpPr>
            <p:spPr bwMode="auto">
              <a:xfrm>
                <a:off x="5113228" y="176240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481" name="Oval 190">
                <a:extLst>
                  <a:ext uri="{FF2B5EF4-FFF2-40B4-BE49-F238E27FC236}">
                    <a16:creationId xmlns:a16="http://schemas.microsoft.com/office/drawing/2014/main" id="{88C8F2F2-391A-4E80-8DBE-E86F66F4813D}"/>
                  </a:ext>
                </a:extLst>
              </p:cNvPr>
              <p:cNvSpPr>
                <a:spLocks noChangeAspect="1" noChangeArrowheads="1"/>
              </p:cNvSpPr>
              <p:nvPr/>
            </p:nvSpPr>
            <p:spPr bwMode="auto">
              <a:xfrm>
                <a:off x="5562548" y="176240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482" name="Oval 191">
                <a:extLst>
                  <a:ext uri="{FF2B5EF4-FFF2-40B4-BE49-F238E27FC236}">
                    <a16:creationId xmlns:a16="http://schemas.microsoft.com/office/drawing/2014/main" id="{8423BB74-1EC8-403A-A841-7D3BE40B1CE4}"/>
                  </a:ext>
                </a:extLst>
              </p:cNvPr>
              <p:cNvSpPr>
                <a:spLocks noChangeAspect="1" noChangeArrowheads="1"/>
              </p:cNvSpPr>
              <p:nvPr/>
            </p:nvSpPr>
            <p:spPr bwMode="auto">
              <a:xfrm>
                <a:off x="5675631" y="176240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483" name="Oval 192">
                <a:extLst>
                  <a:ext uri="{FF2B5EF4-FFF2-40B4-BE49-F238E27FC236}">
                    <a16:creationId xmlns:a16="http://schemas.microsoft.com/office/drawing/2014/main" id="{0ED699F0-5BA7-4397-9DCE-0EF6F9325AD5}"/>
                  </a:ext>
                </a:extLst>
              </p:cNvPr>
              <p:cNvSpPr>
                <a:spLocks noChangeAspect="1" noChangeArrowheads="1"/>
              </p:cNvSpPr>
              <p:nvPr/>
            </p:nvSpPr>
            <p:spPr bwMode="auto">
              <a:xfrm>
                <a:off x="5787207" y="176240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484" name="Oval 193">
                <a:extLst>
                  <a:ext uri="{FF2B5EF4-FFF2-40B4-BE49-F238E27FC236}">
                    <a16:creationId xmlns:a16="http://schemas.microsoft.com/office/drawing/2014/main" id="{4606877B-0F61-4837-A4EE-26C194BE8AF1}"/>
                  </a:ext>
                </a:extLst>
              </p:cNvPr>
              <p:cNvSpPr>
                <a:spLocks noChangeAspect="1" noChangeArrowheads="1"/>
              </p:cNvSpPr>
              <p:nvPr/>
            </p:nvSpPr>
            <p:spPr bwMode="auto">
              <a:xfrm>
                <a:off x="5900291" y="176240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485" name="Oval 194">
                <a:extLst>
                  <a:ext uri="{FF2B5EF4-FFF2-40B4-BE49-F238E27FC236}">
                    <a16:creationId xmlns:a16="http://schemas.microsoft.com/office/drawing/2014/main" id="{A3307746-8014-41BC-A0CF-0BE89F84081E}"/>
                  </a:ext>
                </a:extLst>
              </p:cNvPr>
              <p:cNvSpPr>
                <a:spLocks noChangeAspect="1" noChangeArrowheads="1"/>
              </p:cNvSpPr>
              <p:nvPr/>
            </p:nvSpPr>
            <p:spPr bwMode="auto">
              <a:xfrm>
                <a:off x="6013375" y="176240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486" name="Oval 195">
                <a:extLst>
                  <a:ext uri="{FF2B5EF4-FFF2-40B4-BE49-F238E27FC236}">
                    <a16:creationId xmlns:a16="http://schemas.microsoft.com/office/drawing/2014/main" id="{A43AD3DA-D95C-4580-A035-DA8BB3064F6C}"/>
                  </a:ext>
                </a:extLst>
              </p:cNvPr>
              <p:cNvSpPr>
                <a:spLocks noChangeAspect="1" noChangeArrowheads="1"/>
              </p:cNvSpPr>
              <p:nvPr/>
            </p:nvSpPr>
            <p:spPr bwMode="auto">
              <a:xfrm>
                <a:off x="6124951" y="176240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487" name="Oval 196">
                <a:extLst>
                  <a:ext uri="{FF2B5EF4-FFF2-40B4-BE49-F238E27FC236}">
                    <a16:creationId xmlns:a16="http://schemas.microsoft.com/office/drawing/2014/main" id="{25C8EA93-1EB4-476C-84B0-2937C53E7D3F}"/>
                  </a:ext>
                </a:extLst>
              </p:cNvPr>
              <p:cNvSpPr>
                <a:spLocks noChangeAspect="1" noChangeArrowheads="1"/>
              </p:cNvSpPr>
              <p:nvPr/>
            </p:nvSpPr>
            <p:spPr bwMode="auto">
              <a:xfrm>
                <a:off x="6238035" y="176240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488" name="Oval 197">
                <a:extLst>
                  <a:ext uri="{FF2B5EF4-FFF2-40B4-BE49-F238E27FC236}">
                    <a16:creationId xmlns:a16="http://schemas.microsoft.com/office/drawing/2014/main" id="{E5669027-C508-4CC7-8109-3CE51E163B39}"/>
                  </a:ext>
                </a:extLst>
              </p:cNvPr>
              <p:cNvSpPr>
                <a:spLocks noChangeAspect="1" noChangeArrowheads="1"/>
              </p:cNvSpPr>
              <p:nvPr/>
            </p:nvSpPr>
            <p:spPr bwMode="auto">
              <a:xfrm>
                <a:off x="6349611" y="176240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489" name="Oval 198">
                <a:extLst>
                  <a:ext uri="{FF2B5EF4-FFF2-40B4-BE49-F238E27FC236}">
                    <a16:creationId xmlns:a16="http://schemas.microsoft.com/office/drawing/2014/main" id="{77D2177E-B31D-40F5-B9A7-0F5F089799D1}"/>
                  </a:ext>
                </a:extLst>
              </p:cNvPr>
              <p:cNvSpPr>
                <a:spLocks noChangeAspect="1" noChangeArrowheads="1"/>
              </p:cNvSpPr>
              <p:nvPr/>
            </p:nvSpPr>
            <p:spPr bwMode="auto">
              <a:xfrm>
                <a:off x="6462694" y="176240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490" name="Oval 199">
                <a:extLst>
                  <a:ext uri="{FF2B5EF4-FFF2-40B4-BE49-F238E27FC236}">
                    <a16:creationId xmlns:a16="http://schemas.microsoft.com/office/drawing/2014/main" id="{94535103-2F8A-415D-92BD-B9EE91C1839C}"/>
                  </a:ext>
                </a:extLst>
              </p:cNvPr>
              <p:cNvSpPr>
                <a:spLocks noChangeAspect="1" noChangeArrowheads="1"/>
              </p:cNvSpPr>
              <p:nvPr/>
            </p:nvSpPr>
            <p:spPr bwMode="auto">
              <a:xfrm>
                <a:off x="6574270" y="176240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491" name="Oval 200">
                <a:extLst>
                  <a:ext uri="{FF2B5EF4-FFF2-40B4-BE49-F238E27FC236}">
                    <a16:creationId xmlns:a16="http://schemas.microsoft.com/office/drawing/2014/main" id="{E017BE51-5E3D-4723-B616-55D61EB95822}"/>
                  </a:ext>
                </a:extLst>
              </p:cNvPr>
              <p:cNvSpPr>
                <a:spLocks noChangeAspect="1" noChangeArrowheads="1"/>
              </p:cNvSpPr>
              <p:nvPr/>
            </p:nvSpPr>
            <p:spPr bwMode="auto">
              <a:xfrm>
                <a:off x="6687355" y="176240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492" name="Oval 201">
                <a:extLst>
                  <a:ext uri="{FF2B5EF4-FFF2-40B4-BE49-F238E27FC236}">
                    <a16:creationId xmlns:a16="http://schemas.microsoft.com/office/drawing/2014/main" id="{2484AAF8-1C13-4E45-805D-CA5457D8DBA9}"/>
                  </a:ext>
                </a:extLst>
              </p:cNvPr>
              <p:cNvSpPr>
                <a:spLocks noChangeAspect="1" noChangeArrowheads="1"/>
              </p:cNvSpPr>
              <p:nvPr/>
            </p:nvSpPr>
            <p:spPr bwMode="auto">
              <a:xfrm>
                <a:off x="6798931" y="176240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493" name="Oval 202">
                <a:extLst>
                  <a:ext uri="{FF2B5EF4-FFF2-40B4-BE49-F238E27FC236}">
                    <a16:creationId xmlns:a16="http://schemas.microsoft.com/office/drawing/2014/main" id="{AA95F9B5-70EB-4034-B727-5573DF291B12}"/>
                  </a:ext>
                </a:extLst>
              </p:cNvPr>
              <p:cNvSpPr>
                <a:spLocks noChangeAspect="1" noChangeArrowheads="1"/>
              </p:cNvSpPr>
              <p:nvPr/>
            </p:nvSpPr>
            <p:spPr bwMode="auto">
              <a:xfrm>
                <a:off x="6912014" y="176240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494" name="Oval 203">
                <a:extLst>
                  <a:ext uri="{FF2B5EF4-FFF2-40B4-BE49-F238E27FC236}">
                    <a16:creationId xmlns:a16="http://schemas.microsoft.com/office/drawing/2014/main" id="{0F1C9A8A-AE76-4604-B7E7-B27BEE48755B}"/>
                  </a:ext>
                </a:extLst>
              </p:cNvPr>
              <p:cNvSpPr>
                <a:spLocks noChangeAspect="1" noChangeArrowheads="1"/>
              </p:cNvSpPr>
              <p:nvPr/>
            </p:nvSpPr>
            <p:spPr bwMode="auto">
              <a:xfrm>
                <a:off x="7023590" y="176240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495" name="Oval 204">
                <a:extLst>
                  <a:ext uri="{FF2B5EF4-FFF2-40B4-BE49-F238E27FC236}">
                    <a16:creationId xmlns:a16="http://schemas.microsoft.com/office/drawing/2014/main" id="{46C17427-543C-4794-8942-6AC35E1A8321}"/>
                  </a:ext>
                </a:extLst>
              </p:cNvPr>
              <p:cNvSpPr>
                <a:spLocks noChangeAspect="1" noChangeArrowheads="1"/>
              </p:cNvSpPr>
              <p:nvPr/>
            </p:nvSpPr>
            <p:spPr bwMode="auto">
              <a:xfrm>
                <a:off x="7136674" y="176240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496" name="Oval 205">
                <a:extLst>
                  <a:ext uri="{FF2B5EF4-FFF2-40B4-BE49-F238E27FC236}">
                    <a16:creationId xmlns:a16="http://schemas.microsoft.com/office/drawing/2014/main" id="{78A75DC4-BD45-49D7-BF83-952A6FE79ECF}"/>
                  </a:ext>
                </a:extLst>
              </p:cNvPr>
              <p:cNvSpPr>
                <a:spLocks noChangeAspect="1" noChangeArrowheads="1"/>
              </p:cNvSpPr>
              <p:nvPr/>
            </p:nvSpPr>
            <p:spPr bwMode="auto">
              <a:xfrm>
                <a:off x="7248250" y="176240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497" name="Oval 206">
                <a:extLst>
                  <a:ext uri="{FF2B5EF4-FFF2-40B4-BE49-F238E27FC236}">
                    <a16:creationId xmlns:a16="http://schemas.microsoft.com/office/drawing/2014/main" id="{A4335ED4-4ACC-4020-860D-558EBE6F337F}"/>
                  </a:ext>
                </a:extLst>
              </p:cNvPr>
              <p:cNvSpPr>
                <a:spLocks noChangeAspect="1" noChangeArrowheads="1"/>
              </p:cNvSpPr>
              <p:nvPr/>
            </p:nvSpPr>
            <p:spPr bwMode="auto">
              <a:xfrm>
                <a:off x="7361334" y="176240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498" name="Oval 207">
                <a:extLst>
                  <a:ext uri="{FF2B5EF4-FFF2-40B4-BE49-F238E27FC236}">
                    <a16:creationId xmlns:a16="http://schemas.microsoft.com/office/drawing/2014/main" id="{34D8F756-B7C8-4147-921C-BE7089D21049}"/>
                  </a:ext>
                </a:extLst>
              </p:cNvPr>
              <p:cNvSpPr>
                <a:spLocks noChangeAspect="1" noChangeArrowheads="1"/>
              </p:cNvSpPr>
              <p:nvPr/>
            </p:nvSpPr>
            <p:spPr bwMode="auto">
              <a:xfrm>
                <a:off x="7472910" y="176240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499" name="Oval 208">
                <a:extLst>
                  <a:ext uri="{FF2B5EF4-FFF2-40B4-BE49-F238E27FC236}">
                    <a16:creationId xmlns:a16="http://schemas.microsoft.com/office/drawing/2014/main" id="{03018A57-A10F-4C54-95D7-47C78186B1B4}"/>
                  </a:ext>
                </a:extLst>
              </p:cNvPr>
              <p:cNvSpPr>
                <a:spLocks noChangeAspect="1" noChangeArrowheads="1"/>
              </p:cNvSpPr>
              <p:nvPr/>
            </p:nvSpPr>
            <p:spPr bwMode="auto">
              <a:xfrm>
                <a:off x="7585994" y="176240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500" name="Oval 209">
                <a:extLst>
                  <a:ext uri="{FF2B5EF4-FFF2-40B4-BE49-F238E27FC236}">
                    <a16:creationId xmlns:a16="http://schemas.microsoft.com/office/drawing/2014/main" id="{59F314A0-7ECF-4434-A4B7-9D0989D1ED96}"/>
                  </a:ext>
                </a:extLst>
              </p:cNvPr>
              <p:cNvSpPr>
                <a:spLocks noChangeAspect="1" noChangeArrowheads="1"/>
              </p:cNvSpPr>
              <p:nvPr/>
            </p:nvSpPr>
            <p:spPr bwMode="auto">
              <a:xfrm>
                <a:off x="7697570" y="176240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501" name="Oval 210">
                <a:extLst>
                  <a:ext uri="{FF2B5EF4-FFF2-40B4-BE49-F238E27FC236}">
                    <a16:creationId xmlns:a16="http://schemas.microsoft.com/office/drawing/2014/main" id="{57ACE325-8C54-4D49-998F-2AAED3D5C173}"/>
                  </a:ext>
                </a:extLst>
              </p:cNvPr>
              <p:cNvSpPr>
                <a:spLocks noChangeAspect="1" noChangeArrowheads="1"/>
              </p:cNvSpPr>
              <p:nvPr/>
            </p:nvSpPr>
            <p:spPr bwMode="auto">
              <a:xfrm>
                <a:off x="7810653" y="176240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502" name="Oval 211">
                <a:extLst>
                  <a:ext uri="{FF2B5EF4-FFF2-40B4-BE49-F238E27FC236}">
                    <a16:creationId xmlns:a16="http://schemas.microsoft.com/office/drawing/2014/main" id="{7B226640-A39C-4134-BF19-3BA809C93E74}"/>
                  </a:ext>
                </a:extLst>
              </p:cNvPr>
              <p:cNvSpPr>
                <a:spLocks noChangeAspect="1" noChangeArrowheads="1"/>
              </p:cNvSpPr>
              <p:nvPr/>
            </p:nvSpPr>
            <p:spPr bwMode="auto">
              <a:xfrm>
                <a:off x="7922229" y="176240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503" name="Oval 212">
                <a:extLst>
                  <a:ext uri="{FF2B5EF4-FFF2-40B4-BE49-F238E27FC236}">
                    <a16:creationId xmlns:a16="http://schemas.microsoft.com/office/drawing/2014/main" id="{80FC3C16-C568-4CB2-BF61-38D3473E0F18}"/>
                  </a:ext>
                </a:extLst>
              </p:cNvPr>
              <p:cNvSpPr>
                <a:spLocks noChangeAspect="1" noChangeArrowheads="1"/>
              </p:cNvSpPr>
              <p:nvPr/>
            </p:nvSpPr>
            <p:spPr bwMode="auto">
              <a:xfrm>
                <a:off x="8035314" y="176240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504" name="Oval 213">
                <a:extLst>
                  <a:ext uri="{FF2B5EF4-FFF2-40B4-BE49-F238E27FC236}">
                    <a16:creationId xmlns:a16="http://schemas.microsoft.com/office/drawing/2014/main" id="{7E3912A7-91D3-437D-A6EB-2D98579F0505}"/>
                  </a:ext>
                </a:extLst>
              </p:cNvPr>
              <p:cNvSpPr>
                <a:spLocks noChangeAspect="1" noChangeArrowheads="1"/>
              </p:cNvSpPr>
              <p:nvPr/>
            </p:nvSpPr>
            <p:spPr bwMode="auto">
              <a:xfrm>
                <a:off x="8146890" y="176240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505" name="Oval 214">
                <a:extLst>
                  <a:ext uri="{FF2B5EF4-FFF2-40B4-BE49-F238E27FC236}">
                    <a16:creationId xmlns:a16="http://schemas.microsoft.com/office/drawing/2014/main" id="{9BA88710-C36B-49CC-9F9A-EB2BE4A45117}"/>
                  </a:ext>
                </a:extLst>
              </p:cNvPr>
              <p:cNvSpPr>
                <a:spLocks noChangeAspect="1" noChangeArrowheads="1"/>
              </p:cNvSpPr>
              <p:nvPr/>
            </p:nvSpPr>
            <p:spPr bwMode="auto">
              <a:xfrm>
                <a:off x="8259973" y="176240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506" name="Oval 215">
                <a:extLst>
                  <a:ext uri="{FF2B5EF4-FFF2-40B4-BE49-F238E27FC236}">
                    <a16:creationId xmlns:a16="http://schemas.microsoft.com/office/drawing/2014/main" id="{CFC2DA4A-A035-4E46-902A-1E8810330572}"/>
                  </a:ext>
                </a:extLst>
              </p:cNvPr>
              <p:cNvSpPr>
                <a:spLocks noChangeAspect="1" noChangeArrowheads="1"/>
              </p:cNvSpPr>
              <p:nvPr/>
            </p:nvSpPr>
            <p:spPr bwMode="auto">
              <a:xfrm>
                <a:off x="8371549" y="176240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507" name="Oval 216">
                <a:extLst>
                  <a:ext uri="{FF2B5EF4-FFF2-40B4-BE49-F238E27FC236}">
                    <a16:creationId xmlns:a16="http://schemas.microsoft.com/office/drawing/2014/main" id="{ECC0A09E-0F20-443C-885B-DF1E0D50260D}"/>
                  </a:ext>
                </a:extLst>
              </p:cNvPr>
              <p:cNvSpPr>
                <a:spLocks noChangeAspect="1" noChangeArrowheads="1"/>
              </p:cNvSpPr>
              <p:nvPr/>
            </p:nvSpPr>
            <p:spPr bwMode="auto">
              <a:xfrm>
                <a:off x="8484633" y="176240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508" name="Oval 217">
                <a:extLst>
                  <a:ext uri="{FF2B5EF4-FFF2-40B4-BE49-F238E27FC236}">
                    <a16:creationId xmlns:a16="http://schemas.microsoft.com/office/drawing/2014/main" id="{DCAC1323-8767-4E1B-93B2-4CC82F3FDEFC}"/>
                  </a:ext>
                </a:extLst>
              </p:cNvPr>
              <p:cNvSpPr>
                <a:spLocks noChangeAspect="1" noChangeArrowheads="1"/>
              </p:cNvSpPr>
              <p:nvPr/>
            </p:nvSpPr>
            <p:spPr bwMode="auto">
              <a:xfrm>
                <a:off x="8596209" y="176240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509" name="Oval 218">
                <a:extLst>
                  <a:ext uri="{FF2B5EF4-FFF2-40B4-BE49-F238E27FC236}">
                    <a16:creationId xmlns:a16="http://schemas.microsoft.com/office/drawing/2014/main" id="{220DC5AA-A409-432F-B2F7-D1C83D4AAEC7}"/>
                  </a:ext>
                </a:extLst>
              </p:cNvPr>
              <p:cNvSpPr>
                <a:spLocks noChangeAspect="1" noChangeArrowheads="1"/>
              </p:cNvSpPr>
              <p:nvPr/>
            </p:nvSpPr>
            <p:spPr bwMode="auto">
              <a:xfrm>
                <a:off x="506947" y="176240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510" name="Oval 219">
                <a:extLst>
                  <a:ext uri="{FF2B5EF4-FFF2-40B4-BE49-F238E27FC236}">
                    <a16:creationId xmlns:a16="http://schemas.microsoft.com/office/drawing/2014/main" id="{7A50B8F9-515A-4501-AAC1-0AC5C6629398}"/>
                  </a:ext>
                </a:extLst>
              </p:cNvPr>
              <p:cNvSpPr>
                <a:spLocks noChangeAspect="1" noChangeArrowheads="1"/>
              </p:cNvSpPr>
              <p:nvPr/>
            </p:nvSpPr>
            <p:spPr bwMode="auto">
              <a:xfrm>
                <a:off x="620031" y="176240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511" name="Oval 220">
                <a:extLst>
                  <a:ext uri="{FF2B5EF4-FFF2-40B4-BE49-F238E27FC236}">
                    <a16:creationId xmlns:a16="http://schemas.microsoft.com/office/drawing/2014/main" id="{CCD6794B-5350-4056-AA9B-0263FA080B47}"/>
                  </a:ext>
                </a:extLst>
              </p:cNvPr>
              <p:cNvSpPr>
                <a:spLocks noChangeAspect="1" noChangeArrowheads="1"/>
              </p:cNvSpPr>
              <p:nvPr/>
            </p:nvSpPr>
            <p:spPr bwMode="auto">
              <a:xfrm>
                <a:off x="731607" y="176240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512" name="Oval 221">
                <a:extLst>
                  <a:ext uri="{FF2B5EF4-FFF2-40B4-BE49-F238E27FC236}">
                    <a16:creationId xmlns:a16="http://schemas.microsoft.com/office/drawing/2014/main" id="{3DBEC7F0-1022-43ED-A60D-2A7A1D9EAA12}"/>
                  </a:ext>
                </a:extLst>
              </p:cNvPr>
              <p:cNvSpPr>
                <a:spLocks noChangeAspect="1" noChangeArrowheads="1"/>
              </p:cNvSpPr>
              <p:nvPr/>
            </p:nvSpPr>
            <p:spPr bwMode="auto">
              <a:xfrm>
                <a:off x="844691" y="186644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513" name="Oval 222">
                <a:extLst>
                  <a:ext uri="{FF2B5EF4-FFF2-40B4-BE49-F238E27FC236}">
                    <a16:creationId xmlns:a16="http://schemas.microsoft.com/office/drawing/2014/main" id="{6A93A9FF-3A14-4360-833E-23EA480E76FF}"/>
                  </a:ext>
                </a:extLst>
              </p:cNvPr>
              <p:cNvSpPr>
                <a:spLocks noChangeAspect="1" noChangeArrowheads="1"/>
              </p:cNvSpPr>
              <p:nvPr/>
            </p:nvSpPr>
            <p:spPr bwMode="auto">
              <a:xfrm>
                <a:off x="956267" y="186644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514" name="Oval 223">
                <a:extLst>
                  <a:ext uri="{FF2B5EF4-FFF2-40B4-BE49-F238E27FC236}">
                    <a16:creationId xmlns:a16="http://schemas.microsoft.com/office/drawing/2014/main" id="{3749BABB-A03C-49FD-8EEF-E3B7A143E732}"/>
                  </a:ext>
                </a:extLst>
              </p:cNvPr>
              <p:cNvSpPr>
                <a:spLocks noChangeAspect="1" noChangeArrowheads="1"/>
              </p:cNvSpPr>
              <p:nvPr/>
            </p:nvSpPr>
            <p:spPr bwMode="auto">
              <a:xfrm>
                <a:off x="1069351" y="186644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515" name="Oval 224">
                <a:extLst>
                  <a:ext uri="{FF2B5EF4-FFF2-40B4-BE49-F238E27FC236}">
                    <a16:creationId xmlns:a16="http://schemas.microsoft.com/office/drawing/2014/main" id="{079FB933-A2BD-498F-8218-009E3FEE3D26}"/>
                  </a:ext>
                </a:extLst>
              </p:cNvPr>
              <p:cNvSpPr>
                <a:spLocks noChangeAspect="1" noChangeArrowheads="1"/>
              </p:cNvSpPr>
              <p:nvPr/>
            </p:nvSpPr>
            <p:spPr bwMode="auto">
              <a:xfrm>
                <a:off x="1180927" y="186644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516" name="Oval 225">
                <a:extLst>
                  <a:ext uri="{FF2B5EF4-FFF2-40B4-BE49-F238E27FC236}">
                    <a16:creationId xmlns:a16="http://schemas.microsoft.com/office/drawing/2014/main" id="{CAE4CA65-67D3-4685-865C-349FC1AD492C}"/>
                  </a:ext>
                </a:extLst>
              </p:cNvPr>
              <p:cNvSpPr>
                <a:spLocks noChangeAspect="1" noChangeArrowheads="1"/>
              </p:cNvSpPr>
              <p:nvPr/>
            </p:nvSpPr>
            <p:spPr bwMode="auto">
              <a:xfrm>
                <a:off x="1294010" y="186644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517" name="Oval 226">
                <a:extLst>
                  <a:ext uri="{FF2B5EF4-FFF2-40B4-BE49-F238E27FC236}">
                    <a16:creationId xmlns:a16="http://schemas.microsoft.com/office/drawing/2014/main" id="{F59F93A9-BC13-4BC7-8EDE-06C8CE35947C}"/>
                  </a:ext>
                </a:extLst>
              </p:cNvPr>
              <p:cNvSpPr>
                <a:spLocks noChangeAspect="1" noChangeArrowheads="1"/>
              </p:cNvSpPr>
              <p:nvPr/>
            </p:nvSpPr>
            <p:spPr bwMode="auto">
              <a:xfrm>
                <a:off x="1405586" y="186644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518" name="Oval 227">
                <a:extLst>
                  <a:ext uri="{FF2B5EF4-FFF2-40B4-BE49-F238E27FC236}">
                    <a16:creationId xmlns:a16="http://schemas.microsoft.com/office/drawing/2014/main" id="{A9BCEE66-0150-403C-8513-95C36B5B4DBD}"/>
                  </a:ext>
                </a:extLst>
              </p:cNvPr>
              <p:cNvSpPr>
                <a:spLocks noChangeAspect="1" noChangeArrowheads="1"/>
              </p:cNvSpPr>
              <p:nvPr/>
            </p:nvSpPr>
            <p:spPr bwMode="auto">
              <a:xfrm>
                <a:off x="1518671" y="186644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519" name="Oval 228">
                <a:extLst>
                  <a:ext uri="{FF2B5EF4-FFF2-40B4-BE49-F238E27FC236}">
                    <a16:creationId xmlns:a16="http://schemas.microsoft.com/office/drawing/2014/main" id="{24B6D056-68CE-4124-A61B-FA4C5A3E5071}"/>
                  </a:ext>
                </a:extLst>
              </p:cNvPr>
              <p:cNvSpPr>
                <a:spLocks noChangeAspect="1" noChangeArrowheads="1"/>
              </p:cNvSpPr>
              <p:nvPr/>
            </p:nvSpPr>
            <p:spPr bwMode="auto">
              <a:xfrm>
                <a:off x="1630247" y="186644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520" name="Oval 229">
                <a:extLst>
                  <a:ext uri="{FF2B5EF4-FFF2-40B4-BE49-F238E27FC236}">
                    <a16:creationId xmlns:a16="http://schemas.microsoft.com/office/drawing/2014/main" id="{8DB20937-3577-43AA-9F7D-E39D544705D8}"/>
                  </a:ext>
                </a:extLst>
              </p:cNvPr>
              <p:cNvSpPr>
                <a:spLocks noChangeAspect="1" noChangeArrowheads="1"/>
              </p:cNvSpPr>
              <p:nvPr/>
            </p:nvSpPr>
            <p:spPr bwMode="auto">
              <a:xfrm>
                <a:off x="1743330" y="186644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521" name="Oval 230">
                <a:extLst>
                  <a:ext uri="{FF2B5EF4-FFF2-40B4-BE49-F238E27FC236}">
                    <a16:creationId xmlns:a16="http://schemas.microsoft.com/office/drawing/2014/main" id="{436FF3F7-1385-4EA4-A368-5DE554B79ED6}"/>
                  </a:ext>
                </a:extLst>
              </p:cNvPr>
              <p:cNvSpPr>
                <a:spLocks noChangeAspect="1" noChangeArrowheads="1"/>
              </p:cNvSpPr>
              <p:nvPr/>
            </p:nvSpPr>
            <p:spPr bwMode="auto">
              <a:xfrm>
                <a:off x="1854906" y="186644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522" name="Oval 231">
                <a:extLst>
                  <a:ext uri="{FF2B5EF4-FFF2-40B4-BE49-F238E27FC236}">
                    <a16:creationId xmlns:a16="http://schemas.microsoft.com/office/drawing/2014/main" id="{8EAD1CE1-A026-4466-B86F-3402F9457E5F}"/>
                  </a:ext>
                </a:extLst>
              </p:cNvPr>
              <p:cNvSpPr>
                <a:spLocks noChangeAspect="1" noChangeArrowheads="1"/>
              </p:cNvSpPr>
              <p:nvPr/>
            </p:nvSpPr>
            <p:spPr bwMode="auto">
              <a:xfrm>
                <a:off x="1967990" y="186644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523" name="Oval 232">
                <a:extLst>
                  <a:ext uri="{FF2B5EF4-FFF2-40B4-BE49-F238E27FC236}">
                    <a16:creationId xmlns:a16="http://schemas.microsoft.com/office/drawing/2014/main" id="{D70BC17D-9D85-4958-92C6-47B3AC6FDD6E}"/>
                  </a:ext>
                </a:extLst>
              </p:cNvPr>
              <p:cNvSpPr>
                <a:spLocks noChangeAspect="1" noChangeArrowheads="1"/>
              </p:cNvSpPr>
              <p:nvPr/>
            </p:nvSpPr>
            <p:spPr bwMode="auto">
              <a:xfrm>
                <a:off x="2079566" y="186644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524" name="Oval 233">
                <a:extLst>
                  <a:ext uri="{FF2B5EF4-FFF2-40B4-BE49-F238E27FC236}">
                    <a16:creationId xmlns:a16="http://schemas.microsoft.com/office/drawing/2014/main" id="{3F213BD5-1C1E-4BF5-9E64-399B66C62B9B}"/>
                  </a:ext>
                </a:extLst>
              </p:cNvPr>
              <p:cNvSpPr>
                <a:spLocks noChangeAspect="1" noChangeArrowheads="1"/>
              </p:cNvSpPr>
              <p:nvPr/>
            </p:nvSpPr>
            <p:spPr bwMode="auto">
              <a:xfrm>
                <a:off x="2192650" y="186644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525" name="Oval 234">
                <a:extLst>
                  <a:ext uri="{FF2B5EF4-FFF2-40B4-BE49-F238E27FC236}">
                    <a16:creationId xmlns:a16="http://schemas.microsoft.com/office/drawing/2014/main" id="{D119FDD8-F203-44AE-87C3-9F29EFB1F495}"/>
                  </a:ext>
                </a:extLst>
              </p:cNvPr>
              <p:cNvSpPr>
                <a:spLocks noChangeAspect="1" noChangeArrowheads="1"/>
              </p:cNvSpPr>
              <p:nvPr/>
            </p:nvSpPr>
            <p:spPr bwMode="auto">
              <a:xfrm>
                <a:off x="2304226" y="186644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526" name="Oval 235">
                <a:extLst>
                  <a:ext uri="{FF2B5EF4-FFF2-40B4-BE49-F238E27FC236}">
                    <a16:creationId xmlns:a16="http://schemas.microsoft.com/office/drawing/2014/main" id="{44300D9B-A4B5-40C9-AAA6-64F9497203F1}"/>
                  </a:ext>
                </a:extLst>
              </p:cNvPr>
              <p:cNvSpPr>
                <a:spLocks noChangeAspect="1" noChangeArrowheads="1"/>
              </p:cNvSpPr>
              <p:nvPr/>
            </p:nvSpPr>
            <p:spPr bwMode="auto">
              <a:xfrm>
                <a:off x="2528886" y="186644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527" name="Oval 236">
                <a:extLst>
                  <a:ext uri="{FF2B5EF4-FFF2-40B4-BE49-F238E27FC236}">
                    <a16:creationId xmlns:a16="http://schemas.microsoft.com/office/drawing/2014/main" id="{2F603B39-37AA-4DA0-99CA-D7FE9B1A3E4B}"/>
                  </a:ext>
                </a:extLst>
              </p:cNvPr>
              <p:cNvSpPr>
                <a:spLocks noChangeAspect="1" noChangeArrowheads="1"/>
              </p:cNvSpPr>
              <p:nvPr/>
            </p:nvSpPr>
            <p:spPr bwMode="auto">
              <a:xfrm>
                <a:off x="2641969" y="186644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528" name="Oval 237">
                <a:extLst>
                  <a:ext uri="{FF2B5EF4-FFF2-40B4-BE49-F238E27FC236}">
                    <a16:creationId xmlns:a16="http://schemas.microsoft.com/office/drawing/2014/main" id="{20C663E9-AA2A-452C-9FD4-3AAEC1DCCBE1}"/>
                  </a:ext>
                </a:extLst>
              </p:cNvPr>
              <p:cNvSpPr>
                <a:spLocks noChangeAspect="1" noChangeArrowheads="1"/>
              </p:cNvSpPr>
              <p:nvPr/>
            </p:nvSpPr>
            <p:spPr bwMode="auto">
              <a:xfrm>
                <a:off x="2753545" y="186644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529" name="Oval 238">
                <a:extLst>
                  <a:ext uri="{FF2B5EF4-FFF2-40B4-BE49-F238E27FC236}">
                    <a16:creationId xmlns:a16="http://schemas.microsoft.com/office/drawing/2014/main" id="{14CD72E2-2809-489A-96B2-1804516B42C4}"/>
                  </a:ext>
                </a:extLst>
              </p:cNvPr>
              <p:cNvSpPr>
                <a:spLocks noChangeAspect="1" noChangeArrowheads="1"/>
              </p:cNvSpPr>
              <p:nvPr/>
            </p:nvSpPr>
            <p:spPr bwMode="auto">
              <a:xfrm>
                <a:off x="3204373" y="186644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530" name="Oval 239">
                <a:extLst>
                  <a:ext uri="{FF2B5EF4-FFF2-40B4-BE49-F238E27FC236}">
                    <a16:creationId xmlns:a16="http://schemas.microsoft.com/office/drawing/2014/main" id="{74C4F6CA-B0A8-4D84-98E9-21486FFEBCB0}"/>
                  </a:ext>
                </a:extLst>
              </p:cNvPr>
              <p:cNvSpPr>
                <a:spLocks noChangeAspect="1" noChangeArrowheads="1"/>
              </p:cNvSpPr>
              <p:nvPr/>
            </p:nvSpPr>
            <p:spPr bwMode="auto">
              <a:xfrm>
                <a:off x="3315949" y="186644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531" name="Oval 240">
                <a:extLst>
                  <a:ext uri="{FF2B5EF4-FFF2-40B4-BE49-F238E27FC236}">
                    <a16:creationId xmlns:a16="http://schemas.microsoft.com/office/drawing/2014/main" id="{285027AE-89DE-467D-8701-A7BB9171D34C}"/>
                  </a:ext>
                </a:extLst>
              </p:cNvPr>
              <p:cNvSpPr>
                <a:spLocks noChangeAspect="1" noChangeArrowheads="1"/>
              </p:cNvSpPr>
              <p:nvPr/>
            </p:nvSpPr>
            <p:spPr bwMode="auto">
              <a:xfrm>
                <a:off x="3429033" y="186644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532" name="Oval 241">
                <a:extLst>
                  <a:ext uri="{FF2B5EF4-FFF2-40B4-BE49-F238E27FC236}">
                    <a16:creationId xmlns:a16="http://schemas.microsoft.com/office/drawing/2014/main" id="{2A7D385D-05AA-4DB8-806A-41375B33038B}"/>
                  </a:ext>
                </a:extLst>
              </p:cNvPr>
              <p:cNvSpPr>
                <a:spLocks noChangeAspect="1" noChangeArrowheads="1"/>
              </p:cNvSpPr>
              <p:nvPr/>
            </p:nvSpPr>
            <p:spPr bwMode="auto">
              <a:xfrm>
                <a:off x="3878352" y="186644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533" name="Oval 242">
                <a:extLst>
                  <a:ext uri="{FF2B5EF4-FFF2-40B4-BE49-F238E27FC236}">
                    <a16:creationId xmlns:a16="http://schemas.microsoft.com/office/drawing/2014/main" id="{6A245DDB-0692-4DEB-A089-4A8079985A47}"/>
                  </a:ext>
                </a:extLst>
              </p:cNvPr>
              <p:cNvSpPr>
                <a:spLocks noChangeAspect="1" noChangeArrowheads="1"/>
              </p:cNvSpPr>
              <p:nvPr/>
            </p:nvSpPr>
            <p:spPr bwMode="auto">
              <a:xfrm>
                <a:off x="4663908" y="186644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534" name="Oval 243">
                <a:extLst>
                  <a:ext uri="{FF2B5EF4-FFF2-40B4-BE49-F238E27FC236}">
                    <a16:creationId xmlns:a16="http://schemas.microsoft.com/office/drawing/2014/main" id="{3F0FCF69-3DBF-4EB6-941A-6AA989EF2EA9}"/>
                  </a:ext>
                </a:extLst>
              </p:cNvPr>
              <p:cNvSpPr>
                <a:spLocks noChangeAspect="1" noChangeArrowheads="1"/>
              </p:cNvSpPr>
              <p:nvPr/>
            </p:nvSpPr>
            <p:spPr bwMode="auto">
              <a:xfrm>
                <a:off x="4776992" y="186644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535" name="Oval 244">
                <a:extLst>
                  <a:ext uri="{FF2B5EF4-FFF2-40B4-BE49-F238E27FC236}">
                    <a16:creationId xmlns:a16="http://schemas.microsoft.com/office/drawing/2014/main" id="{D6892B6B-4482-4A91-AC6F-A14FE5F7A1DD}"/>
                  </a:ext>
                </a:extLst>
              </p:cNvPr>
              <p:cNvSpPr>
                <a:spLocks noChangeAspect="1" noChangeArrowheads="1"/>
              </p:cNvSpPr>
              <p:nvPr/>
            </p:nvSpPr>
            <p:spPr bwMode="auto">
              <a:xfrm>
                <a:off x="4888568" y="186644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536" name="Oval 245">
                <a:extLst>
                  <a:ext uri="{FF2B5EF4-FFF2-40B4-BE49-F238E27FC236}">
                    <a16:creationId xmlns:a16="http://schemas.microsoft.com/office/drawing/2014/main" id="{5DCFD2C0-155D-44FD-A379-D1A69725DA91}"/>
                  </a:ext>
                </a:extLst>
              </p:cNvPr>
              <p:cNvSpPr>
                <a:spLocks noChangeAspect="1" noChangeArrowheads="1"/>
              </p:cNvSpPr>
              <p:nvPr/>
            </p:nvSpPr>
            <p:spPr bwMode="auto">
              <a:xfrm>
                <a:off x="5001652" y="186644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537" name="Oval 246">
                <a:extLst>
                  <a:ext uri="{FF2B5EF4-FFF2-40B4-BE49-F238E27FC236}">
                    <a16:creationId xmlns:a16="http://schemas.microsoft.com/office/drawing/2014/main" id="{042E42F0-F430-4657-AD46-B0AA66E8A0DE}"/>
                  </a:ext>
                </a:extLst>
              </p:cNvPr>
              <p:cNvSpPr>
                <a:spLocks noChangeAspect="1" noChangeArrowheads="1"/>
              </p:cNvSpPr>
              <p:nvPr/>
            </p:nvSpPr>
            <p:spPr bwMode="auto">
              <a:xfrm>
                <a:off x="5113228" y="186644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538" name="Oval 247">
                <a:extLst>
                  <a:ext uri="{FF2B5EF4-FFF2-40B4-BE49-F238E27FC236}">
                    <a16:creationId xmlns:a16="http://schemas.microsoft.com/office/drawing/2014/main" id="{3B9CBD1C-45F0-420A-B520-A3DD19D6CBF6}"/>
                  </a:ext>
                </a:extLst>
              </p:cNvPr>
              <p:cNvSpPr>
                <a:spLocks noChangeAspect="1" noChangeArrowheads="1"/>
              </p:cNvSpPr>
              <p:nvPr/>
            </p:nvSpPr>
            <p:spPr bwMode="auto">
              <a:xfrm>
                <a:off x="5226311" y="186644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539" name="Oval 248">
                <a:extLst>
                  <a:ext uri="{FF2B5EF4-FFF2-40B4-BE49-F238E27FC236}">
                    <a16:creationId xmlns:a16="http://schemas.microsoft.com/office/drawing/2014/main" id="{558AC91E-E313-4BD2-96BE-82A5BCF4DEE7}"/>
                  </a:ext>
                </a:extLst>
              </p:cNvPr>
              <p:cNvSpPr>
                <a:spLocks noChangeAspect="1" noChangeArrowheads="1"/>
              </p:cNvSpPr>
              <p:nvPr/>
            </p:nvSpPr>
            <p:spPr bwMode="auto">
              <a:xfrm>
                <a:off x="5337887" y="186644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540" name="Oval 249">
                <a:extLst>
                  <a:ext uri="{FF2B5EF4-FFF2-40B4-BE49-F238E27FC236}">
                    <a16:creationId xmlns:a16="http://schemas.microsoft.com/office/drawing/2014/main" id="{480CE241-56A1-4EB4-8E42-106488F278AF}"/>
                  </a:ext>
                </a:extLst>
              </p:cNvPr>
              <p:cNvSpPr>
                <a:spLocks noChangeAspect="1" noChangeArrowheads="1"/>
              </p:cNvSpPr>
              <p:nvPr/>
            </p:nvSpPr>
            <p:spPr bwMode="auto">
              <a:xfrm>
                <a:off x="5450972" y="186644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541" name="Oval 250">
                <a:extLst>
                  <a:ext uri="{FF2B5EF4-FFF2-40B4-BE49-F238E27FC236}">
                    <a16:creationId xmlns:a16="http://schemas.microsoft.com/office/drawing/2014/main" id="{8D79F1B5-4199-4BAB-9C8E-68D634CFF1A8}"/>
                  </a:ext>
                </a:extLst>
              </p:cNvPr>
              <p:cNvSpPr>
                <a:spLocks noChangeAspect="1" noChangeArrowheads="1"/>
              </p:cNvSpPr>
              <p:nvPr/>
            </p:nvSpPr>
            <p:spPr bwMode="auto">
              <a:xfrm>
                <a:off x="5562548" y="186644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542" name="Oval 251">
                <a:extLst>
                  <a:ext uri="{FF2B5EF4-FFF2-40B4-BE49-F238E27FC236}">
                    <a16:creationId xmlns:a16="http://schemas.microsoft.com/office/drawing/2014/main" id="{AE3C1DA6-1628-4714-A316-DB0D420044F6}"/>
                  </a:ext>
                </a:extLst>
              </p:cNvPr>
              <p:cNvSpPr>
                <a:spLocks noChangeAspect="1" noChangeArrowheads="1"/>
              </p:cNvSpPr>
              <p:nvPr/>
            </p:nvSpPr>
            <p:spPr bwMode="auto">
              <a:xfrm>
                <a:off x="5675631" y="186644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543" name="Oval 252">
                <a:extLst>
                  <a:ext uri="{FF2B5EF4-FFF2-40B4-BE49-F238E27FC236}">
                    <a16:creationId xmlns:a16="http://schemas.microsoft.com/office/drawing/2014/main" id="{64D4194D-2630-4726-BBC8-278D77AAFEA3}"/>
                  </a:ext>
                </a:extLst>
              </p:cNvPr>
              <p:cNvSpPr>
                <a:spLocks noChangeAspect="1" noChangeArrowheads="1"/>
              </p:cNvSpPr>
              <p:nvPr/>
            </p:nvSpPr>
            <p:spPr bwMode="auto">
              <a:xfrm>
                <a:off x="5787207" y="186644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544" name="Oval 253">
                <a:extLst>
                  <a:ext uri="{FF2B5EF4-FFF2-40B4-BE49-F238E27FC236}">
                    <a16:creationId xmlns:a16="http://schemas.microsoft.com/office/drawing/2014/main" id="{D5BB77DA-F259-4E1C-B76A-7FC8FEF66600}"/>
                  </a:ext>
                </a:extLst>
              </p:cNvPr>
              <p:cNvSpPr>
                <a:spLocks noChangeAspect="1" noChangeArrowheads="1"/>
              </p:cNvSpPr>
              <p:nvPr/>
            </p:nvSpPr>
            <p:spPr bwMode="auto">
              <a:xfrm>
                <a:off x="5900291" y="186644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545" name="Oval 254">
                <a:extLst>
                  <a:ext uri="{FF2B5EF4-FFF2-40B4-BE49-F238E27FC236}">
                    <a16:creationId xmlns:a16="http://schemas.microsoft.com/office/drawing/2014/main" id="{5D5A7108-C334-4E1C-ABE1-762D8AB3FA1A}"/>
                  </a:ext>
                </a:extLst>
              </p:cNvPr>
              <p:cNvSpPr>
                <a:spLocks noChangeAspect="1" noChangeArrowheads="1"/>
              </p:cNvSpPr>
              <p:nvPr/>
            </p:nvSpPr>
            <p:spPr bwMode="auto">
              <a:xfrm>
                <a:off x="6013375" y="186644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546" name="Oval 255">
                <a:extLst>
                  <a:ext uri="{FF2B5EF4-FFF2-40B4-BE49-F238E27FC236}">
                    <a16:creationId xmlns:a16="http://schemas.microsoft.com/office/drawing/2014/main" id="{A50C398F-FDB7-4FE7-992B-EF02EF185619}"/>
                  </a:ext>
                </a:extLst>
              </p:cNvPr>
              <p:cNvSpPr>
                <a:spLocks noChangeAspect="1" noChangeArrowheads="1"/>
              </p:cNvSpPr>
              <p:nvPr/>
            </p:nvSpPr>
            <p:spPr bwMode="auto">
              <a:xfrm>
                <a:off x="6124951" y="186644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547" name="Oval 256">
                <a:extLst>
                  <a:ext uri="{FF2B5EF4-FFF2-40B4-BE49-F238E27FC236}">
                    <a16:creationId xmlns:a16="http://schemas.microsoft.com/office/drawing/2014/main" id="{4A5AD59D-66A8-48C0-8092-A662FEDDD1B0}"/>
                  </a:ext>
                </a:extLst>
              </p:cNvPr>
              <p:cNvSpPr>
                <a:spLocks noChangeAspect="1" noChangeArrowheads="1"/>
              </p:cNvSpPr>
              <p:nvPr/>
            </p:nvSpPr>
            <p:spPr bwMode="auto">
              <a:xfrm>
                <a:off x="6238035" y="186644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548" name="Oval 257">
                <a:extLst>
                  <a:ext uri="{FF2B5EF4-FFF2-40B4-BE49-F238E27FC236}">
                    <a16:creationId xmlns:a16="http://schemas.microsoft.com/office/drawing/2014/main" id="{3EDE9656-5B44-4B19-BC66-96DF8B44EFDB}"/>
                  </a:ext>
                </a:extLst>
              </p:cNvPr>
              <p:cNvSpPr>
                <a:spLocks noChangeAspect="1" noChangeArrowheads="1"/>
              </p:cNvSpPr>
              <p:nvPr/>
            </p:nvSpPr>
            <p:spPr bwMode="auto">
              <a:xfrm>
                <a:off x="6349611" y="186644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549" name="Oval 258">
                <a:extLst>
                  <a:ext uri="{FF2B5EF4-FFF2-40B4-BE49-F238E27FC236}">
                    <a16:creationId xmlns:a16="http://schemas.microsoft.com/office/drawing/2014/main" id="{B015823F-6CBE-4A21-B082-2FBE726349B8}"/>
                  </a:ext>
                </a:extLst>
              </p:cNvPr>
              <p:cNvSpPr>
                <a:spLocks noChangeAspect="1" noChangeArrowheads="1"/>
              </p:cNvSpPr>
              <p:nvPr/>
            </p:nvSpPr>
            <p:spPr bwMode="auto">
              <a:xfrm>
                <a:off x="6462694" y="186644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550" name="Oval 259">
                <a:extLst>
                  <a:ext uri="{FF2B5EF4-FFF2-40B4-BE49-F238E27FC236}">
                    <a16:creationId xmlns:a16="http://schemas.microsoft.com/office/drawing/2014/main" id="{40AD0398-F6D6-46CA-9B1E-4CF2C39CB206}"/>
                  </a:ext>
                </a:extLst>
              </p:cNvPr>
              <p:cNvSpPr>
                <a:spLocks noChangeAspect="1" noChangeArrowheads="1"/>
              </p:cNvSpPr>
              <p:nvPr/>
            </p:nvSpPr>
            <p:spPr bwMode="auto">
              <a:xfrm>
                <a:off x="6574270" y="186644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551" name="Oval 260">
                <a:extLst>
                  <a:ext uri="{FF2B5EF4-FFF2-40B4-BE49-F238E27FC236}">
                    <a16:creationId xmlns:a16="http://schemas.microsoft.com/office/drawing/2014/main" id="{7D4B58E9-E914-48CF-956F-BE600CB0AC61}"/>
                  </a:ext>
                </a:extLst>
              </p:cNvPr>
              <p:cNvSpPr>
                <a:spLocks noChangeAspect="1" noChangeArrowheads="1"/>
              </p:cNvSpPr>
              <p:nvPr/>
            </p:nvSpPr>
            <p:spPr bwMode="auto">
              <a:xfrm>
                <a:off x="6687355" y="186644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552" name="Oval 261">
                <a:extLst>
                  <a:ext uri="{FF2B5EF4-FFF2-40B4-BE49-F238E27FC236}">
                    <a16:creationId xmlns:a16="http://schemas.microsoft.com/office/drawing/2014/main" id="{6CF5AE74-ADB2-4E6E-879E-3B1F6DF5DAE9}"/>
                  </a:ext>
                </a:extLst>
              </p:cNvPr>
              <p:cNvSpPr>
                <a:spLocks noChangeAspect="1" noChangeArrowheads="1"/>
              </p:cNvSpPr>
              <p:nvPr/>
            </p:nvSpPr>
            <p:spPr bwMode="auto">
              <a:xfrm>
                <a:off x="6798931" y="186644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553" name="Oval 262">
                <a:extLst>
                  <a:ext uri="{FF2B5EF4-FFF2-40B4-BE49-F238E27FC236}">
                    <a16:creationId xmlns:a16="http://schemas.microsoft.com/office/drawing/2014/main" id="{02258250-E4AC-450B-BBD3-DD23521121FD}"/>
                  </a:ext>
                </a:extLst>
              </p:cNvPr>
              <p:cNvSpPr>
                <a:spLocks noChangeAspect="1" noChangeArrowheads="1"/>
              </p:cNvSpPr>
              <p:nvPr/>
            </p:nvSpPr>
            <p:spPr bwMode="auto">
              <a:xfrm>
                <a:off x="6912014" y="186644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554" name="Oval 263">
                <a:extLst>
                  <a:ext uri="{FF2B5EF4-FFF2-40B4-BE49-F238E27FC236}">
                    <a16:creationId xmlns:a16="http://schemas.microsoft.com/office/drawing/2014/main" id="{53DEA81F-E4BA-41D3-9A45-70A95DA5D627}"/>
                  </a:ext>
                </a:extLst>
              </p:cNvPr>
              <p:cNvSpPr>
                <a:spLocks noChangeAspect="1" noChangeArrowheads="1"/>
              </p:cNvSpPr>
              <p:nvPr/>
            </p:nvSpPr>
            <p:spPr bwMode="auto">
              <a:xfrm>
                <a:off x="7023590" y="186644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555" name="Oval 264">
                <a:extLst>
                  <a:ext uri="{FF2B5EF4-FFF2-40B4-BE49-F238E27FC236}">
                    <a16:creationId xmlns:a16="http://schemas.microsoft.com/office/drawing/2014/main" id="{5A4103DD-2F34-4859-93EB-661BD1EAF607}"/>
                  </a:ext>
                </a:extLst>
              </p:cNvPr>
              <p:cNvSpPr>
                <a:spLocks noChangeAspect="1" noChangeArrowheads="1"/>
              </p:cNvSpPr>
              <p:nvPr/>
            </p:nvSpPr>
            <p:spPr bwMode="auto">
              <a:xfrm>
                <a:off x="7136674" y="186644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556" name="Oval 265">
                <a:extLst>
                  <a:ext uri="{FF2B5EF4-FFF2-40B4-BE49-F238E27FC236}">
                    <a16:creationId xmlns:a16="http://schemas.microsoft.com/office/drawing/2014/main" id="{6A8D3A7F-1480-4989-BE6E-37E93FCF645D}"/>
                  </a:ext>
                </a:extLst>
              </p:cNvPr>
              <p:cNvSpPr>
                <a:spLocks noChangeAspect="1" noChangeArrowheads="1"/>
              </p:cNvSpPr>
              <p:nvPr/>
            </p:nvSpPr>
            <p:spPr bwMode="auto">
              <a:xfrm>
                <a:off x="7248250" y="186644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557" name="Oval 266">
                <a:extLst>
                  <a:ext uri="{FF2B5EF4-FFF2-40B4-BE49-F238E27FC236}">
                    <a16:creationId xmlns:a16="http://schemas.microsoft.com/office/drawing/2014/main" id="{03E22137-9884-430A-A89D-7566F85E8EA1}"/>
                  </a:ext>
                </a:extLst>
              </p:cNvPr>
              <p:cNvSpPr>
                <a:spLocks noChangeAspect="1" noChangeArrowheads="1"/>
              </p:cNvSpPr>
              <p:nvPr/>
            </p:nvSpPr>
            <p:spPr bwMode="auto">
              <a:xfrm>
                <a:off x="7361334" y="186644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558" name="Oval 267">
                <a:extLst>
                  <a:ext uri="{FF2B5EF4-FFF2-40B4-BE49-F238E27FC236}">
                    <a16:creationId xmlns:a16="http://schemas.microsoft.com/office/drawing/2014/main" id="{D14365AF-339C-43DA-B117-0891DCE10982}"/>
                  </a:ext>
                </a:extLst>
              </p:cNvPr>
              <p:cNvSpPr>
                <a:spLocks noChangeAspect="1" noChangeArrowheads="1"/>
              </p:cNvSpPr>
              <p:nvPr/>
            </p:nvSpPr>
            <p:spPr bwMode="auto">
              <a:xfrm>
                <a:off x="7472910" y="186644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559" name="Oval 268">
                <a:extLst>
                  <a:ext uri="{FF2B5EF4-FFF2-40B4-BE49-F238E27FC236}">
                    <a16:creationId xmlns:a16="http://schemas.microsoft.com/office/drawing/2014/main" id="{F3E6FF16-9E98-492C-897F-94047568476A}"/>
                  </a:ext>
                </a:extLst>
              </p:cNvPr>
              <p:cNvSpPr>
                <a:spLocks noChangeAspect="1" noChangeArrowheads="1"/>
              </p:cNvSpPr>
              <p:nvPr/>
            </p:nvSpPr>
            <p:spPr bwMode="auto">
              <a:xfrm>
                <a:off x="7585994" y="186644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560" name="Oval 269">
                <a:extLst>
                  <a:ext uri="{FF2B5EF4-FFF2-40B4-BE49-F238E27FC236}">
                    <a16:creationId xmlns:a16="http://schemas.microsoft.com/office/drawing/2014/main" id="{F7AAF22E-7439-445B-A4F8-ECB237504635}"/>
                  </a:ext>
                </a:extLst>
              </p:cNvPr>
              <p:cNvSpPr>
                <a:spLocks noChangeAspect="1" noChangeArrowheads="1"/>
              </p:cNvSpPr>
              <p:nvPr/>
            </p:nvSpPr>
            <p:spPr bwMode="auto">
              <a:xfrm>
                <a:off x="7697570" y="186644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561" name="Oval 270">
                <a:extLst>
                  <a:ext uri="{FF2B5EF4-FFF2-40B4-BE49-F238E27FC236}">
                    <a16:creationId xmlns:a16="http://schemas.microsoft.com/office/drawing/2014/main" id="{242EC1B1-351D-4149-A530-16D7838DA7E8}"/>
                  </a:ext>
                </a:extLst>
              </p:cNvPr>
              <p:cNvSpPr>
                <a:spLocks noChangeAspect="1" noChangeArrowheads="1"/>
              </p:cNvSpPr>
              <p:nvPr/>
            </p:nvSpPr>
            <p:spPr bwMode="auto">
              <a:xfrm>
                <a:off x="7810653" y="186644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562" name="Oval 271">
                <a:extLst>
                  <a:ext uri="{FF2B5EF4-FFF2-40B4-BE49-F238E27FC236}">
                    <a16:creationId xmlns:a16="http://schemas.microsoft.com/office/drawing/2014/main" id="{A72915E4-D9B7-4ABB-8201-8D2FAE6FFE51}"/>
                  </a:ext>
                </a:extLst>
              </p:cNvPr>
              <p:cNvSpPr>
                <a:spLocks noChangeAspect="1" noChangeArrowheads="1"/>
              </p:cNvSpPr>
              <p:nvPr/>
            </p:nvSpPr>
            <p:spPr bwMode="auto">
              <a:xfrm>
                <a:off x="7922229" y="186644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563" name="Oval 272">
                <a:extLst>
                  <a:ext uri="{FF2B5EF4-FFF2-40B4-BE49-F238E27FC236}">
                    <a16:creationId xmlns:a16="http://schemas.microsoft.com/office/drawing/2014/main" id="{0D309913-CDE6-401B-9745-E65841B839C9}"/>
                  </a:ext>
                </a:extLst>
              </p:cNvPr>
              <p:cNvSpPr>
                <a:spLocks noChangeAspect="1" noChangeArrowheads="1"/>
              </p:cNvSpPr>
              <p:nvPr/>
            </p:nvSpPr>
            <p:spPr bwMode="auto">
              <a:xfrm>
                <a:off x="8035314" y="186644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564" name="Oval 273">
                <a:extLst>
                  <a:ext uri="{FF2B5EF4-FFF2-40B4-BE49-F238E27FC236}">
                    <a16:creationId xmlns:a16="http://schemas.microsoft.com/office/drawing/2014/main" id="{11F726FC-F846-4881-9A0F-1355EA554BD4}"/>
                  </a:ext>
                </a:extLst>
              </p:cNvPr>
              <p:cNvSpPr>
                <a:spLocks noChangeAspect="1" noChangeArrowheads="1"/>
              </p:cNvSpPr>
              <p:nvPr/>
            </p:nvSpPr>
            <p:spPr bwMode="auto">
              <a:xfrm>
                <a:off x="8146890" y="186644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565" name="Oval 274">
                <a:extLst>
                  <a:ext uri="{FF2B5EF4-FFF2-40B4-BE49-F238E27FC236}">
                    <a16:creationId xmlns:a16="http://schemas.microsoft.com/office/drawing/2014/main" id="{2D30A9DC-7BD2-4EA7-81A9-4B46CF477967}"/>
                  </a:ext>
                </a:extLst>
              </p:cNvPr>
              <p:cNvSpPr>
                <a:spLocks noChangeAspect="1" noChangeArrowheads="1"/>
              </p:cNvSpPr>
              <p:nvPr/>
            </p:nvSpPr>
            <p:spPr bwMode="auto">
              <a:xfrm>
                <a:off x="8259973" y="186644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566" name="Oval 275">
                <a:extLst>
                  <a:ext uri="{FF2B5EF4-FFF2-40B4-BE49-F238E27FC236}">
                    <a16:creationId xmlns:a16="http://schemas.microsoft.com/office/drawing/2014/main" id="{D40BCA1D-ABE4-4E48-BBFA-881956C1864E}"/>
                  </a:ext>
                </a:extLst>
              </p:cNvPr>
              <p:cNvSpPr>
                <a:spLocks noChangeAspect="1" noChangeArrowheads="1"/>
              </p:cNvSpPr>
              <p:nvPr/>
            </p:nvSpPr>
            <p:spPr bwMode="auto">
              <a:xfrm>
                <a:off x="8371549" y="186644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567" name="Oval 276">
                <a:extLst>
                  <a:ext uri="{FF2B5EF4-FFF2-40B4-BE49-F238E27FC236}">
                    <a16:creationId xmlns:a16="http://schemas.microsoft.com/office/drawing/2014/main" id="{37C5D9DF-5ED8-4B0A-B2DD-7A7D737B943B}"/>
                  </a:ext>
                </a:extLst>
              </p:cNvPr>
              <p:cNvSpPr>
                <a:spLocks noChangeAspect="1" noChangeArrowheads="1"/>
              </p:cNvSpPr>
              <p:nvPr/>
            </p:nvSpPr>
            <p:spPr bwMode="auto">
              <a:xfrm>
                <a:off x="8484633" y="186644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568" name="Oval 277">
                <a:extLst>
                  <a:ext uri="{FF2B5EF4-FFF2-40B4-BE49-F238E27FC236}">
                    <a16:creationId xmlns:a16="http://schemas.microsoft.com/office/drawing/2014/main" id="{D5D8F692-AA04-40BA-BC30-E5C76E1F7FC3}"/>
                  </a:ext>
                </a:extLst>
              </p:cNvPr>
              <p:cNvSpPr>
                <a:spLocks noChangeAspect="1" noChangeArrowheads="1"/>
              </p:cNvSpPr>
              <p:nvPr/>
            </p:nvSpPr>
            <p:spPr bwMode="auto">
              <a:xfrm>
                <a:off x="8596209" y="186644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569" name="Oval 278">
                <a:extLst>
                  <a:ext uri="{FF2B5EF4-FFF2-40B4-BE49-F238E27FC236}">
                    <a16:creationId xmlns:a16="http://schemas.microsoft.com/office/drawing/2014/main" id="{160CD3A7-74B7-4B81-8F60-13416A3A8124}"/>
                  </a:ext>
                </a:extLst>
              </p:cNvPr>
              <p:cNvSpPr>
                <a:spLocks noChangeAspect="1" noChangeArrowheads="1"/>
              </p:cNvSpPr>
              <p:nvPr/>
            </p:nvSpPr>
            <p:spPr bwMode="auto">
              <a:xfrm>
                <a:off x="8709293" y="186644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570" name="Oval 279">
                <a:extLst>
                  <a:ext uri="{FF2B5EF4-FFF2-40B4-BE49-F238E27FC236}">
                    <a16:creationId xmlns:a16="http://schemas.microsoft.com/office/drawing/2014/main" id="{C8E79072-C114-4390-AA67-A26BAC64C7D1}"/>
                  </a:ext>
                </a:extLst>
              </p:cNvPr>
              <p:cNvSpPr>
                <a:spLocks noChangeAspect="1" noChangeArrowheads="1"/>
              </p:cNvSpPr>
              <p:nvPr/>
            </p:nvSpPr>
            <p:spPr bwMode="auto">
              <a:xfrm>
                <a:off x="506947" y="186644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571" name="Oval 280">
                <a:extLst>
                  <a:ext uri="{FF2B5EF4-FFF2-40B4-BE49-F238E27FC236}">
                    <a16:creationId xmlns:a16="http://schemas.microsoft.com/office/drawing/2014/main" id="{80AF1487-4F12-49E5-B62F-C67DF2BF30A2}"/>
                  </a:ext>
                </a:extLst>
              </p:cNvPr>
              <p:cNvSpPr>
                <a:spLocks noChangeAspect="1" noChangeArrowheads="1"/>
              </p:cNvSpPr>
              <p:nvPr/>
            </p:nvSpPr>
            <p:spPr bwMode="auto">
              <a:xfrm>
                <a:off x="620031" y="186644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572" name="Oval 281">
                <a:extLst>
                  <a:ext uri="{FF2B5EF4-FFF2-40B4-BE49-F238E27FC236}">
                    <a16:creationId xmlns:a16="http://schemas.microsoft.com/office/drawing/2014/main" id="{2C3B059B-8539-4C87-84DA-1EFB736E5982}"/>
                  </a:ext>
                </a:extLst>
              </p:cNvPr>
              <p:cNvSpPr>
                <a:spLocks noChangeAspect="1" noChangeArrowheads="1"/>
              </p:cNvSpPr>
              <p:nvPr/>
            </p:nvSpPr>
            <p:spPr bwMode="auto">
              <a:xfrm>
                <a:off x="731607" y="186644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573" name="Oval 282">
                <a:extLst>
                  <a:ext uri="{FF2B5EF4-FFF2-40B4-BE49-F238E27FC236}">
                    <a16:creationId xmlns:a16="http://schemas.microsoft.com/office/drawing/2014/main" id="{DBDDC52E-5F99-4845-96AC-C615D73162E6}"/>
                  </a:ext>
                </a:extLst>
              </p:cNvPr>
              <p:cNvSpPr>
                <a:spLocks noChangeAspect="1" noChangeArrowheads="1"/>
              </p:cNvSpPr>
              <p:nvPr/>
            </p:nvSpPr>
            <p:spPr bwMode="auto">
              <a:xfrm>
                <a:off x="844691" y="1970477"/>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574" name="Oval 283">
                <a:extLst>
                  <a:ext uri="{FF2B5EF4-FFF2-40B4-BE49-F238E27FC236}">
                    <a16:creationId xmlns:a16="http://schemas.microsoft.com/office/drawing/2014/main" id="{7919B06C-6340-454A-8753-716395E0A55F}"/>
                  </a:ext>
                </a:extLst>
              </p:cNvPr>
              <p:cNvSpPr>
                <a:spLocks noChangeAspect="1" noChangeArrowheads="1"/>
              </p:cNvSpPr>
              <p:nvPr/>
            </p:nvSpPr>
            <p:spPr bwMode="auto">
              <a:xfrm>
                <a:off x="956267" y="1970477"/>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575" name="Oval 284">
                <a:extLst>
                  <a:ext uri="{FF2B5EF4-FFF2-40B4-BE49-F238E27FC236}">
                    <a16:creationId xmlns:a16="http://schemas.microsoft.com/office/drawing/2014/main" id="{73550485-3202-46C1-BE23-2A6F87EB2525}"/>
                  </a:ext>
                </a:extLst>
              </p:cNvPr>
              <p:cNvSpPr>
                <a:spLocks noChangeAspect="1" noChangeArrowheads="1"/>
              </p:cNvSpPr>
              <p:nvPr/>
            </p:nvSpPr>
            <p:spPr bwMode="auto">
              <a:xfrm>
                <a:off x="1069351" y="1970477"/>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576" name="Oval 285">
                <a:extLst>
                  <a:ext uri="{FF2B5EF4-FFF2-40B4-BE49-F238E27FC236}">
                    <a16:creationId xmlns:a16="http://schemas.microsoft.com/office/drawing/2014/main" id="{27D3E60A-CE4C-4C3B-945C-6217C6A1524A}"/>
                  </a:ext>
                </a:extLst>
              </p:cNvPr>
              <p:cNvSpPr>
                <a:spLocks noChangeAspect="1" noChangeArrowheads="1"/>
              </p:cNvSpPr>
              <p:nvPr/>
            </p:nvSpPr>
            <p:spPr bwMode="auto">
              <a:xfrm>
                <a:off x="1180927" y="1970477"/>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577" name="Oval 286">
                <a:extLst>
                  <a:ext uri="{FF2B5EF4-FFF2-40B4-BE49-F238E27FC236}">
                    <a16:creationId xmlns:a16="http://schemas.microsoft.com/office/drawing/2014/main" id="{CFA0B9BE-4DAA-4870-8186-2A65B3D5DB84}"/>
                  </a:ext>
                </a:extLst>
              </p:cNvPr>
              <p:cNvSpPr>
                <a:spLocks noChangeAspect="1" noChangeArrowheads="1"/>
              </p:cNvSpPr>
              <p:nvPr/>
            </p:nvSpPr>
            <p:spPr bwMode="auto">
              <a:xfrm>
                <a:off x="1294010" y="1970477"/>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578" name="Oval 287">
                <a:extLst>
                  <a:ext uri="{FF2B5EF4-FFF2-40B4-BE49-F238E27FC236}">
                    <a16:creationId xmlns:a16="http://schemas.microsoft.com/office/drawing/2014/main" id="{EECE4902-175C-4A45-9BBB-D58F3B87FFC4}"/>
                  </a:ext>
                </a:extLst>
              </p:cNvPr>
              <p:cNvSpPr>
                <a:spLocks noChangeAspect="1" noChangeArrowheads="1"/>
              </p:cNvSpPr>
              <p:nvPr/>
            </p:nvSpPr>
            <p:spPr bwMode="auto">
              <a:xfrm>
                <a:off x="1405586" y="1970477"/>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579" name="Oval 288">
                <a:extLst>
                  <a:ext uri="{FF2B5EF4-FFF2-40B4-BE49-F238E27FC236}">
                    <a16:creationId xmlns:a16="http://schemas.microsoft.com/office/drawing/2014/main" id="{7E3FBA7B-AC97-4CD2-A79A-1D2EDDA9818B}"/>
                  </a:ext>
                </a:extLst>
              </p:cNvPr>
              <p:cNvSpPr>
                <a:spLocks noChangeAspect="1" noChangeArrowheads="1"/>
              </p:cNvSpPr>
              <p:nvPr/>
            </p:nvSpPr>
            <p:spPr bwMode="auto">
              <a:xfrm>
                <a:off x="1518671" y="1970477"/>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580" name="Oval 289">
                <a:extLst>
                  <a:ext uri="{FF2B5EF4-FFF2-40B4-BE49-F238E27FC236}">
                    <a16:creationId xmlns:a16="http://schemas.microsoft.com/office/drawing/2014/main" id="{C99C1EC0-B7CB-4E87-9344-69B4B6EE9D80}"/>
                  </a:ext>
                </a:extLst>
              </p:cNvPr>
              <p:cNvSpPr>
                <a:spLocks noChangeAspect="1" noChangeArrowheads="1"/>
              </p:cNvSpPr>
              <p:nvPr/>
            </p:nvSpPr>
            <p:spPr bwMode="auto">
              <a:xfrm>
                <a:off x="1630247" y="1970477"/>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581" name="Oval 290">
                <a:extLst>
                  <a:ext uri="{FF2B5EF4-FFF2-40B4-BE49-F238E27FC236}">
                    <a16:creationId xmlns:a16="http://schemas.microsoft.com/office/drawing/2014/main" id="{477EC071-966B-4B0A-8DA5-157397EBA8DC}"/>
                  </a:ext>
                </a:extLst>
              </p:cNvPr>
              <p:cNvSpPr>
                <a:spLocks noChangeAspect="1" noChangeArrowheads="1"/>
              </p:cNvSpPr>
              <p:nvPr/>
            </p:nvSpPr>
            <p:spPr bwMode="auto">
              <a:xfrm>
                <a:off x="1743330" y="1970477"/>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582" name="Oval 291">
                <a:extLst>
                  <a:ext uri="{FF2B5EF4-FFF2-40B4-BE49-F238E27FC236}">
                    <a16:creationId xmlns:a16="http://schemas.microsoft.com/office/drawing/2014/main" id="{EC705473-4133-4118-BA95-6546D5118DB7}"/>
                  </a:ext>
                </a:extLst>
              </p:cNvPr>
              <p:cNvSpPr>
                <a:spLocks noChangeAspect="1" noChangeArrowheads="1"/>
              </p:cNvSpPr>
              <p:nvPr/>
            </p:nvSpPr>
            <p:spPr bwMode="auto">
              <a:xfrm>
                <a:off x="1854906" y="1970477"/>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583" name="Oval 292">
                <a:extLst>
                  <a:ext uri="{FF2B5EF4-FFF2-40B4-BE49-F238E27FC236}">
                    <a16:creationId xmlns:a16="http://schemas.microsoft.com/office/drawing/2014/main" id="{052811B7-C7E9-4525-93CC-EB4DF72DCC02}"/>
                  </a:ext>
                </a:extLst>
              </p:cNvPr>
              <p:cNvSpPr>
                <a:spLocks noChangeAspect="1" noChangeArrowheads="1"/>
              </p:cNvSpPr>
              <p:nvPr/>
            </p:nvSpPr>
            <p:spPr bwMode="auto">
              <a:xfrm>
                <a:off x="1967990" y="1970477"/>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584" name="Oval 293">
                <a:extLst>
                  <a:ext uri="{FF2B5EF4-FFF2-40B4-BE49-F238E27FC236}">
                    <a16:creationId xmlns:a16="http://schemas.microsoft.com/office/drawing/2014/main" id="{39427A1D-51F8-47E5-9792-14CB46D8D442}"/>
                  </a:ext>
                </a:extLst>
              </p:cNvPr>
              <p:cNvSpPr>
                <a:spLocks noChangeAspect="1" noChangeArrowheads="1"/>
              </p:cNvSpPr>
              <p:nvPr/>
            </p:nvSpPr>
            <p:spPr bwMode="auto">
              <a:xfrm>
                <a:off x="2079566" y="1970477"/>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585" name="Oval 294">
                <a:extLst>
                  <a:ext uri="{FF2B5EF4-FFF2-40B4-BE49-F238E27FC236}">
                    <a16:creationId xmlns:a16="http://schemas.microsoft.com/office/drawing/2014/main" id="{BD968115-15F4-4041-B981-40A202C47056}"/>
                  </a:ext>
                </a:extLst>
              </p:cNvPr>
              <p:cNvSpPr>
                <a:spLocks noChangeAspect="1" noChangeArrowheads="1"/>
              </p:cNvSpPr>
              <p:nvPr/>
            </p:nvSpPr>
            <p:spPr bwMode="auto">
              <a:xfrm>
                <a:off x="2192650" y="1970477"/>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586" name="Oval 295">
                <a:extLst>
                  <a:ext uri="{FF2B5EF4-FFF2-40B4-BE49-F238E27FC236}">
                    <a16:creationId xmlns:a16="http://schemas.microsoft.com/office/drawing/2014/main" id="{938F1A83-5BAA-489B-A74C-7F762C0F5367}"/>
                  </a:ext>
                </a:extLst>
              </p:cNvPr>
              <p:cNvSpPr>
                <a:spLocks noChangeAspect="1" noChangeArrowheads="1"/>
              </p:cNvSpPr>
              <p:nvPr/>
            </p:nvSpPr>
            <p:spPr bwMode="auto">
              <a:xfrm>
                <a:off x="2304226" y="1970477"/>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587" name="Oval 296">
                <a:extLst>
                  <a:ext uri="{FF2B5EF4-FFF2-40B4-BE49-F238E27FC236}">
                    <a16:creationId xmlns:a16="http://schemas.microsoft.com/office/drawing/2014/main" id="{70508668-FC9C-489C-9687-37D19366F022}"/>
                  </a:ext>
                </a:extLst>
              </p:cNvPr>
              <p:cNvSpPr>
                <a:spLocks noChangeAspect="1" noChangeArrowheads="1"/>
              </p:cNvSpPr>
              <p:nvPr/>
            </p:nvSpPr>
            <p:spPr bwMode="auto">
              <a:xfrm>
                <a:off x="2641969" y="1970477"/>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588" name="Oval 297">
                <a:extLst>
                  <a:ext uri="{FF2B5EF4-FFF2-40B4-BE49-F238E27FC236}">
                    <a16:creationId xmlns:a16="http://schemas.microsoft.com/office/drawing/2014/main" id="{CCC5E806-7B64-4DE6-A59D-20CC5499340C}"/>
                  </a:ext>
                </a:extLst>
              </p:cNvPr>
              <p:cNvSpPr>
                <a:spLocks noChangeAspect="1" noChangeArrowheads="1"/>
              </p:cNvSpPr>
              <p:nvPr/>
            </p:nvSpPr>
            <p:spPr bwMode="auto">
              <a:xfrm>
                <a:off x="2753545" y="1970477"/>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589" name="Oval 298">
                <a:extLst>
                  <a:ext uri="{FF2B5EF4-FFF2-40B4-BE49-F238E27FC236}">
                    <a16:creationId xmlns:a16="http://schemas.microsoft.com/office/drawing/2014/main" id="{974D36E6-18F3-44A4-89A2-CF0CA81B3C4C}"/>
                  </a:ext>
                </a:extLst>
              </p:cNvPr>
              <p:cNvSpPr>
                <a:spLocks noChangeAspect="1" noChangeArrowheads="1"/>
              </p:cNvSpPr>
              <p:nvPr/>
            </p:nvSpPr>
            <p:spPr bwMode="auto">
              <a:xfrm>
                <a:off x="3204373" y="1970477"/>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590" name="Oval 299">
                <a:extLst>
                  <a:ext uri="{FF2B5EF4-FFF2-40B4-BE49-F238E27FC236}">
                    <a16:creationId xmlns:a16="http://schemas.microsoft.com/office/drawing/2014/main" id="{898F2B6D-673A-4218-AEEA-85659DC57968}"/>
                  </a:ext>
                </a:extLst>
              </p:cNvPr>
              <p:cNvSpPr>
                <a:spLocks noChangeAspect="1" noChangeArrowheads="1"/>
              </p:cNvSpPr>
              <p:nvPr/>
            </p:nvSpPr>
            <p:spPr bwMode="auto">
              <a:xfrm>
                <a:off x="3315949" y="1970477"/>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591" name="Oval 300">
                <a:extLst>
                  <a:ext uri="{FF2B5EF4-FFF2-40B4-BE49-F238E27FC236}">
                    <a16:creationId xmlns:a16="http://schemas.microsoft.com/office/drawing/2014/main" id="{85C12B37-DF46-4342-9526-24F24E6B4C01}"/>
                  </a:ext>
                </a:extLst>
              </p:cNvPr>
              <p:cNvSpPr>
                <a:spLocks noChangeAspect="1" noChangeArrowheads="1"/>
              </p:cNvSpPr>
              <p:nvPr/>
            </p:nvSpPr>
            <p:spPr bwMode="auto">
              <a:xfrm>
                <a:off x="3878352" y="1970477"/>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592" name="Oval 301">
                <a:extLst>
                  <a:ext uri="{FF2B5EF4-FFF2-40B4-BE49-F238E27FC236}">
                    <a16:creationId xmlns:a16="http://schemas.microsoft.com/office/drawing/2014/main" id="{6709B130-7BC0-4B86-B9F7-A43B93568D1D}"/>
                  </a:ext>
                </a:extLst>
              </p:cNvPr>
              <p:cNvSpPr>
                <a:spLocks noChangeAspect="1" noChangeArrowheads="1"/>
              </p:cNvSpPr>
              <p:nvPr/>
            </p:nvSpPr>
            <p:spPr bwMode="auto">
              <a:xfrm>
                <a:off x="3989928" y="1970477"/>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593" name="Oval 302">
                <a:extLst>
                  <a:ext uri="{FF2B5EF4-FFF2-40B4-BE49-F238E27FC236}">
                    <a16:creationId xmlns:a16="http://schemas.microsoft.com/office/drawing/2014/main" id="{E7BAFC33-ADA4-4C0C-8E4B-C75F35CCD663}"/>
                  </a:ext>
                </a:extLst>
              </p:cNvPr>
              <p:cNvSpPr>
                <a:spLocks noChangeAspect="1" noChangeArrowheads="1"/>
              </p:cNvSpPr>
              <p:nvPr/>
            </p:nvSpPr>
            <p:spPr bwMode="auto">
              <a:xfrm>
                <a:off x="4552332" y="1970477"/>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594" name="Oval 303">
                <a:extLst>
                  <a:ext uri="{FF2B5EF4-FFF2-40B4-BE49-F238E27FC236}">
                    <a16:creationId xmlns:a16="http://schemas.microsoft.com/office/drawing/2014/main" id="{DE92815D-7BD0-4C88-BA12-19F934814AC2}"/>
                  </a:ext>
                </a:extLst>
              </p:cNvPr>
              <p:cNvSpPr>
                <a:spLocks noChangeAspect="1" noChangeArrowheads="1"/>
              </p:cNvSpPr>
              <p:nvPr/>
            </p:nvSpPr>
            <p:spPr bwMode="auto">
              <a:xfrm>
                <a:off x="4663908" y="1970477"/>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595" name="Oval 304">
                <a:extLst>
                  <a:ext uri="{FF2B5EF4-FFF2-40B4-BE49-F238E27FC236}">
                    <a16:creationId xmlns:a16="http://schemas.microsoft.com/office/drawing/2014/main" id="{6354E022-8AED-4F72-9178-4F5DF6EA7A73}"/>
                  </a:ext>
                </a:extLst>
              </p:cNvPr>
              <p:cNvSpPr>
                <a:spLocks noChangeAspect="1" noChangeArrowheads="1"/>
              </p:cNvSpPr>
              <p:nvPr/>
            </p:nvSpPr>
            <p:spPr bwMode="auto">
              <a:xfrm>
                <a:off x="4776992" y="1970477"/>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596" name="Oval 305">
                <a:extLst>
                  <a:ext uri="{FF2B5EF4-FFF2-40B4-BE49-F238E27FC236}">
                    <a16:creationId xmlns:a16="http://schemas.microsoft.com/office/drawing/2014/main" id="{47BC3DF1-6691-449B-9CA6-6887471ABD6D}"/>
                  </a:ext>
                </a:extLst>
              </p:cNvPr>
              <p:cNvSpPr>
                <a:spLocks noChangeAspect="1" noChangeArrowheads="1"/>
              </p:cNvSpPr>
              <p:nvPr/>
            </p:nvSpPr>
            <p:spPr bwMode="auto">
              <a:xfrm>
                <a:off x="4888568" y="1970477"/>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597" name="Oval 306">
                <a:extLst>
                  <a:ext uri="{FF2B5EF4-FFF2-40B4-BE49-F238E27FC236}">
                    <a16:creationId xmlns:a16="http://schemas.microsoft.com/office/drawing/2014/main" id="{04185B0E-A717-435B-BA9A-F1E78DF02008}"/>
                  </a:ext>
                </a:extLst>
              </p:cNvPr>
              <p:cNvSpPr>
                <a:spLocks noChangeAspect="1" noChangeArrowheads="1"/>
              </p:cNvSpPr>
              <p:nvPr/>
            </p:nvSpPr>
            <p:spPr bwMode="auto">
              <a:xfrm>
                <a:off x="5001652" y="1970477"/>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598" name="Oval 307">
                <a:extLst>
                  <a:ext uri="{FF2B5EF4-FFF2-40B4-BE49-F238E27FC236}">
                    <a16:creationId xmlns:a16="http://schemas.microsoft.com/office/drawing/2014/main" id="{57DE7AB2-769E-4102-A164-0060CDC091CB}"/>
                  </a:ext>
                </a:extLst>
              </p:cNvPr>
              <p:cNvSpPr>
                <a:spLocks noChangeAspect="1" noChangeArrowheads="1"/>
              </p:cNvSpPr>
              <p:nvPr/>
            </p:nvSpPr>
            <p:spPr bwMode="auto">
              <a:xfrm>
                <a:off x="5113228" y="1970477"/>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599" name="Oval 308">
                <a:extLst>
                  <a:ext uri="{FF2B5EF4-FFF2-40B4-BE49-F238E27FC236}">
                    <a16:creationId xmlns:a16="http://schemas.microsoft.com/office/drawing/2014/main" id="{0DF1DD51-568D-4A87-A9A3-A477CC54B8D1}"/>
                  </a:ext>
                </a:extLst>
              </p:cNvPr>
              <p:cNvSpPr>
                <a:spLocks noChangeAspect="1" noChangeArrowheads="1"/>
              </p:cNvSpPr>
              <p:nvPr/>
            </p:nvSpPr>
            <p:spPr bwMode="auto">
              <a:xfrm>
                <a:off x="5226311" y="1970477"/>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600" name="Oval 309">
                <a:extLst>
                  <a:ext uri="{FF2B5EF4-FFF2-40B4-BE49-F238E27FC236}">
                    <a16:creationId xmlns:a16="http://schemas.microsoft.com/office/drawing/2014/main" id="{0D076DA6-23F0-481C-89E5-A011304C2C65}"/>
                  </a:ext>
                </a:extLst>
              </p:cNvPr>
              <p:cNvSpPr>
                <a:spLocks noChangeAspect="1" noChangeArrowheads="1"/>
              </p:cNvSpPr>
              <p:nvPr/>
            </p:nvSpPr>
            <p:spPr bwMode="auto">
              <a:xfrm>
                <a:off x="5337887" y="1970477"/>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601" name="Oval 310">
                <a:extLst>
                  <a:ext uri="{FF2B5EF4-FFF2-40B4-BE49-F238E27FC236}">
                    <a16:creationId xmlns:a16="http://schemas.microsoft.com/office/drawing/2014/main" id="{EC3E2FB1-EEC4-4CDE-83C8-727B858F3944}"/>
                  </a:ext>
                </a:extLst>
              </p:cNvPr>
              <p:cNvSpPr>
                <a:spLocks noChangeAspect="1" noChangeArrowheads="1"/>
              </p:cNvSpPr>
              <p:nvPr/>
            </p:nvSpPr>
            <p:spPr bwMode="auto">
              <a:xfrm>
                <a:off x="5450972" y="1970477"/>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602" name="Oval 311">
                <a:extLst>
                  <a:ext uri="{FF2B5EF4-FFF2-40B4-BE49-F238E27FC236}">
                    <a16:creationId xmlns:a16="http://schemas.microsoft.com/office/drawing/2014/main" id="{47D23F56-E834-4A9E-BD89-84D874B0E9C0}"/>
                  </a:ext>
                </a:extLst>
              </p:cNvPr>
              <p:cNvSpPr>
                <a:spLocks noChangeAspect="1" noChangeArrowheads="1"/>
              </p:cNvSpPr>
              <p:nvPr/>
            </p:nvSpPr>
            <p:spPr bwMode="auto">
              <a:xfrm>
                <a:off x="5562548" y="1970477"/>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603" name="Oval 312">
                <a:extLst>
                  <a:ext uri="{FF2B5EF4-FFF2-40B4-BE49-F238E27FC236}">
                    <a16:creationId xmlns:a16="http://schemas.microsoft.com/office/drawing/2014/main" id="{C7B9ADBC-F46F-42B6-9A98-43B4170DB47C}"/>
                  </a:ext>
                </a:extLst>
              </p:cNvPr>
              <p:cNvSpPr>
                <a:spLocks noChangeAspect="1" noChangeArrowheads="1"/>
              </p:cNvSpPr>
              <p:nvPr/>
            </p:nvSpPr>
            <p:spPr bwMode="auto">
              <a:xfrm>
                <a:off x="5675631" y="1970477"/>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604" name="Oval 313">
                <a:extLst>
                  <a:ext uri="{FF2B5EF4-FFF2-40B4-BE49-F238E27FC236}">
                    <a16:creationId xmlns:a16="http://schemas.microsoft.com/office/drawing/2014/main" id="{D94E5512-AD21-434C-819A-C30F5A1B19C6}"/>
                  </a:ext>
                </a:extLst>
              </p:cNvPr>
              <p:cNvSpPr>
                <a:spLocks noChangeAspect="1" noChangeArrowheads="1"/>
              </p:cNvSpPr>
              <p:nvPr/>
            </p:nvSpPr>
            <p:spPr bwMode="auto">
              <a:xfrm>
                <a:off x="5787207" y="1970477"/>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605" name="Oval 314">
                <a:extLst>
                  <a:ext uri="{FF2B5EF4-FFF2-40B4-BE49-F238E27FC236}">
                    <a16:creationId xmlns:a16="http://schemas.microsoft.com/office/drawing/2014/main" id="{A7A47111-DA2D-4A59-8612-1BB319D00F55}"/>
                  </a:ext>
                </a:extLst>
              </p:cNvPr>
              <p:cNvSpPr>
                <a:spLocks noChangeAspect="1" noChangeArrowheads="1"/>
              </p:cNvSpPr>
              <p:nvPr/>
            </p:nvSpPr>
            <p:spPr bwMode="auto">
              <a:xfrm>
                <a:off x="5900291" y="1970477"/>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606" name="Oval 315">
                <a:extLst>
                  <a:ext uri="{FF2B5EF4-FFF2-40B4-BE49-F238E27FC236}">
                    <a16:creationId xmlns:a16="http://schemas.microsoft.com/office/drawing/2014/main" id="{0368A7C9-1D9D-40E3-9AD6-31D4CE3C7A49}"/>
                  </a:ext>
                </a:extLst>
              </p:cNvPr>
              <p:cNvSpPr>
                <a:spLocks noChangeAspect="1" noChangeArrowheads="1"/>
              </p:cNvSpPr>
              <p:nvPr/>
            </p:nvSpPr>
            <p:spPr bwMode="auto">
              <a:xfrm>
                <a:off x="6013375" y="1970477"/>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607" name="Oval 316">
                <a:extLst>
                  <a:ext uri="{FF2B5EF4-FFF2-40B4-BE49-F238E27FC236}">
                    <a16:creationId xmlns:a16="http://schemas.microsoft.com/office/drawing/2014/main" id="{75B3822F-61BD-42F8-B2BD-24CE739B1923}"/>
                  </a:ext>
                </a:extLst>
              </p:cNvPr>
              <p:cNvSpPr>
                <a:spLocks noChangeAspect="1" noChangeArrowheads="1"/>
              </p:cNvSpPr>
              <p:nvPr/>
            </p:nvSpPr>
            <p:spPr bwMode="auto">
              <a:xfrm>
                <a:off x="6124951" y="1970477"/>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608" name="Oval 317">
                <a:extLst>
                  <a:ext uri="{FF2B5EF4-FFF2-40B4-BE49-F238E27FC236}">
                    <a16:creationId xmlns:a16="http://schemas.microsoft.com/office/drawing/2014/main" id="{000BA17A-978B-4B9C-8BF6-DF127477DB75}"/>
                  </a:ext>
                </a:extLst>
              </p:cNvPr>
              <p:cNvSpPr>
                <a:spLocks noChangeAspect="1" noChangeArrowheads="1"/>
              </p:cNvSpPr>
              <p:nvPr/>
            </p:nvSpPr>
            <p:spPr bwMode="auto">
              <a:xfrm>
                <a:off x="6238035" y="1970477"/>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609" name="Oval 318">
                <a:extLst>
                  <a:ext uri="{FF2B5EF4-FFF2-40B4-BE49-F238E27FC236}">
                    <a16:creationId xmlns:a16="http://schemas.microsoft.com/office/drawing/2014/main" id="{BC043229-DB6C-42E8-9BFE-40D9E5A7521B}"/>
                  </a:ext>
                </a:extLst>
              </p:cNvPr>
              <p:cNvSpPr>
                <a:spLocks noChangeAspect="1" noChangeArrowheads="1"/>
              </p:cNvSpPr>
              <p:nvPr/>
            </p:nvSpPr>
            <p:spPr bwMode="auto">
              <a:xfrm>
                <a:off x="6349611" y="1970477"/>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610" name="Oval 319">
                <a:extLst>
                  <a:ext uri="{FF2B5EF4-FFF2-40B4-BE49-F238E27FC236}">
                    <a16:creationId xmlns:a16="http://schemas.microsoft.com/office/drawing/2014/main" id="{C577C8D6-863A-49F1-A3F1-3C054B1F413F}"/>
                  </a:ext>
                </a:extLst>
              </p:cNvPr>
              <p:cNvSpPr>
                <a:spLocks noChangeAspect="1" noChangeArrowheads="1"/>
              </p:cNvSpPr>
              <p:nvPr/>
            </p:nvSpPr>
            <p:spPr bwMode="auto">
              <a:xfrm>
                <a:off x="6462694" y="1970477"/>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611" name="Oval 320">
                <a:extLst>
                  <a:ext uri="{FF2B5EF4-FFF2-40B4-BE49-F238E27FC236}">
                    <a16:creationId xmlns:a16="http://schemas.microsoft.com/office/drawing/2014/main" id="{C66CE551-481A-46D9-B736-F318515EA8AC}"/>
                  </a:ext>
                </a:extLst>
              </p:cNvPr>
              <p:cNvSpPr>
                <a:spLocks noChangeAspect="1" noChangeArrowheads="1"/>
              </p:cNvSpPr>
              <p:nvPr/>
            </p:nvSpPr>
            <p:spPr bwMode="auto">
              <a:xfrm>
                <a:off x="6574270" y="1970477"/>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612" name="Oval 321">
                <a:extLst>
                  <a:ext uri="{FF2B5EF4-FFF2-40B4-BE49-F238E27FC236}">
                    <a16:creationId xmlns:a16="http://schemas.microsoft.com/office/drawing/2014/main" id="{1BA84C9A-9B48-440F-8168-07F7346E837F}"/>
                  </a:ext>
                </a:extLst>
              </p:cNvPr>
              <p:cNvSpPr>
                <a:spLocks noChangeAspect="1" noChangeArrowheads="1"/>
              </p:cNvSpPr>
              <p:nvPr/>
            </p:nvSpPr>
            <p:spPr bwMode="auto">
              <a:xfrm>
                <a:off x="6687355" y="1970477"/>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613" name="Oval 322">
                <a:extLst>
                  <a:ext uri="{FF2B5EF4-FFF2-40B4-BE49-F238E27FC236}">
                    <a16:creationId xmlns:a16="http://schemas.microsoft.com/office/drawing/2014/main" id="{BF4A325D-2017-491F-B816-DDFDDE67E39A}"/>
                  </a:ext>
                </a:extLst>
              </p:cNvPr>
              <p:cNvSpPr>
                <a:spLocks noChangeAspect="1" noChangeArrowheads="1"/>
              </p:cNvSpPr>
              <p:nvPr/>
            </p:nvSpPr>
            <p:spPr bwMode="auto">
              <a:xfrm>
                <a:off x="6798931" y="1970477"/>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614" name="Oval 323">
                <a:extLst>
                  <a:ext uri="{FF2B5EF4-FFF2-40B4-BE49-F238E27FC236}">
                    <a16:creationId xmlns:a16="http://schemas.microsoft.com/office/drawing/2014/main" id="{4BEF68C3-1723-4356-898E-35C3868C8E97}"/>
                  </a:ext>
                </a:extLst>
              </p:cNvPr>
              <p:cNvSpPr>
                <a:spLocks noChangeAspect="1" noChangeArrowheads="1"/>
              </p:cNvSpPr>
              <p:nvPr/>
            </p:nvSpPr>
            <p:spPr bwMode="auto">
              <a:xfrm>
                <a:off x="6912014" y="1970477"/>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615" name="Oval 324">
                <a:extLst>
                  <a:ext uri="{FF2B5EF4-FFF2-40B4-BE49-F238E27FC236}">
                    <a16:creationId xmlns:a16="http://schemas.microsoft.com/office/drawing/2014/main" id="{A1FBBE7F-845A-4A14-A36E-8D01785B97C9}"/>
                  </a:ext>
                </a:extLst>
              </p:cNvPr>
              <p:cNvSpPr>
                <a:spLocks noChangeAspect="1" noChangeArrowheads="1"/>
              </p:cNvSpPr>
              <p:nvPr/>
            </p:nvSpPr>
            <p:spPr bwMode="auto">
              <a:xfrm>
                <a:off x="7023590" y="1970477"/>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616" name="Oval 325">
                <a:extLst>
                  <a:ext uri="{FF2B5EF4-FFF2-40B4-BE49-F238E27FC236}">
                    <a16:creationId xmlns:a16="http://schemas.microsoft.com/office/drawing/2014/main" id="{7B720FF7-7527-486B-BB71-83FCAE44CF49}"/>
                  </a:ext>
                </a:extLst>
              </p:cNvPr>
              <p:cNvSpPr>
                <a:spLocks noChangeAspect="1" noChangeArrowheads="1"/>
              </p:cNvSpPr>
              <p:nvPr/>
            </p:nvSpPr>
            <p:spPr bwMode="auto">
              <a:xfrm>
                <a:off x="7136674" y="1970477"/>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617" name="Oval 326">
                <a:extLst>
                  <a:ext uri="{FF2B5EF4-FFF2-40B4-BE49-F238E27FC236}">
                    <a16:creationId xmlns:a16="http://schemas.microsoft.com/office/drawing/2014/main" id="{7C877440-EEC0-4B9C-9723-5EEF00D54624}"/>
                  </a:ext>
                </a:extLst>
              </p:cNvPr>
              <p:cNvSpPr>
                <a:spLocks noChangeAspect="1" noChangeArrowheads="1"/>
              </p:cNvSpPr>
              <p:nvPr/>
            </p:nvSpPr>
            <p:spPr bwMode="auto">
              <a:xfrm>
                <a:off x="7248250" y="1970477"/>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618" name="Oval 327">
                <a:extLst>
                  <a:ext uri="{FF2B5EF4-FFF2-40B4-BE49-F238E27FC236}">
                    <a16:creationId xmlns:a16="http://schemas.microsoft.com/office/drawing/2014/main" id="{403D759A-FBF4-48B1-91A1-32EE09147AEA}"/>
                  </a:ext>
                </a:extLst>
              </p:cNvPr>
              <p:cNvSpPr>
                <a:spLocks noChangeAspect="1" noChangeArrowheads="1"/>
              </p:cNvSpPr>
              <p:nvPr/>
            </p:nvSpPr>
            <p:spPr bwMode="auto">
              <a:xfrm>
                <a:off x="7361334" y="1970477"/>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619" name="Oval 328">
                <a:extLst>
                  <a:ext uri="{FF2B5EF4-FFF2-40B4-BE49-F238E27FC236}">
                    <a16:creationId xmlns:a16="http://schemas.microsoft.com/office/drawing/2014/main" id="{A244BDD0-136F-4BBD-9ADF-17A929080137}"/>
                  </a:ext>
                </a:extLst>
              </p:cNvPr>
              <p:cNvSpPr>
                <a:spLocks noChangeAspect="1" noChangeArrowheads="1"/>
              </p:cNvSpPr>
              <p:nvPr/>
            </p:nvSpPr>
            <p:spPr bwMode="auto">
              <a:xfrm>
                <a:off x="7472910" y="1970477"/>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620" name="Oval 329">
                <a:extLst>
                  <a:ext uri="{FF2B5EF4-FFF2-40B4-BE49-F238E27FC236}">
                    <a16:creationId xmlns:a16="http://schemas.microsoft.com/office/drawing/2014/main" id="{1F673FEA-0B27-49B8-A2EE-B5604E8A9EA4}"/>
                  </a:ext>
                </a:extLst>
              </p:cNvPr>
              <p:cNvSpPr>
                <a:spLocks noChangeAspect="1" noChangeArrowheads="1"/>
              </p:cNvSpPr>
              <p:nvPr/>
            </p:nvSpPr>
            <p:spPr bwMode="auto">
              <a:xfrm>
                <a:off x="7585994" y="1970477"/>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621" name="Oval 330">
                <a:extLst>
                  <a:ext uri="{FF2B5EF4-FFF2-40B4-BE49-F238E27FC236}">
                    <a16:creationId xmlns:a16="http://schemas.microsoft.com/office/drawing/2014/main" id="{29C739D4-9B53-4A22-93A7-B955544D5E06}"/>
                  </a:ext>
                </a:extLst>
              </p:cNvPr>
              <p:cNvSpPr>
                <a:spLocks noChangeAspect="1" noChangeArrowheads="1"/>
              </p:cNvSpPr>
              <p:nvPr/>
            </p:nvSpPr>
            <p:spPr bwMode="auto">
              <a:xfrm>
                <a:off x="7697570" y="1970477"/>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622" name="Oval 331">
                <a:extLst>
                  <a:ext uri="{FF2B5EF4-FFF2-40B4-BE49-F238E27FC236}">
                    <a16:creationId xmlns:a16="http://schemas.microsoft.com/office/drawing/2014/main" id="{9520F334-C5F1-40AA-BF5F-EA08BCFD1F83}"/>
                  </a:ext>
                </a:extLst>
              </p:cNvPr>
              <p:cNvSpPr>
                <a:spLocks noChangeAspect="1" noChangeArrowheads="1"/>
              </p:cNvSpPr>
              <p:nvPr/>
            </p:nvSpPr>
            <p:spPr bwMode="auto">
              <a:xfrm>
                <a:off x="7810653" y="1970477"/>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623" name="Oval 332">
                <a:extLst>
                  <a:ext uri="{FF2B5EF4-FFF2-40B4-BE49-F238E27FC236}">
                    <a16:creationId xmlns:a16="http://schemas.microsoft.com/office/drawing/2014/main" id="{A6963F4D-E3BB-40DA-875C-646FE1E3D407}"/>
                  </a:ext>
                </a:extLst>
              </p:cNvPr>
              <p:cNvSpPr>
                <a:spLocks noChangeAspect="1" noChangeArrowheads="1"/>
              </p:cNvSpPr>
              <p:nvPr/>
            </p:nvSpPr>
            <p:spPr bwMode="auto">
              <a:xfrm>
                <a:off x="7922229" y="1970477"/>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624" name="Oval 333">
                <a:extLst>
                  <a:ext uri="{FF2B5EF4-FFF2-40B4-BE49-F238E27FC236}">
                    <a16:creationId xmlns:a16="http://schemas.microsoft.com/office/drawing/2014/main" id="{72B4702F-6CF5-4350-B7D7-8B62D0EC3FE5}"/>
                  </a:ext>
                </a:extLst>
              </p:cNvPr>
              <p:cNvSpPr>
                <a:spLocks noChangeAspect="1" noChangeArrowheads="1"/>
              </p:cNvSpPr>
              <p:nvPr/>
            </p:nvSpPr>
            <p:spPr bwMode="auto">
              <a:xfrm>
                <a:off x="8035314" y="1970477"/>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625" name="Oval 334">
                <a:extLst>
                  <a:ext uri="{FF2B5EF4-FFF2-40B4-BE49-F238E27FC236}">
                    <a16:creationId xmlns:a16="http://schemas.microsoft.com/office/drawing/2014/main" id="{EBE1E9C9-BC43-414D-8CA6-B6AE227A7217}"/>
                  </a:ext>
                </a:extLst>
              </p:cNvPr>
              <p:cNvSpPr>
                <a:spLocks noChangeAspect="1" noChangeArrowheads="1"/>
              </p:cNvSpPr>
              <p:nvPr/>
            </p:nvSpPr>
            <p:spPr bwMode="auto">
              <a:xfrm>
                <a:off x="8146890" y="1970477"/>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626" name="Oval 335">
                <a:extLst>
                  <a:ext uri="{FF2B5EF4-FFF2-40B4-BE49-F238E27FC236}">
                    <a16:creationId xmlns:a16="http://schemas.microsoft.com/office/drawing/2014/main" id="{FC370F2A-6F10-4415-82B0-15D9B0FB6E3F}"/>
                  </a:ext>
                </a:extLst>
              </p:cNvPr>
              <p:cNvSpPr>
                <a:spLocks noChangeAspect="1" noChangeArrowheads="1"/>
              </p:cNvSpPr>
              <p:nvPr/>
            </p:nvSpPr>
            <p:spPr bwMode="auto">
              <a:xfrm>
                <a:off x="8259973" y="1970477"/>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627" name="Oval 336">
                <a:extLst>
                  <a:ext uri="{FF2B5EF4-FFF2-40B4-BE49-F238E27FC236}">
                    <a16:creationId xmlns:a16="http://schemas.microsoft.com/office/drawing/2014/main" id="{3FC88483-1223-4B08-9D24-DE998AC2B277}"/>
                  </a:ext>
                </a:extLst>
              </p:cNvPr>
              <p:cNvSpPr>
                <a:spLocks noChangeAspect="1" noChangeArrowheads="1"/>
              </p:cNvSpPr>
              <p:nvPr/>
            </p:nvSpPr>
            <p:spPr bwMode="auto">
              <a:xfrm>
                <a:off x="8371549" y="1970477"/>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628" name="Oval 337">
                <a:extLst>
                  <a:ext uri="{FF2B5EF4-FFF2-40B4-BE49-F238E27FC236}">
                    <a16:creationId xmlns:a16="http://schemas.microsoft.com/office/drawing/2014/main" id="{436E6FD7-1D6B-4B6C-BFDA-7C373230CA7F}"/>
                  </a:ext>
                </a:extLst>
              </p:cNvPr>
              <p:cNvSpPr>
                <a:spLocks noChangeAspect="1" noChangeArrowheads="1"/>
              </p:cNvSpPr>
              <p:nvPr/>
            </p:nvSpPr>
            <p:spPr bwMode="auto">
              <a:xfrm>
                <a:off x="8484633" y="1970477"/>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629" name="Oval 338">
                <a:extLst>
                  <a:ext uri="{FF2B5EF4-FFF2-40B4-BE49-F238E27FC236}">
                    <a16:creationId xmlns:a16="http://schemas.microsoft.com/office/drawing/2014/main" id="{4FB1742C-3758-43EF-ABD6-5968FEFD9CA8}"/>
                  </a:ext>
                </a:extLst>
              </p:cNvPr>
              <p:cNvSpPr>
                <a:spLocks noChangeAspect="1" noChangeArrowheads="1"/>
              </p:cNvSpPr>
              <p:nvPr/>
            </p:nvSpPr>
            <p:spPr bwMode="auto">
              <a:xfrm>
                <a:off x="395371" y="1970477"/>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630" name="Oval 339">
                <a:extLst>
                  <a:ext uri="{FF2B5EF4-FFF2-40B4-BE49-F238E27FC236}">
                    <a16:creationId xmlns:a16="http://schemas.microsoft.com/office/drawing/2014/main" id="{D5FDB43E-2260-4CCE-A282-21062CB02F6E}"/>
                  </a:ext>
                </a:extLst>
              </p:cNvPr>
              <p:cNvSpPr>
                <a:spLocks noChangeAspect="1" noChangeArrowheads="1"/>
              </p:cNvSpPr>
              <p:nvPr/>
            </p:nvSpPr>
            <p:spPr bwMode="auto">
              <a:xfrm>
                <a:off x="506947" y="1970477"/>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631" name="Oval 340">
                <a:extLst>
                  <a:ext uri="{FF2B5EF4-FFF2-40B4-BE49-F238E27FC236}">
                    <a16:creationId xmlns:a16="http://schemas.microsoft.com/office/drawing/2014/main" id="{38C81C7B-1AA1-44EC-A589-F3EC7BD0D492}"/>
                  </a:ext>
                </a:extLst>
              </p:cNvPr>
              <p:cNvSpPr>
                <a:spLocks noChangeAspect="1" noChangeArrowheads="1"/>
              </p:cNvSpPr>
              <p:nvPr/>
            </p:nvSpPr>
            <p:spPr bwMode="auto">
              <a:xfrm>
                <a:off x="620031" y="1970477"/>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632" name="Oval 341">
                <a:extLst>
                  <a:ext uri="{FF2B5EF4-FFF2-40B4-BE49-F238E27FC236}">
                    <a16:creationId xmlns:a16="http://schemas.microsoft.com/office/drawing/2014/main" id="{287109F2-5ECF-4A52-92B9-59932F08629C}"/>
                  </a:ext>
                </a:extLst>
              </p:cNvPr>
              <p:cNvSpPr>
                <a:spLocks noChangeAspect="1" noChangeArrowheads="1"/>
              </p:cNvSpPr>
              <p:nvPr/>
            </p:nvSpPr>
            <p:spPr bwMode="auto">
              <a:xfrm>
                <a:off x="731607" y="1970477"/>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633" name="Oval 342">
                <a:extLst>
                  <a:ext uri="{FF2B5EF4-FFF2-40B4-BE49-F238E27FC236}">
                    <a16:creationId xmlns:a16="http://schemas.microsoft.com/office/drawing/2014/main" id="{1D0C77BC-A48B-4901-BDF3-6184DAF4A244}"/>
                  </a:ext>
                </a:extLst>
              </p:cNvPr>
              <p:cNvSpPr>
                <a:spLocks noChangeAspect="1" noChangeArrowheads="1"/>
              </p:cNvSpPr>
              <p:nvPr/>
            </p:nvSpPr>
            <p:spPr bwMode="auto">
              <a:xfrm>
                <a:off x="844691" y="2074514"/>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634" name="Oval 343">
                <a:extLst>
                  <a:ext uri="{FF2B5EF4-FFF2-40B4-BE49-F238E27FC236}">
                    <a16:creationId xmlns:a16="http://schemas.microsoft.com/office/drawing/2014/main" id="{4E1F562C-C4F7-4A1F-90F3-6783DBDA9E02}"/>
                  </a:ext>
                </a:extLst>
              </p:cNvPr>
              <p:cNvSpPr>
                <a:spLocks noChangeAspect="1" noChangeArrowheads="1"/>
              </p:cNvSpPr>
              <p:nvPr/>
            </p:nvSpPr>
            <p:spPr bwMode="auto">
              <a:xfrm>
                <a:off x="956267" y="2074514"/>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635" name="Oval 344">
                <a:extLst>
                  <a:ext uri="{FF2B5EF4-FFF2-40B4-BE49-F238E27FC236}">
                    <a16:creationId xmlns:a16="http://schemas.microsoft.com/office/drawing/2014/main" id="{F390FACB-02FA-463B-A963-8A27FE409CA0}"/>
                  </a:ext>
                </a:extLst>
              </p:cNvPr>
              <p:cNvSpPr>
                <a:spLocks noChangeAspect="1" noChangeArrowheads="1"/>
              </p:cNvSpPr>
              <p:nvPr/>
            </p:nvSpPr>
            <p:spPr bwMode="auto">
              <a:xfrm>
                <a:off x="1069351" y="2074514"/>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636" name="Oval 345">
                <a:extLst>
                  <a:ext uri="{FF2B5EF4-FFF2-40B4-BE49-F238E27FC236}">
                    <a16:creationId xmlns:a16="http://schemas.microsoft.com/office/drawing/2014/main" id="{18587B23-F204-4F5E-92FA-4A56B1A13752}"/>
                  </a:ext>
                </a:extLst>
              </p:cNvPr>
              <p:cNvSpPr>
                <a:spLocks noChangeAspect="1" noChangeArrowheads="1"/>
              </p:cNvSpPr>
              <p:nvPr/>
            </p:nvSpPr>
            <p:spPr bwMode="auto">
              <a:xfrm>
                <a:off x="1180927" y="2074514"/>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637" name="Oval 346">
                <a:extLst>
                  <a:ext uri="{FF2B5EF4-FFF2-40B4-BE49-F238E27FC236}">
                    <a16:creationId xmlns:a16="http://schemas.microsoft.com/office/drawing/2014/main" id="{473E7321-209B-4739-B9F2-FA095B6A872A}"/>
                  </a:ext>
                </a:extLst>
              </p:cNvPr>
              <p:cNvSpPr>
                <a:spLocks noChangeAspect="1" noChangeArrowheads="1"/>
              </p:cNvSpPr>
              <p:nvPr/>
            </p:nvSpPr>
            <p:spPr bwMode="auto">
              <a:xfrm>
                <a:off x="1294010" y="2074514"/>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638" name="Oval 347">
                <a:extLst>
                  <a:ext uri="{FF2B5EF4-FFF2-40B4-BE49-F238E27FC236}">
                    <a16:creationId xmlns:a16="http://schemas.microsoft.com/office/drawing/2014/main" id="{A06ADAB8-2954-47CD-95F5-4D5C1E945164}"/>
                  </a:ext>
                </a:extLst>
              </p:cNvPr>
              <p:cNvSpPr>
                <a:spLocks noChangeAspect="1" noChangeArrowheads="1"/>
              </p:cNvSpPr>
              <p:nvPr/>
            </p:nvSpPr>
            <p:spPr bwMode="auto">
              <a:xfrm>
                <a:off x="1405586" y="2074514"/>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639" name="Oval 348">
                <a:extLst>
                  <a:ext uri="{FF2B5EF4-FFF2-40B4-BE49-F238E27FC236}">
                    <a16:creationId xmlns:a16="http://schemas.microsoft.com/office/drawing/2014/main" id="{5ED69FC5-CF20-45FE-AD31-07A1F4C78BD3}"/>
                  </a:ext>
                </a:extLst>
              </p:cNvPr>
              <p:cNvSpPr>
                <a:spLocks noChangeAspect="1" noChangeArrowheads="1"/>
              </p:cNvSpPr>
              <p:nvPr/>
            </p:nvSpPr>
            <p:spPr bwMode="auto">
              <a:xfrm>
                <a:off x="1518671" y="2074514"/>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640" name="Oval 349">
                <a:extLst>
                  <a:ext uri="{FF2B5EF4-FFF2-40B4-BE49-F238E27FC236}">
                    <a16:creationId xmlns:a16="http://schemas.microsoft.com/office/drawing/2014/main" id="{9E71A11B-D08B-4410-B5CC-96154DBE0199}"/>
                  </a:ext>
                </a:extLst>
              </p:cNvPr>
              <p:cNvSpPr>
                <a:spLocks noChangeAspect="1" noChangeArrowheads="1"/>
              </p:cNvSpPr>
              <p:nvPr/>
            </p:nvSpPr>
            <p:spPr bwMode="auto">
              <a:xfrm>
                <a:off x="1630247" y="2074514"/>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641" name="Oval 350">
                <a:extLst>
                  <a:ext uri="{FF2B5EF4-FFF2-40B4-BE49-F238E27FC236}">
                    <a16:creationId xmlns:a16="http://schemas.microsoft.com/office/drawing/2014/main" id="{664AF2B3-6CD5-4205-A242-03756C0FAE25}"/>
                  </a:ext>
                </a:extLst>
              </p:cNvPr>
              <p:cNvSpPr>
                <a:spLocks noChangeAspect="1" noChangeArrowheads="1"/>
              </p:cNvSpPr>
              <p:nvPr/>
            </p:nvSpPr>
            <p:spPr bwMode="auto">
              <a:xfrm>
                <a:off x="1743330" y="2074514"/>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642" name="Oval 351">
                <a:extLst>
                  <a:ext uri="{FF2B5EF4-FFF2-40B4-BE49-F238E27FC236}">
                    <a16:creationId xmlns:a16="http://schemas.microsoft.com/office/drawing/2014/main" id="{58BE5D98-310E-4C7A-AD89-6F3AEE4F549B}"/>
                  </a:ext>
                </a:extLst>
              </p:cNvPr>
              <p:cNvSpPr>
                <a:spLocks noChangeAspect="1" noChangeArrowheads="1"/>
              </p:cNvSpPr>
              <p:nvPr/>
            </p:nvSpPr>
            <p:spPr bwMode="auto">
              <a:xfrm>
                <a:off x="1854906" y="2074514"/>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643" name="Oval 352">
                <a:extLst>
                  <a:ext uri="{FF2B5EF4-FFF2-40B4-BE49-F238E27FC236}">
                    <a16:creationId xmlns:a16="http://schemas.microsoft.com/office/drawing/2014/main" id="{76F85A94-30E6-42CB-AF3D-4CD639BBE213}"/>
                  </a:ext>
                </a:extLst>
              </p:cNvPr>
              <p:cNvSpPr>
                <a:spLocks noChangeAspect="1" noChangeArrowheads="1"/>
              </p:cNvSpPr>
              <p:nvPr/>
            </p:nvSpPr>
            <p:spPr bwMode="auto">
              <a:xfrm>
                <a:off x="1967990" y="2074514"/>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644" name="Oval 353">
                <a:extLst>
                  <a:ext uri="{FF2B5EF4-FFF2-40B4-BE49-F238E27FC236}">
                    <a16:creationId xmlns:a16="http://schemas.microsoft.com/office/drawing/2014/main" id="{B5395828-139D-4554-8571-A4D36B9E367F}"/>
                  </a:ext>
                </a:extLst>
              </p:cNvPr>
              <p:cNvSpPr>
                <a:spLocks noChangeAspect="1" noChangeArrowheads="1"/>
              </p:cNvSpPr>
              <p:nvPr/>
            </p:nvSpPr>
            <p:spPr bwMode="auto">
              <a:xfrm>
                <a:off x="2079566" y="2074514"/>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645" name="Oval 354">
                <a:extLst>
                  <a:ext uri="{FF2B5EF4-FFF2-40B4-BE49-F238E27FC236}">
                    <a16:creationId xmlns:a16="http://schemas.microsoft.com/office/drawing/2014/main" id="{BD194049-1A83-4309-A80D-A9E3B9F9E6C9}"/>
                  </a:ext>
                </a:extLst>
              </p:cNvPr>
              <p:cNvSpPr>
                <a:spLocks noChangeAspect="1" noChangeArrowheads="1"/>
              </p:cNvSpPr>
              <p:nvPr/>
            </p:nvSpPr>
            <p:spPr bwMode="auto">
              <a:xfrm>
                <a:off x="2528886" y="2074514"/>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646" name="Oval 355">
                <a:extLst>
                  <a:ext uri="{FF2B5EF4-FFF2-40B4-BE49-F238E27FC236}">
                    <a16:creationId xmlns:a16="http://schemas.microsoft.com/office/drawing/2014/main" id="{5CF7A7C4-4CBF-4EEE-8635-5C97646BDFE1}"/>
                  </a:ext>
                </a:extLst>
              </p:cNvPr>
              <p:cNvSpPr>
                <a:spLocks noChangeAspect="1" noChangeArrowheads="1"/>
              </p:cNvSpPr>
              <p:nvPr/>
            </p:nvSpPr>
            <p:spPr bwMode="auto">
              <a:xfrm>
                <a:off x="3315949" y="2074514"/>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647" name="Oval 356">
                <a:extLst>
                  <a:ext uri="{FF2B5EF4-FFF2-40B4-BE49-F238E27FC236}">
                    <a16:creationId xmlns:a16="http://schemas.microsoft.com/office/drawing/2014/main" id="{A1A60624-04EE-4BAC-868F-90F1712CC8BC}"/>
                  </a:ext>
                </a:extLst>
              </p:cNvPr>
              <p:cNvSpPr>
                <a:spLocks noChangeAspect="1" noChangeArrowheads="1"/>
              </p:cNvSpPr>
              <p:nvPr/>
            </p:nvSpPr>
            <p:spPr bwMode="auto">
              <a:xfrm>
                <a:off x="3765269" y="1970477"/>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648" name="Oval 357">
                <a:extLst>
                  <a:ext uri="{FF2B5EF4-FFF2-40B4-BE49-F238E27FC236}">
                    <a16:creationId xmlns:a16="http://schemas.microsoft.com/office/drawing/2014/main" id="{25BBE2EE-7C99-4593-8BF9-5C1197E918A5}"/>
                  </a:ext>
                </a:extLst>
              </p:cNvPr>
              <p:cNvSpPr>
                <a:spLocks noChangeAspect="1" noChangeArrowheads="1"/>
              </p:cNvSpPr>
              <p:nvPr/>
            </p:nvSpPr>
            <p:spPr bwMode="auto">
              <a:xfrm>
                <a:off x="4439248" y="2074514"/>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649" name="Oval 358">
                <a:extLst>
                  <a:ext uri="{FF2B5EF4-FFF2-40B4-BE49-F238E27FC236}">
                    <a16:creationId xmlns:a16="http://schemas.microsoft.com/office/drawing/2014/main" id="{45824E74-31C4-4E14-8092-3C2CA3A289A2}"/>
                  </a:ext>
                </a:extLst>
              </p:cNvPr>
              <p:cNvSpPr>
                <a:spLocks noChangeAspect="1" noChangeArrowheads="1"/>
              </p:cNvSpPr>
              <p:nvPr/>
            </p:nvSpPr>
            <p:spPr bwMode="auto">
              <a:xfrm>
                <a:off x="4552332" y="2074514"/>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650" name="Oval 359">
                <a:extLst>
                  <a:ext uri="{FF2B5EF4-FFF2-40B4-BE49-F238E27FC236}">
                    <a16:creationId xmlns:a16="http://schemas.microsoft.com/office/drawing/2014/main" id="{7E2D652A-B4B2-4F45-87BC-8C992EEB720E}"/>
                  </a:ext>
                </a:extLst>
              </p:cNvPr>
              <p:cNvSpPr>
                <a:spLocks noChangeAspect="1" noChangeArrowheads="1"/>
              </p:cNvSpPr>
              <p:nvPr/>
            </p:nvSpPr>
            <p:spPr bwMode="auto">
              <a:xfrm>
                <a:off x="4663908" y="2074514"/>
                <a:ext cx="85943" cy="85943"/>
              </a:xfrm>
              <a:prstGeom prst="ellipse">
                <a:avLst/>
              </a:prstGeom>
              <a:grpFill/>
              <a:ln>
                <a:noFill/>
              </a:ln>
              <a:effectLst/>
            </p:spPr>
            <p:txBody>
              <a:bodyPr wrap="none" anchor="ctr"/>
              <a:lstStyle/>
              <a:p>
                <a:pPr defTabSz="914362" eaLnBrk="1" fontAlgn="auto" hangingPunct="1">
                  <a:spcBef>
                    <a:spcPts val="0"/>
                  </a:spcBef>
                  <a:spcAft>
                    <a:spcPts val="0"/>
                  </a:spcAft>
                  <a:defRPr/>
                </a:pPr>
                <a:endParaRPr lang="en-US" dirty="0">
                  <a:solidFill>
                    <a:srgbClr val="292929"/>
                  </a:solidFill>
                  <a:latin typeface="+mn-lt"/>
                  <a:ea typeface="+mn-ea"/>
                  <a:cs typeface="+mn-ea"/>
                  <a:sym typeface="+mn-lt"/>
                </a:endParaRPr>
              </a:p>
            </p:txBody>
          </p:sp>
          <p:sp>
            <p:nvSpPr>
              <p:cNvPr id="1651" name="Oval 360">
                <a:extLst>
                  <a:ext uri="{FF2B5EF4-FFF2-40B4-BE49-F238E27FC236}">
                    <a16:creationId xmlns:a16="http://schemas.microsoft.com/office/drawing/2014/main" id="{CCB15FA1-C367-4C75-B01E-D7371F9A4B65}"/>
                  </a:ext>
                </a:extLst>
              </p:cNvPr>
              <p:cNvSpPr>
                <a:spLocks noChangeAspect="1" noChangeArrowheads="1"/>
              </p:cNvSpPr>
              <p:nvPr/>
            </p:nvSpPr>
            <p:spPr bwMode="auto">
              <a:xfrm>
                <a:off x="4888568" y="2074514"/>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652" name="Oval 361">
                <a:extLst>
                  <a:ext uri="{FF2B5EF4-FFF2-40B4-BE49-F238E27FC236}">
                    <a16:creationId xmlns:a16="http://schemas.microsoft.com/office/drawing/2014/main" id="{F45BB2FA-CD2C-4668-838C-AA22994A2CAA}"/>
                  </a:ext>
                </a:extLst>
              </p:cNvPr>
              <p:cNvSpPr>
                <a:spLocks noChangeAspect="1" noChangeArrowheads="1"/>
              </p:cNvSpPr>
              <p:nvPr/>
            </p:nvSpPr>
            <p:spPr bwMode="auto">
              <a:xfrm>
                <a:off x="5001652" y="2074514"/>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653" name="Oval 362">
                <a:extLst>
                  <a:ext uri="{FF2B5EF4-FFF2-40B4-BE49-F238E27FC236}">
                    <a16:creationId xmlns:a16="http://schemas.microsoft.com/office/drawing/2014/main" id="{DBFF376B-15DC-4BFA-AC80-1422F4588216}"/>
                  </a:ext>
                </a:extLst>
              </p:cNvPr>
              <p:cNvSpPr>
                <a:spLocks noChangeAspect="1" noChangeArrowheads="1"/>
              </p:cNvSpPr>
              <p:nvPr/>
            </p:nvSpPr>
            <p:spPr bwMode="auto">
              <a:xfrm>
                <a:off x="5113228" y="2074514"/>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654" name="Oval 363">
                <a:extLst>
                  <a:ext uri="{FF2B5EF4-FFF2-40B4-BE49-F238E27FC236}">
                    <a16:creationId xmlns:a16="http://schemas.microsoft.com/office/drawing/2014/main" id="{9A13DEC9-0355-4F82-9297-4C9A9CCF727D}"/>
                  </a:ext>
                </a:extLst>
              </p:cNvPr>
              <p:cNvSpPr>
                <a:spLocks noChangeAspect="1" noChangeArrowheads="1"/>
              </p:cNvSpPr>
              <p:nvPr/>
            </p:nvSpPr>
            <p:spPr bwMode="auto">
              <a:xfrm>
                <a:off x="5226311" y="2074514"/>
                <a:ext cx="85944" cy="85943"/>
              </a:xfrm>
              <a:prstGeom prst="ellipse">
                <a:avLst/>
              </a:prstGeom>
              <a:grpFill/>
              <a:ln>
                <a:noFill/>
              </a:ln>
              <a:effec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655" name="Oval 364">
                <a:extLst>
                  <a:ext uri="{FF2B5EF4-FFF2-40B4-BE49-F238E27FC236}">
                    <a16:creationId xmlns:a16="http://schemas.microsoft.com/office/drawing/2014/main" id="{A7DA26CF-B107-449F-A883-4937CD1D8DE7}"/>
                  </a:ext>
                </a:extLst>
              </p:cNvPr>
              <p:cNvSpPr>
                <a:spLocks noChangeAspect="1" noChangeArrowheads="1"/>
              </p:cNvSpPr>
              <p:nvPr/>
            </p:nvSpPr>
            <p:spPr bwMode="auto">
              <a:xfrm>
                <a:off x="5337887" y="2074514"/>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656" name="Oval 365">
                <a:extLst>
                  <a:ext uri="{FF2B5EF4-FFF2-40B4-BE49-F238E27FC236}">
                    <a16:creationId xmlns:a16="http://schemas.microsoft.com/office/drawing/2014/main" id="{3D5BC2C0-DEED-4701-B182-5C369A47FCFB}"/>
                  </a:ext>
                </a:extLst>
              </p:cNvPr>
              <p:cNvSpPr>
                <a:spLocks noChangeAspect="1" noChangeArrowheads="1"/>
              </p:cNvSpPr>
              <p:nvPr/>
            </p:nvSpPr>
            <p:spPr bwMode="auto">
              <a:xfrm>
                <a:off x="5450972" y="2074514"/>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657" name="Oval 366">
                <a:extLst>
                  <a:ext uri="{FF2B5EF4-FFF2-40B4-BE49-F238E27FC236}">
                    <a16:creationId xmlns:a16="http://schemas.microsoft.com/office/drawing/2014/main" id="{1B891317-BB2E-405B-AAFF-14D614AB4C5A}"/>
                  </a:ext>
                </a:extLst>
              </p:cNvPr>
              <p:cNvSpPr>
                <a:spLocks noChangeAspect="1" noChangeArrowheads="1"/>
              </p:cNvSpPr>
              <p:nvPr/>
            </p:nvSpPr>
            <p:spPr bwMode="auto">
              <a:xfrm>
                <a:off x="5562548" y="2074514"/>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658" name="Oval 367">
                <a:extLst>
                  <a:ext uri="{FF2B5EF4-FFF2-40B4-BE49-F238E27FC236}">
                    <a16:creationId xmlns:a16="http://schemas.microsoft.com/office/drawing/2014/main" id="{E9839D3C-50FE-44A7-B138-02C398F6FBA0}"/>
                  </a:ext>
                </a:extLst>
              </p:cNvPr>
              <p:cNvSpPr>
                <a:spLocks noChangeAspect="1" noChangeArrowheads="1"/>
              </p:cNvSpPr>
              <p:nvPr/>
            </p:nvSpPr>
            <p:spPr bwMode="auto">
              <a:xfrm>
                <a:off x="5675631" y="2074514"/>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659" name="Oval 368">
                <a:extLst>
                  <a:ext uri="{FF2B5EF4-FFF2-40B4-BE49-F238E27FC236}">
                    <a16:creationId xmlns:a16="http://schemas.microsoft.com/office/drawing/2014/main" id="{EB5880DD-61D7-4859-ACFF-D0A32E4F43BD}"/>
                  </a:ext>
                </a:extLst>
              </p:cNvPr>
              <p:cNvSpPr>
                <a:spLocks noChangeAspect="1" noChangeArrowheads="1"/>
              </p:cNvSpPr>
              <p:nvPr/>
            </p:nvSpPr>
            <p:spPr bwMode="auto">
              <a:xfrm>
                <a:off x="5787207" y="2074514"/>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660" name="Oval 369">
                <a:extLst>
                  <a:ext uri="{FF2B5EF4-FFF2-40B4-BE49-F238E27FC236}">
                    <a16:creationId xmlns:a16="http://schemas.microsoft.com/office/drawing/2014/main" id="{379B86AD-8921-4EA9-B343-F2AA645A9813}"/>
                  </a:ext>
                </a:extLst>
              </p:cNvPr>
              <p:cNvSpPr>
                <a:spLocks noChangeAspect="1" noChangeArrowheads="1"/>
              </p:cNvSpPr>
              <p:nvPr/>
            </p:nvSpPr>
            <p:spPr bwMode="auto">
              <a:xfrm>
                <a:off x="5900291" y="2074514"/>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661" name="Oval 370">
                <a:extLst>
                  <a:ext uri="{FF2B5EF4-FFF2-40B4-BE49-F238E27FC236}">
                    <a16:creationId xmlns:a16="http://schemas.microsoft.com/office/drawing/2014/main" id="{9287287C-D476-4B76-8695-3693E6085A28}"/>
                  </a:ext>
                </a:extLst>
              </p:cNvPr>
              <p:cNvSpPr>
                <a:spLocks noChangeAspect="1" noChangeArrowheads="1"/>
              </p:cNvSpPr>
              <p:nvPr/>
            </p:nvSpPr>
            <p:spPr bwMode="auto">
              <a:xfrm>
                <a:off x="6013375" y="2074514"/>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662" name="Oval 371">
                <a:extLst>
                  <a:ext uri="{FF2B5EF4-FFF2-40B4-BE49-F238E27FC236}">
                    <a16:creationId xmlns:a16="http://schemas.microsoft.com/office/drawing/2014/main" id="{C70EC157-728D-4E2B-89CF-77D1FDCD006C}"/>
                  </a:ext>
                </a:extLst>
              </p:cNvPr>
              <p:cNvSpPr>
                <a:spLocks noChangeAspect="1" noChangeArrowheads="1"/>
              </p:cNvSpPr>
              <p:nvPr/>
            </p:nvSpPr>
            <p:spPr bwMode="auto">
              <a:xfrm>
                <a:off x="6124951" y="2074514"/>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663" name="Oval 372">
                <a:extLst>
                  <a:ext uri="{FF2B5EF4-FFF2-40B4-BE49-F238E27FC236}">
                    <a16:creationId xmlns:a16="http://schemas.microsoft.com/office/drawing/2014/main" id="{A8ED842F-AA9F-4398-952B-6E03E0B3CF2B}"/>
                  </a:ext>
                </a:extLst>
              </p:cNvPr>
              <p:cNvSpPr>
                <a:spLocks noChangeAspect="1" noChangeArrowheads="1"/>
              </p:cNvSpPr>
              <p:nvPr/>
            </p:nvSpPr>
            <p:spPr bwMode="auto">
              <a:xfrm>
                <a:off x="6238035" y="2074514"/>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664" name="Oval 373">
                <a:extLst>
                  <a:ext uri="{FF2B5EF4-FFF2-40B4-BE49-F238E27FC236}">
                    <a16:creationId xmlns:a16="http://schemas.microsoft.com/office/drawing/2014/main" id="{B7755397-79B8-4949-8414-56743550CDD2}"/>
                  </a:ext>
                </a:extLst>
              </p:cNvPr>
              <p:cNvSpPr>
                <a:spLocks noChangeAspect="1" noChangeArrowheads="1"/>
              </p:cNvSpPr>
              <p:nvPr/>
            </p:nvSpPr>
            <p:spPr bwMode="auto">
              <a:xfrm>
                <a:off x="6349611" y="2074514"/>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665" name="Oval 374">
                <a:extLst>
                  <a:ext uri="{FF2B5EF4-FFF2-40B4-BE49-F238E27FC236}">
                    <a16:creationId xmlns:a16="http://schemas.microsoft.com/office/drawing/2014/main" id="{863BFF2C-7AC2-4BEE-A070-9F6F5B3A15BB}"/>
                  </a:ext>
                </a:extLst>
              </p:cNvPr>
              <p:cNvSpPr>
                <a:spLocks noChangeAspect="1" noChangeArrowheads="1"/>
              </p:cNvSpPr>
              <p:nvPr/>
            </p:nvSpPr>
            <p:spPr bwMode="auto">
              <a:xfrm>
                <a:off x="6462694" y="2074514"/>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666" name="Oval 375">
                <a:extLst>
                  <a:ext uri="{FF2B5EF4-FFF2-40B4-BE49-F238E27FC236}">
                    <a16:creationId xmlns:a16="http://schemas.microsoft.com/office/drawing/2014/main" id="{8869CFD5-665C-4867-91B8-1EC5AEBDCA00}"/>
                  </a:ext>
                </a:extLst>
              </p:cNvPr>
              <p:cNvSpPr>
                <a:spLocks noChangeAspect="1" noChangeArrowheads="1"/>
              </p:cNvSpPr>
              <p:nvPr/>
            </p:nvSpPr>
            <p:spPr bwMode="auto">
              <a:xfrm>
                <a:off x="6574270" y="2074514"/>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667" name="Oval 376">
                <a:extLst>
                  <a:ext uri="{FF2B5EF4-FFF2-40B4-BE49-F238E27FC236}">
                    <a16:creationId xmlns:a16="http://schemas.microsoft.com/office/drawing/2014/main" id="{20509037-8F56-4834-AD69-56C625725A08}"/>
                  </a:ext>
                </a:extLst>
              </p:cNvPr>
              <p:cNvSpPr>
                <a:spLocks noChangeAspect="1" noChangeArrowheads="1"/>
              </p:cNvSpPr>
              <p:nvPr/>
            </p:nvSpPr>
            <p:spPr bwMode="auto">
              <a:xfrm>
                <a:off x="6687355" y="2074514"/>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668" name="Oval 377">
                <a:extLst>
                  <a:ext uri="{FF2B5EF4-FFF2-40B4-BE49-F238E27FC236}">
                    <a16:creationId xmlns:a16="http://schemas.microsoft.com/office/drawing/2014/main" id="{A3FD0D53-4064-4568-BE2C-7FAF71D18F5B}"/>
                  </a:ext>
                </a:extLst>
              </p:cNvPr>
              <p:cNvSpPr>
                <a:spLocks noChangeAspect="1" noChangeArrowheads="1"/>
              </p:cNvSpPr>
              <p:nvPr/>
            </p:nvSpPr>
            <p:spPr bwMode="auto">
              <a:xfrm>
                <a:off x="6798931" y="2074514"/>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669" name="Oval 378">
                <a:extLst>
                  <a:ext uri="{FF2B5EF4-FFF2-40B4-BE49-F238E27FC236}">
                    <a16:creationId xmlns:a16="http://schemas.microsoft.com/office/drawing/2014/main" id="{4BAA76F6-F254-479D-9EE7-241808FDAF0D}"/>
                  </a:ext>
                </a:extLst>
              </p:cNvPr>
              <p:cNvSpPr>
                <a:spLocks noChangeAspect="1" noChangeArrowheads="1"/>
              </p:cNvSpPr>
              <p:nvPr/>
            </p:nvSpPr>
            <p:spPr bwMode="auto">
              <a:xfrm>
                <a:off x="6912014" y="2074514"/>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670" name="Oval 379">
                <a:extLst>
                  <a:ext uri="{FF2B5EF4-FFF2-40B4-BE49-F238E27FC236}">
                    <a16:creationId xmlns:a16="http://schemas.microsoft.com/office/drawing/2014/main" id="{28CE6668-DED1-441B-860E-015644BBA55F}"/>
                  </a:ext>
                </a:extLst>
              </p:cNvPr>
              <p:cNvSpPr>
                <a:spLocks noChangeAspect="1" noChangeArrowheads="1"/>
              </p:cNvSpPr>
              <p:nvPr/>
            </p:nvSpPr>
            <p:spPr bwMode="auto">
              <a:xfrm>
                <a:off x="7023590" y="2074514"/>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671" name="Oval 380">
                <a:extLst>
                  <a:ext uri="{FF2B5EF4-FFF2-40B4-BE49-F238E27FC236}">
                    <a16:creationId xmlns:a16="http://schemas.microsoft.com/office/drawing/2014/main" id="{F27643A4-D9CA-4F73-B831-5FDC6BACA32C}"/>
                  </a:ext>
                </a:extLst>
              </p:cNvPr>
              <p:cNvSpPr>
                <a:spLocks noChangeAspect="1" noChangeArrowheads="1"/>
              </p:cNvSpPr>
              <p:nvPr/>
            </p:nvSpPr>
            <p:spPr bwMode="auto">
              <a:xfrm>
                <a:off x="7136674" y="2074514"/>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672" name="Oval 381">
                <a:extLst>
                  <a:ext uri="{FF2B5EF4-FFF2-40B4-BE49-F238E27FC236}">
                    <a16:creationId xmlns:a16="http://schemas.microsoft.com/office/drawing/2014/main" id="{2B9735B7-2B42-47E0-AC40-7915AA881A29}"/>
                  </a:ext>
                </a:extLst>
              </p:cNvPr>
              <p:cNvSpPr>
                <a:spLocks noChangeAspect="1" noChangeArrowheads="1"/>
              </p:cNvSpPr>
              <p:nvPr/>
            </p:nvSpPr>
            <p:spPr bwMode="auto">
              <a:xfrm>
                <a:off x="7248250" y="2074514"/>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673" name="Oval 382">
                <a:extLst>
                  <a:ext uri="{FF2B5EF4-FFF2-40B4-BE49-F238E27FC236}">
                    <a16:creationId xmlns:a16="http://schemas.microsoft.com/office/drawing/2014/main" id="{9DC54D93-A371-4FA7-94A1-6D3210D549F0}"/>
                  </a:ext>
                </a:extLst>
              </p:cNvPr>
              <p:cNvSpPr>
                <a:spLocks noChangeAspect="1" noChangeArrowheads="1"/>
              </p:cNvSpPr>
              <p:nvPr/>
            </p:nvSpPr>
            <p:spPr bwMode="auto">
              <a:xfrm>
                <a:off x="7361334" y="2074514"/>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674" name="Oval 383">
                <a:extLst>
                  <a:ext uri="{FF2B5EF4-FFF2-40B4-BE49-F238E27FC236}">
                    <a16:creationId xmlns:a16="http://schemas.microsoft.com/office/drawing/2014/main" id="{C53F9DBB-B504-4968-852F-D5AD6FAFF354}"/>
                  </a:ext>
                </a:extLst>
              </p:cNvPr>
              <p:cNvSpPr>
                <a:spLocks noChangeAspect="1" noChangeArrowheads="1"/>
              </p:cNvSpPr>
              <p:nvPr/>
            </p:nvSpPr>
            <p:spPr bwMode="auto">
              <a:xfrm>
                <a:off x="7472910" y="2074514"/>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675" name="Oval 384">
                <a:extLst>
                  <a:ext uri="{FF2B5EF4-FFF2-40B4-BE49-F238E27FC236}">
                    <a16:creationId xmlns:a16="http://schemas.microsoft.com/office/drawing/2014/main" id="{F0873C88-73EE-449B-BF81-7CFFC9AE80B4}"/>
                  </a:ext>
                </a:extLst>
              </p:cNvPr>
              <p:cNvSpPr>
                <a:spLocks noChangeAspect="1" noChangeArrowheads="1"/>
              </p:cNvSpPr>
              <p:nvPr/>
            </p:nvSpPr>
            <p:spPr bwMode="auto">
              <a:xfrm>
                <a:off x="7585994" y="2074514"/>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676" name="Oval 385">
                <a:extLst>
                  <a:ext uri="{FF2B5EF4-FFF2-40B4-BE49-F238E27FC236}">
                    <a16:creationId xmlns:a16="http://schemas.microsoft.com/office/drawing/2014/main" id="{895CA7BD-F65B-445C-BF9E-7AFB44DA6227}"/>
                  </a:ext>
                </a:extLst>
              </p:cNvPr>
              <p:cNvSpPr>
                <a:spLocks noChangeAspect="1" noChangeArrowheads="1"/>
              </p:cNvSpPr>
              <p:nvPr/>
            </p:nvSpPr>
            <p:spPr bwMode="auto">
              <a:xfrm>
                <a:off x="7697570" y="2074514"/>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677" name="Oval 386">
                <a:extLst>
                  <a:ext uri="{FF2B5EF4-FFF2-40B4-BE49-F238E27FC236}">
                    <a16:creationId xmlns:a16="http://schemas.microsoft.com/office/drawing/2014/main" id="{08BF0520-E9B3-423A-8F08-05EF58BFCB21}"/>
                  </a:ext>
                </a:extLst>
              </p:cNvPr>
              <p:cNvSpPr>
                <a:spLocks noChangeAspect="1" noChangeArrowheads="1"/>
              </p:cNvSpPr>
              <p:nvPr/>
            </p:nvSpPr>
            <p:spPr bwMode="auto">
              <a:xfrm>
                <a:off x="7810653" y="2074514"/>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678" name="Oval 387">
                <a:extLst>
                  <a:ext uri="{FF2B5EF4-FFF2-40B4-BE49-F238E27FC236}">
                    <a16:creationId xmlns:a16="http://schemas.microsoft.com/office/drawing/2014/main" id="{B4817498-FA50-4DD7-9DEC-931D84353639}"/>
                  </a:ext>
                </a:extLst>
              </p:cNvPr>
              <p:cNvSpPr>
                <a:spLocks noChangeAspect="1" noChangeArrowheads="1"/>
              </p:cNvSpPr>
              <p:nvPr/>
            </p:nvSpPr>
            <p:spPr bwMode="auto">
              <a:xfrm>
                <a:off x="7922229" y="2074514"/>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679" name="Oval 388">
                <a:extLst>
                  <a:ext uri="{FF2B5EF4-FFF2-40B4-BE49-F238E27FC236}">
                    <a16:creationId xmlns:a16="http://schemas.microsoft.com/office/drawing/2014/main" id="{B0F1D28A-A558-47F2-987A-83D58C99F103}"/>
                  </a:ext>
                </a:extLst>
              </p:cNvPr>
              <p:cNvSpPr>
                <a:spLocks noChangeAspect="1" noChangeArrowheads="1"/>
              </p:cNvSpPr>
              <p:nvPr/>
            </p:nvSpPr>
            <p:spPr bwMode="auto">
              <a:xfrm>
                <a:off x="8035314" y="2074514"/>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680" name="Oval 389">
                <a:extLst>
                  <a:ext uri="{FF2B5EF4-FFF2-40B4-BE49-F238E27FC236}">
                    <a16:creationId xmlns:a16="http://schemas.microsoft.com/office/drawing/2014/main" id="{F16741CE-DC53-4B85-9C0B-79B627B8F176}"/>
                  </a:ext>
                </a:extLst>
              </p:cNvPr>
              <p:cNvSpPr>
                <a:spLocks noChangeAspect="1" noChangeArrowheads="1"/>
              </p:cNvSpPr>
              <p:nvPr/>
            </p:nvSpPr>
            <p:spPr bwMode="auto">
              <a:xfrm>
                <a:off x="8146890" y="2074514"/>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681" name="Oval 390">
                <a:extLst>
                  <a:ext uri="{FF2B5EF4-FFF2-40B4-BE49-F238E27FC236}">
                    <a16:creationId xmlns:a16="http://schemas.microsoft.com/office/drawing/2014/main" id="{23405C20-51D7-4926-AAA7-687B596BADA9}"/>
                  </a:ext>
                </a:extLst>
              </p:cNvPr>
              <p:cNvSpPr>
                <a:spLocks noChangeAspect="1" noChangeArrowheads="1"/>
              </p:cNvSpPr>
              <p:nvPr/>
            </p:nvSpPr>
            <p:spPr bwMode="auto">
              <a:xfrm>
                <a:off x="8259973" y="2074514"/>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682" name="Oval 391">
                <a:extLst>
                  <a:ext uri="{FF2B5EF4-FFF2-40B4-BE49-F238E27FC236}">
                    <a16:creationId xmlns:a16="http://schemas.microsoft.com/office/drawing/2014/main" id="{13004E4A-A52A-41B7-986B-59AF0840F313}"/>
                  </a:ext>
                </a:extLst>
              </p:cNvPr>
              <p:cNvSpPr>
                <a:spLocks noChangeAspect="1" noChangeArrowheads="1"/>
              </p:cNvSpPr>
              <p:nvPr/>
            </p:nvSpPr>
            <p:spPr bwMode="auto">
              <a:xfrm>
                <a:off x="8371549" y="2074514"/>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683" name="Oval 392">
                <a:extLst>
                  <a:ext uri="{FF2B5EF4-FFF2-40B4-BE49-F238E27FC236}">
                    <a16:creationId xmlns:a16="http://schemas.microsoft.com/office/drawing/2014/main" id="{56C2815C-ABC0-4FF3-94A0-5DB89ACC7B5B}"/>
                  </a:ext>
                </a:extLst>
              </p:cNvPr>
              <p:cNvSpPr>
                <a:spLocks noChangeAspect="1" noChangeArrowheads="1"/>
              </p:cNvSpPr>
              <p:nvPr/>
            </p:nvSpPr>
            <p:spPr bwMode="auto">
              <a:xfrm>
                <a:off x="395371" y="2074514"/>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684" name="Oval 393">
                <a:extLst>
                  <a:ext uri="{FF2B5EF4-FFF2-40B4-BE49-F238E27FC236}">
                    <a16:creationId xmlns:a16="http://schemas.microsoft.com/office/drawing/2014/main" id="{EE2A1226-2886-4A3B-B7FF-B27BBABEFC63}"/>
                  </a:ext>
                </a:extLst>
              </p:cNvPr>
              <p:cNvSpPr>
                <a:spLocks noChangeAspect="1" noChangeArrowheads="1"/>
              </p:cNvSpPr>
              <p:nvPr/>
            </p:nvSpPr>
            <p:spPr bwMode="auto">
              <a:xfrm>
                <a:off x="506947" y="2074514"/>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685" name="Oval 394">
                <a:extLst>
                  <a:ext uri="{FF2B5EF4-FFF2-40B4-BE49-F238E27FC236}">
                    <a16:creationId xmlns:a16="http://schemas.microsoft.com/office/drawing/2014/main" id="{84356047-AD60-410D-ABE2-669D9C2BED7E}"/>
                  </a:ext>
                </a:extLst>
              </p:cNvPr>
              <p:cNvSpPr>
                <a:spLocks noChangeAspect="1" noChangeArrowheads="1"/>
              </p:cNvSpPr>
              <p:nvPr/>
            </p:nvSpPr>
            <p:spPr bwMode="auto">
              <a:xfrm>
                <a:off x="620031" y="2074514"/>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686" name="Oval 395">
                <a:extLst>
                  <a:ext uri="{FF2B5EF4-FFF2-40B4-BE49-F238E27FC236}">
                    <a16:creationId xmlns:a16="http://schemas.microsoft.com/office/drawing/2014/main" id="{254E36CD-8B49-43E1-9A44-A3255856159A}"/>
                  </a:ext>
                </a:extLst>
              </p:cNvPr>
              <p:cNvSpPr>
                <a:spLocks noChangeAspect="1" noChangeArrowheads="1"/>
              </p:cNvSpPr>
              <p:nvPr/>
            </p:nvSpPr>
            <p:spPr bwMode="auto">
              <a:xfrm>
                <a:off x="731607" y="2074514"/>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687" name="Oval 396">
                <a:extLst>
                  <a:ext uri="{FF2B5EF4-FFF2-40B4-BE49-F238E27FC236}">
                    <a16:creationId xmlns:a16="http://schemas.microsoft.com/office/drawing/2014/main" id="{D48EE611-4B5C-48F8-9A80-AD62670A55C4}"/>
                  </a:ext>
                </a:extLst>
              </p:cNvPr>
              <p:cNvSpPr>
                <a:spLocks noChangeAspect="1" noChangeArrowheads="1"/>
              </p:cNvSpPr>
              <p:nvPr/>
            </p:nvSpPr>
            <p:spPr bwMode="auto">
              <a:xfrm>
                <a:off x="1180927" y="2178551"/>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688" name="Oval 397">
                <a:extLst>
                  <a:ext uri="{FF2B5EF4-FFF2-40B4-BE49-F238E27FC236}">
                    <a16:creationId xmlns:a16="http://schemas.microsoft.com/office/drawing/2014/main" id="{5D1B8A5C-3329-4147-83AB-CF2E79482703}"/>
                  </a:ext>
                </a:extLst>
              </p:cNvPr>
              <p:cNvSpPr>
                <a:spLocks noChangeAspect="1" noChangeArrowheads="1"/>
              </p:cNvSpPr>
              <p:nvPr/>
            </p:nvSpPr>
            <p:spPr bwMode="auto">
              <a:xfrm>
                <a:off x="1294010" y="2178551"/>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689" name="Oval 398">
                <a:extLst>
                  <a:ext uri="{FF2B5EF4-FFF2-40B4-BE49-F238E27FC236}">
                    <a16:creationId xmlns:a16="http://schemas.microsoft.com/office/drawing/2014/main" id="{3A05D7F9-1EF6-4762-B28A-44F8F648432B}"/>
                  </a:ext>
                </a:extLst>
              </p:cNvPr>
              <p:cNvSpPr>
                <a:spLocks noChangeAspect="1" noChangeArrowheads="1"/>
              </p:cNvSpPr>
              <p:nvPr/>
            </p:nvSpPr>
            <p:spPr bwMode="auto">
              <a:xfrm>
                <a:off x="1405586" y="2178551"/>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690" name="Oval 399">
                <a:extLst>
                  <a:ext uri="{FF2B5EF4-FFF2-40B4-BE49-F238E27FC236}">
                    <a16:creationId xmlns:a16="http://schemas.microsoft.com/office/drawing/2014/main" id="{47A5E05A-AFBC-4919-9C3C-7994E921FD05}"/>
                  </a:ext>
                </a:extLst>
              </p:cNvPr>
              <p:cNvSpPr>
                <a:spLocks noChangeAspect="1" noChangeArrowheads="1"/>
              </p:cNvSpPr>
              <p:nvPr/>
            </p:nvSpPr>
            <p:spPr bwMode="auto">
              <a:xfrm>
                <a:off x="1518671" y="2178551"/>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691" name="Oval 400">
                <a:extLst>
                  <a:ext uri="{FF2B5EF4-FFF2-40B4-BE49-F238E27FC236}">
                    <a16:creationId xmlns:a16="http://schemas.microsoft.com/office/drawing/2014/main" id="{1F50EF3A-6EC9-4231-B494-300CA4D77E01}"/>
                  </a:ext>
                </a:extLst>
              </p:cNvPr>
              <p:cNvSpPr>
                <a:spLocks noChangeAspect="1" noChangeArrowheads="1"/>
              </p:cNvSpPr>
              <p:nvPr/>
            </p:nvSpPr>
            <p:spPr bwMode="auto">
              <a:xfrm>
                <a:off x="1630247" y="2178551"/>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692" name="Oval 401">
                <a:extLst>
                  <a:ext uri="{FF2B5EF4-FFF2-40B4-BE49-F238E27FC236}">
                    <a16:creationId xmlns:a16="http://schemas.microsoft.com/office/drawing/2014/main" id="{D58AD7AF-A595-4587-A663-19605BB54BBF}"/>
                  </a:ext>
                </a:extLst>
              </p:cNvPr>
              <p:cNvSpPr>
                <a:spLocks noChangeAspect="1" noChangeArrowheads="1"/>
              </p:cNvSpPr>
              <p:nvPr/>
            </p:nvSpPr>
            <p:spPr bwMode="auto">
              <a:xfrm>
                <a:off x="1743330" y="2178551"/>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693" name="Oval 402">
                <a:extLst>
                  <a:ext uri="{FF2B5EF4-FFF2-40B4-BE49-F238E27FC236}">
                    <a16:creationId xmlns:a16="http://schemas.microsoft.com/office/drawing/2014/main" id="{28804964-576A-48C5-9DC6-7F11943BEFED}"/>
                  </a:ext>
                </a:extLst>
              </p:cNvPr>
              <p:cNvSpPr>
                <a:spLocks noChangeAspect="1" noChangeArrowheads="1"/>
              </p:cNvSpPr>
              <p:nvPr/>
            </p:nvSpPr>
            <p:spPr bwMode="auto">
              <a:xfrm>
                <a:off x="1854906" y="2178551"/>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694" name="Oval 403">
                <a:extLst>
                  <a:ext uri="{FF2B5EF4-FFF2-40B4-BE49-F238E27FC236}">
                    <a16:creationId xmlns:a16="http://schemas.microsoft.com/office/drawing/2014/main" id="{E48F2610-07D0-4AAC-8490-1CCE96F7F693}"/>
                  </a:ext>
                </a:extLst>
              </p:cNvPr>
              <p:cNvSpPr>
                <a:spLocks noChangeAspect="1" noChangeArrowheads="1"/>
              </p:cNvSpPr>
              <p:nvPr/>
            </p:nvSpPr>
            <p:spPr bwMode="auto">
              <a:xfrm>
                <a:off x="1967990" y="2178551"/>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695" name="Oval 404">
                <a:extLst>
                  <a:ext uri="{FF2B5EF4-FFF2-40B4-BE49-F238E27FC236}">
                    <a16:creationId xmlns:a16="http://schemas.microsoft.com/office/drawing/2014/main" id="{6F54C730-8673-4A81-A474-F54400324AE5}"/>
                  </a:ext>
                </a:extLst>
              </p:cNvPr>
              <p:cNvSpPr>
                <a:spLocks noChangeAspect="1" noChangeArrowheads="1"/>
              </p:cNvSpPr>
              <p:nvPr/>
            </p:nvSpPr>
            <p:spPr bwMode="auto">
              <a:xfrm>
                <a:off x="2079566" y="2178551"/>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696" name="Oval 405">
                <a:extLst>
                  <a:ext uri="{FF2B5EF4-FFF2-40B4-BE49-F238E27FC236}">
                    <a16:creationId xmlns:a16="http://schemas.microsoft.com/office/drawing/2014/main" id="{49B1E4BC-22AB-416E-95BC-A6CD35255119}"/>
                  </a:ext>
                </a:extLst>
              </p:cNvPr>
              <p:cNvSpPr>
                <a:spLocks noChangeAspect="1" noChangeArrowheads="1"/>
              </p:cNvSpPr>
              <p:nvPr/>
            </p:nvSpPr>
            <p:spPr bwMode="auto">
              <a:xfrm>
                <a:off x="2528886" y="2178551"/>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697" name="Oval 406">
                <a:extLst>
                  <a:ext uri="{FF2B5EF4-FFF2-40B4-BE49-F238E27FC236}">
                    <a16:creationId xmlns:a16="http://schemas.microsoft.com/office/drawing/2014/main" id="{DCC57D60-164B-43F6-8A42-745D0298A86A}"/>
                  </a:ext>
                </a:extLst>
              </p:cNvPr>
              <p:cNvSpPr>
                <a:spLocks noChangeAspect="1" noChangeArrowheads="1"/>
              </p:cNvSpPr>
              <p:nvPr/>
            </p:nvSpPr>
            <p:spPr bwMode="auto">
              <a:xfrm>
                <a:off x="2641969" y="2178551"/>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698" name="Oval 407">
                <a:extLst>
                  <a:ext uri="{FF2B5EF4-FFF2-40B4-BE49-F238E27FC236}">
                    <a16:creationId xmlns:a16="http://schemas.microsoft.com/office/drawing/2014/main" id="{6C8D0361-D225-4169-A679-484EF6A72568}"/>
                  </a:ext>
                </a:extLst>
              </p:cNvPr>
              <p:cNvSpPr>
                <a:spLocks noChangeAspect="1" noChangeArrowheads="1"/>
              </p:cNvSpPr>
              <p:nvPr/>
            </p:nvSpPr>
            <p:spPr bwMode="auto">
              <a:xfrm>
                <a:off x="2753545" y="2178551"/>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699" name="Oval 408">
                <a:extLst>
                  <a:ext uri="{FF2B5EF4-FFF2-40B4-BE49-F238E27FC236}">
                    <a16:creationId xmlns:a16="http://schemas.microsoft.com/office/drawing/2014/main" id="{D297214B-3E23-4907-8EA7-36375BFAF1CE}"/>
                  </a:ext>
                </a:extLst>
              </p:cNvPr>
              <p:cNvSpPr>
                <a:spLocks noChangeAspect="1" noChangeArrowheads="1"/>
              </p:cNvSpPr>
              <p:nvPr/>
            </p:nvSpPr>
            <p:spPr bwMode="auto">
              <a:xfrm>
                <a:off x="4214589" y="2178551"/>
                <a:ext cx="85943" cy="85944"/>
              </a:xfrm>
              <a:prstGeom prst="ellipse">
                <a:avLst/>
              </a:prstGeom>
              <a:grpFill/>
              <a:ln>
                <a:noFill/>
              </a:ln>
              <a:effectLst/>
            </p:spPr>
            <p:txBody>
              <a:bodyPr wrap="none" anchor="ctr"/>
              <a:lstStyle/>
              <a:p>
                <a:pPr defTabSz="914362" eaLnBrk="1" fontAlgn="auto" hangingPunct="1">
                  <a:spcBef>
                    <a:spcPts val="0"/>
                  </a:spcBef>
                  <a:spcAft>
                    <a:spcPts val="0"/>
                  </a:spcAft>
                  <a:defRPr/>
                </a:pPr>
                <a:endParaRPr lang="en-US" dirty="0">
                  <a:solidFill>
                    <a:srgbClr val="292929"/>
                  </a:solidFill>
                  <a:latin typeface="+mn-lt"/>
                  <a:ea typeface="+mn-ea"/>
                  <a:cs typeface="+mn-ea"/>
                  <a:sym typeface="+mn-lt"/>
                </a:endParaRPr>
              </a:p>
            </p:txBody>
          </p:sp>
          <p:sp>
            <p:nvSpPr>
              <p:cNvPr id="1700" name="Oval 409">
                <a:extLst>
                  <a:ext uri="{FF2B5EF4-FFF2-40B4-BE49-F238E27FC236}">
                    <a16:creationId xmlns:a16="http://schemas.microsoft.com/office/drawing/2014/main" id="{062D0457-0F6D-479B-AE85-8ED1A954E012}"/>
                  </a:ext>
                </a:extLst>
              </p:cNvPr>
              <p:cNvSpPr>
                <a:spLocks noChangeAspect="1" noChangeArrowheads="1"/>
              </p:cNvSpPr>
              <p:nvPr/>
            </p:nvSpPr>
            <p:spPr bwMode="auto">
              <a:xfrm>
                <a:off x="4439248" y="2178551"/>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701" name="Oval 410">
                <a:extLst>
                  <a:ext uri="{FF2B5EF4-FFF2-40B4-BE49-F238E27FC236}">
                    <a16:creationId xmlns:a16="http://schemas.microsoft.com/office/drawing/2014/main" id="{B721BFCD-E3B2-4649-A0F5-661300E8CDEE}"/>
                  </a:ext>
                </a:extLst>
              </p:cNvPr>
              <p:cNvSpPr>
                <a:spLocks noChangeAspect="1" noChangeArrowheads="1"/>
              </p:cNvSpPr>
              <p:nvPr/>
            </p:nvSpPr>
            <p:spPr bwMode="auto">
              <a:xfrm>
                <a:off x="4552332" y="2178551"/>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702" name="Oval 411">
                <a:extLst>
                  <a:ext uri="{FF2B5EF4-FFF2-40B4-BE49-F238E27FC236}">
                    <a16:creationId xmlns:a16="http://schemas.microsoft.com/office/drawing/2014/main" id="{81E8DDB0-15BC-4916-86B0-03EC6E2A2357}"/>
                  </a:ext>
                </a:extLst>
              </p:cNvPr>
              <p:cNvSpPr>
                <a:spLocks noChangeAspect="1" noChangeArrowheads="1"/>
              </p:cNvSpPr>
              <p:nvPr/>
            </p:nvSpPr>
            <p:spPr bwMode="auto">
              <a:xfrm>
                <a:off x="4663908" y="2178551"/>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703" name="Oval 412">
                <a:extLst>
                  <a:ext uri="{FF2B5EF4-FFF2-40B4-BE49-F238E27FC236}">
                    <a16:creationId xmlns:a16="http://schemas.microsoft.com/office/drawing/2014/main" id="{4C79DB71-A91C-4DF3-B0FB-0F44C2B9CAC7}"/>
                  </a:ext>
                </a:extLst>
              </p:cNvPr>
              <p:cNvSpPr>
                <a:spLocks noChangeAspect="1" noChangeArrowheads="1"/>
              </p:cNvSpPr>
              <p:nvPr/>
            </p:nvSpPr>
            <p:spPr bwMode="auto">
              <a:xfrm>
                <a:off x="4888568" y="2178551"/>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704" name="Oval 413">
                <a:extLst>
                  <a:ext uri="{FF2B5EF4-FFF2-40B4-BE49-F238E27FC236}">
                    <a16:creationId xmlns:a16="http://schemas.microsoft.com/office/drawing/2014/main" id="{C4BACBA8-832A-4CA2-B0D7-29384BEEDF87}"/>
                  </a:ext>
                </a:extLst>
              </p:cNvPr>
              <p:cNvSpPr>
                <a:spLocks noChangeAspect="1" noChangeArrowheads="1"/>
              </p:cNvSpPr>
              <p:nvPr/>
            </p:nvSpPr>
            <p:spPr bwMode="auto">
              <a:xfrm>
                <a:off x="5001652" y="2178551"/>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705" name="Oval 414">
                <a:extLst>
                  <a:ext uri="{FF2B5EF4-FFF2-40B4-BE49-F238E27FC236}">
                    <a16:creationId xmlns:a16="http://schemas.microsoft.com/office/drawing/2014/main" id="{2EB726F6-9B77-48DB-AD82-D4B6A05A8BDC}"/>
                  </a:ext>
                </a:extLst>
              </p:cNvPr>
              <p:cNvSpPr>
                <a:spLocks noChangeAspect="1" noChangeArrowheads="1"/>
              </p:cNvSpPr>
              <p:nvPr/>
            </p:nvSpPr>
            <p:spPr bwMode="auto">
              <a:xfrm>
                <a:off x="5113228" y="2178551"/>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706" name="Oval 415">
                <a:extLst>
                  <a:ext uri="{FF2B5EF4-FFF2-40B4-BE49-F238E27FC236}">
                    <a16:creationId xmlns:a16="http://schemas.microsoft.com/office/drawing/2014/main" id="{5E6AAEF8-FF78-404F-9660-1C1B31901FAC}"/>
                  </a:ext>
                </a:extLst>
              </p:cNvPr>
              <p:cNvSpPr>
                <a:spLocks noChangeAspect="1" noChangeArrowheads="1"/>
              </p:cNvSpPr>
              <p:nvPr/>
            </p:nvSpPr>
            <p:spPr bwMode="auto">
              <a:xfrm>
                <a:off x="5226311" y="2178551"/>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707" name="Oval 416">
                <a:extLst>
                  <a:ext uri="{FF2B5EF4-FFF2-40B4-BE49-F238E27FC236}">
                    <a16:creationId xmlns:a16="http://schemas.microsoft.com/office/drawing/2014/main" id="{3E3A39FA-6B2C-4534-9390-BB4E1FEBDBAA}"/>
                  </a:ext>
                </a:extLst>
              </p:cNvPr>
              <p:cNvSpPr>
                <a:spLocks noChangeAspect="1" noChangeArrowheads="1"/>
              </p:cNvSpPr>
              <p:nvPr/>
            </p:nvSpPr>
            <p:spPr bwMode="auto">
              <a:xfrm>
                <a:off x="5337887" y="2178551"/>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708" name="Oval 417">
                <a:extLst>
                  <a:ext uri="{FF2B5EF4-FFF2-40B4-BE49-F238E27FC236}">
                    <a16:creationId xmlns:a16="http://schemas.microsoft.com/office/drawing/2014/main" id="{B0E2A588-2B00-401F-937C-E5860AC275C8}"/>
                  </a:ext>
                </a:extLst>
              </p:cNvPr>
              <p:cNvSpPr>
                <a:spLocks noChangeAspect="1" noChangeArrowheads="1"/>
              </p:cNvSpPr>
              <p:nvPr/>
            </p:nvSpPr>
            <p:spPr bwMode="auto">
              <a:xfrm>
                <a:off x="5450972" y="2178551"/>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709" name="Oval 418">
                <a:extLst>
                  <a:ext uri="{FF2B5EF4-FFF2-40B4-BE49-F238E27FC236}">
                    <a16:creationId xmlns:a16="http://schemas.microsoft.com/office/drawing/2014/main" id="{32DE5782-F7D2-40F2-BABC-7AC02D93D0D4}"/>
                  </a:ext>
                </a:extLst>
              </p:cNvPr>
              <p:cNvSpPr>
                <a:spLocks noChangeAspect="1" noChangeArrowheads="1"/>
              </p:cNvSpPr>
              <p:nvPr/>
            </p:nvSpPr>
            <p:spPr bwMode="auto">
              <a:xfrm>
                <a:off x="5562548" y="2178551"/>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710" name="Oval 419">
                <a:extLst>
                  <a:ext uri="{FF2B5EF4-FFF2-40B4-BE49-F238E27FC236}">
                    <a16:creationId xmlns:a16="http://schemas.microsoft.com/office/drawing/2014/main" id="{B18DF094-557F-4709-B076-505163E190FC}"/>
                  </a:ext>
                </a:extLst>
              </p:cNvPr>
              <p:cNvSpPr>
                <a:spLocks noChangeAspect="1" noChangeArrowheads="1"/>
              </p:cNvSpPr>
              <p:nvPr/>
            </p:nvSpPr>
            <p:spPr bwMode="auto">
              <a:xfrm>
                <a:off x="5675631" y="2178551"/>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711" name="Oval 420">
                <a:extLst>
                  <a:ext uri="{FF2B5EF4-FFF2-40B4-BE49-F238E27FC236}">
                    <a16:creationId xmlns:a16="http://schemas.microsoft.com/office/drawing/2014/main" id="{314DC3E1-F2D1-49ED-8B50-3DC50753A564}"/>
                  </a:ext>
                </a:extLst>
              </p:cNvPr>
              <p:cNvSpPr>
                <a:spLocks noChangeAspect="1" noChangeArrowheads="1"/>
              </p:cNvSpPr>
              <p:nvPr/>
            </p:nvSpPr>
            <p:spPr bwMode="auto">
              <a:xfrm>
                <a:off x="5787207" y="2178551"/>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712" name="Oval 421">
                <a:extLst>
                  <a:ext uri="{FF2B5EF4-FFF2-40B4-BE49-F238E27FC236}">
                    <a16:creationId xmlns:a16="http://schemas.microsoft.com/office/drawing/2014/main" id="{2CB62EC5-A196-431C-9D0F-FE9DAC176932}"/>
                  </a:ext>
                </a:extLst>
              </p:cNvPr>
              <p:cNvSpPr>
                <a:spLocks noChangeAspect="1" noChangeArrowheads="1"/>
              </p:cNvSpPr>
              <p:nvPr/>
            </p:nvSpPr>
            <p:spPr bwMode="auto">
              <a:xfrm>
                <a:off x="5900291" y="2178551"/>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713" name="Oval 422">
                <a:extLst>
                  <a:ext uri="{FF2B5EF4-FFF2-40B4-BE49-F238E27FC236}">
                    <a16:creationId xmlns:a16="http://schemas.microsoft.com/office/drawing/2014/main" id="{AAC95E4F-C02D-4085-83D8-62E87CD081BF}"/>
                  </a:ext>
                </a:extLst>
              </p:cNvPr>
              <p:cNvSpPr>
                <a:spLocks noChangeAspect="1" noChangeArrowheads="1"/>
              </p:cNvSpPr>
              <p:nvPr/>
            </p:nvSpPr>
            <p:spPr bwMode="auto">
              <a:xfrm>
                <a:off x="6013375" y="2178551"/>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714" name="Oval 423">
                <a:extLst>
                  <a:ext uri="{FF2B5EF4-FFF2-40B4-BE49-F238E27FC236}">
                    <a16:creationId xmlns:a16="http://schemas.microsoft.com/office/drawing/2014/main" id="{8E1E4DE4-BF96-4F96-BC55-32EF50D27467}"/>
                  </a:ext>
                </a:extLst>
              </p:cNvPr>
              <p:cNvSpPr>
                <a:spLocks noChangeAspect="1" noChangeArrowheads="1"/>
              </p:cNvSpPr>
              <p:nvPr/>
            </p:nvSpPr>
            <p:spPr bwMode="auto">
              <a:xfrm>
                <a:off x="6124951" y="2178551"/>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715" name="Oval 424">
                <a:extLst>
                  <a:ext uri="{FF2B5EF4-FFF2-40B4-BE49-F238E27FC236}">
                    <a16:creationId xmlns:a16="http://schemas.microsoft.com/office/drawing/2014/main" id="{2A695B6A-F62F-459D-B2C7-64CE196308B1}"/>
                  </a:ext>
                </a:extLst>
              </p:cNvPr>
              <p:cNvSpPr>
                <a:spLocks noChangeAspect="1" noChangeArrowheads="1"/>
              </p:cNvSpPr>
              <p:nvPr/>
            </p:nvSpPr>
            <p:spPr bwMode="auto">
              <a:xfrm>
                <a:off x="6238035" y="2178551"/>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716" name="Oval 425">
                <a:extLst>
                  <a:ext uri="{FF2B5EF4-FFF2-40B4-BE49-F238E27FC236}">
                    <a16:creationId xmlns:a16="http://schemas.microsoft.com/office/drawing/2014/main" id="{5BEAF2C5-2221-4355-BD0A-62310FB47C6C}"/>
                  </a:ext>
                </a:extLst>
              </p:cNvPr>
              <p:cNvSpPr>
                <a:spLocks noChangeAspect="1" noChangeArrowheads="1"/>
              </p:cNvSpPr>
              <p:nvPr/>
            </p:nvSpPr>
            <p:spPr bwMode="auto">
              <a:xfrm>
                <a:off x="6349611" y="2178551"/>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717" name="Oval 426">
                <a:extLst>
                  <a:ext uri="{FF2B5EF4-FFF2-40B4-BE49-F238E27FC236}">
                    <a16:creationId xmlns:a16="http://schemas.microsoft.com/office/drawing/2014/main" id="{AE17B0D4-A030-4100-8723-E6CDD599037D}"/>
                  </a:ext>
                </a:extLst>
              </p:cNvPr>
              <p:cNvSpPr>
                <a:spLocks noChangeAspect="1" noChangeArrowheads="1"/>
              </p:cNvSpPr>
              <p:nvPr/>
            </p:nvSpPr>
            <p:spPr bwMode="auto">
              <a:xfrm>
                <a:off x="6462694" y="2178551"/>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718" name="Oval 427">
                <a:extLst>
                  <a:ext uri="{FF2B5EF4-FFF2-40B4-BE49-F238E27FC236}">
                    <a16:creationId xmlns:a16="http://schemas.microsoft.com/office/drawing/2014/main" id="{593E05F5-073D-4D0A-9FFB-4F551D316F48}"/>
                  </a:ext>
                </a:extLst>
              </p:cNvPr>
              <p:cNvSpPr>
                <a:spLocks noChangeAspect="1" noChangeArrowheads="1"/>
              </p:cNvSpPr>
              <p:nvPr/>
            </p:nvSpPr>
            <p:spPr bwMode="auto">
              <a:xfrm>
                <a:off x="6574270" y="2178551"/>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719" name="Oval 428">
                <a:extLst>
                  <a:ext uri="{FF2B5EF4-FFF2-40B4-BE49-F238E27FC236}">
                    <a16:creationId xmlns:a16="http://schemas.microsoft.com/office/drawing/2014/main" id="{728A4E84-B92F-4F17-A559-19AFA2CAAB92}"/>
                  </a:ext>
                </a:extLst>
              </p:cNvPr>
              <p:cNvSpPr>
                <a:spLocks noChangeAspect="1" noChangeArrowheads="1"/>
              </p:cNvSpPr>
              <p:nvPr/>
            </p:nvSpPr>
            <p:spPr bwMode="auto">
              <a:xfrm>
                <a:off x="6687355" y="2178551"/>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720" name="Oval 429">
                <a:extLst>
                  <a:ext uri="{FF2B5EF4-FFF2-40B4-BE49-F238E27FC236}">
                    <a16:creationId xmlns:a16="http://schemas.microsoft.com/office/drawing/2014/main" id="{C43891C4-E3C7-4904-911F-5E136C56A758}"/>
                  </a:ext>
                </a:extLst>
              </p:cNvPr>
              <p:cNvSpPr>
                <a:spLocks noChangeAspect="1" noChangeArrowheads="1"/>
              </p:cNvSpPr>
              <p:nvPr/>
            </p:nvSpPr>
            <p:spPr bwMode="auto">
              <a:xfrm>
                <a:off x="6798931" y="2178551"/>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721" name="Oval 430">
                <a:extLst>
                  <a:ext uri="{FF2B5EF4-FFF2-40B4-BE49-F238E27FC236}">
                    <a16:creationId xmlns:a16="http://schemas.microsoft.com/office/drawing/2014/main" id="{9D1E4C3E-943A-4B51-96F9-44BE0254F814}"/>
                  </a:ext>
                </a:extLst>
              </p:cNvPr>
              <p:cNvSpPr>
                <a:spLocks noChangeAspect="1" noChangeArrowheads="1"/>
              </p:cNvSpPr>
              <p:nvPr/>
            </p:nvSpPr>
            <p:spPr bwMode="auto">
              <a:xfrm>
                <a:off x="6912014" y="2178551"/>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722" name="Oval 431">
                <a:extLst>
                  <a:ext uri="{FF2B5EF4-FFF2-40B4-BE49-F238E27FC236}">
                    <a16:creationId xmlns:a16="http://schemas.microsoft.com/office/drawing/2014/main" id="{EACABBB4-3A2F-4011-8DFF-294EE0D25F61}"/>
                  </a:ext>
                </a:extLst>
              </p:cNvPr>
              <p:cNvSpPr>
                <a:spLocks noChangeAspect="1" noChangeArrowheads="1"/>
              </p:cNvSpPr>
              <p:nvPr/>
            </p:nvSpPr>
            <p:spPr bwMode="auto">
              <a:xfrm>
                <a:off x="7023590" y="2178551"/>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723" name="Oval 432">
                <a:extLst>
                  <a:ext uri="{FF2B5EF4-FFF2-40B4-BE49-F238E27FC236}">
                    <a16:creationId xmlns:a16="http://schemas.microsoft.com/office/drawing/2014/main" id="{5AE18EAD-E752-498E-A026-77A03962D660}"/>
                  </a:ext>
                </a:extLst>
              </p:cNvPr>
              <p:cNvSpPr>
                <a:spLocks noChangeAspect="1" noChangeArrowheads="1"/>
              </p:cNvSpPr>
              <p:nvPr/>
            </p:nvSpPr>
            <p:spPr bwMode="auto">
              <a:xfrm>
                <a:off x="7136674" y="2178551"/>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724" name="Oval 433">
                <a:extLst>
                  <a:ext uri="{FF2B5EF4-FFF2-40B4-BE49-F238E27FC236}">
                    <a16:creationId xmlns:a16="http://schemas.microsoft.com/office/drawing/2014/main" id="{262182F8-1618-47A6-8832-EDA901D6AB37}"/>
                  </a:ext>
                </a:extLst>
              </p:cNvPr>
              <p:cNvSpPr>
                <a:spLocks noChangeAspect="1" noChangeArrowheads="1"/>
              </p:cNvSpPr>
              <p:nvPr/>
            </p:nvSpPr>
            <p:spPr bwMode="auto">
              <a:xfrm>
                <a:off x="7248250" y="2178551"/>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725" name="Oval 434">
                <a:extLst>
                  <a:ext uri="{FF2B5EF4-FFF2-40B4-BE49-F238E27FC236}">
                    <a16:creationId xmlns:a16="http://schemas.microsoft.com/office/drawing/2014/main" id="{AA3709C2-677D-4E78-922C-45B8E8F2AF07}"/>
                  </a:ext>
                </a:extLst>
              </p:cNvPr>
              <p:cNvSpPr>
                <a:spLocks noChangeAspect="1" noChangeArrowheads="1"/>
              </p:cNvSpPr>
              <p:nvPr/>
            </p:nvSpPr>
            <p:spPr bwMode="auto">
              <a:xfrm>
                <a:off x="7361334" y="2178551"/>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726" name="Oval 435">
                <a:extLst>
                  <a:ext uri="{FF2B5EF4-FFF2-40B4-BE49-F238E27FC236}">
                    <a16:creationId xmlns:a16="http://schemas.microsoft.com/office/drawing/2014/main" id="{98C66201-C2AE-4E35-A453-B75F6BAE10B2}"/>
                  </a:ext>
                </a:extLst>
              </p:cNvPr>
              <p:cNvSpPr>
                <a:spLocks noChangeAspect="1" noChangeArrowheads="1"/>
              </p:cNvSpPr>
              <p:nvPr/>
            </p:nvSpPr>
            <p:spPr bwMode="auto">
              <a:xfrm>
                <a:off x="7472910" y="2178551"/>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727" name="Oval 436">
                <a:extLst>
                  <a:ext uri="{FF2B5EF4-FFF2-40B4-BE49-F238E27FC236}">
                    <a16:creationId xmlns:a16="http://schemas.microsoft.com/office/drawing/2014/main" id="{B751A968-71E7-4F39-9D01-3CD9F3CBDEC2}"/>
                  </a:ext>
                </a:extLst>
              </p:cNvPr>
              <p:cNvSpPr>
                <a:spLocks noChangeAspect="1" noChangeArrowheads="1"/>
              </p:cNvSpPr>
              <p:nvPr/>
            </p:nvSpPr>
            <p:spPr bwMode="auto">
              <a:xfrm>
                <a:off x="7585994" y="2178551"/>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728" name="Oval 437">
                <a:extLst>
                  <a:ext uri="{FF2B5EF4-FFF2-40B4-BE49-F238E27FC236}">
                    <a16:creationId xmlns:a16="http://schemas.microsoft.com/office/drawing/2014/main" id="{54841318-85D8-478A-BD42-65A16700D438}"/>
                  </a:ext>
                </a:extLst>
              </p:cNvPr>
              <p:cNvSpPr>
                <a:spLocks noChangeAspect="1" noChangeArrowheads="1"/>
              </p:cNvSpPr>
              <p:nvPr/>
            </p:nvSpPr>
            <p:spPr bwMode="auto">
              <a:xfrm>
                <a:off x="8035314" y="2178551"/>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729" name="Oval 438">
                <a:extLst>
                  <a:ext uri="{FF2B5EF4-FFF2-40B4-BE49-F238E27FC236}">
                    <a16:creationId xmlns:a16="http://schemas.microsoft.com/office/drawing/2014/main" id="{B0590BA9-A494-460F-AA9F-080F2BF6FD93}"/>
                  </a:ext>
                </a:extLst>
              </p:cNvPr>
              <p:cNvSpPr>
                <a:spLocks noChangeAspect="1" noChangeArrowheads="1"/>
              </p:cNvSpPr>
              <p:nvPr/>
            </p:nvSpPr>
            <p:spPr bwMode="auto">
              <a:xfrm>
                <a:off x="8146890" y="2178551"/>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730" name="Oval 439">
                <a:extLst>
                  <a:ext uri="{FF2B5EF4-FFF2-40B4-BE49-F238E27FC236}">
                    <a16:creationId xmlns:a16="http://schemas.microsoft.com/office/drawing/2014/main" id="{4D5987F3-F3B6-44BB-BF34-708825C5871A}"/>
                  </a:ext>
                </a:extLst>
              </p:cNvPr>
              <p:cNvSpPr>
                <a:spLocks noChangeAspect="1" noChangeArrowheads="1"/>
              </p:cNvSpPr>
              <p:nvPr/>
            </p:nvSpPr>
            <p:spPr bwMode="auto">
              <a:xfrm>
                <a:off x="506947" y="2178551"/>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731" name="Oval 440">
                <a:extLst>
                  <a:ext uri="{FF2B5EF4-FFF2-40B4-BE49-F238E27FC236}">
                    <a16:creationId xmlns:a16="http://schemas.microsoft.com/office/drawing/2014/main" id="{C006E8A3-E29C-4CF7-9905-D26EE76EA7F4}"/>
                  </a:ext>
                </a:extLst>
              </p:cNvPr>
              <p:cNvSpPr>
                <a:spLocks noChangeAspect="1" noChangeArrowheads="1"/>
              </p:cNvSpPr>
              <p:nvPr/>
            </p:nvSpPr>
            <p:spPr bwMode="auto">
              <a:xfrm>
                <a:off x="620031" y="2178551"/>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732" name="Oval 441">
                <a:extLst>
                  <a:ext uri="{FF2B5EF4-FFF2-40B4-BE49-F238E27FC236}">
                    <a16:creationId xmlns:a16="http://schemas.microsoft.com/office/drawing/2014/main" id="{02DB1DB9-5C61-40CA-9811-89D18A416122}"/>
                  </a:ext>
                </a:extLst>
              </p:cNvPr>
              <p:cNvSpPr>
                <a:spLocks noChangeAspect="1" noChangeArrowheads="1"/>
              </p:cNvSpPr>
              <p:nvPr/>
            </p:nvSpPr>
            <p:spPr bwMode="auto">
              <a:xfrm>
                <a:off x="731607" y="2178551"/>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733" name="Oval 442">
                <a:extLst>
                  <a:ext uri="{FF2B5EF4-FFF2-40B4-BE49-F238E27FC236}">
                    <a16:creationId xmlns:a16="http://schemas.microsoft.com/office/drawing/2014/main" id="{CE2C2DBC-8096-4DC0-AB24-FCEA9403A020}"/>
                  </a:ext>
                </a:extLst>
              </p:cNvPr>
              <p:cNvSpPr>
                <a:spLocks noChangeAspect="1" noChangeArrowheads="1"/>
              </p:cNvSpPr>
              <p:nvPr/>
            </p:nvSpPr>
            <p:spPr bwMode="auto">
              <a:xfrm>
                <a:off x="1180927" y="2281080"/>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734" name="Oval 443">
                <a:extLst>
                  <a:ext uri="{FF2B5EF4-FFF2-40B4-BE49-F238E27FC236}">
                    <a16:creationId xmlns:a16="http://schemas.microsoft.com/office/drawing/2014/main" id="{FB2D43FD-552E-4341-8986-E6AB669A7B1B}"/>
                  </a:ext>
                </a:extLst>
              </p:cNvPr>
              <p:cNvSpPr>
                <a:spLocks noChangeAspect="1" noChangeArrowheads="1"/>
              </p:cNvSpPr>
              <p:nvPr/>
            </p:nvSpPr>
            <p:spPr bwMode="auto">
              <a:xfrm>
                <a:off x="1294010" y="2281080"/>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735" name="Oval 444">
                <a:extLst>
                  <a:ext uri="{FF2B5EF4-FFF2-40B4-BE49-F238E27FC236}">
                    <a16:creationId xmlns:a16="http://schemas.microsoft.com/office/drawing/2014/main" id="{2D96278B-C2B0-4D84-9570-760C6EE64447}"/>
                  </a:ext>
                </a:extLst>
              </p:cNvPr>
              <p:cNvSpPr>
                <a:spLocks noChangeAspect="1" noChangeArrowheads="1"/>
              </p:cNvSpPr>
              <p:nvPr/>
            </p:nvSpPr>
            <p:spPr bwMode="auto">
              <a:xfrm>
                <a:off x="1405586" y="2281080"/>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736" name="Oval 445">
                <a:extLst>
                  <a:ext uri="{FF2B5EF4-FFF2-40B4-BE49-F238E27FC236}">
                    <a16:creationId xmlns:a16="http://schemas.microsoft.com/office/drawing/2014/main" id="{043BEC81-A514-4B05-9F7C-A539AB60F616}"/>
                  </a:ext>
                </a:extLst>
              </p:cNvPr>
              <p:cNvSpPr>
                <a:spLocks noChangeAspect="1" noChangeArrowheads="1"/>
              </p:cNvSpPr>
              <p:nvPr/>
            </p:nvSpPr>
            <p:spPr bwMode="auto">
              <a:xfrm>
                <a:off x="1518671" y="2281080"/>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737" name="Oval 446">
                <a:extLst>
                  <a:ext uri="{FF2B5EF4-FFF2-40B4-BE49-F238E27FC236}">
                    <a16:creationId xmlns:a16="http://schemas.microsoft.com/office/drawing/2014/main" id="{3EE43121-6B9F-4402-AB43-9C115082FE22}"/>
                  </a:ext>
                </a:extLst>
              </p:cNvPr>
              <p:cNvSpPr>
                <a:spLocks noChangeAspect="1" noChangeArrowheads="1"/>
              </p:cNvSpPr>
              <p:nvPr/>
            </p:nvSpPr>
            <p:spPr bwMode="auto">
              <a:xfrm>
                <a:off x="1630247" y="2281080"/>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738" name="Oval 447">
                <a:extLst>
                  <a:ext uri="{FF2B5EF4-FFF2-40B4-BE49-F238E27FC236}">
                    <a16:creationId xmlns:a16="http://schemas.microsoft.com/office/drawing/2014/main" id="{3A19824B-4958-4FC8-A212-68CEC6372105}"/>
                  </a:ext>
                </a:extLst>
              </p:cNvPr>
              <p:cNvSpPr>
                <a:spLocks noChangeAspect="1" noChangeArrowheads="1"/>
              </p:cNvSpPr>
              <p:nvPr/>
            </p:nvSpPr>
            <p:spPr bwMode="auto">
              <a:xfrm>
                <a:off x="1743330" y="2281080"/>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739" name="Oval 448">
                <a:extLst>
                  <a:ext uri="{FF2B5EF4-FFF2-40B4-BE49-F238E27FC236}">
                    <a16:creationId xmlns:a16="http://schemas.microsoft.com/office/drawing/2014/main" id="{61474CA2-5F27-4091-BFC9-87BD4EF29EA3}"/>
                  </a:ext>
                </a:extLst>
              </p:cNvPr>
              <p:cNvSpPr>
                <a:spLocks noChangeAspect="1" noChangeArrowheads="1"/>
              </p:cNvSpPr>
              <p:nvPr/>
            </p:nvSpPr>
            <p:spPr bwMode="auto">
              <a:xfrm>
                <a:off x="1854906" y="2281080"/>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740" name="Oval 449">
                <a:extLst>
                  <a:ext uri="{FF2B5EF4-FFF2-40B4-BE49-F238E27FC236}">
                    <a16:creationId xmlns:a16="http://schemas.microsoft.com/office/drawing/2014/main" id="{1DAD50C1-AA14-4517-9A5E-6849310756C3}"/>
                  </a:ext>
                </a:extLst>
              </p:cNvPr>
              <p:cNvSpPr>
                <a:spLocks noChangeAspect="1" noChangeArrowheads="1"/>
              </p:cNvSpPr>
              <p:nvPr/>
            </p:nvSpPr>
            <p:spPr bwMode="auto">
              <a:xfrm>
                <a:off x="1967990" y="2281080"/>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741" name="Oval 450">
                <a:extLst>
                  <a:ext uri="{FF2B5EF4-FFF2-40B4-BE49-F238E27FC236}">
                    <a16:creationId xmlns:a16="http://schemas.microsoft.com/office/drawing/2014/main" id="{74325C6F-933C-4956-8D52-7D6DF52C7364}"/>
                  </a:ext>
                </a:extLst>
              </p:cNvPr>
              <p:cNvSpPr>
                <a:spLocks noChangeAspect="1" noChangeArrowheads="1"/>
              </p:cNvSpPr>
              <p:nvPr/>
            </p:nvSpPr>
            <p:spPr bwMode="auto">
              <a:xfrm>
                <a:off x="2079566" y="2281080"/>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742" name="Oval 451">
                <a:extLst>
                  <a:ext uri="{FF2B5EF4-FFF2-40B4-BE49-F238E27FC236}">
                    <a16:creationId xmlns:a16="http://schemas.microsoft.com/office/drawing/2014/main" id="{5B2ADD26-C2F6-40CD-9864-469F0620A7F6}"/>
                  </a:ext>
                </a:extLst>
              </p:cNvPr>
              <p:cNvSpPr>
                <a:spLocks noChangeAspect="1" noChangeArrowheads="1"/>
              </p:cNvSpPr>
              <p:nvPr/>
            </p:nvSpPr>
            <p:spPr bwMode="auto">
              <a:xfrm>
                <a:off x="2192650" y="2281080"/>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743" name="Oval 452">
                <a:extLst>
                  <a:ext uri="{FF2B5EF4-FFF2-40B4-BE49-F238E27FC236}">
                    <a16:creationId xmlns:a16="http://schemas.microsoft.com/office/drawing/2014/main" id="{C29EBE3E-0702-4100-915C-135E45728DCD}"/>
                  </a:ext>
                </a:extLst>
              </p:cNvPr>
              <p:cNvSpPr>
                <a:spLocks noChangeAspect="1" noChangeArrowheads="1"/>
              </p:cNvSpPr>
              <p:nvPr/>
            </p:nvSpPr>
            <p:spPr bwMode="auto">
              <a:xfrm>
                <a:off x="2528886" y="2281080"/>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744" name="Oval 453">
                <a:extLst>
                  <a:ext uri="{FF2B5EF4-FFF2-40B4-BE49-F238E27FC236}">
                    <a16:creationId xmlns:a16="http://schemas.microsoft.com/office/drawing/2014/main" id="{BA3639E1-C823-4100-9D6D-14ECFE85B74C}"/>
                  </a:ext>
                </a:extLst>
              </p:cNvPr>
              <p:cNvSpPr>
                <a:spLocks noChangeAspect="1" noChangeArrowheads="1"/>
              </p:cNvSpPr>
              <p:nvPr/>
            </p:nvSpPr>
            <p:spPr bwMode="auto">
              <a:xfrm>
                <a:off x="2641969" y="2281080"/>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745" name="Oval 454">
                <a:extLst>
                  <a:ext uri="{FF2B5EF4-FFF2-40B4-BE49-F238E27FC236}">
                    <a16:creationId xmlns:a16="http://schemas.microsoft.com/office/drawing/2014/main" id="{2C9B2539-4E2E-4525-8967-A907650E6E0C}"/>
                  </a:ext>
                </a:extLst>
              </p:cNvPr>
              <p:cNvSpPr>
                <a:spLocks noChangeAspect="1" noChangeArrowheads="1"/>
              </p:cNvSpPr>
              <p:nvPr/>
            </p:nvSpPr>
            <p:spPr bwMode="auto">
              <a:xfrm>
                <a:off x="2753545" y="2281080"/>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746" name="Oval 455">
                <a:extLst>
                  <a:ext uri="{FF2B5EF4-FFF2-40B4-BE49-F238E27FC236}">
                    <a16:creationId xmlns:a16="http://schemas.microsoft.com/office/drawing/2014/main" id="{EFBB8B1F-F494-4AE4-979D-D39AED4A890A}"/>
                  </a:ext>
                </a:extLst>
              </p:cNvPr>
              <p:cNvSpPr>
                <a:spLocks noChangeAspect="1" noChangeArrowheads="1"/>
              </p:cNvSpPr>
              <p:nvPr/>
            </p:nvSpPr>
            <p:spPr bwMode="auto">
              <a:xfrm>
                <a:off x="2866630" y="2281080"/>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747" name="Oval 456">
                <a:extLst>
                  <a:ext uri="{FF2B5EF4-FFF2-40B4-BE49-F238E27FC236}">
                    <a16:creationId xmlns:a16="http://schemas.microsoft.com/office/drawing/2014/main" id="{EAD59368-20BF-402F-99B8-4AF3D4E23DE0}"/>
                  </a:ext>
                </a:extLst>
              </p:cNvPr>
              <p:cNvSpPr>
                <a:spLocks noChangeAspect="1" noChangeArrowheads="1"/>
              </p:cNvSpPr>
              <p:nvPr/>
            </p:nvSpPr>
            <p:spPr bwMode="auto">
              <a:xfrm>
                <a:off x="4214589" y="2281080"/>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748" name="Oval 457">
                <a:extLst>
                  <a:ext uri="{FF2B5EF4-FFF2-40B4-BE49-F238E27FC236}">
                    <a16:creationId xmlns:a16="http://schemas.microsoft.com/office/drawing/2014/main" id="{727CCDA2-B006-445A-9CB8-C3CDEFD223D8}"/>
                  </a:ext>
                </a:extLst>
              </p:cNvPr>
              <p:cNvSpPr>
                <a:spLocks noChangeAspect="1" noChangeArrowheads="1"/>
              </p:cNvSpPr>
              <p:nvPr/>
            </p:nvSpPr>
            <p:spPr bwMode="auto">
              <a:xfrm>
                <a:off x="4552332" y="2281080"/>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749" name="Oval 458">
                <a:extLst>
                  <a:ext uri="{FF2B5EF4-FFF2-40B4-BE49-F238E27FC236}">
                    <a16:creationId xmlns:a16="http://schemas.microsoft.com/office/drawing/2014/main" id="{CBC3CE17-12B1-4DA0-90AC-0B19EB756094}"/>
                  </a:ext>
                </a:extLst>
              </p:cNvPr>
              <p:cNvSpPr>
                <a:spLocks noChangeAspect="1" noChangeArrowheads="1"/>
              </p:cNvSpPr>
              <p:nvPr/>
            </p:nvSpPr>
            <p:spPr bwMode="auto">
              <a:xfrm>
                <a:off x="4888568" y="2281080"/>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750" name="Oval 459">
                <a:extLst>
                  <a:ext uri="{FF2B5EF4-FFF2-40B4-BE49-F238E27FC236}">
                    <a16:creationId xmlns:a16="http://schemas.microsoft.com/office/drawing/2014/main" id="{08CE90FD-4CC6-49E3-B22B-D4E2DA0CE34A}"/>
                  </a:ext>
                </a:extLst>
              </p:cNvPr>
              <p:cNvSpPr>
                <a:spLocks noChangeAspect="1" noChangeArrowheads="1"/>
              </p:cNvSpPr>
              <p:nvPr/>
            </p:nvSpPr>
            <p:spPr bwMode="auto">
              <a:xfrm>
                <a:off x="5001652" y="2281080"/>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751" name="Oval 460">
                <a:extLst>
                  <a:ext uri="{FF2B5EF4-FFF2-40B4-BE49-F238E27FC236}">
                    <a16:creationId xmlns:a16="http://schemas.microsoft.com/office/drawing/2014/main" id="{80408E44-6D65-450B-9D3C-6C4253F5EAE1}"/>
                  </a:ext>
                </a:extLst>
              </p:cNvPr>
              <p:cNvSpPr>
                <a:spLocks noChangeAspect="1" noChangeArrowheads="1"/>
              </p:cNvSpPr>
              <p:nvPr/>
            </p:nvSpPr>
            <p:spPr bwMode="auto">
              <a:xfrm>
                <a:off x="5113228" y="2281080"/>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752" name="Oval 461">
                <a:extLst>
                  <a:ext uri="{FF2B5EF4-FFF2-40B4-BE49-F238E27FC236}">
                    <a16:creationId xmlns:a16="http://schemas.microsoft.com/office/drawing/2014/main" id="{A8947DB3-5787-4ADE-8FE8-EB3A36271623}"/>
                  </a:ext>
                </a:extLst>
              </p:cNvPr>
              <p:cNvSpPr>
                <a:spLocks noChangeAspect="1" noChangeArrowheads="1"/>
              </p:cNvSpPr>
              <p:nvPr/>
            </p:nvSpPr>
            <p:spPr bwMode="auto">
              <a:xfrm>
                <a:off x="5226311" y="2281080"/>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753" name="Oval 462">
                <a:extLst>
                  <a:ext uri="{FF2B5EF4-FFF2-40B4-BE49-F238E27FC236}">
                    <a16:creationId xmlns:a16="http://schemas.microsoft.com/office/drawing/2014/main" id="{8874AFF5-259E-405F-B04C-6E1F0AD7EF04}"/>
                  </a:ext>
                </a:extLst>
              </p:cNvPr>
              <p:cNvSpPr>
                <a:spLocks noChangeAspect="1" noChangeArrowheads="1"/>
              </p:cNvSpPr>
              <p:nvPr/>
            </p:nvSpPr>
            <p:spPr bwMode="auto">
              <a:xfrm>
                <a:off x="5337887" y="2281080"/>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754" name="Oval 463">
                <a:extLst>
                  <a:ext uri="{FF2B5EF4-FFF2-40B4-BE49-F238E27FC236}">
                    <a16:creationId xmlns:a16="http://schemas.microsoft.com/office/drawing/2014/main" id="{21D9C3F3-7CCE-4DEE-8486-2203D1166BF7}"/>
                  </a:ext>
                </a:extLst>
              </p:cNvPr>
              <p:cNvSpPr>
                <a:spLocks noChangeAspect="1" noChangeArrowheads="1"/>
              </p:cNvSpPr>
              <p:nvPr/>
            </p:nvSpPr>
            <p:spPr bwMode="auto">
              <a:xfrm>
                <a:off x="5450972" y="2281080"/>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755" name="Oval 464">
                <a:extLst>
                  <a:ext uri="{FF2B5EF4-FFF2-40B4-BE49-F238E27FC236}">
                    <a16:creationId xmlns:a16="http://schemas.microsoft.com/office/drawing/2014/main" id="{4BEFEBCD-F336-4D13-A05E-4EEC67012B4D}"/>
                  </a:ext>
                </a:extLst>
              </p:cNvPr>
              <p:cNvSpPr>
                <a:spLocks noChangeAspect="1" noChangeArrowheads="1"/>
              </p:cNvSpPr>
              <p:nvPr/>
            </p:nvSpPr>
            <p:spPr bwMode="auto">
              <a:xfrm>
                <a:off x="5562548" y="2281080"/>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756" name="Oval 465">
                <a:extLst>
                  <a:ext uri="{FF2B5EF4-FFF2-40B4-BE49-F238E27FC236}">
                    <a16:creationId xmlns:a16="http://schemas.microsoft.com/office/drawing/2014/main" id="{5E7E898C-5DD3-4A72-889B-F20C8FE370BC}"/>
                  </a:ext>
                </a:extLst>
              </p:cNvPr>
              <p:cNvSpPr>
                <a:spLocks noChangeAspect="1" noChangeArrowheads="1"/>
              </p:cNvSpPr>
              <p:nvPr/>
            </p:nvSpPr>
            <p:spPr bwMode="auto">
              <a:xfrm>
                <a:off x="5675631" y="2281080"/>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757" name="Oval 466">
                <a:extLst>
                  <a:ext uri="{FF2B5EF4-FFF2-40B4-BE49-F238E27FC236}">
                    <a16:creationId xmlns:a16="http://schemas.microsoft.com/office/drawing/2014/main" id="{B545E15F-354B-41CC-9AB8-31BAF40ED2DB}"/>
                  </a:ext>
                </a:extLst>
              </p:cNvPr>
              <p:cNvSpPr>
                <a:spLocks noChangeAspect="1" noChangeArrowheads="1"/>
              </p:cNvSpPr>
              <p:nvPr/>
            </p:nvSpPr>
            <p:spPr bwMode="auto">
              <a:xfrm>
                <a:off x="5787207" y="2281080"/>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758" name="Oval 467">
                <a:extLst>
                  <a:ext uri="{FF2B5EF4-FFF2-40B4-BE49-F238E27FC236}">
                    <a16:creationId xmlns:a16="http://schemas.microsoft.com/office/drawing/2014/main" id="{F2EFA49A-A1BC-4956-8C32-49BBBAD3F8D2}"/>
                  </a:ext>
                </a:extLst>
              </p:cNvPr>
              <p:cNvSpPr>
                <a:spLocks noChangeAspect="1" noChangeArrowheads="1"/>
              </p:cNvSpPr>
              <p:nvPr/>
            </p:nvSpPr>
            <p:spPr bwMode="auto">
              <a:xfrm>
                <a:off x="5900291" y="2281080"/>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759" name="Oval 468">
                <a:extLst>
                  <a:ext uri="{FF2B5EF4-FFF2-40B4-BE49-F238E27FC236}">
                    <a16:creationId xmlns:a16="http://schemas.microsoft.com/office/drawing/2014/main" id="{59D79D12-1566-4914-AA91-39BA1A8FC7A9}"/>
                  </a:ext>
                </a:extLst>
              </p:cNvPr>
              <p:cNvSpPr>
                <a:spLocks noChangeAspect="1" noChangeArrowheads="1"/>
              </p:cNvSpPr>
              <p:nvPr/>
            </p:nvSpPr>
            <p:spPr bwMode="auto">
              <a:xfrm>
                <a:off x="6013375" y="2281080"/>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760" name="Oval 469">
                <a:extLst>
                  <a:ext uri="{FF2B5EF4-FFF2-40B4-BE49-F238E27FC236}">
                    <a16:creationId xmlns:a16="http://schemas.microsoft.com/office/drawing/2014/main" id="{59D14B65-CCB5-4DA9-A611-43385D225825}"/>
                  </a:ext>
                </a:extLst>
              </p:cNvPr>
              <p:cNvSpPr>
                <a:spLocks noChangeAspect="1" noChangeArrowheads="1"/>
              </p:cNvSpPr>
              <p:nvPr/>
            </p:nvSpPr>
            <p:spPr bwMode="auto">
              <a:xfrm>
                <a:off x="6124951" y="2281080"/>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761" name="Oval 470">
                <a:extLst>
                  <a:ext uri="{FF2B5EF4-FFF2-40B4-BE49-F238E27FC236}">
                    <a16:creationId xmlns:a16="http://schemas.microsoft.com/office/drawing/2014/main" id="{A938F62C-FC04-4857-B3D0-37C1BF9D2C21}"/>
                  </a:ext>
                </a:extLst>
              </p:cNvPr>
              <p:cNvSpPr>
                <a:spLocks noChangeAspect="1" noChangeArrowheads="1"/>
              </p:cNvSpPr>
              <p:nvPr/>
            </p:nvSpPr>
            <p:spPr bwMode="auto">
              <a:xfrm>
                <a:off x="6238035" y="2281080"/>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762" name="Oval 471">
                <a:extLst>
                  <a:ext uri="{FF2B5EF4-FFF2-40B4-BE49-F238E27FC236}">
                    <a16:creationId xmlns:a16="http://schemas.microsoft.com/office/drawing/2014/main" id="{D772A09C-B2D9-42B4-89F8-7A3C6A6D709A}"/>
                  </a:ext>
                </a:extLst>
              </p:cNvPr>
              <p:cNvSpPr>
                <a:spLocks noChangeAspect="1" noChangeArrowheads="1"/>
              </p:cNvSpPr>
              <p:nvPr/>
            </p:nvSpPr>
            <p:spPr bwMode="auto">
              <a:xfrm>
                <a:off x="6349611" y="2281080"/>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763" name="Oval 472">
                <a:extLst>
                  <a:ext uri="{FF2B5EF4-FFF2-40B4-BE49-F238E27FC236}">
                    <a16:creationId xmlns:a16="http://schemas.microsoft.com/office/drawing/2014/main" id="{8ADD8705-5EB9-4208-8A76-E266C727CC3E}"/>
                  </a:ext>
                </a:extLst>
              </p:cNvPr>
              <p:cNvSpPr>
                <a:spLocks noChangeAspect="1" noChangeArrowheads="1"/>
              </p:cNvSpPr>
              <p:nvPr/>
            </p:nvSpPr>
            <p:spPr bwMode="auto">
              <a:xfrm>
                <a:off x="6462694" y="2281080"/>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764" name="Oval 473">
                <a:extLst>
                  <a:ext uri="{FF2B5EF4-FFF2-40B4-BE49-F238E27FC236}">
                    <a16:creationId xmlns:a16="http://schemas.microsoft.com/office/drawing/2014/main" id="{FF277083-A592-49BE-914C-3CBA57815764}"/>
                  </a:ext>
                </a:extLst>
              </p:cNvPr>
              <p:cNvSpPr>
                <a:spLocks noChangeAspect="1" noChangeArrowheads="1"/>
              </p:cNvSpPr>
              <p:nvPr/>
            </p:nvSpPr>
            <p:spPr bwMode="auto">
              <a:xfrm>
                <a:off x="6574270" y="2281080"/>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765" name="Oval 474">
                <a:extLst>
                  <a:ext uri="{FF2B5EF4-FFF2-40B4-BE49-F238E27FC236}">
                    <a16:creationId xmlns:a16="http://schemas.microsoft.com/office/drawing/2014/main" id="{8B84C8F7-3069-4087-AAF1-F86ADB132174}"/>
                  </a:ext>
                </a:extLst>
              </p:cNvPr>
              <p:cNvSpPr>
                <a:spLocks noChangeAspect="1" noChangeArrowheads="1"/>
              </p:cNvSpPr>
              <p:nvPr/>
            </p:nvSpPr>
            <p:spPr bwMode="auto">
              <a:xfrm>
                <a:off x="6687355" y="2281080"/>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766" name="Oval 475">
                <a:extLst>
                  <a:ext uri="{FF2B5EF4-FFF2-40B4-BE49-F238E27FC236}">
                    <a16:creationId xmlns:a16="http://schemas.microsoft.com/office/drawing/2014/main" id="{DE258A9C-37E6-499F-8513-F67C48B8C0E0}"/>
                  </a:ext>
                </a:extLst>
              </p:cNvPr>
              <p:cNvSpPr>
                <a:spLocks noChangeAspect="1" noChangeArrowheads="1"/>
              </p:cNvSpPr>
              <p:nvPr/>
            </p:nvSpPr>
            <p:spPr bwMode="auto">
              <a:xfrm>
                <a:off x="6798931" y="2281080"/>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767" name="Oval 476">
                <a:extLst>
                  <a:ext uri="{FF2B5EF4-FFF2-40B4-BE49-F238E27FC236}">
                    <a16:creationId xmlns:a16="http://schemas.microsoft.com/office/drawing/2014/main" id="{87F737F2-4B2D-46EF-9028-75452F1739D9}"/>
                  </a:ext>
                </a:extLst>
              </p:cNvPr>
              <p:cNvSpPr>
                <a:spLocks noChangeAspect="1" noChangeArrowheads="1"/>
              </p:cNvSpPr>
              <p:nvPr/>
            </p:nvSpPr>
            <p:spPr bwMode="auto">
              <a:xfrm>
                <a:off x="6912014" y="2281080"/>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768" name="Oval 477">
                <a:extLst>
                  <a:ext uri="{FF2B5EF4-FFF2-40B4-BE49-F238E27FC236}">
                    <a16:creationId xmlns:a16="http://schemas.microsoft.com/office/drawing/2014/main" id="{3A5635C5-2028-4951-AA24-0422C62A2105}"/>
                  </a:ext>
                </a:extLst>
              </p:cNvPr>
              <p:cNvSpPr>
                <a:spLocks noChangeAspect="1" noChangeArrowheads="1"/>
              </p:cNvSpPr>
              <p:nvPr/>
            </p:nvSpPr>
            <p:spPr bwMode="auto">
              <a:xfrm>
                <a:off x="7023590" y="2281080"/>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769" name="Oval 478">
                <a:extLst>
                  <a:ext uri="{FF2B5EF4-FFF2-40B4-BE49-F238E27FC236}">
                    <a16:creationId xmlns:a16="http://schemas.microsoft.com/office/drawing/2014/main" id="{7C205C5B-D4F7-4058-A8FA-0995FA71B7F1}"/>
                  </a:ext>
                </a:extLst>
              </p:cNvPr>
              <p:cNvSpPr>
                <a:spLocks noChangeAspect="1" noChangeArrowheads="1"/>
              </p:cNvSpPr>
              <p:nvPr/>
            </p:nvSpPr>
            <p:spPr bwMode="auto">
              <a:xfrm>
                <a:off x="7136674" y="2281080"/>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770" name="Oval 479">
                <a:extLst>
                  <a:ext uri="{FF2B5EF4-FFF2-40B4-BE49-F238E27FC236}">
                    <a16:creationId xmlns:a16="http://schemas.microsoft.com/office/drawing/2014/main" id="{E3B7E1AE-3D60-4E4D-872F-0615B52CAEFB}"/>
                  </a:ext>
                </a:extLst>
              </p:cNvPr>
              <p:cNvSpPr>
                <a:spLocks noChangeAspect="1" noChangeArrowheads="1"/>
              </p:cNvSpPr>
              <p:nvPr/>
            </p:nvSpPr>
            <p:spPr bwMode="auto">
              <a:xfrm>
                <a:off x="7248250" y="2281080"/>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771" name="Oval 480">
                <a:extLst>
                  <a:ext uri="{FF2B5EF4-FFF2-40B4-BE49-F238E27FC236}">
                    <a16:creationId xmlns:a16="http://schemas.microsoft.com/office/drawing/2014/main" id="{0B3A4172-E446-4F5C-B74C-02189C97A3E9}"/>
                  </a:ext>
                </a:extLst>
              </p:cNvPr>
              <p:cNvSpPr>
                <a:spLocks noChangeAspect="1" noChangeArrowheads="1"/>
              </p:cNvSpPr>
              <p:nvPr/>
            </p:nvSpPr>
            <p:spPr bwMode="auto">
              <a:xfrm>
                <a:off x="7361334" y="2281080"/>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772" name="Oval 481">
                <a:extLst>
                  <a:ext uri="{FF2B5EF4-FFF2-40B4-BE49-F238E27FC236}">
                    <a16:creationId xmlns:a16="http://schemas.microsoft.com/office/drawing/2014/main" id="{017C4B95-2AF7-4EE9-B7FD-B01B3B747D25}"/>
                  </a:ext>
                </a:extLst>
              </p:cNvPr>
              <p:cNvSpPr>
                <a:spLocks noChangeAspect="1" noChangeArrowheads="1"/>
              </p:cNvSpPr>
              <p:nvPr/>
            </p:nvSpPr>
            <p:spPr bwMode="auto">
              <a:xfrm>
                <a:off x="7472910" y="2281080"/>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773" name="Oval 482">
                <a:extLst>
                  <a:ext uri="{FF2B5EF4-FFF2-40B4-BE49-F238E27FC236}">
                    <a16:creationId xmlns:a16="http://schemas.microsoft.com/office/drawing/2014/main" id="{0A1C7126-B6EB-402C-A05D-2C1B12904D10}"/>
                  </a:ext>
                </a:extLst>
              </p:cNvPr>
              <p:cNvSpPr>
                <a:spLocks noChangeAspect="1" noChangeArrowheads="1"/>
              </p:cNvSpPr>
              <p:nvPr/>
            </p:nvSpPr>
            <p:spPr bwMode="auto">
              <a:xfrm>
                <a:off x="8035314" y="2281080"/>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774" name="Oval 483">
                <a:extLst>
                  <a:ext uri="{FF2B5EF4-FFF2-40B4-BE49-F238E27FC236}">
                    <a16:creationId xmlns:a16="http://schemas.microsoft.com/office/drawing/2014/main" id="{12108DC3-B7E2-4909-A6B8-E0850297719B}"/>
                  </a:ext>
                </a:extLst>
              </p:cNvPr>
              <p:cNvSpPr>
                <a:spLocks noChangeAspect="1" noChangeArrowheads="1"/>
              </p:cNvSpPr>
              <p:nvPr/>
            </p:nvSpPr>
            <p:spPr bwMode="auto">
              <a:xfrm>
                <a:off x="8146890" y="2281080"/>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775" name="Oval 484">
                <a:extLst>
                  <a:ext uri="{FF2B5EF4-FFF2-40B4-BE49-F238E27FC236}">
                    <a16:creationId xmlns:a16="http://schemas.microsoft.com/office/drawing/2014/main" id="{C271BF03-7378-4634-B244-8360176ED080}"/>
                  </a:ext>
                </a:extLst>
              </p:cNvPr>
              <p:cNvSpPr>
                <a:spLocks noChangeAspect="1" noChangeArrowheads="1"/>
              </p:cNvSpPr>
              <p:nvPr/>
            </p:nvSpPr>
            <p:spPr bwMode="auto">
              <a:xfrm>
                <a:off x="506947" y="2281080"/>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776" name="Oval 485">
                <a:extLst>
                  <a:ext uri="{FF2B5EF4-FFF2-40B4-BE49-F238E27FC236}">
                    <a16:creationId xmlns:a16="http://schemas.microsoft.com/office/drawing/2014/main" id="{61F33436-2BD6-4F91-8417-FEBBAA9CE034}"/>
                  </a:ext>
                </a:extLst>
              </p:cNvPr>
              <p:cNvSpPr>
                <a:spLocks noChangeAspect="1" noChangeArrowheads="1"/>
              </p:cNvSpPr>
              <p:nvPr/>
            </p:nvSpPr>
            <p:spPr bwMode="auto">
              <a:xfrm>
                <a:off x="1180927" y="2385118"/>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777" name="Oval 486">
                <a:extLst>
                  <a:ext uri="{FF2B5EF4-FFF2-40B4-BE49-F238E27FC236}">
                    <a16:creationId xmlns:a16="http://schemas.microsoft.com/office/drawing/2014/main" id="{B8A263C0-A5AC-46CC-B9F7-DE2A5EB2D8B4}"/>
                  </a:ext>
                </a:extLst>
              </p:cNvPr>
              <p:cNvSpPr>
                <a:spLocks noChangeAspect="1" noChangeArrowheads="1"/>
              </p:cNvSpPr>
              <p:nvPr/>
            </p:nvSpPr>
            <p:spPr bwMode="auto">
              <a:xfrm>
                <a:off x="1294010" y="2385118"/>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778" name="Oval 487">
                <a:extLst>
                  <a:ext uri="{FF2B5EF4-FFF2-40B4-BE49-F238E27FC236}">
                    <a16:creationId xmlns:a16="http://schemas.microsoft.com/office/drawing/2014/main" id="{539D84A6-6CD9-41C0-8B8B-678D093AA815}"/>
                  </a:ext>
                </a:extLst>
              </p:cNvPr>
              <p:cNvSpPr>
                <a:spLocks noChangeAspect="1" noChangeArrowheads="1"/>
              </p:cNvSpPr>
              <p:nvPr/>
            </p:nvSpPr>
            <p:spPr bwMode="auto">
              <a:xfrm>
                <a:off x="1405586" y="2385118"/>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779" name="Oval 488">
                <a:extLst>
                  <a:ext uri="{FF2B5EF4-FFF2-40B4-BE49-F238E27FC236}">
                    <a16:creationId xmlns:a16="http://schemas.microsoft.com/office/drawing/2014/main" id="{50543918-97F7-4AA8-82F3-3EB3DBB11A56}"/>
                  </a:ext>
                </a:extLst>
              </p:cNvPr>
              <p:cNvSpPr>
                <a:spLocks noChangeAspect="1" noChangeArrowheads="1"/>
              </p:cNvSpPr>
              <p:nvPr/>
            </p:nvSpPr>
            <p:spPr bwMode="auto">
              <a:xfrm>
                <a:off x="1518671" y="2385118"/>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780" name="Oval 489">
                <a:extLst>
                  <a:ext uri="{FF2B5EF4-FFF2-40B4-BE49-F238E27FC236}">
                    <a16:creationId xmlns:a16="http://schemas.microsoft.com/office/drawing/2014/main" id="{CEA99039-612E-46AD-BCEF-919E082F41B1}"/>
                  </a:ext>
                </a:extLst>
              </p:cNvPr>
              <p:cNvSpPr>
                <a:spLocks noChangeAspect="1" noChangeArrowheads="1"/>
              </p:cNvSpPr>
              <p:nvPr/>
            </p:nvSpPr>
            <p:spPr bwMode="auto">
              <a:xfrm>
                <a:off x="1630247" y="2385118"/>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781" name="Oval 490">
                <a:extLst>
                  <a:ext uri="{FF2B5EF4-FFF2-40B4-BE49-F238E27FC236}">
                    <a16:creationId xmlns:a16="http://schemas.microsoft.com/office/drawing/2014/main" id="{DFCA64C0-181B-4A67-9EE4-52C036986E0D}"/>
                  </a:ext>
                </a:extLst>
              </p:cNvPr>
              <p:cNvSpPr>
                <a:spLocks noChangeAspect="1" noChangeArrowheads="1"/>
              </p:cNvSpPr>
              <p:nvPr/>
            </p:nvSpPr>
            <p:spPr bwMode="auto">
              <a:xfrm>
                <a:off x="1743330" y="2385118"/>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782" name="Oval 491">
                <a:extLst>
                  <a:ext uri="{FF2B5EF4-FFF2-40B4-BE49-F238E27FC236}">
                    <a16:creationId xmlns:a16="http://schemas.microsoft.com/office/drawing/2014/main" id="{41C2959D-F33D-4B34-ACEE-94C98F90B179}"/>
                  </a:ext>
                </a:extLst>
              </p:cNvPr>
              <p:cNvSpPr>
                <a:spLocks noChangeAspect="1" noChangeArrowheads="1"/>
              </p:cNvSpPr>
              <p:nvPr/>
            </p:nvSpPr>
            <p:spPr bwMode="auto">
              <a:xfrm>
                <a:off x="1854906" y="2385118"/>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783" name="Oval 492">
                <a:extLst>
                  <a:ext uri="{FF2B5EF4-FFF2-40B4-BE49-F238E27FC236}">
                    <a16:creationId xmlns:a16="http://schemas.microsoft.com/office/drawing/2014/main" id="{A5A402A2-2729-49DE-8C44-E5C054BDA130}"/>
                  </a:ext>
                </a:extLst>
              </p:cNvPr>
              <p:cNvSpPr>
                <a:spLocks noChangeAspect="1" noChangeArrowheads="1"/>
              </p:cNvSpPr>
              <p:nvPr/>
            </p:nvSpPr>
            <p:spPr bwMode="auto">
              <a:xfrm>
                <a:off x="1967990" y="2385118"/>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784" name="Oval 493">
                <a:extLst>
                  <a:ext uri="{FF2B5EF4-FFF2-40B4-BE49-F238E27FC236}">
                    <a16:creationId xmlns:a16="http://schemas.microsoft.com/office/drawing/2014/main" id="{3E530294-950F-4491-A2AA-4BBD1C48C3D1}"/>
                  </a:ext>
                </a:extLst>
              </p:cNvPr>
              <p:cNvSpPr>
                <a:spLocks noChangeAspect="1" noChangeArrowheads="1"/>
              </p:cNvSpPr>
              <p:nvPr/>
            </p:nvSpPr>
            <p:spPr bwMode="auto">
              <a:xfrm>
                <a:off x="2079566" y="2385118"/>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785" name="Oval 494">
                <a:extLst>
                  <a:ext uri="{FF2B5EF4-FFF2-40B4-BE49-F238E27FC236}">
                    <a16:creationId xmlns:a16="http://schemas.microsoft.com/office/drawing/2014/main" id="{E8E40FA0-60A2-45CF-873B-C7780EB9B204}"/>
                  </a:ext>
                </a:extLst>
              </p:cNvPr>
              <p:cNvSpPr>
                <a:spLocks noChangeAspect="1" noChangeArrowheads="1"/>
              </p:cNvSpPr>
              <p:nvPr/>
            </p:nvSpPr>
            <p:spPr bwMode="auto">
              <a:xfrm>
                <a:off x="2192650" y="2385118"/>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786" name="Oval 495">
                <a:extLst>
                  <a:ext uri="{FF2B5EF4-FFF2-40B4-BE49-F238E27FC236}">
                    <a16:creationId xmlns:a16="http://schemas.microsoft.com/office/drawing/2014/main" id="{73029EA1-3699-426A-B83F-C599301A29D5}"/>
                  </a:ext>
                </a:extLst>
              </p:cNvPr>
              <p:cNvSpPr>
                <a:spLocks noChangeAspect="1" noChangeArrowheads="1"/>
              </p:cNvSpPr>
              <p:nvPr/>
            </p:nvSpPr>
            <p:spPr bwMode="auto">
              <a:xfrm>
                <a:off x="2304226" y="2385118"/>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787" name="Oval 496">
                <a:extLst>
                  <a:ext uri="{FF2B5EF4-FFF2-40B4-BE49-F238E27FC236}">
                    <a16:creationId xmlns:a16="http://schemas.microsoft.com/office/drawing/2014/main" id="{31447C73-5E54-4C5D-89EC-19482E2C072E}"/>
                  </a:ext>
                </a:extLst>
              </p:cNvPr>
              <p:cNvSpPr>
                <a:spLocks noChangeAspect="1" noChangeArrowheads="1"/>
              </p:cNvSpPr>
              <p:nvPr/>
            </p:nvSpPr>
            <p:spPr bwMode="auto">
              <a:xfrm>
                <a:off x="2417310" y="2385118"/>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788" name="Oval 497">
                <a:extLst>
                  <a:ext uri="{FF2B5EF4-FFF2-40B4-BE49-F238E27FC236}">
                    <a16:creationId xmlns:a16="http://schemas.microsoft.com/office/drawing/2014/main" id="{C96208F9-F58B-401E-85BB-ADC9ACEC94F4}"/>
                  </a:ext>
                </a:extLst>
              </p:cNvPr>
              <p:cNvSpPr>
                <a:spLocks noChangeAspect="1" noChangeArrowheads="1"/>
              </p:cNvSpPr>
              <p:nvPr/>
            </p:nvSpPr>
            <p:spPr bwMode="auto">
              <a:xfrm>
                <a:off x="2528886" y="2385118"/>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789" name="Oval 498">
                <a:extLst>
                  <a:ext uri="{FF2B5EF4-FFF2-40B4-BE49-F238E27FC236}">
                    <a16:creationId xmlns:a16="http://schemas.microsoft.com/office/drawing/2014/main" id="{C4EFC7CC-6B85-45C8-BDD8-6893067DBA32}"/>
                  </a:ext>
                </a:extLst>
              </p:cNvPr>
              <p:cNvSpPr>
                <a:spLocks noChangeAspect="1" noChangeArrowheads="1"/>
              </p:cNvSpPr>
              <p:nvPr/>
            </p:nvSpPr>
            <p:spPr bwMode="auto">
              <a:xfrm>
                <a:off x="2641969" y="2385118"/>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790" name="Oval 499">
                <a:extLst>
                  <a:ext uri="{FF2B5EF4-FFF2-40B4-BE49-F238E27FC236}">
                    <a16:creationId xmlns:a16="http://schemas.microsoft.com/office/drawing/2014/main" id="{0049FD97-6C1E-4620-852A-8BF716EEFACF}"/>
                  </a:ext>
                </a:extLst>
              </p:cNvPr>
              <p:cNvSpPr>
                <a:spLocks noChangeAspect="1" noChangeArrowheads="1"/>
              </p:cNvSpPr>
              <p:nvPr/>
            </p:nvSpPr>
            <p:spPr bwMode="auto">
              <a:xfrm>
                <a:off x="2753545" y="2385118"/>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791" name="Oval 500">
                <a:extLst>
                  <a:ext uri="{FF2B5EF4-FFF2-40B4-BE49-F238E27FC236}">
                    <a16:creationId xmlns:a16="http://schemas.microsoft.com/office/drawing/2014/main" id="{01532F62-95E6-4F43-8650-FC3C0EBF418C}"/>
                  </a:ext>
                </a:extLst>
              </p:cNvPr>
              <p:cNvSpPr>
                <a:spLocks noChangeAspect="1" noChangeArrowheads="1"/>
              </p:cNvSpPr>
              <p:nvPr/>
            </p:nvSpPr>
            <p:spPr bwMode="auto">
              <a:xfrm>
                <a:off x="2866630" y="2385118"/>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792" name="Oval 501">
                <a:extLst>
                  <a:ext uri="{FF2B5EF4-FFF2-40B4-BE49-F238E27FC236}">
                    <a16:creationId xmlns:a16="http://schemas.microsoft.com/office/drawing/2014/main" id="{6AC55FEC-50AD-4BF2-99A0-40B87F9FE17D}"/>
                  </a:ext>
                </a:extLst>
              </p:cNvPr>
              <p:cNvSpPr>
                <a:spLocks noChangeAspect="1" noChangeArrowheads="1"/>
              </p:cNvSpPr>
              <p:nvPr/>
            </p:nvSpPr>
            <p:spPr bwMode="auto">
              <a:xfrm>
                <a:off x="2978206" y="2385118"/>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793" name="Oval 502">
                <a:extLst>
                  <a:ext uri="{FF2B5EF4-FFF2-40B4-BE49-F238E27FC236}">
                    <a16:creationId xmlns:a16="http://schemas.microsoft.com/office/drawing/2014/main" id="{2FF2509C-00B4-4723-A940-24B93814B242}"/>
                  </a:ext>
                </a:extLst>
              </p:cNvPr>
              <p:cNvSpPr>
                <a:spLocks noChangeAspect="1" noChangeArrowheads="1"/>
              </p:cNvSpPr>
              <p:nvPr/>
            </p:nvSpPr>
            <p:spPr bwMode="auto">
              <a:xfrm>
                <a:off x="4103013" y="2385118"/>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794" name="Oval 503">
                <a:extLst>
                  <a:ext uri="{FF2B5EF4-FFF2-40B4-BE49-F238E27FC236}">
                    <a16:creationId xmlns:a16="http://schemas.microsoft.com/office/drawing/2014/main" id="{4C0C968C-5539-4924-BCE6-D7F7ACDE436D}"/>
                  </a:ext>
                </a:extLst>
              </p:cNvPr>
              <p:cNvSpPr>
                <a:spLocks noChangeAspect="1" noChangeArrowheads="1"/>
              </p:cNvSpPr>
              <p:nvPr/>
            </p:nvSpPr>
            <p:spPr bwMode="auto">
              <a:xfrm>
                <a:off x="4214589" y="2385118"/>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795" name="Oval 504">
                <a:extLst>
                  <a:ext uri="{FF2B5EF4-FFF2-40B4-BE49-F238E27FC236}">
                    <a16:creationId xmlns:a16="http://schemas.microsoft.com/office/drawing/2014/main" id="{A2C32A97-E9BF-40DE-B11E-FB4CADE4DEFF}"/>
                  </a:ext>
                </a:extLst>
              </p:cNvPr>
              <p:cNvSpPr>
                <a:spLocks noChangeAspect="1" noChangeArrowheads="1"/>
              </p:cNvSpPr>
              <p:nvPr/>
            </p:nvSpPr>
            <p:spPr bwMode="auto">
              <a:xfrm>
                <a:off x="4327672" y="2385118"/>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796" name="Oval 505">
                <a:extLst>
                  <a:ext uri="{FF2B5EF4-FFF2-40B4-BE49-F238E27FC236}">
                    <a16:creationId xmlns:a16="http://schemas.microsoft.com/office/drawing/2014/main" id="{DDC531E6-D1D6-435A-818A-F0849CCCC69E}"/>
                  </a:ext>
                </a:extLst>
              </p:cNvPr>
              <p:cNvSpPr>
                <a:spLocks noChangeAspect="1" noChangeArrowheads="1"/>
              </p:cNvSpPr>
              <p:nvPr/>
            </p:nvSpPr>
            <p:spPr bwMode="auto">
              <a:xfrm>
                <a:off x="4439248" y="2385118"/>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797" name="Oval 506">
                <a:extLst>
                  <a:ext uri="{FF2B5EF4-FFF2-40B4-BE49-F238E27FC236}">
                    <a16:creationId xmlns:a16="http://schemas.microsoft.com/office/drawing/2014/main" id="{D423DE8B-6945-4679-BD94-FE6F1056DB93}"/>
                  </a:ext>
                </a:extLst>
              </p:cNvPr>
              <p:cNvSpPr>
                <a:spLocks noChangeAspect="1" noChangeArrowheads="1"/>
              </p:cNvSpPr>
              <p:nvPr/>
            </p:nvSpPr>
            <p:spPr bwMode="auto">
              <a:xfrm>
                <a:off x="4552332" y="2385118"/>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798" name="Oval 507">
                <a:extLst>
                  <a:ext uri="{FF2B5EF4-FFF2-40B4-BE49-F238E27FC236}">
                    <a16:creationId xmlns:a16="http://schemas.microsoft.com/office/drawing/2014/main" id="{26E82C5E-F88A-4E21-A176-1B36E3CBB836}"/>
                  </a:ext>
                </a:extLst>
              </p:cNvPr>
              <p:cNvSpPr>
                <a:spLocks noChangeAspect="1" noChangeArrowheads="1"/>
              </p:cNvSpPr>
              <p:nvPr/>
            </p:nvSpPr>
            <p:spPr bwMode="auto">
              <a:xfrm>
                <a:off x="4663908" y="2385118"/>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799" name="Oval 508">
                <a:extLst>
                  <a:ext uri="{FF2B5EF4-FFF2-40B4-BE49-F238E27FC236}">
                    <a16:creationId xmlns:a16="http://schemas.microsoft.com/office/drawing/2014/main" id="{2D5C2ED9-74D9-4E15-9C2C-B5AA646ED6FF}"/>
                  </a:ext>
                </a:extLst>
              </p:cNvPr>
              <p:cNvSpPr>
                <a:spLocks noChangeAspect="1" noChangeArrowheads="1"/>
              </p:cNvSpPr>
              <p:nvPr/>
            </p:nvSpPr>
            <p:spPr bwMode="auto">
              <a:xfrm>
                <a:off x="4776992" y="2385118"/>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800" name="Oval 509">
                <a:extLst>
                  <a:ext uri="{FF2B5EF4-FFF2-40B4-BE49-F238E27FC236}">
                    <a16:creationId xmlns:a16="http://schemas.microsoft.com/office/drawing/2014/main" id="{0AD868CD-2F1C-422F-935D-58A5B8862A13}"/>
                  </a:ext>
                </a:extLst>
              </p:cNvPr>
              <p:cNvSpPr>
                <a:spLocks noChangeAspect="1" noChangeArrowheads="1"/>
              </p:cNvSpPr>
              <p:nvPr/>
            </p:nvSpPr>
            <p:spPr bwMode="auto">
              <a:xfrm>
                <a:off x="4888568" y="2385118"/>
                <a:ext cx="85944" cy="85943"/>
              </a:xfrm>
              <a:prstGeom prst="ellipse">
                <a:avLst/>
              </a:prstGeom>
              <a:grpFill/>
              <a:ln>
                <a:noFill/>
              </a:ln>
              <a:effec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801" name="Oval 510">
                <a:extLst>
                  <a:ext uri="{FF2B5EF4-FFF2-40B4-BE49-F238E27FC236}">
                    <a16:creationId xmlns:a16="http://schemas.microsoft.com/office/drawing/2014/main" id="{AD5EF723-F81F-4D19-9A72-D77D98B7FEB4}"/>
                  </a:ext>
                </a:extLst>
              </p:cNvPr>
              <p:cNvSpPr>
                <a:spLocks noChangeAspect="1" noChangeArrowheads="1"/>
              </p:cNvSpPr>
              <p:nvPr/>
            </p:nvSpPr>
            <p:spPr bwMode="auto">
              <a:xfrm>
                <a:off x="5001652" y="2385118"/>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802" name="Oval 511">
                <a:extLst>
                  <a:ext uri="{FF2B5EF4-FFF2-40B4-BE49-F238E27FC236}">
                    <a16:creationId xmlns:a16="http://schemas.microsoft.com/office/drawing/2014/main" id="{7F491AFB-5DAA-4DD0-A562-8FE3938D9D7B}"/>
                  </a:ext>
                </a:extLst>
              </p:cNvPr>
              <p:cNvSpPr>
                <a:spLocks noChangeAspect="1" noChangeArrowheads="1"/>
              </p:cNvSpPr>
              <p:nvPr/>
            </p:nvSpPr>
            <p:spPr bwMode="auto">
              <a:xfrm>
                <a:off x="5113228" y="2385118"/>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803" name="Oval 512">
                <a:extLst>
                  <a:ext uri="{FF2B5EF4-FFF2-40B4-BE49-F238E27FC236}">
                    <a16:creationId xmlns:a16="http://schemas.microsoft.com/office/drawing/2014/main" id="{B32D59C4-8CDC-4264-98CF-B66BC9057CC8}"/>
                  </a:ext>
                </a:extLst>
              </p:cNvPr>
              <p:cNvSpPr>
                <a:spLocks noChangeAspect="1" noChangeArrowheads="1"/>
              </p:cNvSpPr>
              <p:nvPr/>
            </p:nvSpPr>
            <p:spPr bwMode="auto">
              <a:xfrm>
                <a:off x="5226311" y="2385118"/>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804" name="Oval 513">
                <a:extLst>
                  <a:ext uri="{FF2B5EF4-FFF2-40B4-BE49-F238E27FC236}">
                    <a16:creationId xmlns:a16="http://schemas.microsoft.com/office/drawing/2014/main" id="{D96946E3-4372-459A-88FB-F93480BE02E6}"/>
                  </a:ext>
                </a:extLst>
              </p:cNvPr>
              <p:cNvSpPr>
                <a:spLocks noChangeAspect="1" noChangeArrowheads="1"/>
              </p:cNvSpPr>
              <p:nvPr/>
            </p:nvSpPr>
            <p:spPr bwMode="auto">
              <a:xfrm>
                <a:off x="5337887" y="2385118"/>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805" name="Oval 514">
                <a:extLst>
                  <a:ext uri="{FF2B5EF4-FFF2-40B4-BE49-F238E27FC236}">
                    <a16:creationId xmlns:a16="http://schemas.microsoft.com/office/drawing/2014/main" id="{C3E10B53-AF7B-4B74-BB8A-2DCE27B087A3}"/>
                  </a:ext>
                </a:extLst>
              </p:cNvPr>
              <p:cNvSpPr>
                <a:spLocks noChangeAspect="1" noChangeArrowheads="1"/>
              </p:cNvSpPr>
              <p:nvPr/>
            </p:nvSpPr>
            <p:spPr bwMode="auto">
              <a:xfrm>
                <a:off x="5450972" y="2385118"/>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806" name="Oval 515">
                <a:extLst>
                  <a:ext uri="{FF2B5EF4-FFF2-40B4-BE49-F238E27FC236}">
                    <a16:creationId xmlns:a16="http://schemas.microsoft.com/office/drawing/2014/main" id="{0F9A30B9-2629-4F71-8663-2241E5370E28}"/>
                  </a:ext>
                </a:extLst>
              </p:cNvPr>
              <p:cNvSpPr>
                <a:spLocks noChangeAspect="1" noChangeArrowheads="1"/>
              </p:cNvSpPr>
              <p:nvPr/>
            </p:nvSpPr>
            <p:spPr bwMode="auto">
              <a:xfrm>
                <a:off x="5562548" y="2385118"/>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807" name="Oval 516">
                <a:extLst>
                  <a:ext uri="{FF2B5EF4-FFF2-40B4-BE49-F238E27FC236}">
                    <a16:creationId xmlns:a16="http://schemas.microsoft.com/office/drawing/2014/main" id="{07DB222C-D64C-477D-B04F-FCFF0BA9A647}"/>
                  </a:ext>
                </a:extLst>
              </p:cNvPr>
              <p:cNvSpPr>
                <a:spLocks noChangeAspect="1" noChangeArrowheads="1"/>
              </p:cNvSpPr>
              <p:nvPr/>
            </p:nvSpPr>
            <p:spPr bwMode="auto">
              <a:xfrm>
                <a:off x="5675631" y="2385118"/>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808" name="Oval 517">
                <a:extLst>
                  <a:ext uri="{FF2B5EF4-FFF2-40B4-BE49-F238E27FC236}">
                    <a16:creationId xmlns:a16="http://schemas.microsoft.com/office/drawing/2014/main" id="{8463FAF0-D5BC-49F8-A4FE-ECB1CA6119C7}"/>
                  </a:ext>
                </a:extLst>
              </p:cNvPr>
              <p:cNvSpPr>
                <a:spLocks noChangeAspect="1" noChangeArrowheads="1"/>
              </p:cNvSpPr>
              <p:nvPr/>
            </p:nvSpPr>
            <p:spPr bwMode="auto">
              <a:xfrm>
                <a:off x="5787207" y="2385118"/>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809" name="Oval 518">
                <a:extLst>
                  <a:ext uri="{FF2B5EF4-FFF2-40B4-BE49-F238E27FC236}">
                    <a16:creationId xmlns:a16="http://schemas.microsoft.com/office/drawing/2014/main" id="{72C603E5-9FB4-4E91-89BE-3EFC7518B18C}"/>
                  </a:ext>
                </a:extLst>
              </p:cNvPr>
              <p:cNvSpPr>
                <a:spLocks noChangeAspect="1" noChangeArrowheads="1"/>
              </p:cNvSpPr>
              <p:nvPr/>
            </p:nvSpPr>
            <p:spPr bwMode="auto">
              <a:xfrm>
                <a:off x="5900291" y="2385118"/>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810" name="Oval 519">
                <a:extLst>
                  <a:ext uri="{FF2B5EF4-FFF2-40B4-BE49-F238E27FC236}">
                    <a16:creationId xmlns:a16="http://schemas.microsoft.com/office/drawing/2014/main" id="{AE23F3F9-FA16-4A23-AA7B-5359B193912A}"/>
                  </a:ext>
                </a:extLst>
              </p:cNvPr>
              <p:cNvSpPr>
                <a:spLocks noChangeAspect="1" noChangeArrowheads="1"/>
              </p:cNvSpPr>
              <p:nvPr/>
            </p:nvSpPr>
            <p:spPr bwMode="auto">
              <a:xfrm>
                <a:off x="6013375" y="2385118"/>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811" name="Oval 520">
                <a:extLst>
                  <a:ext uri="{FF2B5EF4-FFF2-40B4-BE49-F238E27FC236}">
                    <a16:creationId xmlns:a16="http://schemas.microsoft.com/office/drawing/2014/main" id="{77A386F7-0942-4536-9E2D-A088F0D7FCEF}"/>
                  </a:ext>
                </a:extLst>
              </p:cNvPr>
              <p:cNvSpPr>
                <a:spLocks noChangeAspect="1" noChangeArrowheads="1"/>
              </p:cNvSpPr>
              <p:nvPr/>
            </p:nvSpPr>
            <p:spPr bwMode="auto">
              <a:xfrm>
                <a:off x="6124951" y="2385118"/>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812" name="Oval 521">
                <a:extLst>
                  <a:ext uri="{FF2B5EF4-FFF2-40B4-BE49-F238E27FC236}">
                    <a16:creationId xmlns:a16="http://schemas.microsoft.com/office/drawing/2014/main" id="{0F313058-5547-4810-A45C-58D784E76E8F}"/>
                  </a:ext>
                </a:extLst>
              </p:cNvPr>
              <p:cNvSpPr>
                <a:spLocks noChangeAspect="1" noChangeArrowheads="1"/>
              </p:cNvSpPr>
              <p:nvPr/>
            </p:nvSpPr>
            <p:spPr bwMode="auto">
              <a:xfrm>
                <a:off x="6238035" y="2385118"/>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813" name="Oval 522">
                <a:extLst>
                  <a:ext uri="{FF2B5EF4-FFF2-40B4-BE49-F238E27FC236}">
                    <a16:creationId xmlns:a16="http://schemas.microsoft.com/office/drawing/2014/main" id="{B05558E1-355E-470C-944B-560967030726}"/>
                  </a:ext>
                </a:extLst>
              </p:cNvPr>
              <p:cNvSpPr>
                <a:spLocks noChangeAspect="1" noChangeArrowheads="1"/>
              </p:cNvSpPr>
              <p:nvPr/>
            </p:nvSpPr>
            <p:spPr bwMode="auto">
              <a:xfrm>
                <a:off x="6349611" y="2385118"/>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814" name="Oval 523">
                <a:extLst>
                  <a:ext uri="{FF2B5EF4-FFF2-40B4-BE49-F238E27FC236}">
                    <a16:creationId xmlns:a16="http://schemas.microsoft.com/office/drawing/2014/main" id="{82463AD6-2148-4511-85AE-DE8A70DF121B}"/>
                  </a:ext>
                </a:extLst>
              </p:cNvPr>
              <p:cNvSpPr>
                <a:spLocks noChangeAspect="1" noChangeArrowheads="1"/>
              </p:cNvSpPr>
              <p:nvPr/>
            </p:nvSpPr>
            <p:spPr bwMode="auto">
              <a:xfrm>
                <a:off x="6462694" y="2385118"/>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815" name="Oval 524">
                <a:extLst>
                  <a:ext uri="{FF2B5EF4-FFF2-40B4-BE49-F238E27FC236}">
                    <a16:creationId xmlns:a16="http://schemas.microsoft.com/office/drawing/2014/main" id="{3BE50424-B4E7-4CA7-8292-F91B54D19359}"/>
                  </a:ext>
                </a:extLst>
              </p:cNvPr>
              <p:cNvSpPr>
                <a:spLocks noChangeAspect="1" noChangeArrowheads="1"/>
              </p:cNvSpPr>
              <p:nvPr/>
            </p:nvSpPr>
            <p:spPr bwMode="auto">
              <a:xfrm>
                <a:off x="6574270" y="2385118"/>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816" name="Oval 525">
                <a:extLst>
                  <a:ext uri="{FF2B5EF4-FFF2-40B4-BE49-F238E27FC236}">
                    <a16:creationId xmlns:a16="http://schemas.microsoft.com/office/drawing/2014/main" id="{6EA92B40-215D-4CFE-BEDA-98EFEC95B15E}"/>
                  </a:ext>
                </a:extLst>
              </p:cNvPr>
              <p:cNvSpPr>
                <a:spLocks noChangeAspect="1" noChangeArrowheads="1"/>
              </p:cNvSpPr>
              <p:nvPr/>
            </p:nvSpPr>
            <p:spPr bwMode="auto">
              <a:xfrm>
                <a:off x="6687355" y="2385118"/>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817" name="Oval 526">
                <a:extLst>
                  <a:ext uri="{FF2B5EF4-FFF2-40B4-BE49-F238E27FC236}">
                    <a16:creationId xmlns:a16="http://schemas.microsoft.com/office/drawing/2014/main" id="{3E4DE218-B305-43B3-8CEE-2280FB60C068}"/>
                  </a:ext>
                </a:extLst>
              </p:cNvPr>
              <p:cNvSpPr>
                <a:spLocks noChangeAspect="1" noChangeArrowheads="1"/>
              </p:cNvSpPr>
              <p:nvPr/>
            </p:nvSpPr>
            <p:spPr bwMode="auto">
              <a:xfrm>
                <a:off x="6798931" y="2385118"/>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818" name="Oval 527">
                <a:extLst>
                  <a:ext uri="{FF2B5EF4-FFF2-40B4-BE49-F238E27FC236}">
                    <a16:creationId xmlns:a16="http://schemas.microsoft.com/office/drawing/2014/main" id="{51C23290-872D-4AB1-97BB-30407ECF2AC4}"/>
                  </a:ext>
                </a:extLst>
              </p:cNvPr>
              <p:cNvSpPr>
                <a:spLocks noChangeAspect="1" noChangeArrowheads="1"/>
              </p:cNvSpPr>
              <p:nvPr/>
            </p:nvSpPr>
            <p:spPr bwMode="auto">
              <a:xfrm>
                <a:off x="6912014" y="2385118"/>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819" name="Oval 528">
                <a:extLst>
                  <a:ext uri="{FF2B5EF4-FFF2-40B4-BE49-F238E27FC236}">
                    <a16:creationId xmlns:a16="http://schemas.microsoft.com/office/drawing/2014/main" id="{CAC6B0EA-5C4B-4050-9F3D-DA18238E2697}"/>
                  </a:ext>
                </a:extLst>
              </p:cNvPr>
              <p:cNvSpPr>
                <a:spLocks noChangeAspect="1" noChangeArrowheads="1"/>
              </p:cNvSpPr>
              <p:nvPr/>
            </p:nvSpPr>
            <p:spPr bwMode="auto">
              <a:xfrm>
                <a:off x="7023590" y="2385118"/>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820" name="Oval 529">
                <a:extLst>
                  <a:ext uri="{FF2B5EF4-FFF2-40B4-BE49-F238E27FC236}">
                    <a16:creationId xmlns:a16="http://schemas.microsoft.com/office/drawing/2014/main" id="{C256701C-08FD-45F3-B307-51E0F3CC926C}"/>
                  </a:ext>
                </a:extLst>
              </p:cNvPr>
              <p:cNvSpPr>
                <a:spLocks noChangeAspect="1" noChangeArrowheads="1"/>
              </p:cNvSpPr>
              <p:nvPr/>
            </p:nvSpPr>
            <p:spPr bwMode="auto">
              <a:xfrm>
                <a:off x="7136674" y="2385118"/>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821" name="Oval 530">
                <a:extLst>
                  <a:ext uri="{FF2B5EF4-FFF2-40B4-BE49-F238E27FC236}">
                    <a16:creationId xmlns:a16="http://schemas.microsoft.com/office/drawing/2014/main" id="{32AF7E92-6406-4635-BBCA-E0D99A2DA367}"/>
                  </a:ext>
                </a:extLst>
              </p:cNvPr>
              <p:cNvSpPr>
                <a:spLocks noChangeAspect="1" noChangeArrowheads="1"/>
              </p:cNvSpPr>
              <p:nvPr/>
            </p:nvSpPr>
            <p:spPr bwMode="auto">
              <a:xfrm>
                <a:off x="7248250" y="2385118"/>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822" name="Oval 531">
                <a:extLst>
                  <a:ext uri="{FF2B5EF4-FFF2-40B4-BE49-F238E27FC236}">
                    <a16:creationId xmlns:a16="http://schemas.microsoft.com/office/drawing/2014/main" id="{60FA0D5A-BF06-45D6-AA7F-E8267282AD1A}"/>
                  </a:ext>
                </a:extLst>
              </p:cNvPr>
              <p:cNvSpPr>
                <a:spLocks noChangeAspect="1" noChangeArrowheads="1"/>
              </p:cNvSpPr>
              <p:nvPr/>
            </p:nvSpPr>
            <p:spPr bwMode="auto">
              <a:xfrm>
                <a:off x="7361334" y="2385118"/>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823" name="Oval 532">
                <a:extLst>
                  <a:ext uri="{FF2B5EF4-FFF2-40B4-BE49-F238E27FC236}">
                    <a16:creationId xmlns:a16="http://schemas.microsoft.com/office/drawing/2014/main" id="{3F04E402-B618-4EDA-A4B9-C80371B51A7C}"/>
                  </a:ext>
                </a:extLst>
              </p:cNvPr>
              <p:cNvSpPr>
                <a:spLocks noChangeAspect="1" noChangeArrowheads="1"/>
              </p:cNvSpPr>
              <p:nvPr/>
            </p:nvSpPr>
            <p:spPr bwMode="auto">
              <a:xfrm>
                <a:off x="7472910" y="2385118"/>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824" name="Oval 533">
                <a:extLst>
                  <a:ext uri="{FF2B5EF4-FFF2-40B4-BE49-F238E27FC236}">
                    <a16:creationId xmlns:a16="http://schemas.microsoft.com/office/drawing/2014/main" id="{8B69730A-59CB-4606-97A6-F7322865F902}"/>
                  </a:ext>
                </a:extLst>
              </p:cNvPr>
              <p:cNvSpPr>
                <a:spLocks noChangeAspect="1" noChangeArrowheads="1"/>
              </p:cNvSpPr>
              <p:nvPr/>
            </p:nvSpPr>
            <p:spPr bwMode="auto">
              <a:xfrm>
                <a:off x="7585994" y="2385118"/>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825" name="Oval 534">
                <a:extLst>
                  <a:ext uri="{FF2B5EF4-FFF2-40B4-BE49-F238E27FC236}">
                    <a16:creationId xmlns:a16="http://schemas.microsoft.com/office/drawing/2014/main" id="{F2E23EB2-6FE3-4C0C-8BAB-98A23A8383EC}"/>
                  </a:ext>
                </a:extLst>
              </p:cNvPr>
              <p:cNvSpPr>
                <a:spLocks noChangeAspect="1" noChangeArrowheads="1"/>
              </p:cNvSpPr>
              <p:nvPr/>
            </p:nvSpPr>
            <p:spPr bwMode="auto">
              <a:xfrm>
                <a:off x="7697570" y="2385118"/>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826" name="Oval 535">
                <a:extLst>
                  <a:ext uri="{FF2B5EF4-FFF2-40B4-BE49-F238E27FC236}">
                    <a16:creationId xmlns:a16="http://schemas.microsoft.com/office/drawing/2014/main" id="{1DC04FA4-50A6-4CB9-9D60-3B22F92E323C}"/>
                  </a:ext>
                </a:extLst>
              </p:cNvPr>
              <p:cNvSpPr>
                <a:spLocks noChangeAspect="1" noChangeArrowheads="1"/>
              </p:cNvSpPr>
              <p:nvPr/>
            </p:nvSpPr>
            <p:spPr bwMode="auto">
              <a:xfrm>
                <a:off x="8035314" y="2385118"/>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827" name="Oval 536">
                <a:extLst>
                  <a:ext uri="{FF2B5EF4-FFF2-40B4-BE49-F238E27FC236}">
                    <a16:creationId xmlns:a16="http://schemas.microsoft.com/office/drawing/2014/main" id="{F9A2944E-71CD-4FC2-8906-2565142FC850}"/>
                  </a:ext>
                </a:extLst>
              </p:cNvPr>
              <p:cNvSpPr>
                <a:spLocks noChangeAspect="1" noChangeArrowheads="1"/>
              </p:cNvSpPr>
              <p:nvPr/>
            </p:nvSpPr>
            <p:spPr bwMode="auto">
              <a:xfrm>
                <a:off x="1405586" y="2489154"/>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828" name="Oval 537">
                <a:extLst>
                  <a:ext uri="{FF2B5EF4-FFF2-40B4-BE49-F238E27FC236}">
                    <a16:creationId xmlns:a16="http://schemas.microsoft.com/office/drawing/2014/main" id="{235B8C08-6961-4586-A2FF-96BE44DF8E70}"/>
                  </a:ext>
                </a:extLst>
              </p:cNvPr>
              <p:cNvSpPr>
                <a:spLocks noChangeAspect="1" noChangeArrowheads="1"/>
              </p:cNvSpPr>
              <p:nvPr/>
            </p:nvSpPr>
            <p:spPr bwMode="auto">
              <a:xfrm>
                <a:off x="1518671" y="248915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829" name="Oval 538">
                <a:extLst>
                  <a:ext uri="{FF2B5EF4-FFF2-40B4-BE49-F238E27FC236}">
                    <a16:creationId xmlns:a16="http://schemas.microsoft.com/office/drawing/2014/main" id="{8A8DEBFA-6F1F-4AAC-87D8-104BAEFFE3EA}"/>
                  </a:ext>
                </a:extLst>
              </p:cNvPr>
              <p:cNvSpPr>
                <a:spLocks noChangeAspect="1" noChangeArrowheads="1"/>
              </p:cNvSpPr>
              <p:nvPr/>
            </p:nvSpPr>
            <p:spPr bwMode="auto">
              <a:xfrm>
                <a:off x="1630247" y="248915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830" name="Oval 539">
                <a:extLst>
                  <a:ext uri="{FF2B5EF4-FFF2-40B4-BE49-F238E27FC236}">
                    <a16:creationId xmlns:a16="http://schemas.microsoft.com/office/drawing/2014/main" id="{7B4589D0-1EAF-4BF2-A9EB-611CE464F135}"/>
                  </a:ext>
                </a:extLst>
              </p:cNvPr>
              <p:cNvSpPr>
                <a:spLocks noChangeAspect="1" noChangeArrowheads="1"/>
              </p:cNvSpPr>
              <p:nvPr/>
            </p:nvSpPr>
            <p:spPr bwMode="auto">
              <a:xfrm>
                <a:off x="1743330" y="2489154"/>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831" name="Oval 540">
                <a:extLst>
                  <a:ext uri="{FF2B5EF4-FFF2-40B4-BE49-F238E27FC236}">
                    <a16:creationId xmlns:a16="http://schemas.microsoft.com/office/drawing/2014/main" id="{3F77F883-834D-49A9-B029-6D87C2A8724E}"/>
                  </a:ext>
                </a:extLst>
              </p:cNvPr>
              <p:cNvSpPr>
                <a:spLocks noChangeAspect="1" noChangeArrowheads="1"/>
              </p:cNvSpPr>
              <p:nvPr/>
            </p:nvSpPr>
            <p:spPr bwMode="auto">
              <a:xfrm>
                <a:off x="1854906" y="2489154"/>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832" name="Oval 541">
                <a:extLst>
                  <a:ext uri="{FF2B5EF4-FFF2-40B4-BE49-F238E27FC236}">
                    <a16:creationId xmlns:a16="http://schemas.microsoft.com/office/drawing/2014/main" id="{A0CA85B5-A998-4E18-9349-202796F273D4}"/>
                  </a:ext>
                </a:extLst>
              </p:cNvPr>
              <p:cNvSpPr>
                <a:spLocks noChangeAspect="1" noChangeArrowheads="1"/>
              </p:cNvSpPr>
              <p:nvPr/>
            </p:nvSpPr>
            <p:spPr bwMode="auto">
              <a:xfrm>
                <a:off x="1967990" y="248915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833" name="Oval 542">
                <a:extLst>
                  <a:ext uri="{FF2B5EF4-FFF2-40B4-BE49-F238E27FC236}">
                    <a16:creationId xmlns:a16="http://schemas.microsoft.com/office/drawing/2014/main" id="{9B04D8A3-19D9-4BAA-A3FE-20DFC949D076}"/>
                  </a:ext>
                </a:extLst>
              </p:cNvPr>
              <p:cNvSpPr>
                <a:spLocks noChangeAspect="1" noChangeArrowheads="1"/>
              </p:cNvSpPr>
              <p:nvPr/>
            </p:nvSpPr>
            <p:spPr bwMode="auto">
              <a:xfrm>
                <a:off x="2079566" y="248915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834" name="Oval 543">
                <a:extLst>
                  <a:ext uri="{FF2B5EF4-FFF2-40B4-BE49-F238E27FC236}">
                    <a16:creationId xmlns:a16="http://schemas.microsoft.com/office/drawing/2014/main" id="{B8671AC9-38C9-4A6D-AF2C-AC3D87DB36CD}"/>
                  </a:ext>
                </a:extLst>
              </p:cNvPr>
              <p:cNvSpPr>
                <a:spLocks noChangeAspect="1" noChangeArrowheads="1"/>
              </p:cNvSpPr>
              <p:nvPr/>
            </p:nvSpPr>
            <p:spPr bwMode="auto">
              <a:xfrm>
                <a:off x="2192650" y="2489154"/>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835" name="Oval 544">
                <a:extLst>
                  <a:ext uri="{FF2B5EF4-FFF2-40B4-BE49-F238E27FC236}">
                    <a16:creationId xmlns:a16="http://schemas.microsoft.com/office/drawing/2014/main" id="{D6A65935-8964-44CD-A31F-DEE756DB077F}"/>
                  </a:ext>
                </a:extLst>
              </p:cNvPr>
              <p:cNvSpPr>
                <a:spLocks noChangeAspect="1" noChangeArrowheads="1"/>
              </p:cNvSpPr>
              <p:nvPr/>
            </p:nvSpPr>
            <p:spPr bwMode="auto">
              <a:xfrm>
                <a:off x="2304226" y="2489154"/>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836" name="Oval 545">
                <a:extLst>
                  <a:ext uri="{FF2B5EF4-FFF2-40B4-BE49-F238E27FC236}">
                    <a16:creationId xmlns:a16="http://schemas.microsoft.com/office/drawing/2014/main" id="{4CDD1661-CEAA-4335-B125-10722F2D18AC}"/>
                  </a:ext>
                </a:extLst>
              </p:cNvPr>
              <p:cNvSpPr>
                <a:spLocks noChangeAspect="1" noChangeArrowheads="1"/>
              </p:cNvSpPr>
              <p:nvPr/>
            </p:nvSpPr>
            <p:spPr bwMode="auto">
              <a:xfrm>
                <a:off x="2417310" y="248915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837" name="Oval 546">
                <a:extLst>
                  <a:ext uri="{FF2B5EF4-FFF2-40B4-BE49-F238E27FC236}">
                    <a16:creationId xmlns:a16="http://schemas.microsoft.com/office/drawing/2014/main" id="{0AEC154F-C95F-4067-AF7C-3A8A1B4F17B1}"/>
                  </a:ext>
                </a:extLst>
              </p:cNvPr>
              <p:cNvSpPr>
                <a:spLocks noChangeAspect="1" noChangeArrowheads="1"/>
              </p:cNvSpPr>
              <p:nvPr/>
            </p:nvSpPr>
            <p:spPr bwMode="auto">
              <a:xfrm>
                <a:off x="2528886" y="248915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838" name="Oval 547">
                <a:extLst>
                  <a:ext uri="{FF2B5EF4-FFF2-40B4-BE49-F238E27FC236}">
                    <a16:creationId xmlns:a16="http://schemas.microsoft.com/office/drawing/2014/main" id="{15657D0B-1CE0-4296-B288-81D9B910BDF0}"/>
                  </a:ext>
                </a:extLst>
              </p:cNvPr>
              <p:cNvSpPr>
                <a:spLocks noChangeAspect="1" noChangeArrowheads="1"/>
              </p:cNvSpPr>
              <p:nvPr/>
            </p:nvSpPr>
            <p:spPr bwMode="auto">
              <a:xfrm>
                <a:off x="2641969" y="2489154"/>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839" name="Oval 548">
                <a:extLst>
                  <a:ext uri="{FF2B5EF4-FFF2-40B4-BE49-F238E27FC236}">
                    <a16:creationId xmlns:a16="http://schemas.microsoft.com/office/drawing/2014/main" id="{0EA9A9B4-4A8B-42FF-8BFF-47D0642AB5A5}"/>
                  </a:ext>
                </a:extLst>
              </p:cNvPr>
              <p:cNvSpPr>
                <a:spLocks noChangeAspect="1" noChangeArrowheads="1"/>
              </p:cNvSpPr>
              <p:nvPr/>
            </p:nvSpPr>
            <p:spPr bwMode="auto">
              <a:xfrm>
                <a:off x="2753545" y="2489154"/>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840" name="Oval 549">
                <a:extLst>
                  <a:ext uri="{FF2B5EF4-FFF2-40B4-BE49-F238E27FC236}">
                    <a16:creationId xmlns:a16="http://schemas.microsoft.com/office/drawing/2014/main" id="{C1D46828-B90A-45F2-BA94-10A71B472758}"/>
                  </a:ext>
                </a:extLst>
              </p:cNvPr>
              <p:cNvSpPr>
                <a:spLocks noChangeAspect="1" noChangeArrowheads="1"/>
              </p:cNvSpPr>
              <p:nvPr/>
            </p:nvSpPr>
            <p:spPr bwMode="auto">
              <a:xfrm>
                <a:off x="2866630" y="248915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841" name="Oval 550">
                <a:extLst>
                  <a:ext uri="{FF2B5EF4-FFF2-40B4-BE49-F238E27FC236}">
                    <a16:creationId xmlns:a16="http://schemas.microsoft.com/office/drawing/2014/main" id="{8B30C71F-89AA-4A50-8C19-22CA4F69E55C}"/>
                  </a:ext>
                </a:extLst>
              </p:cNvPr>
              <p:cNvSpPr>
                <a:spLocks noChangeAspect="1" noChangeArrowheads="1"/>
              </p:cNvSpPr>
              <p:nvPr/>
            </p:nvSpPr>
            <p:spPr bwMode="auto">
              <a:xfrm>
                <a:off x="2978206" y="248915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842" name="Oval 551">
                <a:extLst>
                  <a:ext uri="{FF2B5EF4-FFF2-40B4-BE49-F238E27FC236}">
                    <a16:creationId xmlns:a16="http://schemas.microsoft.com/office/drawing/2014/main" id="{7588485D-AA75-4CA1-80AD-A2DE6DB4178F}"/>
                  </a:ext>
                </a:extLst>
              </p:cNvPr>
              <p:cNvSpPr>
                <a:spLocks noChangeAspect="1" noChangeArrowheads="1"/>
              </p:cNvSpPr>
              <p:nvPr/>
            </p:nvSpPr>
            <p:spPr bwMode="auto">
              <a:xfrm>
                <a:off x="4214589" y="248915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843" name="Oval 552">
                <a:extLst>
                  <a:ext uri="{FF2B5EF4-FFF2-40B4-BE49-F238E27FC236}">
                    <a16:creationId xmlns:a16="http://schemas.microsoft.com/office/drawing/2014/main" id="{3DF6E7A4-5C34-42FE-9A80-4AE6B03D1D9D}"/>
                  </a:ext>
                </a:extLst>
              </p:cNvPr>
              <p:cNvSpPr>
                <a:spLocks noChangeAspect="1" noChangeArrowheads="1"/>
              </p:cNvSpPr>
              <p:nvPr/>
            </p:nvSpPr>
            <p:spPr bwMode="auto">
              <a:xfrm>
                <a:off x="4327672" y="2489154"/>
                <a:ext cx="85944" cy="85944"/>
              </a:xfrm>
              <a:prstGeom prst="ellipse">
                <a:avLst/>
              </a:prstGeom>
              <a:grpFill/>
              <a:ln>
                <a:noFill/>
              </a:ln>
              <a:effec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844" name="Oval 553">
                <a:extLst>
                  <a:ext uri="{FF2B5EF4-FFF2-40B4-BE49-F238E27FC236}">
                    <a16:creationId xmlns:a16="http://schemas.microsoft.com/office/drawing/2014/main" id="{E5D45958-43D8-49AC-866F-559AF87C3367}"/>
                  </a:ext>
                </a:extLst>
              </p:cNvPr>
              <p:cNvSpPr>
                <a:spLocks noChangeAspect="1" noChangeArrowheads="1"/>
              </p:cNvSpPr>
              <p:nvPr/>
            </p:nvSpPr>
            <p:spPr bwMode="auto">
              <a:xfrm>
                <a:off x="4439248" y="2489154"/>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845" name="Oval 554">
                <a:extLst>
                  <a:ext uri="{FF2B5EF4-FFF2-40B4-BE49-F238E27FC236}">
                    <a16:creationId xmlns:a16="http://schemas.microsoft.com/office/drawing/2014/main" id="{3479793A-0C4C-4A07-8EE2-53C2EA1CDC71}"/>
                  </a:ext>
                </a:extLst>
              </p:cNvPr>
              <p:cNvSpPr>
                <a:spLocks noChangeAspect="1" noChangeArrowheads="1"/>
              </p:cNvSpPr>
              <p:nvPr/>
            </p:nvSpPr>
            <p:spPr bwMode="auto">
              <a:xfrm>
                <a:off x="4552332" y="248915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846" name="Oval 555">
                <a:extLst>
                  <a:ext uri="{FF2B5EF4-FFF2-40B4-BE49-F238E27FC236}">
                    <a16:creationId xmlns:a16="http://schemas.microsoft.com/office/drawing/2014/main" id="{2D5B8C9E-D7BC-4005-BF84-EC0C2AAD67CD}"/>
                  </a:ext>
                </a:extLst>
              </p:cNvPr>
              <p:cNvSpPr>
                <a:spLocks noChangeAspect="1" noChangeArrowheads="1"/>
              </p:cNvSpPr>
              <p:nvPr/>
            </p:nvSpPr>
            <p:spPr bwMode="auto">
              <a:xfrm>
                <a:off x="4663908" y="248915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847" name="Oval 556">
                <a:extLst>
                  <a:ext uri="{FF2B5EF4-FFF2-40B4-BE49-F238E27FC236}">
                    <a16:creationId xmlns:a16="http://schemas.microsoft.com/office/drawing/2014/main" id="{D616FA17-680A-4DD0-92EF-64975DCF070C}"/>
                  </a:ext>
                </a:extLst>
              </p:cNvPr>
              <p:cNvSpPr>
                <a:spLocks noChangeAspect="1" noChangeArrowheads="1"/>
              </p:cNvSpPr>
              <p:nvPr/>
            </p:nvSpPr>
            <p:spPr bwMode="auto">
              <a:xfrm>
                <a:off x="4776992" y="2489154"/>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848" name="Oval 557">
                <a:extLst>
                  <a:ext uri="{FF2B5EF4-FFF2-40B4-BE49-F238E27FC236}">
                    <a16:creationId xmlns:a16="http://schemas.microsoft.com/office/drawing/2014/main" id="{4D244B1F-30E9-4DD4-A765-609203EA3F7F}"/>
                  </a:ext>
                </a:extLst>
              </p:cNvPr>
              <p:cNvSpPr>
                <a:spLocks noChangeAspect="1" noChangeArrowheads="1"/>
              </p:cNvSpPr>
              <p:nvPr/>
            </p:nvSpPr>
            <p:spPr bwMode="auto">
              <a:xfrm>
                <a:off x="4888568" y="2489154"/>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849" name="Oval 558">
                <a:extLst>
                  <a:ext uri="{FF2B5EF4-FFF2-40B4-BE49-F238E27FC236}">
                    <a16:creationId xmlns:a16="http://schemas.microsoft.com/office/drawing/2014/main" id="{09F33B0E-BD6A-4786-971F-047BBE00D71D}"/>
                  </a:ext>
                </a:extLst>
              </p:cNvPr>
              <p:cNvSpPr>
                <a:spLocks noChangeAspect="1" noChangeArrowheads="1"/>
              </p:cNvSpPr>
              <p:nvPr/>
            </p:nvSpPr>
            <p:spPr bwMode="auto">
              <a:xfrm>
                <a:off x="5001652" y="248915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850" name="Oval 559">
                <a:extLst>
                  <a:ext uri="{FF2B5EF4-FFF2-40B4-BE49-F238E27FC236}">
                    <a16:creationId xmlns:a16="http://schemas.microsoft.com/office/drawing/2014/main" id="{60A33894-7F87-42FC-9726-4B54924DE603}"/>
                  </a:ext>
                </a:extLst>
              </p:cNvPr>
              <p:cNvSpPr>
                <a:spLocks noChangeAspect="1" noChangeArrowheads="1"/>
              </p:cNvSpPr>
              <p:nvPr/>
            </p:nvSpPr>
            <p:spPr bwMode="auto">
              <a:xfrm>
                <a:off x="5113228" y="248915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851" name="Oval 560">
                <a:extLst>
                  <a:ext uri="{FF2B5EF4-FFF2-40B4-BE49-F238E27FC236}">
                    <a16:creationId xmlns:a16="http://schemas.microsoft.com/office/drawing/2014/main" id="{8C71B6CC-58A6-4066-B3F2-D09A46B516E3}"/>
                  </a:ext>
                </a:extLst>
              </p:cNvPr>
              <p:cNvSpPr>
                <a:spLocks noChangeAspect="1" noChangeArrowheads="1"/>
              </p:cNvSpPr>
              <p:nvPr/>
            </p:nvSpPr>
            <p:spPr bwMode="auto">
              <a:xfrm>
                <a:off x="5226311" y="2489154"/>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852" name="Oval 561">
                <a:extLst>
                  <a:ext uri="{FF2B5EF4-FFF2-40B4-BE49-F238E27FC236}">
                    <a16:creationId xmlns:a16="http://schemas.microsoft.com/office/drawing/2014/main" id="{9A71EE41-476A-410D-8514-4A99B937688D}"/>
                  </a:ext>
                </a:extLst>
              </p:cNvPr>
              <p:cNvSpPr>
                <a:spLocks noChangeAspect="1" noChangeArrowheads="1"/>
              </p:cNvSpPr>
              <p:nvPr/>
            </p:nvSpPr>
            <p:spPr bwMode="auto">
              <a:xfrm>
                <a:off x="5337887" y="2489154"/>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853" name="Oval 562">
                <a:extLst>
                  <a:ext uri="{FF2B5EF4-FFF2-40B4-BE49-F238E27FC236}">
                    <a16:creationId xmlns:a16="http://schemas.microsoft.com/office/drawing/2014/main" id="{09F6159A-EE38-4C2C-9F33-0E5460BA2139}"/>
                  </a:ext>
                </a:extLst>
              </p:cNvPr>
              <p:cNvSpPr>
                <a:spLocks noChangeAspect="1" noChangeArrowheads="1"/>
              </p:cNvSpPr>
              <p:nvPr/>
            </p:nvSpPr>
            <p:spPr bwMode="auto">
              <a:xfrm>
                <a:off x="5450972" y="248915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854" name="Oval 563">
                <a:extLst>
                  <a:ext uri="{FF2B5EF4-FFF2-40B4-BE49-F238E27FC236}">
                    <a16:creationId xmlns:a16="http://schemas.microsoft.com/office/drawing/2014/main" id="{F5FF5ADA-EDED-4872-9793-B2A342E90B4F}"/>
                  </a:ext>
                </a:extLst>
              </p:cNvPr>
              <p:cNvSpPr>
                <a:spLocks noChangeAspect="1" noChangeArrowheads="1"/>
              </p:cNvSpPr>
              <p:nvPr/>
            </p:nvSpPr>
            <p:spPr bwMode="auto">
              <a:xfrm>
                <a:off x="5562548" y="248915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855" name="Oval 564">
                <a:extLst>
                  <a:ext uri="{FF2B5EF4-FFF2-40B4-BE49-F238E27FC236}">
                    <a16:creationId xmlns:a16="http://schemas.microsoft.com/office/drawing/2014/main" id="{66D2331F-CE8C-4FBF-9BF7-637A78204548}"/>
                  </a:ext>
                </a:extLst>
              </p:cNvPr>
              <p:cNvSpPr>
                <a:spLocks noChangeAspect="1" noChangeArrowheads="1"/>
              </p:cNvSpPr>
              <p:nvPr/>
            </p:nvSpPr>
            <p:spPr bwMode="auto">
              <a:xfrm>
                <a:off x="5675631" y="2489154"/>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856" name="Oval 565">
                <a:extLst>
                  <a:ext uri="{FF2B5EF4-FFF2-40B4-BE49-F238E27FC236}">
                    <a16:creationId xmlns:a16="http://schemas.microsoft.com/office/drawing/2014/main" id="{C73CA242-26BE-4B68-BD18-C21D21B01D45}"/>
                  </a:ext>
                </a:extLst>
              </p:cNvPr>
              <p:cNvSpPr>
                <a:spLocks noChangeAspect="1" noChangeArrowheads="1"/>
              </p:cNvSpPr>
              <p:nvPr/>
            </p:nvSpPr>
            <p:spPr bwMode="auto">
              <a:xfrm>
                <a:off x="5787207" y="2489154"/>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857" name="Oval 566">
                <a:extLst>
                  <a:ext uri="{FF2B5EF4-FFF2-40B4-BE49-F238E27FC236}">
                    <a16:creationId xmlns:a16="http://schemas.microsoft.com/office/drawing/2014/main" id="{EDF50CDF-D19D-4FE7-AC97-C32DDD4EFF8A}"/>
                  </a:ext>
                </a:extLst>
              </p:cNvPr>
              <p:cNvSpPr>
                <a:spLocks noChangeAspect="1" noChangeArrowheads="1"/>
              </p:cNvSpPr>
              <p:nvPr/>
            </p:nvSpPr>
            <p:spPr bwMode="auto">
              <a:xfrm>
                <a:off x="5900291" y="248915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858" name="Oval 567">
                <a:extLst>
                  <a:ext uri="{FF2B5EF4-FFF2-40B4-BE49-F238E27FC236}">
                    <a16:creationId xmlns:a16="http://schemas.microsoft.com/office/drawing/2014/main" id="{B15130E5-2517-4FB4-BF05-FD1D47933333}"/>
                  </a:ext>
                </a:extLst>
              </p:cNvPr>
              <p:cNvSpPr>
                <a:spLocks noChangeAspect="1" noChangeArrowheads="1"/>
              </p:cNvSpPr>
              <p:nvPr/>
            </p:nvSpPr>
            <p:spPr bwMode="auto">
              <a:xfrm>
                <a:off x="6013375" y="2489154"/>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859" name="Oval 568">
                <a:extLst>
                  <a:ext uri="{FF2B5EF4-FFF2-40B4-BE49-F238E27FC236}">
                    <a16:creationId xmlns:a16="http://schemas.microsoft.com/office/drawing/2014/main" id="{64E3AFED-541D-432E-86D2-0249CD0391D6}"/>
                  </a:ext>
                </a:extLst>
              </p:cNvPr>
              <p:cNvSpPr>
                <a:spLocks noChangeAspect="1" noChangeArrowheads="1"/>
              </p:cNvSpPr>
              <p:nvPr/>
            </p:nvSpPr>
            <p:spPr bwMode="auto">
              <a:xfrm>
                <a:off x="6124951" y="2489154"/>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860" name="Oval 569">
                <a:extLst>
                  <a:ext uri="{FF2B5EF4-FFF2-40B4-BE49-F238E27FC236}">
                    <a16:creationId xmlns:a16="http://schemas.microsoft.com/office/drawing/2014/main" id="{F5A8772E-88E7-493D-95DD-39CD972D546E}"/>
                  </a:ext>
                </a:extLst>
              </p:cNvPr>
              <p:cNvSpPr>
                <a:spLocks noChangeAspect="1" noChangeArrowheads="1"/>
              </p:cNvSpPr>
              <p:nvPr/>
            </p:nvSpPr>
            <p:spPr bwMode="auto">
              <a:xfrm>
                <a:off x="6238035" y="248915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861" name="Oval 570">
                <a:extLst>
                  <a:ext uri="{FF2B5EF4-FFF2-40B4-BE49-F238E27FC236}">
                    <a16:creationId xmlns:a16="http://schemas.microsoft.com/office/drawing/2014/main" id="{DDED7F33-C31B-4DB6-BEDF-606215E175B4}"/>
                  </a:ext>
                </a:extLst>
              </p:cNvPr>
              <p:cNvSpPr>
                <a:spLocks noChangeAspect="1" noChangeArrowheads="1"/>
              </p:cNvSpPr>
              <p:nvPr/>
            </p:nvSpPr>
            <p:spPr bwMode="auto">
              <a:xfrm>
                <a:off x="6349611" y="248915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862" name="Oval 571">
                <a:extLst>
                  <a:ext uri="{FF2B5EF4-FFF2-40B4-BE49-F238E27FC236}">
                    <a16:creationId xmlns:a16="http://schemas.microsoft.com/office/drawing/2014/main" id="{176ABB29-68E1-4874-A083-B5177A7BF7CA}"/>
                  </a:ext>
                </a:extLst>
              </p:cNvPr>
              <p:cNvSpPr>
                <a:spLocks noChangeAspect="1" noChangeArrowheads="1"/>
              </p:cNvSpPr>
              <p:nvPr/>
            </p:nvSpPr>
            <p:spPr bwMode="auto">
              <a:xfrm>
                <a:off x="6462694" y="2489154"/>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863" name="Oval 572">
                <a:extLst>
                  <a:ext uri="{FF2B5EF4-FFF2-40B4-BE49-F238E27FC236}">
                    <a16:creationId xmlns:a16="http://schemas.microsoft.com/office/drawing/2014/main" id="{D3136F20-12F3-4C32-A0F4-93A5D259A017}"/>
                  </a:ext>
                </a:extLst>
              </p:cNvPr>
              <p:cNvSpPr>
                <a:spLocks noChangeAspect="1" noChangeArrowheads="1"/>
              </p:cNvSpPr>
              <p:nvPr/>
            </p:nvSpPr>
            <p:spPr bwMode="auto">
              <a:xfrm>
                <a:off x="6574270" y="2489154"/>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864" name="Oval 573">
                <a:extLst>
                  <a:ext uri="{FF2B5EF4-FFF2-40B4-BE49-F238E27FC236}">
                    <a16:creationId xmlns:a16="http://schemas.microsoft.com/office/drawing/2014/main" id="{C3145BCB-FC35-4507-9F9F-7F14C7D2EBFA}"/>
                  </a:ext>
                </a:extLst>
              </p:cNvPr>
              <p:cNvSpPr>
                <a:spLocks noChangeAspect="1" noChangeArrowheads="1"/>
              </p:cNvSpPr>
              <p:nvPr/>
            </p:nvSpPr>
            <p:spPr bwMode="auto">
              <a:xfrm>
                <a:off x="6687355" y="248915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865" name="Oval 574">
                <a:extLst>
                  <a:ext uri="{FF2B5EF4-FFF2-40B4-BE49-F238E27FC236}">
                    <a16:creationId xmlns:a16="http://schemas.microsoft.com/office/drawing/2014/main" id="{AA0BBE2E-9E48-4E90-989D-16C7CB8CA072}"/>
                  </a:ext>
                </a:extLst>
              </p:cNvPr>
              <p:cNvSpPr>
                <a:spLocks noChangeAspect="1" noChangeArrowheads="1"/>
              </p:cNvSpPr>
              <p:nvPr/>
            </p:nvSpPr>
            <p:spPr bwMode="auto">
              <a:xfrm>
                <a:off x="6798931" y="248915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866" name="Oval 575">
                <a:extLst>
                  <a:ext uri="{FF2B5EF4-FFF2-40B4-BE49-F238E27FC236}">
                    <a16:creationId xmlns:a16="http://schemas.microsoft.com/office/drawing/2014/main" id="{4316F5EF-E9F4-44A7-B187-DEA9010D8A5D}"/>
                  </a:ext>
                </a:extLst>
              </p:cNvPr>
              <p:cNvSpPr>
                <a:spLocks noChangeAspect="1" noChangeArrowheads="1"/>
              </p:cNvSpPr>
              <p:nvPr/>
            </p:nvSpPr>
            <p:spPr bwMode="auto">
              <a:xfrm>
                <a:off x="6912014" y="2489154"/>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867" name="Oval 576">
                <a:extLst>
                  <a:ext uri="{FF2B5EF4-FFF2-40B4-BE49-F238E27FC236}">
                    <a16:creationId xmlns:a16="http://schemas.microsoft.com/office/drawing/2014/main" id="{ACEF1C96-4833-45F6-8AEA-20084FF79DC4}"/>
                  </a:ext>
                </a:extLst>
              </p:cNvPr>
              <p:cNvSpPr>
                <a:spLocks noChangeAspect="1" noChangeArrowheads="1"/>
              </p:cNvSpPr>
              <p:nvPr/>
            </p:nvSpPr>
            <p:spPr bwMode="auto">
              <a:xfrm>
                <a:off x="7023590" y="2489154"/>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868" name="Oval 577">
                <a:extLst>
                  <a:ext uri="{FF2B5EF4-FFF2-40B4-BE49-F238E27FC236}">
                    <a16:creationId xmlns:a16="http://schemas.microsoft.com/office/drawing/2014/main" id="{C6271D94-779E-4209-841F-5160E9C9E02A}"/>
                  </a:ext>
                </a:extLst>
              </p:cNvPr>
              <p:cNvSpPr>
                <a:spLocks noChangeAspect="1" noChangeArrowheads="1"/>
              </p:cNvSpPr>
              <p:nvPr/>
            </p:nvSpPr>
            <p:spPr bwMode="auto">
              <a:xfrm>
                <a:off x="7136674" y="248915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869" name="Oval 578">
                <a:extLst>
                  <a:ext uri="{FF2B5EF4-FFF2-40B4-BE49-F238E27FC236}">
                    <a16:creationId xmlns:a16="http://schemas.microsoft.com/office/drawing/2014/main" id="{A3C25145-7D37-413F-AF58-B5E208C48781}"/>
                  </a:ext>
                </a:extLst>
              </p:cNvPr>
              <p:cNvSpPr>
                <a:spLocks noChangeAspect="1" noChangeArrowheads="1"/>
              </p:cNvSpPr>
              <p:nvPr/>
            </p:nvSpPr>
            <p:spPr bwMode="auto">
              <a:xfrm>
                <a:off x="7248250" y="248915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870" name="Oval 579">
                <a:extLst>
                  <a:ext uri="{FF2B5EF4-FFF2-40B4-BE49-F238E27FC236}">
                    <a16:creationId xmlns:a16="http://schemas.microsoft.com/office/drawing/2014/main" id="{92D5346B-5D00-49DA-A0F4-F19DCBCD2240}"/>
                  </a:ext>
                </a:extLst>
              </p:cNvPr>
              <p:cNvSpPr>
                <a:spLocks noChangeAspect="1" noChangeArrowheads="1"/>
              </p:cNvSpPr>
              <p:nvPr/>
            </p:nvSpPr>
            <p:spPr bwMode="auto">
              <a:xfrm>
                <a:off x="7361334" y="2489154"/>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871" name="Oval 580">
                <a:extLst>
                  <a:ext uri="{FF2B5EF4-FFF2-40B4-BE49-F238E27FC236}">
                    <a16:creationId xmlns:a16="http://schemas.microsoft.com/office/drawing/2014/main" id="{F8BD0F49-17CC-44ED-825F-1C3F9E83990A}"/>
                  </a:ext>
                </a:extLst>
              </p:cNvPr>
              <p:cNvSpPr>
                <a:spLocks noChangeAspect="1" noChangeArrowheads="1"/>
              </p:cNvSpPr>
              <p:nvPr/>
            </p:nvSpPr>
            <p:spPr bwMode="auto">
              <a:xfrm>
                <a:off x="7472910" y="2489154"/>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872" name="Oval 581">
                <a:extLst>
                  <a:ext uri="{FF2B5EF4-FFF2-40B4-BE49-F238E27FC236}">
                    <a16:creationId xmlns:a16="http://schemas.microsoft.com/office/drawing/2014/main" id="{16F89C25-9AC9-4C90-AE75-AFACCF1842E7}"/>
                  </a:ext>
                </a:extLst>
              </p:cNvPr>
              <p:cNvSpPr>
                <a:spLocks noChangeAspect="1" noChangeArrowheads="1"/>
              </p:cNvSpPr>
              <p:nvPr/>
            </p:nvSpPr>
            <p:spPr bwMode="auto">
              <a:xfrm>
                <a:off x="7585994" y="248915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873" name="Oval 582">
                <a:extLst>
                  <a:ext uri="{FF2B5EF4-FFF2-40B4-BE49-F238E27FC236}">
                    <a16:creationId xmlns:a16="http://schemas.microsoft.com/office/drawing/2014/main" id="{D90E8C78-2ABC-4075-BA6F-DA673DED0B8C}"/>
                  </a:ext>
                </a:extLst>
              </p:cNvPr>
              <p:cNvSpPr>
                <a:spLocks noChangeAspect="1" noChangeArrowheads="1"/>
              </p:cNvSpPr>
              <p:nvPr/>
            </p:nvSpPr>
            <p:spPr bwMode="auto">
              <a:xfrm>
                <a:off x="7697570" y="248915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874" name="Oval 583">
                <a:extLst>
                  <a:ext uri="{FF2B5EF4-FFF2-40B4-BE49-F238E27FC236}">
                    <a16:creationId xmlns:a16="http://schemas.microsoft.com/office/drawing/2014/main" id="{9846A88D-E8B2-4508-A7F3-E440E050525C}"/>
                  </a:ext>
                </a:extLst>
              </p:cNvPr>
              <p:cNvSpPr>
                <a:spLocks noChangeAspect="1" noChangeArrowheads="1"/>
              </p:cNvSpPr>
              <p:nvPr/>
            </p:nvSpPr>
            <p:spPr bwMode="auto">
              <a:xfrm>
                <a:off x="8035314" y="248915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875" name="Oval 584">
                <a:extLst>
                  <a:ext uri="{FF2B5EF4-FFF2-40B4-BE49-F238E27FC236}">
                    <a16:creationId xmlns:a16="http://schemas.microsoft.com/office/drawing/2014/main" id="{304D66CF-A42A-40C0-A049-382369D28844}"/>
                  </a:ext>
                </a:extLst>
              </p:cNvPr>
              <p:cNvSpPr>
                <a:spLocks noChangeAspect="1" noChangeArrowheads="1"/>
              </p:cNvSpPr>
              <p:nvPr/>
            </p:nvSpPr>
            <p:spPr bwMode="auto">
              <a:xfrm>
                <a:off x="1405586" y="2593192"/>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876" name="Oval 585">
                <a:extLst>
                  <a:ext uri="{FF2B5EF4-FFF2-40B4-BE49-F238E27FC236}">
                    <a16:creationId xmlns:a16="http://schemas.microsoft.com/office/drawing/2014/main" id="{0C2DAAD1-0DD6-49CD-BD42-D0385571F83A}"/>
                  </a:ext>
                </a:extLst>
              </p:cNvPr>
              <p:cNvSpPr>
                <a:spLocks noChangeAspect="1" noChangeArrowheads="1"/>
              </p:cNvSpPr>
              <p:nvPr/>
            </p:nvSpPr>
            <p:spPr bwMode="auto">
              <a:xfrm>
                <a:off x="1518671" y="2593192"/>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877" name="Oval 586">
                <a:extLst>
                  <a:ext uri="{FF2B5EF4-FFF2-40B4-BE49-F238E27FC236}">
                    <a16:creationId xmlns:a16="http://schemas.microsoft.com/office/drawing/2014/main" id="{6FA868A7-D7F5-4CD8-9B32-667C11D83786}"/>
                  </a:ext>
                </a:extLst>
              </p:cNvPr>
              <p:cNvSpPr>
                <a:spLocks noChangeAspect="1" noChangeArrowheads="1"/>
              </p:cNvSpPr>
              <p:nvPr/>
            </p:nvSpPr>
            <p:spPr bwMode="auto">
              <a:xfrm>
                <a:off x="1630247" y="2593192"/>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878" name="Oval 587">
                <a:extLst>
                  <a:ext uri="{FF2B5EF4-FFF2-40B4-BE49-F238E27FC236}">
                    <a16:creationId xmlns:a16="http://schemas.microsoft.com/office/drawing/2014/main" id="{B24A1038-B452-4FC9-ABC5-5FE1639D507C}"/>
                  </a:ext>
                </a:extLst>
              </p:cNvPr>
              <p:cNvSpPr>
                <a:spLocks noChangeAspect="1" noChangeArrowheads="1"/>
              </p:cNvSpPr>
              <p:nvPr/>
            </p:nvSpPr>
            <p:spPr bwMode="auto">
              <a:xfrm>
                <a:off x="1743330" y="2593192"/>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879" name="Oval 588">
                <a:extLst>
                  <a:ext uri="{FF2B5EF4-FFF2-40B4-BE49-F238E27FC236}">
                    <a16:creationId xmlns:a16="http://schemas.microsoft.com/office/drawing/2014/main" id="{169D0396-3426-4C2C-A51B-27DFCA05E0F5}"/>
                  </a:ext>
                </a:extLst>
              </p:cNvPr>
              <p:cNvSpPr>
                <a:spLocks noChangeAspect="1" noChangeArrowheads="1"/>
              </p:cNvSpPr>
              <p:nvPr/>
            </p:nvSpPr>
            <p:spPr bwMode="auto">
              <a:xfrm>
                <a:off x="1854906" y="2593192"/>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880" name="Oval 589">
                <a:extLst>
                  <a:ext uri="{FF2B5EF4-FFF2-40B4-BE49-F238E27FC236}">
                    <a16:creationId xmlns:a16="http://schemas.microsoft.com/office/drawing/2014/main" id="{B72F02AA-8EE8-45D4-9E70-51FBA0CA9847}"/>
                  </a:ext>
                </a:extLst>
              </p:cNvPr>
              <p:cNvSpPr>
                <a:spLocks noChangeAspect="1" noChangeArrowheads="1"/>
              </p:cNvSpPr>
              <p:nvPr/>
            </p:nvSpPr>
            <p:spPr bwMode="auto">
              <a:xfrm>
                <a:off x="1967990" y="2593192"/>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881" name="Oval 590">
                <a:extLst>
                  <a:ext uri="{FF2B5EF4-FFF2-40B4-BE49-F238E27FC236}">
                    <a16:creationId xmlns:a16="http://schemas.microsoft.com/office/drawing/2014/main" id="{A8832BA4-1D45-4AFC-8991-1AC037CAE1BB}"/>
                  </a:ext>
                </a:extLst>
              </p:cNvPr>
              <p:cNvSpPr>
                <a:spLocks noChangeAspect="1" noChangeArrowheads="1"/>
              </p:cNvSpPr>
              <p:nvPr/>
            </p:nvSpPr>
            <p:spPr bwMode="auto">
              <a:xfrm>
                <a:off x="2079566" y="2593192"/>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882" name="Oval 591">
                <a:extLst>
                  <a:ext uri="{FF2B5EF4-FFF2-40B4-BE49-F238E27FC236}">
                    <a16:creationId xmlns:a16="http://schemas.microsoft.com/office/drawing/2014/main" id="{0D0E7F7B-9389-4ACF-983E-2B1020CCED8E}"/>
                  </a:ext>
                </a:extLst>
              </p:cNvPr>
              <p:cNvSpPr>
                <a:spLocks noChangeAspect="1" noChangeArrowheads="1"/>
              </p:cNvSpPr>
              <p:nvPr/>
            </p:nvSpPr>
            <p:spPr bwMode="auto">
              <a:xfrm>
                <a:off x="2192650" y="2593192"/>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883" name="Oval 592">
                <a:extLst>
                  <a:ext uri="{FF2B5EF4-FFF2-40B4-BE49-F238E27FC236}">
                    <a16:creationId xmlns:a16="http://schemas.microsoft.com/office/drawing/2014/main" id="{724563B2-0E08-4A99-AC78-0E9313DA495C}"/>
                  </a:ext>
                </a:extLst>
              </p:cNvPr>
              <p:cNvSpPr>
                <a:spLocks noChangeAspect="1" noChangeArrowheads="1"/>
              </p:cNvSpPr>
              <p:nvPr/>
            </p:nvSpPr>
            <p:spPr bwMode="auto">
              <a:xfrm>
                <a:off x="2304226" y="2593192"/>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884" name="Oval 593">
                <a:extLst>
                  <a:ext uri="{FF2B5EF4-FFF2-40B4-BE49-F238E27FC236}">
                    <a16:creationId xmlns:a16="http://schemas.microsoft.com/office/drawing/2014/main" id="{02E11B43-1E6E-4220-BCF9-E45FAC30258A}"/>
                  </a:ext>
                </a:extLst>
              </p:cNvPr>
              <p:cNvSpPr>
                <a:spLocks noChangeAspect="1" noChangeArrowheads="1"/>
              </p:cNvSpPr>
              <p:nvPr/>
            </p:nvSpPr>
            <p:spPr bwMode="auto">
              <a:xfrm>
                <a:off x="2417310" y="2593192"/>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885" name="Oval 594">
                <a:extLst>
                  <a:ext uri="{FF2B5EF4-FFF2-40B4-BE49-F238E27FC236}">
                    <a16:creationId xmlns:a16="http://schemas.microsoft.com/office/drawing/2014/main" id="{89A81A32-57F1-4D79-897F-25E9C2DEE892}"/>
                  </a:ext>
                </a:extLst>
              </p:cNvPr>
              <p:cNvSpPr>
                <a:spLocks noChangeAspect="1" noChangeArrowheads="1"/>
              </p:cNvSpPr>
              <p:nvPr/>
            </p:nvSpPr>
            <p:spPr bwMode="auto">
              <a:xfrm>
                <a:off x="2528886" y="2593192"/>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886" name="Oval 595">
                <a:extLst>
                  <a:ext uri="{FF2B5EF4-FFF2-40B4-BE49-F238E27FC236}">
                    <a16:creationId xmlns:a16="http://schemas.microsoft.com/office/drawing/2014/main" id="{628886FD-E2F4-426F-85C7-F3CA219CFA76}"/>
                  </a:ext>
                </a:extLst>
              </p:cNvPr>
              <p:cNvSpPr>
                <a:spLocks noChangeAspect="1" noChangeArrowheads="1"/>
              </p:cNvSpPr>
              <p:nvPr/>
            </p:nvSpPr>
            <p:spPr bwMode="auto">
              <a:xfrm>
                <a:off x="2641969" y="2593192"/>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887" name="Oval 596">
                <a:extLst>
                  <a:ext uri="{FF2B5EF4-FFF2-40B4-BE49-F238E27FC236}">
                    <a16:creationId xmlns:a16="http://schemas.microsoft.com/office/drawing/2014/main" id="{370D3388-283F-4942-8595-E2838ED27CF8}"/>
                  </a:ext>
                </a:extLst>
              </p:cNvPr>
              <p:cNvSpPr>
                <a:spLocks noChangeAspect="1" noChangeArrowheads="1"/>
              </p:cNvSpPr>
              <p:nvPr/>
            </p:nvSpPr>
            <p:spPr bwMode="auto">
              <a:xfrm>
                <a:off x="2753545" y="2593192"/>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888" name="Oval 597">
                <a:extLst>
                  <a:ext uri="{FF2B5EF4-FFF2-40B4-BE49-F238E27FC236}">
                    <a16:creationId xmlns:a16="http://schemas.microsoft.com/office/drawing/2014/main" id="{A4D8DCA7-AE48-4FDC-9BA9-2BEE9E10AFFA}"/>
                  </a:ext>
                </a:extLst>
              </p:cNvPr>
              <p:cNvSpPr>
                <a:spLocks noChangeAspect="1" noChangeArrowheads="1"/>
              </p:cNvSpPr>
              <p:nvPr/>
            </p:nvSpPr>
            <p:spPr bwMode="auto">
              <a:xfrm>
                <a:off x="2866630" y="2593192"/>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889" name="Oval 598">
                <a:extLst>
                  <a:ext uri="{FF2B5EF4-FFF2-40B4-BE49-F238E27FC236}">
                    <a16:creationId xmlns:a16="http://schemas.microsoft.com/office/drawing/2014/main" id="{E22A7472-06CA-4E1F-83F4-13D7055C88FF}"/>
                  </a:ext>
                </a:extLst>
              </p:cNvPr>
              <p:cNvSpPr>
                <a:spLocks noChangeAspect="1" noChangeArrowheads="1"/>
              </p:cNvSpPr>
              <p:nvPr/>
            </p:nvSpPr>
            <p:spPr bwMode="auto">
              <a:xfrm>
                <a:off x="2978206" y="2593192"/>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890" name="Oval 599">
                <a:extLst>
                  <a:ext uri="{FF2B5EF4-FFF2-40B4-BE49-F238E27FC236}">
                    <a16:creationId xmlns:a16="http://schemas.microsoft.com/office/drawing/2014/main" id="{05B6F65C-1750-4A78-9A30-78D5E656C181}"/>
                  </a:ext>
                </a:extLst>
              </p:cNvPr>
              <p:cNvSpPr>
                <a:spLocks noChangeAspect="1" noChangeArrowheads="1"/>
              </p:cNvSpPr>
              <p:nvPr/>
            </p:nvSpPr>
            <p:spPr bwMode="auto">
              <a:xfrm>
                <a:off x="4327672" y="2593192"/>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891" name="Oval 600">
                <a:extLst>
                  <a:ext uri="{FF2B5EF4-FFF2-40B4-BE49-F238E27FC236}">
                    <a16:creationId xmlns:a16="http://schemas.microsoft.com/office/drawing/2014/main" id="{ACE1DB74-5E4A-4AEB-BF92-C09E37C7A4EE}"/>
                  </a:ext>
                </a:extLst>
              </p:cNvPr>
              <p:cNvSpPr>
                <a:spLocks noChangeAspect="1" noChangeArrowheads="1"/>
              </p:cNvSpPr>
              <p:nvPr/>
            </p:nvSpPr>
            <p:spPr bwMode="auto">
              <a:xfrm>
                <a:off x="4439248" y="2593192"/>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892" name="Oval 601">
                <a:extLst>
                  <a:ext uri="{FF2B5EF4-FFF2-40B4-BE49-F238E27FC236}">
                    <a16:creationId xmlns:a16="http://schemas.microsoft.com/office/drawing/2014/main" id="{878B81A9-B8FB-4300-B10C-12EDDD18F3DF}"/>
                  </a:ext>
                </a:extLst>
              </p:cNvPr>
              <p:cNvSpPr>
                <a:spLocks noChangeAspect="1" noChangeArrowheads="1"/>
              </p:cNvSpPr>
              <p:nvPr/>
            </p:nvSpPr>
            <p:spPr bwMode="auto">
              <a:xfrm>
                <a:off x="4552332" y="2593192"/>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893" name="Oval 602">
                <a:extLst>
                  <a:ext uri="{FF2B5EF4-FFF2-40B4-BE49-F238E27FC236}">
                    <a16:creationId xmlns:a16="http://schemas.microsoft.com/office/drawing/2014/main" id="{7B889AC3-B5ED-4562-B977-FDB75C2994BC}"/>
                  </a:ext>
                </a:extLst>
              </p:cNvPr>
              <p:cNvSpPr>
                <a:spLocks noChangeAspect="1" noChangeArrowheads="1"/>
              </p:cNvSpPr>
              <p:nvPr/>
            </p:nvSpPr>
            <p:spPr bwMode="auto">
              <a:xfrm>
                <a:off x="4663908" y="2593192"/>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894" name="Oval 603">
                <a:extLst>
                  <a:ext uri="{FF2B5EF4-FFF2-40B4-BE49-F238E27FC236}">
                    <a16:creationId xmlns:a16="http://schemas.microsoft.com/office/drawing/2014/main" id="{95409E45-BC1B-4995-9EAD-55911710DACD}"/>
                  </a:ext>
                </a:extLst>
              </p:cNvPr>
              <p:cNvSpPr>
                <a:spLocks noChangeAspect="1" noChangeArrowheads="1"/>
              </p:cNvSpPr>
              <p:nvPr/>
            </p:nvSpPr>
            <p:spPr bwMode="auto">
              <a:xfrm>
                <a:off x="4776992" y="2593192"/>
                <a:ext cx="85944" cy="85943"/>
              </a:xfrm>
              <a:prstGeom prst="ellipse">
                <a:avLst/>
              </a:prstGeom>
              <a:grpFill/>
              <a:ln>
                <a:noFill/>
              </a:ln>
              <a:effec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895" name="Oval 604">
                <a:extLst>
                  <a:ext uri="{FF2B5EF4-FFF2-40B4-BE49-F238E27FC236}">
                    <a16:creationId xmlns:a16="http://schemas.microsoft.com/office/drawing/2014/main" id="{63C2B854-A9A5-4392-BC4F-CF7D0A6C7949}"/>
                  </a:ext>
                </a:extLst>
              </p:cNvPr>
              <p:cNvSpPr>
                <a:spLocks noChangeAspect="1" noChangeArrowheads="1"/>
              </p:cNvSpPr>
              <p:nvPr/>
            </p:nvSpPr>
            <p:spPr bwMode="auto">
              <a:xfrm>
                <a:off x="4888568" y="2593192"/>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896" name="Oval 605">
                <a:extLst>
                  <a:ext uri="{FF2B5EF4-FFF2-40B4-BE49-F238E27FC236}">
                    <a16:creationId xmlns:a16="http://schemas.microsoft.com/office/drawing/2014/main" id="{C674E36A-C3CF-4C81-B7CB-22E311567E1F}"/>
                  </a:ext>
                </a:extLst>
              </p:cNvPr>
              <p:cNvSpPr>
                <a:spLocks noChangeAspect="1" noChangeArrowheads="1"/>
              </p:cNvSpPr>
              <p:nvPr/>
            </p:nvSpPr>
            <p:spPr bwMode="auto">
              <a:xfrm>
                <a:off x="5001652" y="2593192"/>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897" name="Oval 606">
                <a:extLst>
                  <a:ext uri="{FF2B5EF4-FFF2-40B4-BE49-F238E27FC236}">
                    <a16:creationId xmlns:a16="http://schemas.microsoft.com/office/drawing/2014/main" id="{CCD45EFB-2B42-40DF-8A95-58B3D2D39234}"/>
                  </a:ext>
                </a:extLst>
              </p:cNvPr>
              <p:cNvSpPr>
                <a:spLocks noChangeAspect="1" noChangeArrowheads="1"/>
              </p:cNvSpPr>
              <p:nvPr/>
            </p:nvSpPr>
            <p:spPr bwMode="auto">
              <a:xfrm>
                <a:off x="5113228" y="2593192"/>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898" name="Oval 607">
                <a:extLst>
                  <a:ext uri="{FF2B5EF4-FFF2-40B4-BE49-F238E27FC236}">
                    <a16:creationId xmlns:a16="http://schemas.microsoft.com/office/drawing/2014/main" id="{395BC41A-3FA8-40E7-8174-174D2A77ECB1}"/>
                  </a:ext>
                </a:extLst>
              </p:cNvPr>
              <p:cNvSpPr>
                <a:spLocks noChangeAspect="1" noChangeArrowheads="1"/>
              </p:cNvSpPr>
              <p:nvPr/>
            </p:nvSpPr>
            <p:spPr bwMode="auto">
              <a:xfrm>
                <a:off x="5226311" y="2593192"/>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899" name="Oval 608">
                <a:extLst>
                  <a:ext uri="{FF2B5EF4-FFF2-40B4-BE49-F238E27FC236}">
                    <a16:creationId xmlns:a16="http://schemas.microsoft.com/office/drawing/2014/main" id="{9249B680-78AB-4B5F-B82C-2F1AF237FC5A}"/>
                  </a:ext>
                </a:extLst>
              </p:cNvPr>
              <p:cNvSpPr>
                <a:spLocks noChangeAspect="1" noChangeArrowheads="1"/>
              </p:cNvSpPr>
              <p:nvPr/>
            </p:nvSpPr>
            <p:spPr bwMode="auto">
              <a:xfrm>
                <a:off x="5337887" y="2593192"/>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900" name="Oval 609">
                <a:extLst>
                  <a:ext uri="{FF2B5EF4-FFF2-40B4-BE49-F238E27FC236}">
                    <a16:creationId xmlns:a16="http://schemas.microsoft.com/office/drawing/2014/main" id="{07BF89FB-96A7-4F90-8B15-37740540EA67}"/>
                  </a:ext>
                </a:extLst>
              </p:cNvPr>
              <p:cNvSpPr>
                <a:spLocks noChangeAspect="1" noChangeArrowheads="1"/>
              </p:cNvSpPr>
              <p:nvPr/>
            </p:nvSpPr>
            <p:spPr bwMode="auto">
              <a:xfrm>
                <a:off x="5450972" y="2593192"/>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901" name="Oval 610">
                <a:extLst>
                  <a:ext uri="{FF2B5EF4-FFF2-40B4-BE49-F238E27FC236}">
                    <a16:creationId xmlns:a16="http://schemas.microsoft.com/office/drawing/2014/main" id="{844CA5AF-5A1D-4655-9A49-DC226E5363C5}"/>
                  </a:ext>
                </a:extLst>
              </p:cNvPr>
              <p:cNvSpPr>
                <a:spLocks noChangeAspect="1" noChangeArrowheads="1"/>
              </p:cNvSpPr>
              <p:nvPr/>
            </p:nvSpPr>
            <p:spPr bwMode="auto">
              <a:xfrm>
                <a:off x="5562548" y="2593192"/>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902" name="Oval 611">
                <a:extLst>
                  <a:ext uri="{FF2B5EF4-FFF2-40B4-BE49-F238E27FC236}">
                    <a16:creationId xmlns:a16="http://schemas.microsoft.com/office/drawing/2014/main" id="{D3D8074E-123B-4795-847F-E4EB8BDFAFED}"/>
                  </a:ext>
                </a:extLst>
              </p:cNvPr>
              <p:cNvSpPr>
                <a:spLocks noChangeAspect="1" noChangeArrowheads="1"/>
              </p:cNvSpPr>
              <p:nvPr/>
            </p:nvSpPr>
            <p:spPr bwMode="auto">
              <a:xfrm>
                <a:off x="5675631" y="2593192"/>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903" name="Oval 612">
                <a:extLst>
                  <a:ext uri="{FF2B5EF4-FFF2-40B4-BE49-F238E27FC236}">
                    <a16:creationId xmlns:a16="http://schemas.microsoft.com/office/drawing/2014/main" id="{D9DC6A9C-1992-4B48-8977-C7358DAB7CE7}"/>
                  </a:ext>
                </a:extLst>
              </p:cNvPr>
              <p:cNvSpPr>
                <a:spLocks noChangeAspect="1" noChangeArrowheads="1"/>
              </p:cNvSpPr>
              <p:nvPr/>
            </p:nvSpPr>
            <p:spPr bwMode="auto">
              <a:xfrm>
                <a:off x="5787207" y="2593192"/>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904" name="Oval 613">
                <a:extLst>
                  <a:ext uri="{FF2B5EF4-FFF2-40B4-BE49-F238E27FC236}">
                    <a16:creationId xmlns:a16="http://schemas.microsoft.com/office/drawing/2014/main" id="{CB8CF38B-109C-4517-8AB2-5858FBE58BC5}"/>
                  </a:ext>
                </a:extLst>
              </p:cNvPr>
              <p:cNvSpPr>
                <a:spLocks noChangeAspect="1" noChangeArrowheads="1"/>
              </p:cNvSpPr>
              <p:nvPr/>
            </p:nvSpPr>
            <p:spPr bwMode="auto">
              <a:xfrm>
                <a:off x="5900291" y="2593192"/>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905" name="Oval 614">
                <a:extLst>
                  <a:ext uri="{FF2B5EF4-FFF2-40B4-BE49-F238E27FC236}">
                    <a16:creationId xmlns:a16="http://schemas.microsoft.com/office/drawing/2014/main" id="{99E9FA9F-8D15-489E-89FD-AC4E06B7FF22}"/>
                  </a:ext>
                </a:extLst>
              </p:cNvPr>
              <p:cNvSpPr>
                <a:spLocks noChangeAspect="1" noChangeArrowheads="1"/>
              </p:cNvSpPr>
              <p:nvPr/>
            </p:nvSpPr>
            <p:spPr bwMode="auto">
              <a:xfrm>
                <a:off x="6013375" y="2593192"/>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906" name="Oval 615">
                <a:extLst>
                  <a:ext uri="{FF2B5EF4-FFF2-40B4-BE49-F238E27FC236}">
                    <a16:creationId xmlns:a16="http://schemas.microsoft.com/office/drawing/2014/main" id="{D4F3D905-F0CA-4678-8C66-CCD919F9E66B}"/>
                  </a:ext>
                </a:extLst>
              </p:cNvPr>
              <p:cNvSpPr>
                <a:spLocks noChangeAspect="1" noChangeArrowheads="1"/>
              </p:cNvSpPr>
              <p:nvPr/>
            </p:nvSpPr>
            <p:spPr bwMode="auto">
              <a:xfrm>
                <a:off x="6124951" y="2593192"/>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907" name="Oval 616">
                <a:extLst>
                  <a:ext uri="{FF2B5EF4-FFF2-40B4-BE49-F238E27FC236}">
                    <a16:creationId xmlns:a16="http://schemas.microsoft.com/office/drawing/2014/main" id="{EA5C8D05-50C5-436F-B0F4-85B005F1308F}"/>
                  </a:ext>
                </a:extLst>
              </p:cNvPr>
              <p:cNvSpPr>
                <a:spLocks noChangeAspect="1" noChangeArrowheads="1"/>
              </p:cNvSpPr>
              <p:nvPr/>
            </p:nvSpPr>
            <p:spPr bwMode="auto">
              <a:xfrm>
                <a:off x="6238035" y="2593192"/>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908" name="Oval 617">
                <a:extLst>
                  <a:ext uri="{FF2B5EF4-FFF2-40B4-BE49-F238E27FC236}">
                    <a16:creationId xmlns:a16="http://schemas.microsoft.com/office/drawing/2014/main" id="{2A8BCC01-7B04-4FC5-A205-BA0804720E66}"/>
                  </a:ext>
                </a:extLst>
              </p:cNvPr>
              <p:cNvSpPr>
                <a:spLocks noChangeAspect="1" noChangeArrowheads="1"/>
              </p:cNvSpPr>
              <p:nvPr/>
            </p:nvSpPr>
            <p:spPr bwMode="auto">
              <a:xfrm>
                <a:off x="6349611" y="2593192"/>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909" name="Oval 618">
                <a:extLst>
                  <a:ext uri="{FF2B5EF4-FFF2-40B4-BE49-F238E27FC236}">
                    <a16:creationId xmlns:a16="http://schemas.microsoft.com/office/drawing/2014/main" id="{AC25EEC1-2F81-482D-9C3E-2F0B75CA35E6}"/>
                  </a:ext>
                </a:extLst>
              </p:cNvPr>
              <p:cNvSpPr>
                <a:spLocks noChangeAspect="1" noChangeArrowheads="1"/>
              </p:cNvSpPr>
              <p:nvPr/>
            </p:nvSpPr>
            <p:spPr bwMode="auto">
              <a:xfrm>
                <a:off x="6462694" y="2593192"/>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910" name="Oval 619">
                <a:extLst>
                  <a:ext uri="{FF2B5EF4-FFF2-40B4-BE49-F238E27FC236}">
                    <a16:creationId xmlns:a16="http://schemas.microsoft.com/office/drawing/2014/main" id="{B454A951-C4DE-47DB-8359-7DA8ACE95C42}"/>
                  </a:ext>
                </a:extLst>
              </p:cNvPr>
              <p:cNvSpPr>
                <a:spLocks noChangeAspect="1" noChangeArrowheads="1"/>
              </p:cNvSpPr>
              <p:nvPr/>
            </p:nvSpPr>
            <p:spPr bwMode="auto">
              <a:xfrm>
                <a:off x="6574270" y="2593192"/>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911" name="Oval 620">
                <a:extLst>
                  <a:ext uri="{FF2B5EF4-FFF2-40B4-BE49-F238E27FC236}">
                    <a16:creationId xmlns:a16="http://schemas.microsoft.com/office/drawing/2014/main" id="{C51F6D29-B968-4CC7-8227-52DAC7B853F0}"/>
                  </a:ext>
                </a:extLst>
              </p:cNvPr>
              <p:cNvSpPr>
                <a:spLocks noChangeAspect="1" noChangeArrowheads="1"/>
              </p:cNvSpPr>
              <p:nvPr/>
            </p:nvSpPr>
            <p:spPr bwMode="auto">
              <a:xfrm>
                <a:off x="6687355" y="2593192"/>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912" name="Oval 621">
                <a:extLst>
                  <a:ext uri="{FF2B5EF4-FFF2-40B4-BE49-F238E27FC236}">
                    <a16:creationId xmlns:a16="http://schemas.microsoft.com/office/drawing/2014/main" id="{FB089B2A-58E9-4EC2-9C88-749DA7DF6F22}"/>
                  </a:ext>
                </a:extLst>
              </p:cNvPr>
              <p:cNvSpPr>
                <a:spLocks noChangeAspect="1" noChangeArrowheads="1"/>
              </p:cNvSpPr>
              <p:nvPr/>
            </p:nvSpPr>
            <p:spPr bwMode="auto">
              <a:xfrm>
                <a:off x="6798931" y="2593192"/>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913" name="Oval 622">
                <a:extLst>
                  <a:ext uri="{FF2B5EF4-FFF2-40B4-BE49-F238E27FC236}">
                    <a16:creationId xmlns:a16="http://schemas.microsoft.com/office/drawing/2014/main" id="{6341E15B-6424-4C69-B7E9-D00F9976FF85}"/>
                  </a:ext>
                </a:extLst>
              </p:cNvPr>
              <p:cNvSpPr>
                <a:spLocks noChangeAspect="1" noChangeArrowheads="1"/>
              </p:cNvSpPr>
              <p:nvPr/>
            </p:nvSpPr>
            <p:spPr bwMode="auto">
              <a:xfrm>
                <a:off x="6912014" y="2593192"/>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914" name="Oval 623">
                <a:extLst>
                  <a:ext uri="{FF2B5EF4-FFF2-40B4-BE49-F238E27FC236}">
                    <a16:creationId xmlns:a16="http://schemas.microsoft.com/office/drawing/2014/main" id="{378ED65F-49E0-4DD0-A873-7455EF8E7889}"/>
                  </a:ext>
                </a:extLst>
              </p:cNvPr>
              <p:cNvSpPr>
                <a:spLocks noChangeAspect="1" noChangeArrowheads="1"/>
              </p:cNvSpPr>
              <p:nvPr/>
            </p:nvSpPr>
            <p:spPr bwMode="auto">
              <a:xfrm>
                <a:off x="7023590" y="2593192"/>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915" name="Oval 624">
                <a:extLst>
                  <a:ext uri="{FF2B5EF4-FFF2-40B4-BE49-F238E27FC236}">
                    <a16:creationId xmlns:a16="http://schemas.microsoft.com/office/drawing/2014/main" id="{A4C123DB-39D7-44CC-ACA5-6A82D5E03541}"/>
                  </a:ext>
                </a:extLst>
              </p:cNvPr>
              <p:cNvSpPr>
                <a:spLocks noChangeAspect="1" noChangeArrowheads="1"/>
              </p:cNvSpPr>
              <p:nvPr/>
            </p:nvSpPr>
            <p:spPr bwMode="auto">
              <a:xfrm>
                <a:off x="7136674" y="2593192"/>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916" name="Oval 625">
                <a:extLst>
                  <a:ext uri="{FF2B5EF4-FFF2-40B4-BE49-F238E27FC236}">
                    <a16:creationId xmlns:a16="http://schemas.microsoft.com/office/drawing/2014/main" id="{17A8881F-71FC-4F5D-84BD-350C4B1A5376}"/>
                  </a:ext>
                </a:extLst>
              </p:cNvPr>
              <p:cNvSpPr>
                <a:spLocks noChangeAspect="1" noChangeArrowheads="1"/>
              </p:cNvSpPr>
              <p:nvPr/>
            </p:nvSpPr>
            <p:spPr bwMode="auto">
              <a:xfrm>
                <a:off x="7248250" y="2593192"/>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917" name="Oval 626">
                <a:extLst>
                  <a:ext uri="{FF2B5EF4-FFF2-40B4-BE49-F238E27FC236}">
                    <a16:creationId xmlns:a16="http://schemas.microsoft.com/office/drawing/2014/main" id="{3C25CBA8-6FE4-41E7-B55D-996F97D14027}"/>
                  </a:ext>
                </a:extLst>
              </p:cNvPr>
              <p:cNvSpPr>
                <a:spLocks noChangeAspect="1" noChangeArrowheads="1"/>
              </p:cNvSpPr>
              <p:nvPr/>
            </p:nvSpPr>
            <p:spPr bwMode="auto">
              <a:xfrm>
                <a:off x="7361334" y="2593192"/>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918" name="Oval 627">
                <a:extLst>
                  <a:ext uri="{FF2B5EF4-FFF2-40B4-BE49-F238E27FC236}">
                    <a16:creationId xmlns:a16="http://schemas.microsoft.com/office/drawing/2014/main" id="{2D81993C-5C3A-4AE4-8E39-47853E0123A5}"/>
                  </a:ext>
                </a:extLst>
              </p:cNvPr>
              <p:cNvSpPr>
                <a:spLocks noChangeAspect="1" noChangeArrowheads="1"/>
              </p:cNvSpPr>
              <p:nvPr/>
            </p:nvSpPr>
            <p:spPr bwMode="auto">
              <a:xfrm>
                <a:off x="7472910" y="2593192"/>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919" name="Oval 628">
                <a:extLst>
                  <a:ext uri="{FF2B5EF4-FFF2-40B4-BE49-F238E27FC236}">
                    <a16:creationId xmlns:a16="http://schemas.microsoft.com/office/drawing/2014/main" id="{19A09E05-2F02-4ED5-81F1-4BBDB503F7D0}"/>
                  </a:ext>
                </a:extLst>
              </p:cNvPr>
              <p:cNvSpPr>
                <a:spLocks noChangeAspect="1" noChangeArrowheads="1"/>
              </p:cNvSpPr>
              <p:nvPr/>
            </p:nvSpPr>
            <p:spPr bwMode="auto">
              <a:xfrm>
                <a:off x="7585994" y="2593192"/>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920" name="Oval 629">
                <a:extLst>
                  <a:ext uri="{FF2B5EF4-FFF2-40B4-BE49-F238E27FC236}">
                    <a16:creationId xmlns:a16="http://schemas.microsoft.com/office/drawing/2014/main" id="{BC81B46C-F95D-4A42-9361-F325B701B337}"/>
                  </a:ext>
                </a:extLst>
              </p:cNvPr>
              <p:cNvSpPr>
                <a:spLocks noChangeAspect="1" noChangeArrowheads="1"/>
              </p:cNvSpPr>
              <p:nvPr/>
            </p:nvSpPr>
            <p:spPr bwMode="auto">
              <a:xfrm>
                <a:off x="7697570" y="2593192"/>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921" name="Oval 630">
                <a:extLst>
                  <a:ext uri="{FF2B5EF4-FFF2-40B4-BE49-F238E27FC236}">
                    <a16:creationId xmlns:a16="http://schemas.microsoft.com/office/drawing/2014/main" id="{43A4D890-2D2B-4EF3-9F5C-D1834EFCBD7E}"/>
                  </a:ext>
                </a:extLst>
              </p:cNvPr>
              <p:cNvSpPr>
                <a:spLocks noChangeAspect="1" noChangeArrowheads="1"/>
              </p:cNvSpPr>
              <p:nvPr/>
            </p:nvSpPr>
            <p:spPr bwMode="auto">
              <a:xfrm>
                <a:off x="7810653" y="2593192"/>
                <a:ext cx="85944" cy="85943"/>
              </a:xfrm>
              <a:prstGeom prst="ellipse">
                <a:avLst/>
              </a:prstGeom>
              <a:grpFill/>
              <a:ln>
                <a:noFill/>
              </a:ln>
              <a:effec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922" name="Oval 631">
                <a:extLst>
                  <a:ext uri="{FF2B5EF4-FFF2-40B4-BE49-F238E27FC236}">
                    <a16:creationId xmlns:a16="http://schemas.microsoft.com/office/drawing/2014/main" id="{7764E9B4-A3D7-4566-AD7E-46E9FA3AA338}"/>
                  </a:ext>
                </a:extLst>
              </p:cNvPr>
              <p:cNvSpPr>
                <a:spLocks noChangeAspect="1" noChangeArrowheads="1"/>
              </p:cNvSpPr>
              <p:nvPr/>
            </p:nvSpPr>
            <p:spPr bwMode="auto">
              <a:xfrm>
                <a:off x="1405586" y="2697229"/>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923" name="Oval 632">
                <a:extLst>
                  <a:ext uri="{FF2B5EF4-FFF2-40B4-BE49-F238E27FC236}">
                    <a16:creationId xmlns:a16="http://schemas.microsoft.com/office/drawing/2014/main" id="{8CDE297C-1945-45B6-A22B-0ACCBA85827C}"/>
                  </a:ext>
                </a:extLst>
              </p:cNvPr>
              <p:cNvSpPr>
                <a:spLocks noChangeAspect="1" noChangeArrowheads="1"/>
              </p:cNvSpPr>
              <p:nvPr/>
            </p:nvSpPr>
            <p:spPr bwMode="auto">
              <a:xfrm>
                <a:off x="1518671" y="2697229"/>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924" name="Oval 633">
                <a:extLst>
                  <a:ext uri="{FF2B5EF4-FFF2-40B4-BE49-F238E27FC236}">
                    <a16:creationId xmlns:a16="http://schemas.microsoft.com/office/drawing/2014/main" id="{BFE9DFCF-CA58-4B01-BCCF-7D6484D8BCCD}"/>
                  </a:ext>
                </a:extLst>
              </p:cNvPr>
              <p:cNvSpPr>
                <a:spLocks noChangeAspect="1" noChangeArrowheads="1"/>
              </p:cNvSpPr>
              <p:nvPr/>
            </p:nvSpPr>
            <p:spPr bwMode="auto">
              <a:xfrm>
                <a:off x="1630247" y="2697229"/>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925" name="Oval 634">
                <a:extLst>
                  <a:ext uri="{FF2B5EF4-FFF2-40B4-BE49-F238E27FC236}">
                    <a16:creationId xmlns:a16="http://schemas.microsoft.com/office/drawing/2014/main" id="{5464886A-B3C0-41AF-8C26-FC9245DA936F}"/>
                  </a:ext>
                </a:extLst>
              </p:cNvPr>
              <p:cNvSpPr>
                <a:spLocks noChangeAspect="1" noChangeArrowheads="1"/>
              </p:cNvSpPr>
              <p:nvPr/>
            </p:nvSpPr>
            <p:spPr bwMode="auto">
              <a:xfrm>
                <a:off x="1743330" y="2697229"/>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926" name="Oval 635">
                <a:extLst>
                  <a:ext uri="{FF2B5EF4-FFF2-40B4-BE49-F238E27FC236}">
                    <a16:creationId xmlns:a16="http://schemas.microsoft.com/office/drawing/2014/main" id="{66A52202-4185-4157-B0C5-61A26228ADD6}"/>
                  </a:ext>
                </a:extLst>
              </p:cNvPr>
              <p:cNvSpPr>
                <a:spLocks noChangeAspect="1" noChangeArrowheads="1"/>
              </p:cNvSpPr>
              <p:nvPr/>
            </p:nvSpPr>
            <p:spPr bwMode="auto">
              <a:xfrm>
                <a:off x="1854906" y="2697229"/>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927" name="Oval 636">
                <a:extLst>
                  <a:ext uri="{FF2B5EF4-FFF2-40B4-BE49-F238E27FC236}">
                    <a16:creationId xmlns:a16="http://schemas.microsoft.com/office/drawing/2014/main" id="{D46692E9-AF2C-41C0-893F-8F5162BAB6DC}"/>
                  </a:ext>
                </a:extLst>
              </p:cNvPr>
              <p:cNvSpPr>
                <a:spLocks noChangeAspect="1" noChangeArrowheads="1"/>
              </p:cNvSpPr>
              <p:nvPr/>
            </p:nvSpPr>
            <p:spPr bwMode="auto">
              <a:xfrm>
                <a:off x="1967990" y="2697229"/>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928" name="Oval 637">
                <a:extLst>
                  <a:ext uri="{FF2B5EF4-FFF2-40B4-BE49-F238E27FC236}">
                    <a16:creationId xmlns:a16="http://schemas.microsoft.com/office/drawing/2014/main" id="{29AED7EE-9580-4DA7-8770-F55E8B4AC856}"/>
                  </a:ext>
                </a:extLst>
              </p:cNvPr>
              <p:cNvSpPr>
                <a:spLocks noChangeAspect="1" noChangeArrowheads="1"/>
              </p:cNvSpPr>
              <p:nvPr/>
            </p:nvSpPr>
            <p:spPr bwMode="auto">
              <a:xfrm>
                <a:off x="2079566" y="2697229"/>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929" name="Oval 638">
                <a:extLst>
                  <a:ext uri="{FF2B5EF4-FFF2-40B4-BE49-F238E27FC236}">
                    <a16:creationId xmlns:a16="http://schemas.microsoft.com/office/drawing/2014/main" id="{E08CAAD7-B93E-47E0-AA4D-A102BEC753CA}"/>
                  </a:ext>
                </a:extLst>
              </p:cNvPr>
              <p:cNvSpPr>
                <a:spLocks noChangeAspect="1" noChangeArrowheads="1"/>
              </p:cNvSpPr>
              <p:nvPr/>
            </p:nvSpPr>
            <p:spPr bwMode="auto">
              <a:xfrm>
                <a:off x="2192650" y="2697229"/>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930" name="Oval 639">
                <a:extLst>
                  <a:ext uri="{FF2B5EF4-FFF2-40B4-BE49-F238E27FC236}">
                    <a16:creationId xmlns:a16="http://schemas.microsoft.com/office/drawing/2014/main" id="{17DA8563-770B-4DE2-B2BC-84D4935214AB}"/>
                  </a:ext>
                </a:extLst>
              </p:cNvPr>
              <p:cNvSpPr>
                <a:spLocks noChangeAspect="1" noChangeArrowheads="1"/>
              </p:cNvSpPr>
              <p:nvPr/>
            </p:nvSpPr>
            <p:spPr bwMode="auto">
              <a:xfrm>
                <a:off x="2304226" y="2697229"/>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931" name="Oval 640">
                <a:extLst>
                  <a:ext uri="{FF2B5EF4-FFF2-40B4-BE49-F238E27FC236}">
                    <a16:creationId xmlns:a16="http://schemas.microsoft.com/office/drawing/2014/main" id="{32A1E817-9E9B-4EC0-8A79-D6A7F587C148}"/>
                  </a:ext>
                </a:extLst>
              </p:cNvPr>
              <p:cNvSpPr>
                <a:spLocks noChangeAspect="1" noChangeArrowheads="1"/>
              </p:cNvSpPr>
              <p:nvPr/>
            </p:nvSpPr>
            <p:spPr bwMode="auto">
              <a:xfrm>
                <a:off x="2417310" y="2697229"/>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932" name="Oval 641">
                <a:extLst>
                  <a:ext uri="{FF2B5EF4-FFF2-40B4-BE49-F238E27FC236}">
                    <a16:creationId xmlns:a16="http://schemas.microsoft.com/office/drawing/2014/main" id="{799C1368-675B-424D-AC16-84945204D5F1}"/>
                  </a:ext>
                </a:extLst>
              </p:cNvPr>
              <p:cNvSpPr>
                <a:spLocks noChangeAspect="1" noChangeArrowheads="1"/>
              </p:cNvSpPr>
              <p:nvPr/>
            </p:nvSpPr>
            <p:spPr bwMode="auto">
              <a:xfrm>
                <a:off x="2528886" y="2697229"/>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933" name="Oval 642">
                <a:extLst>
                  <a:ext uri="{FF2B5EF4-FFF2-40B4-BE49-F238E27FC236}">
                    <a16:creationId xmlns:a16="http://schemas.microsoft.com/office/drawing/2014/main" id="{DA7A41D0-7E37-4187-BD56-127ED42A6D5E}"/>
                  </a:ext>
                </a:extLst>
              </p:cNvPr>
              <p:cNvSpPr>
                <a:spLocks noChangeAspect="1" noChangeArrowheads="1"/>
              </p:cNvSpPr>
              <p:nvPr/>
            </p:nvSpPr>
            <p:spPr bwMode="auto">
              <a:xfrm>
                <a:off x="2641969" y="2697229"/>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934" name="Oval 643">
                <a:extLst>
                  <a:ext uri="{FF2B5EF4-FFF2-40B4-BE49-F238E27FC236}">
                    <a16:creationId xmlns:a16="http://schemas.microsoft.com/office/drawing/2014/main" id="{E24487F9-B1CE-49A0-92C1-890EB66F65F8}"/>
                  </a:ext>
                </a:extLst>
              </p:cNvPr>
              <p:cNvSpPr>
                <a:spLocks noChangeAspect="1" noChangeArrowheads="1"/>
              </p:cNvSpPr>
              <p:nvPr/>
            </p:nvSpPr>
            <p:spPr bwMode="auto">
              <a:xfrm>
                <a:off x="2753545" y="2697229"/>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935" name="Oval 644">
                <a:extLst>
                  <a:ext uri="{FF2B5EF4-FFF2-40B4-BE49-F238E27FC236}">
                    <a16:creationId xmlns:a16="http://schemas.microsoft.com/office/drawing/2014/main" id="{0366F197-CA0C-4489-B913-F385B5364FCA}"/>
                  </a:ext>
                </a:extLst>
              </p:cNvPr>
              <p:cNvSpPr>
                <a:spLocks noChangeAspect="1" noChangeArrowheads="1"/>
              </p:cNvSpPr>
              <p:nvPr/>
            </p:nvSpPr>
            <p:spPr bwMode="auto">
              <a:xfrm>
                <a:off x="4327672" y="2697229"/>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936" name="Oval 645">
                <a:extLst>
                  <a:ext uri="{FF2B5EF4-FFF2-40B4-BE49-F238E27FC236}">
                    <a16:creationId xmlns:a16="http://schemas.microsoft.com/office/drawing/2014/main" id="{46C14D05-7F82-4AA3-967A-461D3C7637DC}"/>
                  </a:ext>
                </a:extLst>
              </p:cNvPr>
              <p:cNvSpPr>
                <a:spLocks noChangeAspect="1" noChangeArrowheads="1"/>
              </p:cNvSpPr>
              <p:nvPr/>
            </p:nvSpPr>
            <p:spPr bwMode="auto">
              <a:xfrm>
                <a:off x="4439248" y="2697229"/>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937" name="Oval 646">
                <a:extLst>
                  <a:ext uri="{FF2B5EF4-FFF2-40B4-BE49-F238E27FC236}">
                    <a16:creationId xmlns:a16="http://schemas.microsoft.com/office/drawing/2014/main" id="{B99F689F-EAE2-4006-B820-1EEC92DCA17D}"/>
                  </a:ext>
                </a:extLst>
              </p:cNvPr>
              <p:cNvSpPr>
                <a:spLocks noChangeAspect="1" noChangeArrowheads="1"/>
              </p:cNvSpPr>
              <p:nvPr/>
            </p:nvSpPr>
            <p:spPr bwMode="auto">
              <a:xfrm>
                <a:off x="4552332" y="2697229"/>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938" name="Oval 647">
                <a:extLst>
                  <a:ext uri="{FF2B5EF4-FFF2-40B4-BE49-F238E27FC236}">
                    <a16:creationId xmlns:a16="http://schemas.microsoft.com/office/drawing/2014/main" id="{3940B32C-AAB2-4523-8E97-873F655621A7}"/>
                  </a:ext>
                </a:extLst>
              </p:cNvPr>
              <p:cNvSpPr>
                <a:spLocks noChangeAspect="1" noChangeArrowheads="1"/>
              </p:cNvSpPr>
              <p:nvPr/>
            </p:nvSpPr>
            <p:spPr bwMode="auto">
              <a:xfrm>
                <a:off x="4663908" y="2697229"/>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939" name="Oval 648">
                <a:extLst>
                  <a:ext uri="{FF2B5EF4-FFF2-40B4-BE49-F238E27FC236}">
                    <a16:creationId xmlns:a16="http://schemas.microsoft.com/office/drawing/2014/main" id="{03225D91-C4ED-4A75-9A03-E822C681AF77}"/>
                  </a:ext>
                </a:extLst>
              </p:cNvPr>
              <p:cNvSpPr>
                <a:spLocks noChangeAspect="1" noChangeArrowheads="1"/>
              </p:cNvSpPr>
              <p:nvPr/>
            </p:nvSpPr>
            <p:spPr bwMode="auto">
              <a:xfrm>
                <a:off x="4776992" y="2697229"/>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940" name="Oval 649">
                <a:extLst>
                  <a:ext uri="{FF2B5EF4-FFF2-40B4-BE49-F238E27FC236}">
                    <a16:creationId xmlns:a16="http://schemas.microsoft.com/office/drawing/2014/main" id="{87CAFEC5-07ED-43F9-BCAB-162A8EDDABAA}"/>
                  </a:ext>
                </a:extLst>
              </p:cNvPr>
              <p:cNvSpPr>
                <a:spLocks noChangeAspect="1" noChangeArrowheads="1"/>
              </p:cNvSpPr>
              <p:nvPr/>
            </p:nvSpPr>
            <p:spPr bwMode="auto">
              <a:xfrm>
                <a:off x="4888568" y="2697229"/>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941" name="Oval 650">
                <a:extLst>
                  <a:ext uri="{FF2B5EF4-FFF2-40B4-BE49-F238E27FC236}">
                    <a16:creationId xmlns:a16="http://schemas.microsoft.com/office/drawing/2014/main" id="{2506704A-4A96-44B3-9522-532BE741C9A6}"/>
                  </a:ext>
                </a:extLst>
              </p:cNvPr>
              <p:cNvSpPr>
                <a:spLocks noChangeAspect="1" noChangeArrowheads="1"/>
              </p:cNvSpPr>
              <p:nvPr/>
            </p:nvSpPr>
            <p:spPr bwMode="auto">
              <a:xfrm>
                <a:off x="5001652" y="2697229"/>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942" name="Oval 651">
                <a:extLst>
                  <a:ext uri="{FF2B5EF4-FFF2-40B4-BE49-F238E27FC236}">
                    <a16:creationId xmlns:a16="http://schemas.microsoft.com/office/drawing/2014/main" id="{5156C002-4C62-45C7-9449-C3FC4FD88C9F}"/>
                  </a:ext>
                </a:extLst>
              </p:cNvPr>
              <p:cNvSpPr>
                <a:spLocks noChangeAspect="1" noChangeArrowheads="1"/>
              </p:cNvSpPr>
              <p:nvPr/>
            </p:nvSpPr>
            <p:spPr bwMode="auto">
              <a:xfrm>
                <a:off x="5226311" y="2697229"/>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943" name="Oval 652">
                <a:extLst>
                  <a:ext uri="{FF2B5EF4-FFF2-40B4-BE49-F238E27FC236}">
                    <a16:creationId xmlns:a16="http://schemas.microsoft.com/office/drawing/2014/main" id="{101BEA9D-DB33-48B3-A402-ED134BC2D88D}"/>
                  </a:ext>
                </a:extLst>
              </p:cNvPr>
              <p:cNvSpPr>
                <a:spLocks noChangeAspect="1" noChangeArrowheads="1"/>
              </p:cNvSpPr>
              <p:nvPr/>
            </p:nvSpPr>
            <p:spPr bwMode="auto">
              <a:xfrm>
                <a:off x="5337887" y="2697229"/>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944" name="Oval 653">
                <a:extLst>
                  <a:ext uri="{FF2B5EF4-FFF2-40B4-BE49-F238E27FC236}">
                    <a16:creationId xmlns:a16="http://schemas.microsoft.com/office/drawing/2014/main" id="{32CF583B-C959-420B-B9E9-04D79A2A12F1}"/>
                  </a:ext>
                </a:extLst>
              </p:cNvPr>
              <p:cNvSpPr>
                <a:spLocks noChangeAspect="1" noChangeArrowheads="1"/>
              </p:cNvSpPr>
              <p:nvPr/>
            </p:nvSpPr>
            <p:spPr bwMode="auto">
              <a:xfrm>
                <a:off x="5450972" y="2697229"/>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945" name="Oval 654">
                <a:extLst>
                  <a:ext uri="{FF2B5EF4-FFF2-40B4-BE49-F238E27FC236}">
                    <a16:creationId xmlns:a16="http://schemas.microsoft.com/office/drawing/2014/main" id="{58319484-FD91-4EAE-9334-601724F87376}"/>
                  </a:ext>
                </a:extLst>
              </p:cNvPr>
              <p:cNvSpPr>
                <a:spLocks noChangeAspect="1" noChangeArrowheads="1"/>
              </p:cNvSpPr>
              <p:nvPr/>
            </p:nvSpPr>
            <p:spPr bwMode="auto">
              <a:xfrm>
                <a:off x="5562548" y="2697229"/>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946" name="Oval 655">
                <a:extLst>
                  <a:ext uri="{FF2B5EF4-FFF2-40B4-BE49-F238E27FC236}">
                    <a16:creationId xmlns:a16="http://schemas.microsoft.com/office/drawing/2014/main" id="{CFFDD69F-3FC7-40CF-AFBC-A3E8986BE7A4}"/>
                  </a:ext>
                </a:extLst>
              </p:cNvPr>
              <p:cNvSpPr>
                <a:spLocks noChangeAspect="1" noChangeArrowheads="1"/>
              </p:cNvSpPr>
              <p:nvPr/>
            </p:nvSpPr>
            <p:spPr bwMode="auto">
              <a:xfrm>
                <a:off x="5675631" y="2697229"/>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947" name="Oval 656">
                <a:extLst>
                  <a:ext uri="{FF2B5EF4-FFF2-40B4-BE49-F238E27FC236}">
                    <a16:creationId xmlns:a16="http://schemas.microsoft.com/office/drawing/2014/main" id="{55766806-5D2E-41B5-B344-E9C52F5A74CA}"/>
                  </a:ext>
                </a:extLst>
              </p:cNvPr>
              <p:cNvSpPr>
                <a:spLocks noChangeAspect="1" noChangeArrowheads="1"/>
              </p:cNvSpPr>
              <p:nvPr/>
            </p:nvSpPr>
            <p:spPr bwMode="auto">
              <a:xfrm>
                <a:off x="5900291" y="2697229"/>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948" name="Oval 657">
                <a:extLst>
                  <a:ext uri="{FF2B5EF4-FFF2-40B4-BE49-F238E27FC236}">
                    <a16:creationId xmlns:a16="http://schemas.microsoft.com/office/drawing/2014/main" id="{118075FC-0F9C-42C0-AE7D-B6458E5625B2}"/>
                  </a:ext>
                </a:extLst>
              </p:cNvPr>
              <p:cNvSpPr>
                <a:spLocks noChangeAspect="1" noChangeArrowheads="1"/>
              </p:cNvSpPr>
              <p:nvPr/>
            </p:nvSpPr>
            <p:spPr bwMode="auto">
              <a:xfrm>
                <a:off x="6013375" y="2697229"/>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949" name="Oval 658">
                <a:extLst>
                  <a:ext uri="{FF2B5EF4-FFF2-40B4-BE49-F238E27FC236}">
                    <a16:creationId xmlns:a16="http://schemas.microsoft.com/office/drawing/2014/main" id="{C8664726-F599-487C-8FFB-A1585DEA1671}"/>
                  </a:ext>
                </a:extLst>
              </p:cNvPr>
              <p:cNvSpPr>
                <a:spLocks noChangeAspect="1" noChangeArrowheads="1"/>
              </p:cNvSpPr>
              <p:nvPr/>
            </p:nvSpPr>
            <p:spPr bwMode="auto">
              <a:xfrm>
                <a:off x="6124951" y="2697229"/>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950" name="Oval 659">
                <a:extLst>
                  <a:ext uri="{FF2B5EF4-FFF2-40B4-BE49-F238E27FC236}">
                    <a16:creationId xmlns:a16="http://schemas.microsoft.com/office/drawing/2014/main" id="{08FA1EF9-1078-4984-B396-3B0DF013ADBB}"/>
                  </a:ext>
                </a:extLst>
              </p:cNvPr>
              <p:cNvSpPr>
                <a:spLocks noChangeAspect="1" noChangeArrowheads="1"/>
              </p:cNvSpPr>
              <p:nvPr/>
            </p:nvSpPr>
            <p:spPr bwMode="auto">
              <a:xfrm>
                <a:off x="6238035" y="2697229"/>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951" name="Oval 660">
                <a:extLst>
                  <a:ext uri="{FF2B5EF4-FFF2-40B4-BE49-F238E27FC236}">
                    <a16:creationId xmlns:a16="http://schemas.microsoft.com/office/drawing/2014/main" id="{5B6BECAC-F32C-4E59-8209-73298C26807B}"/>
                  </a:ext>
                </a:extLst>
              </p:cNvPr>
              <p:cNvSpPr>
                <a:spLocks noChangeAspect="1" noChangeArrowheads="1"/>
              </p:cNvSpPr>
              <p:nvPr/>
            </p:nvSpPr>
            <p:spPr bwMode="auto">
              <a:xfrm>
                <a:off x="6349611" y="2697229"/>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952" name="Oval 661">
                <a:extLst>
                  <a:ext uri="{FF2B5EF4-FFF2-40B4-BE49-F238E27FC236}">
                    <a16:creationId xmlns:a16="http://schemas.microsoft.com/office/drawing/2014/main" id="{E0D35225-A633-4844-8DA8-3309C45E070F}"/>
                  </a:ext>
                </a:extLst>
              </p:cNvPr>
              <p:cNvSpPr>
                <a:spLocks noChangeAspect="1" noChangeArrowheads="1"/>
              </p:cNvSpPr>
              <p:nvPr/>
            </p:nvSpPr>
            <p:spPr bwMode="auto">
              <a:xfrm>
                <a:off x="6462694" y="2697229"/>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953" name="Oval 662">
                <a:extLst>
                  <a:ext uri="{FF2B5EF4-FFF2-40B4-BE49-F238E27FC236}">
                    <a16:creationId xmlns:a16="http://schemas.microsoft.com/office/drawing/2014/main" id="{AFE943DD-BCA7-4F4D-9457-BCB84713196F}"/>
                  </a:ext>
                </a:extLst>
              </p:cNvPr>
              <p:cNvSpPr>
                <a:spLocks noChangeAspect="1" noChangeArrowheads="1"/>
              </p:cNvSpPr>
              <p:nvPr/>
            </p:nvSpPr>
            <p:spPr bwMode="auto">
              <a:xfrm>
                <a:off x="6574270" y="2697229"/>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954" name="Oval 663">
                <a:extLst>
                  <a:ext uri="{FF2B5EF4-FFF2-40B4-BE49-F238E27FC236}">
                    <a16:creationId xmlns:a16="http://schemas.microsoft.com/office/drawing/2014/main" id="{66E3110F-9EE8-43DE-8B48-DD93A7919579}"/>
                  </a:ext>
                </a:extLst>
              </p:cNvPr>
              <p:cNvSpPr>
                <a:spLocks noChangeAspect="1" noChangeArrowheads="1"/>
              </p:cNvSpPr>
              <p:nvPr/>
            </p:nvSpPr>
            <p:spPr bwMode="auto">
              <a:xfrm>
                <a:off x="6687355" y="2697229"/>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955" name="Oval 664">
                <a:extLst>
                  <a:ext uri="{FF2B5EF4-FFF2-40B4-BE49-F238E27FC236}">
                    <a16:creationId xmlns:a16="http://schemas.microsoft.com/office/drawing/2014/main" id="{DBDFDF11-0EC3-407F-ACD6-1F38E9352D56}"/>
                  </a:ext>
                </a:extLst>
              </p:cNvPr>
              <p:cNvSpPr>
                <a:spLocks noChangeAspect="1" noChangeArrowheads="1"/>
              </p:cNvSpPr>
              <p:nvPr/>
            </p:nvSpPr>
            <p:spPr bwMode="auto">
              <a:xfrm>
                <a:off x="6798931" y="2697229"/>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956" name="Oval 665">
                <a:extLst>
                  <a:ext uri="{FF2B5EF4-FFF2-40B4-BE49-F238E27FC236}">
                    <a16:creationId xmlns:a16="http://schemas.microsoft.com/office/drawing/2014/main" id="{A8B7D55C-A840-45C7-B9CE-1AEEF7801490}"/>
                  </a:ext>
                </a:extLst>
              </p:cNvPr>
              <p:cNvSpPr>
                <a:spLocks noChangeAspect="1" noChangeArrowheads="1"/>
              </p:cNvSpPr>
              <p:nvPr/>
            </p:nvSpPr>
            <p:spPr bwMode="auto">
              <a:xfrm>
                <a:off x="6912014" y="2697229"/>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957" name="Oval 666">
                <a:extLst>
                  <a:ext uri="{FF2B5EF4-FFF2-40B4-BE49-F238E27FC236}">
                    <a16:creationId xmlns:a16="http://schemas.microsoft.com/office/drawing/2014/main" id="{7DBA54DC-DC0F-47FD-AC62-5F38C9B4D2DE}"/>
                  </a:ext>
                </a:extLst>
              </p:cNvPr>
              <p:cNvSpPr>
                <a:spLocks noChangeAspect="1" noChangeArrowheads="1"/>
              </p:cNvSpPr>
              <p:nvPr/>
            </p:nvSpPr>
            <p:spPr bwMode="auto">
              <a:xfrm>
                <a:off x="7023590" y="2697229"/>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958" name="Oval 667">
                <a:extLst>
                  <a:ext uri="{FF2B5EF4-FFF2-40B4-BE49-F238E27FC236}">
                    <a16:creationId xmlns:a16="http://schemas.microsoft.com/office/drawing/2014/main" id="{E271C697-F91F-4A8B-8043-58AB585997F0}"/>
                  </a:ext>
                </a:extLst>
              </p:cNvPr>
              <p:cNvSpPr>
                <a:spLocks noChangeAspect="1" noChangeArrowheads="1"/>
              </p:cNvSpPr>
              <p:nvPr/>
            </p:nvSpPr>
            <p:spPr bwMode="auto">
              <a:xfrm>
                <a:off x="7136674" y="2697229"/>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959" name="Oval 668">
                <a:extLst>
                  <a:ext uri="{FF2B5EF4-FFF2-40B4-BE49-F238E27FC236}">
                    <a16:creationId xmlns:a16="http://schemas.microsoft.com/office/drawing/2014/main" id="{F3A2A890-F7CF-4081-A947-0E81681B9FA7}"/>
                  </a:ext>
                </a:extLst>
              </p:cNvPr>
              <p:cNvSpPr>
                <a:spLocks noChangeAspect="1" noChangeArrowheads="1"/>
              </p:cNvSpPr>
              <p:nvPr/>
            </p:nvSpPr>
            <p:spPr bwMode="auto">
              <a:xfrm>
                <a:off x="7248250" y="2697229"/>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960" name="Oval 669">
                <a:extLst>
                  <a:ext uri="{FF2B5EF4-FFF2-40B4-BE49-F238E27FC236}">
                    <a16:creationId xmlns:a16="http://schemas.microsoft.com/office/drawing/2014/main" id="{95B8B18D-839F-43C0-99EB-61AD0A3F80AB}"/>
                  </a:ext>
                </a:extLst>
              </p:cNvPr>
              <p:cNvSpPr>
                <a:spLocks noChangeAspect="1" noChangeArrowheads="1"/>
              </p:cNvSpPr>
              <p:nvPr/>
            </p:nvSpPr>
            <p:spPr bwMode="auto">
              <a:xfrm>
                <a:off x="7361334" y="2697229"/>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961" name="Oval 670">
                <a:extLst>
                  <a:ext uri="{FF2B5EF4-FFF2-40B4-BE49-F238E27FC236}">
                    <a16:creationId xmlns:a16="http://schemas.microsoft.com/office/drawing/2014/main" id="{DDB06F21-9E21-485C-BD14-75ADC4EB5F9F}"/>
                  </a:ext>
                </a:extLst>
              </p:cNvPr>
              <p:cNvSpPr>
                <a:spLocks noChangeAspect="1" noChangeArrowheads="1"/>
              </p:cNvSpPr>
              <p:nvPr/>
            </p:nvSpPr>
            <p:spPr bwMode="auto">
              <a:xfrm>
                <a:off x="7472910" y="2697229"/>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962" name="Oval 671">
                <a:extLst>
                  <a:ext uri="{FF2B5EF4-FFF2-40B4-BE49-F238E27FC236}">
                    <a16:creationId xmlns:a16="http://schemas.microsoft.com/office/drawing/2014/main" id="{4CDFBE9A-A629-4A8E-B3A6-79DC4F164929}"/>
                  </a:ext>
                </a:extLst>
              </p:cNvPr>
              <p:cNvSpPr>
                <a:spLocks noChangeAspect="1" noChangeArrowheads="1"/>
              </p:cNvSpPr>
              <p:nvPr/>
            </p:nvSpPr>
            <p:spPr bwMode="auto">
              <a:xfrm>
                <a:off x="1405586" y="2799758"/>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963" name="Oval 672">
                <a:extLst>
                  <a:ext uri="{FF2B5EF4-FFF2-40B4-BE49-F238E27FC236}">
                    <a16:creationId xmlns:a16="http://schemas.microsoft.com/office/drawing/2014/main" id="{783B1E6E-7E40-4F97-9D1C-9BC8395E85E4}"/>
                  </a:ext>
                </a:extLst>
              </p:cNvPr>
              <p:cNvSpPr>
                <a:spLocks noChangeAspect="1" noChangeArrowheads="1"/>
              </p:cNvSpPr>
              <p:nvPr/>
            </p:nvSpPr>
            <p:spPr bwMode="auto">
              <a:xfrm>
                <a:off x="1518671" y="2799758"/>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964" name="Oval 673">
                <a:extLst>
                  <a:ext uri="{FF2B5EF4-FFF2-40B4-BE49-F238E27FC236}">
                    <a16:creationId xmlns:a16="http://schemas.microsoft.com/office/drawing/2014/main" id="{E05D5ECA-ED03-445C-BEB5-AD55F384060D}"/>
                  </a:ext>
                </a:extLst>
              </p:cNvPr>
              <p:cNvSpPr>
                <a:spLocks noChangeAspect="1" noChangeArrowheads="1"/>
              </p:cNvSpPr>
              <p:nvPr/>
            </p:nvSpPr>
            <p:spPr bwMode="auto">
              <a:xfrm>
                <a:off x="1630247" y="2799758"/>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965" name="Oval 674">
                <a:extLst>
                  <a:ext uri="{FF2B5EF4-FFF2-40B4-BE49-F238E27FC236}">
                    <a16:creationId xmlns:a16="http://schemas.microsoft.com/office/drawing/2014/main" id="{6517658F-63D6-4827-B3BA-CBF7134AA9B2}"/>
                  </a:ext>
                </a:extLst>
              </p:cNvPr>
              <p:cNvSpPr>
                <a:spLocks noChangeAspect="1" noChangeArrowheads="1"/>
              </p:cNvSpPr>
              <p:nvPr/>
            </p:nvSpPr>
            <p:spPr bwMode="auto">
              <a:xfrm>
                <a:off x="1743330" y="2799758"/>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966" name="Oval 675">
                <a:extLst>
                  <a:ext uri="{FF2B5EF4-FFF2-40B4-BE49-F238E27FC236}">
                    <a16:creationId xmlns:a16="http://schemas.microsoft.com/office/drawing/2014/main" id="{56A64A97-C1FE-4CE6-BEB4-F837C69BABB3}"/>
                  </a:ext>
                </a:extLst>
              </p:cNvPr>
              <p:cNvSpPr>
                <a:spLocks noChangeAspect="1" noChangeArrowheads="1"/>
              </p:cNvSpPr>
              <p:nvPr/>
            </p:nvSpPr>
            <p:spPr bwMode="auto">
              <a:xfrm>
                <a:off x="1854906" y="2799758"/>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967" name="Oval 676">
                <a:extLst>
                  <a:ext uri="{FF2B5EF4-FFF2-40B4-BE49-F238E27FC236}">
                    <a16:creationId xmlns:a16="http://schemas.microsoft.com/office/drawing/2014/main" id="{CE6B390F-3484-46F0-BB65-958A2A887267}"/>
                  </a:ext>
                </a:extLst>
              </p:cNvPr>
              <p:cNvSpPr>
                <a:spLocks noChangeAspect="1" noChangeArrowheads="1"/>
              </p:cNvSpPr>
              <p:nvPr/>
            </p:nvSpPr>
            <p:spPr bwMode="auto">
              <a:xfrm>
                <a:off x="1967990" y="2799758"/>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968" name="Oval 677">
                <a:extLst>
                  <a:ext uri="{FF2B5EF4-FFF2-40B4-BE49-F238E27FC236}">
                    <a16:creationId xmlns:a16="http://schemas.microsoft.com/office/drawing/2014/main" id="{3671DC6C-12BA-492E-AD52-0A54C3A98192}"/>
                  </a:ext>
                </a:extLst>
              </p:cNvPr>
              <p:cNvSpPr>
                <a:spLocks noChangeAspect="1" noChangeArrowheads="1"/>
              </p:cNvSpPr>
              <p:nvPr/>
            </p:nvSpPr>
            <p:spPr bwMode="auto">
              <a:xfrm>
                <a:off x="2079566" y="2799758"/>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969" name="Oval 678">
                <a:extLst>
                  <a:ext uri="{FF2B5EF4-FFF2-40B4-BE49-F238E27FC236}">
                    <a16:creationId xmlns:a16="http://schemas.microsoft.com/office/drawing/2014/main" id="{BAC9CB0F-9E5E-47E6-BFDD-ECBDB899B725}"/>
                  </a:ext>
                </a:extLst>
              </p:cNvPr>
              <p:cNvSpPr>
                <a:spLocks noChangeAspect="1" noChangeArrowheads="1"/>
              </p:cNvSpPr>
              <p:nvPr/>
            </p:nvSpPr>
            <p:spPr bwMode="auto">
              <a:xfrm>
                <a:off x="2192650" y="2799758"/>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970" name="Oval 679">
                <a:extLst>
                  <a:ext uri="{FF2B5EF4-FFF2-40B4-BE49-F238E27FC236}">
                    <a16:creationId xmlns:a16="http://schemas.microsoft.com/office/drawing/2014/main" id="{A71B13CF-16D6-4000-B09E-EE3A7924DFD5}"/>
                  </a:ext>
                </a:extLst>
              </p:cNvPr>
              <p:cNvSpPr>
                <a:spLocks noChangeAspect="1" noChangeArrowheads="1"/>
              </p:cNvSpPr>
              <p:nvPr/>
            </p:nvSpPr>
            <p:spPr bwMode="auto">
              <a:xfrm>
                <a:off x="2304226" y="2799758"/>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971" name="Oval 680">
                <a:extLst>
                  <a:ext uri="{FF2B5EF4-FFF2-40B4-BE49-F238E27FC236}">
                    <a16:creationId xmlns:a16="http://schemas.microsoft.com/office/drawing/2014/main" id="{61E5DE1F-F9E4-4626-B0CE-745980B52AC2}"/>
                  </a:ext>
                </a:extLst>
              </p:cNvPr>
              <p:cNvSpPr>
                <a:spLocks noChangeAspect="1" noChangeArrowheads="1"/>
              </p:cNvSpPr>
              <p:nvPr/>
            </p:nvSpPr>
            <p:spPr bwMode="auto">
              <a:xfrm>
                <a:off x="2417310" y="2799758"/>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972" name="Oval 681">
                <a:extLst>
                  <a:ext uri="{FF2B5EF4-FFF2-40B4-BE49-F238E27FC236}">
                    <a16:creationId xmlns:a16="http://schemas.microsoft.com/office/drawing/2014/main" id="{F6A44930-7F4C-45A9-B893-8BEAA3C75CF4}"/>
                  </a:ext>
                </a:extLst>
              </p:cNvPr>
              <p:cNvSpPr>
                <a:spLocks noChangeAspect="1" noChangeArrowheads="1"/>
              </p:cNvSpPr>
              <p:nvPr/>
            </p:nvSpPr>
            <p:spPr bwMode="auto">
              <a:xfrm>
                <a:off x="2528886" y="2799758"/>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973" name="Oval 682">
                <a:extLst>
                  <a:ext uri="{FF2B5EF4-FFF2-40B4-BE49-F238E27FC236}">
                    <a16:creationId xmlns:a16="http://schemas.microsoft.com/office/drawing/2014/main" id="{D5459266-DD30-4075-9ABC-DBEFBDA42887}"/>
                  </a:ext>
                </a:extLst>
              </p:cNvPr>
              <p:cNvSpPr>
                <a:spLocks noChangeAspect="1" noChangeArrowheads="1"/>
              </p:cNvSpPr>
              <p:nvPr/>
            </p:nvSpPr>
            <p:spPr bwMode="auto">
              <a:xfrm>
                <a:off x="2641969" y="2799758"/>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974" name="Oval 683">
                <a:extLst>
                  <a:ext uri="{FF2B5EF4-FFF2-40B4-BE49-F238E27FC236}">
                    <a16:creationId xmlns:a16="http://schemas.microsoft.com/office/drawing/2014/main" id="{9FCDAD1E-1351-48CE-AC2A-EFA959DE48A3}"/>
                  </a:ext>
                </a:extLst>
              </p:cNvPr>
              <p:cNvSpPr>
                <a:spLocks noChangeAspect="1" noChangeArrowheads="1"/>
              </p:cNvSpPr>
              <p:nvPr/>
            </p:nvSpPr>
            <p:spPr bwMode="auto">
              <a:xfrm>
                <a:off x="4103013" y="2799758"/>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975" name="Oval 684">
                <a:extLst>
                  <a:ext uri="{FF2B5EF4-FFF2-40B4-BE49-F238E27FC236}">
                    <a16:creationId xmlns:a16="http://schemas.microsoft.com/office/drawing/2014/main" id="{73F714EB-B40F-42EA-8022-0F077CF2D188}"/>
                  </a:ext>
                </a:extLst>
              </p:cNvPr>
              <p:cNvSpPr>
                <a:spLocks noChangeAspect="1" noChangeArrowheads="1"/>
              </p:cNvSpPr>
              <p:nvPr/>
            </p:nvSpPr>
            <p:spPr bwMode="auto">
              <a:xfrm>
                <a:off x="4214589" y="2799758"/>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976" name="Oval 685">
                <a:extLst>
                  <a:ext uri="{FF2B5EF4-FFF2-40B4-BE49-F238E27FC236}">
                    <a16:creationId xmlns:a16="http://schemas.microsoft.com/office/drawing/2014/main" id="{0E57A30E-4C4B-4577-B694-B00BDF67E636}"/>
                  </a:ext>
                </a:extLst>
              </p:cNvPr>
              <p:cNvSpPr>
                <a:spLocks noChangeAspect="1" noChangeArrowheads="1"/>
              </p:cNvSpPr>
              <p:nvPr/>
            </p:nvSpPr>
            <p:spPr bwMode="auto">
              <a:xfrm>
                <a:off x="4327672" y="2799758"/>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977" name="Oval 686">
                <a:extLst>
                  <a:ext uri="{FF2B5EF4-FFF2-40B4-BE49-F238E27FC236}">
                    <a16:creationId xmlns:a16="http://schemas.microsoft.com/office/drawing/2014/main" id="{B9DEDB06-586F-4B5D-B2C3-4DC92238648D}"/>
                  </a:ext>
                </a:extLst>
              </p:cNvPr>
              <p:cNvSpPr>
                <a:spLocks noChangeAspect="1" noChangeArrowheads="1"/>
              </p:cNvSpPr>
              <p:nvPr/>
            </p:nvSpPr>
            <p:spPr bwMode="auto">
              <a:xfrm>
                <a:off x="4663908" y="2799758"/>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978" name="Oval 687">
                <a:extLst>
                  <a:ext uri="{FF2B5EF4-FFF2-40B4-BE49-F238E27FC236}">
                    <a16:creationId xmlns:a16="http://schemas.microsoft.com/office/drawing/2014/main" id="{A05B37B3-FBA7-47AF-AF16-403EC888EBF3}"/>
                  </a:ext>
                </a:extLst>
              </p:cNvPr>
              <p:cNvSpPr>
                <a:spLocks noChangeAspect="1" noChangeArrowheads="1"/>
              </p:cNvSpPr>
              <p:nvPr/>
            </p:nvSpPr>
            <p:spPr bwMode="auto">
              <a:xfrm>
                <a:off x="4776992" y="2799758"/>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979" name="Oval 688">
                <a:extLst>
                  <a:ext uri="{FF2B5EF4-FFF2-40B4-BE49-F238E27FC236}">
                    <a16:creationId xmlns:a16="http://schemas.microsoft.com/office/drawing/2014/main" id="{002EC78C-3C70-4F88-AB5B-BEE64D08463A}"/>
                  </a:ext>
                </a:extLst>
              </p:cNvPr>
              <p:cNvSpPr>
                <a:spLocks noChangeAspect="1" noChangeArrowheads="1"/>
              </p:cNvSpPr>
              <p:nvPr/>
            </p:nvSpPr>
            <p:spPr bwMode="auto">
              <a:xfrm>
                <a:off x="4888568" y="2799758"/>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980" name="Oval 689">
                <a:extLst>
                  <a:ext uri="{FF2B5EF4-FFF2-40B4-BE49-F238E27FC236}">
                    <a16:creationId xmlns:a16="http://schemas.microsoft.com/office/drawing/2014/main" id="{57011822-7717-4BB5-A0AC-5E0D4043D075}"/>
                  </a:ext>
                </a:extLst>
              </p:cNvPr>
              <p:cNvSpPr>
                <a:spLocks noChangeAspect="1" noChangeArrowheads="1"/>
              </p:cNvSpPr>
              <p:nvPr/>
            </p:nvSpPr>
            <p:spPr bwMode="auto">
              <a:xfrm>
                <a:off x="5001652" y="2799758"/>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981" name="Oval 690">
                <a:extLst>
                  <a:ext uri="{FF2B5EF4-FFF2-40B4-BE49-F238E27FC236}">
                    <a16:creationId xmlns:a16="http://schemas.microsoft.com/office/drawing/2014/main" id="{700CBAB2-482A-4F3E-A15E-6CEABFFC0AE5}"/>
                  </a:ext>
                </a:extLst>
              </p:cNvPr>
              <p:cNvSpPr>
                <a:spLocks noChangeAspect="1" noChangeArrowheads="1"/>
              </p:cNvSpPr>
              <p:nvPr/>
            </p:nvSpPr>
            <p:spPr bwMode="auto">
              <a:xfrm>
                <a:off x="5113228" y="2799758"/>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982" name="Oval 691">
                <a:extLst>
                  <a:ext uri="{FF2B5EF4-FFF2-40B4-BE49-F238E27FC236}">
                    <a16:creationId xmlns:a16="http://schemas.microsoft.com/office/drawing/2014/main" id="{E19EE938-CE53-4805-ACE1-0F1247A458C7}"/>
                  </a:ext>
                </a:extLst>
              </p:cNvPr>
              <p:cNvSpPr>
                <a:spLocks noChangeAspect="1" noChangeArrowheads="1"/>
              </p:cNvSpPr>
              <p:nvPr/>
            </p:nvSpPr>
            <p:spPr bwMode="auto">
              <a:xfrm>
                <a:off x="5226311" y="2799758"/>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983" name="Oval 692">
                <a:extLst>
                  <a:ext uri="{FF2B5EF4-FFF2-40B4-BE49-F238E27FC236}">
                    <a16:creationId xmlns:a16="http://schemas.microsoft.com/office/drawing/2014/main" id="{49BF9F4C-C509-4C7D-B9C3-B87AECFBDF12}"/>
                  </a:ext>
                </a:extLst>
              </p:cNvPr>
              <p:cNvSpPr>
                <a:spLocks noChangeAspect="1" noChangeArrowheads="1"/>
              </p:cNvSpPr>
              <p:nvPr/>
            </p:nvSpPr>
            <p:spPr bwMode="auto">
              <a:xfrm>
                <a:off x="5337887" y="2799758"/>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984" name="Oval 693">
                <a:extLst>
                  <a:ext uri="{FF2B5EF4-FFF2-40B4-BE49-F238E27FC236}">
                    <a16:creationId xmlns:a16="http://schemas.microsoft.com/office/drawing/2014/main" id="{E4F3EEBC-27DB-4FE4-86C0-5D36890D2542}"/>
                  </a:ext>
                </a:extLst>
              </p:cNvPr>
              <p:cNvSpPr>
                <a:spLocks noChangeAspect="1" noChangeArrowheads="1"/>
              </p:cNvSpPr>
              <p:nvPr/>
            </p:nvSpPr>
            <p:spPr bwMode="auto">
              <a:xfrm>
                <a:off x="5450972" y="2799758"/>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985" name="Oval 694">
                <a:extLst>
                  <a:ext uri="{FF2B5EF4-FFF2-40B4-BE49-F238E27FC236}">
                    <a16:creationId xmlns:a16="http://schemas.microsoft.com/office/drawing/2014/main" id="{B12323AB-F5F6-41A9-8D39-2D68BE601368}"/>
                  </a:ext>
                </a:extLst>
              </p:cNvPr>
              <p:cNvSpPr>
                <a:spLocks noChangeAspect="1" noChangeArrowheads="1"/>
              </p:cNvSpPr>
              <p:nvPr/>
            </p:nvSpPr>
            <p:spPr bwMode="auto">
              <a:xfrm>
                <a:off x="5675631" y="2799758"/>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986" name="Oval 695">
                <a:extLst>
                  <a:ext uri="{FF2B5EF4-FFF2-40B4-BE49-F238E27FC236}">
                    <a16:creationId xmlns:a16="http://schemas.microsoft.com/office/drawing/2014/main" id="{78A47236-09B7-4C8D-81F0-6DB438C8DA7A}"/>
                  </a:ext>
                </a:extLst>
              </p:cNvPr>
              <p:cNvSpPr>
                <a:spLocks noChangeAspect="1" noChangeArrowheads="1"/>
              </p:cNvSpPr>
              <p:nvPr/>
            </p:nvSpPr>
            <p:spPr bwMode="auto">
              <a:xfrm>
                <a:off x="5787207" y="2799758"/>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987" name="Oval 696">
                <a:extLst>
                  <a:ext uri="{FF2B5EF4-FFF2-40B4-BE49-F238E27FC236}">
                    <a16:creationId xmlns:a16="http://schemas.microsoft.com/office/drawing/2014/main" id="{96A2337A-2B6F-414D-A17E-F1F033B0CA6C}"/>
                  </a:ext>
                </a:extLst>
              </p:cNvPr>
              <p:cNvSpPr>
                <a:spLocks noChangeAspect="1" noChangeArrowheads="1"/>
              </p:cNvSpPr>
              <p:nvPr/>
            </p:nvSpPr>
            <p:spPr bwMode="auto">
              <a:xfrm>
                <a:off x="5900291" y="2799758"/>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988" name="Oval 697">
                <a:extLst>
                  <a:ext uri="{FF2B5EF4-FFF2-40B4-BE49-F238E27FC236}">
                    <a16:creationId xmlns:a16="http://schemas.microsoft.com/office/drawing/2014/main" id="{BB347198-1399-4931-8CB0-CB028DC38B45}"/>
                  </a:ext>
                </a:extLst>
              </p:cNvPr>
              <p:cNvSpPr>
                <a:spLocks noChangeAspect="1" noChangeArrowheads="1"/>
              </p:cNvSpPr>
              <p:nvPr/>
            </p:nvSpPr>
            <p:spPr bwMode="auto">
              <a:xfrm>
                <a:off x="6013375" y="2799758"/>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989" name="Oval 698">
                <a:extLst>
                  <a:ext uri="{FF2B5EF4-FFF2-40B4-BE49-F238E27FC236}">
                    <a16:creationId xmlns:a16="http://schemas.microsoft.com/office/drawing/2014/main" id="{D954E7F4-B313-4C6F-B237-E3FC88F4C798}"/>
                  </a:ext>
                </a:extLst>
              </p:cNvPr>
              <p:cNvSpPr>
                <a:spLocks noChangeAspect="1" noChangeArrowheads="1"/>
              </p:cNvSpPr>
              <p:nvPr/>
            </p:nvSpPr>
            <p:spPr bwMode="auto">
              <a:xfrm>
                <a:off x="6124951" y="2799758"/>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990" name="Oval 699">
                <a:extLst>
                  <a:ext uri="{FF2B5EF4-FFF2-40B4-BE49-F238E27FC236}">
                    <a16:creationId xmlns:a16="http://schemas.microsoft.com/office/drawing/2014/main" id="{D9A30286-9A5E-4D38-A280-CA97B5CA0683}"/>
                  </a:ext>
                </a:extLst>
              </p:cNvPr>
              <p:cNvSpPr>
                <a:spLocks noChangeAspect="1" noChangeArrowheads="1"/>
              </p:cNvSpPr>
              <p:nvPr/>
            </p:nvSpPr>
            <p:spPr bwMode="auto">
              <a:xfrm>
                <a:off x="6238035" y="2799758"/>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991" name="Oval 700">
                <a:extLst>
                  <a:ext uri="{FF2B5EF4-FFF2-40B4-BE49-F238E27FC236}">
                    <a16:creationId xmlns:a16="http://schemas.microsoft.com/office/drawing/2014/main" id="{2B831BBE-4798-489A-83EF-65718D8E6C8C}"/>
                  </a:ext>
                </a:extLst>
              </p:cNvPr>
              <p:cNvSpPr>
                <a:spLocks noChangeAspect="1" noChangeArrowheads="1"/>
              </p:cNvSpPr>
              <p:nvPr/>
            </p:nvSpPr>
            <p:spPr bwMode="auto">
              <a:xfrm>
                <a:off x="6349611" y="2799758"/>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992" name="Oval 701">
                <a:extLst>
                  <a:ext uri="{FF2B5EF4-FFF2-40B4-BE49-F238E27FC236}">
                    <a16:creationId xmlns:a16="http://schemas.microsoft.com/office/drawing/2014/main" id="{D69E8ED5-C2F1-4DA0-9854-08B715C66968}"/>
                  </a:ext>
                </a:extLst>
              </p:cNvPr>
              <p:cNvSpPr>
                <a:spLocks noChangeAspect="1" noChangeArrowheads="1"/>
              </p:cNvSpPr>
              <p:nvPr/>
            </p:nvSpPr>
            <p:spPr bwMode="auto">
              <a:xfrm>
                <a:off x="6462694" y="2799758"/>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993" name="Oval 702">
                <a:extLst>
                  <a:ext uri="{FF2B5EF4-FFF2-40B4-BE49-F238E27FC236}">
                    <a16:creationId xmlns:a16="http://schemas.microsoft.com/office/drawing/2014/main" id="{AE2B21DF-5789-4C46-94D2-F3EF4BBF4A89}"/>
                  </a:ext>
                </a:extLst>
              </p:cNvPr>
              <p:cNvSpPr>
                <a:spLocks noChangeAspect="1" noChangeArrowheads="1"/>
              </p:cNvSpPr>
              <p:nvPr/>
            </p:nvSpPr>
            <p:spPr bwMode="auto">
              <a:xfrm>
                <a:off x="6574270" y="2799758"/>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994" name="Oval 703">
                <a:extLst>
                  <a:ext uri="{FF2B5EF4-FFF2-40B4-BE49-F238E27FC236}">
                    <a16:creationId xmlns:a16="http://schemas.microsoft.com/office/drawing/2014/main" id="{2FED2141-9125-4F6A-863F-251FC172F191}"/>
                  </a:ext>
                </a:extLst>
              </p:cNvPr>
              <p:cNvSpPr>
                <a:spLocks noChangeAspect="1" noChangeArrowheads="1"/>
              </p:cNvSpPr>
              <p:nvPr/>
            </p:nvSpPr>
            <p:spPr bwMode="auto">
              <a:xfrm>
                <a:off x="6687355" y="2799758"/>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995" name="Oval 704">
                <a:extLst>
                  <a:ext uri="{FF2B5EF4-FFF2-40B4-BE49-F238E27FC236}">
                    <a16:creationId xmlns:a16="http://schemas.microsoft.com/office/drawing/2014/main" id="{522333B3-5AAF-4075-91B6-64D18AEDEE26}"/>
                  </a:ext>
                </a:extLst>
              </p:cNvPr>
              <p:cNvSpPr>
                <a:spLocks noChangeAspect="1" noChangeArrowheads="1"/>
              </p:cNvSpPr>
              <p:nvPr/>
            </p:nvSpPr>
            <p:spPr bwMode="auto">
              <a:xfrm>
                <a:off x="6798931" y="2799758"/>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996" name="Oval 705">
                <a:extLst>
                  <a:ext uri="{FF2B5EF4-FFF2-40B4-BE49-F238E27FC236}">
                    <a16:creationId xmlns:a16="http://schemas.microsoft.com/office/drawing/2014/main" id="{64D21C9A-B52F-4621-B2B2-09559CBDA321}"/>
                  </a:ext>
                </a:extLst>
              </p:cNvPr>
              <p:cNvSpPr>
                <a:spLocks noChangeAspect="1" noChangeArrowheads="1"/>
              </p:cNvSpPr>
              <p:nvPr/>
            </p:nvSpPr>
            <p:spPr bwMode="auto">
              <a:xfrm>
                <a:off x="6912014" y="2799758"/>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997" name="Oval 706">
                <a:extLst>
                  <a:ext uri="{FF2B5EF4-FFF2-40B4-BE49-F238E27FC236}">
                    <a16:creationId xmlns:a16="http://schemas.microsoft.com/office/drawing/2014/main" id="{727BB42E-2BB3-4CBF-8BAC-CF11635B59FB}"/>
                  </a:ext>
                </a:extLst>
              </p:cNvPr>
              <p:cNvSpPr>
                <a:spLocks noChangeAspect="1" noChangeArrowheads="1"/>
              </p:cNvSpPr>
              <p:nvPr/>
            </p:nvSpPr>
            <p:spPr bwMode="auto">
              <a:xfrm>
                <a:off x="7023590" y="2799758"/>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998" name="Oval 707">
                <a:extLst>
                  <a:ext uri="{FF2B5EF4-FFF2-40B4-BE49-F238E27FC236}">
                    <a16:creationId xmlns:a16="http://schemas.microsoft.com/office/drawing/2014/main" id="{4CD3F20E-1D83-427A-8147-A331C455FA07}"/>
                  </a:ext>
                </a:extLst>
              </p:cNvPr>
              <p:cNvSpPr>
                <a:spLocks noChangeAspect="1" noChangeArrowheads="1"/>
              </p:cNvSpPr>
              <p:nvPr/>
            </p:nvSpPr>
            <p:spPr bwMode="auto">
              <a:xfrm>
                <a:off x="7136674" y="2799758"/>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1999" name="Oval 708">
                <a:extLst>
                  <a:ext uri="{FF2B5EF4-FFF2-40B4-BE49-F238E27FC236}">
                    <a16:creationId xmlns:a16="http://schemas.microsoft.com/office/drawing/2014/main" id="{26B2CAF1-C3FA-45AD-992F-7167751E92C1}"/>
                  </a:ext>
                </a:extLst>
              </p:cNvPr>
              <p:cNvSpPr>
                <a:spLocks noChangeAspect="1" noChangeArrowheads="1"/>
              </p:cNvSpPr>
              <p:nvPr/>
            </p:nvSpPr>
            <p:spPr bwMode="auto">
              <a:xfrm>
                <a:off x="7248250" y="2799758"/>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2000" name="Oval 709">
                <a:extLst>
                  <a:ext uri="{FF2B5EF4-FFF2-40B4-BE49-F238E27FC236}">
                    <a16:creationId xmlns:a16="http://schemas.microsoft.com/office/drawing/2014/main" id="{BC3BB1DA-AD3C-4F12-B51B-D5C7AA1E8BA1}"/>
                  </a:ext>
                </a:extLst>
              </p:cNvPr>
              <p:cNvSpPr>
                <a:spLocks noChangeAspect="1" noChangeArrowheads="1"/>
              </p:cNvSpPr>
              <p:nvPr/>
            </p:nvSpPr>
            <p:spPr bwMode="auto">
              <a:xfrm>
                <a:off x="7361334" y="2799758"/>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2001" name="Oval 710">
                <a:extLst>
                  <a:ext uri="{FF2B5EF4-FFF2-40B4-BE49-F238E27FC236}">
                    <a16:creationId xmlns:a16="http://schemas.microsoft.com/office/drawing/2014/main" id="{7DC7F10F-01FD-433F-BEEA-BE88CF334E3A}"/>
                  </a:ext>
                </a:extLst>
              </p:cNvPr>
              <p:cNvSpPr>
                <a:spLocks noChangeAspect="1" noChangeArrowheads="1"/>
              </p:cNvSpPr>
              <p:nvPr/>
            </p:nvSpPr>
            <p:spPr bwMode="auto">
              <a:xfrm>
                <a:off x="7585994" y="2799758"/>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2002" name="Oval 711">
                <a:extLst>
                  <a:ext uri="{FF2B5EF4-FFF2-40B4-BE49-F238E27FC236}">
                    <a16:creationId xmlns:a16="http://schemas.microsoft.com/office/drawing/2014/main" id="{1E0D5A77-F5E7-4205-851B-9024FEB97061}"/>
                  </a:ext>
                </a:extLst>
              </p:cNvPr>
              <p:cNvSpPr>
                <a:spLocks noChangeAspect="1" noChangeArrowheads="1"/>
              </p:cNvSpPr>
              <p:nvPr/>
            </p:nvSpPr>
            <p:spPr bwMode="auto">
              <a:xfrm>
                <a:off x="1405586" y="290379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2003" name="Oval 712">
                <a:extLst>
                  <a:ext uri="{FF2B5EF4-FFF2-40B4-BE49-F238E27FC236}">
                    <a16:creationId xmlns:a16="http://schemas.microsoft.com/office/drawing/2014/main" id="{A3DEE782-E94A-4FC6-9C3C-E59302437CFE}"/>
                  </a:ext>
                </a:extLst>
              </p:cNvPr>
              <p:cNvSpPr>
                <a:spLocks noChangeAspect="1" noChangeArrowheads="1"/>
              </p:cNvSpPr>
              <p:nvPr/>
            </p:nvSpPr>
            <p:spPr bwMode="auto">
              <a:xfrm>
                <a:off x="1518671" y="290379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2004" name="Oval 713">
                <a:extLst>
                  <a:ext uri="{FF2B5EF4-FFF2-40B4-BE49-F238E27FC236}">
                    <a16:creationId xmlns:a16="http://schemas.microsoft.com/office/drawing/2014/main" id="{C9F4AB22-4560-4157-875F-F511BD55A229}"/>
                  </a:ext>
                </a:extLst>
              </p:cNvPr>
              <p:cNvSpPr>
                <a:spLocks noChangeAspect="1" noChangeArrowheads="1"/>
              </p:cNvSpPr>
              <p:nvPr/>
            </p:nvSpPr>
            <p:spPr bwMode="auto">
              <a:xfrm>
                <a:off x="1630247" y="290379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2005" name="Oval 714">
                <a:extLst>
                  <a:ext uri="{FF2B5EF4-FFF2-40B4-BE49-F238E27FC236}">
                    <a16:creationId xmlns:a16="http://schemas.microsoft.com/office/drawing/2014/main" id="{26AD3B0B-76D6-4347-88E4-10822583318D}"/>
                  </a:ext>
                </a:extLst>
              </p:cNvPr>
              <p:cNvSpPr>
                <a:spLocks noChangeAspect="1" noChangeArrowheads="1"/>
              </p:cNvSpPr>
              <p:nvPr/>
            </p:nvSpPr>
            <p:spPr bwMode="auto">
              <a:xfrm>
                <a:off x="1743330" y="290379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2006" name="Oval 715">
                <a:extLst>
                  <a:ext uri="{FF2B5EF4-FFF2-40B4-BE49-F238E27FC236}">
                    <a16:creationId xmlns:a16="http://schemas.microsoft.com/office/drawing/2014/main" id="{41437DE2-9F14-4990-9E8A-C409B7D51D44}"/>
                  </a:ext>
                </a:extLst>
              </p:cNvPr>
              <p:cNvSpPr>
                <a:spLocks noChangeAspect="1" noChangeArrowheads="1"/>
              </p:cNvSpPr>
              <p:nvPr/>
            </p:nvSpPr>
            <p:spPr bwMode="auto">
              <a:xfrm>
                <a:off x="1854906" y="290379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2007" name="Oval 716">
                <a:extLst>
                  <a:ext uri="{FF2B5EF4-FFF2-40B4-BE49-F238E27FC236}">
                    <a16:creationId xmlns:a16="http://schemas.microsoft.com/office/drawing/2014/main" id="{7F78C1FF-F5CC-43E1-B9CC-F7185C57AF69}"/>
                  </a:ext>
                </a:extLst>
              </p:cNvPr>
              <p:cNvSpPr>
                <a:spLocks noChangeAspect="1" noChangeArrowheads="1"/>
              </p:cNvSpPr>
              <p:nvPr/>
            </p:nvSpPr>
            <p:spPr bwMode="auto">
              <a:xfrm>
                <a:off x="1967990" y="290379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2008" name="Oval 717">
                <a:extLst>
                  <a:ext uri="{FF2B5EF4-FFF2-40B4-BE49-F238E27FC236}">
                    <a16:creationId xmlns:a16="http://schemas.microsoft.com/office/drawing/2014/main" id="{DABE56A6-58F2-4D4E-83CC-EA10EED013D9}"/>
                  </a:ext>
                </a:extLst>
              </p:cNvPr>
              <p:cNvSpPr>
                <a:spLocks noChangeAspect="1" noChangeArrowheads="1"/>
              </p:cNvSpPr>
              <p:nvPr/>
            </p:nvSpPr>
            <p:spPr bwMode="auto">
              <a:xfrm>
                <a:off x="2079566" y="290379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2009" name="Oval 718">
                <a:extLst>
                  <a:ext uri="{FF2B5EF4-FFF2-40B4-BE49-F238E27FC236}">
                    <a16:creationId xmlns:a16="http://schemas.microsoft.com/office/drawing/2014/main" id="{285D7C55-97CA-4A58-8D62-D4DE6D2DDAAA}"/>
                  </a:ext>
                </a:extLst>
              </p:cNvPr>
              <p:cNvSpPr>
                <a:spLocks noChangeAspect="1" noChangeArrowheads="1"/>
              </p:cNvSpPr>
              <p:nvPr/>
            </p:nvSpPr>
            <p:spPr bwMode="auto">
              <a:xfrm>
                <a:off x="2192650" y="290379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2010" name="Oval 719">
                <a:extLst>
                  <a:ext uri="{FF2B5EF4-FFF2-40B4-BE49-F238E27FC236}">
                    <a16:creationId xmlns:a16="http://schemas.microsoft.com/office/drawing/2014/main" id="{7FE98D79-489C-4E30-9136-AB34B6A4571C}"/>
                  </a:ext>
                </a:extLst>
              </p:cNvPr>
              <p:cNvSpPr>
                <a:spLocks noChangeAspect="1" noChangeArrowheads="1"/>
              </p:cNvSpPr>
              <p:nvPr/>
            </p:nvSpPr>
            <p:spPr bwMode="auto">
              <a:xfrm>
                <a:off x="2304226" y="290379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2011" name="Oval 720">
                <a:extLst>
                  <a:ext uri="{FF2B5EF4-FFF2-40B4-BE49-F238E27FC236}">
                    <a16:creationId xmlns:a16="http://schemas.microsoft.com/office/drawing/2014/main" id="{89A9A12A-0AA8-4ACA-9A62-D6A0F7C5A7D1}"/>
                  </a:ext>
                </a:extLst>
              </p:cNvPr>
              <p:cNvSpPr>
                <a:spLocks noChangeAspect="1" noChangeArrowheads="1"/>
              </p:cNvSpPr>
              <p:nvPr/>
            </p:nvSpPr>
            <p:spPr bwMode="auto">
              <a:xfrm>
                <a:off x="2417310" y="290379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2012" name="Oval 721">
                <a:extLst>
                  <a:ext uri="{FF2B5EF4-FFF2-40B4-BE49-F238E27FC236}">
                    <a16:creationId xmlns:a16="http://schemas.microsoft.com/office/drawing/2014/main" id="{5130BA93-BF6A-4066-900E-2550532F3E25}"/>
                  </a:ext>
                </a:extLst>
              </p:cNvPr>
              <p:cNvSpPr>
                <a:spLocks noChangeAspect="1" noChangeArrowheads="1"/>
              </p:cNvSpPr>
              <p:nvPr/>
            </p:nvSpPr>
            <p:spPr bwMode="auto">
              <a:xfrm>
                <a:off x="2528886" y="290379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2013" name="Oval 722">
                <a:extLst>
                  <a:ext uri="{FF2B5EF4-FFF2-40B4-BE49-F238E27FC236}">
                    <a16:creationId xmlns:a16="http://schemas.microsoft.com/office/drawing/2014/main" id="{AFD82A02-B158-4A2F-82EA-3CD0A0227832}"/>
                  </a:ext>
                </a:extLst>
              </p:cNvPr>
              <p:cNvSpPr>
                <a:spLocks noChangeAspect="1" noChangeArrowheads="1"/>
              </p:cNvSpPr>
              <p:nvPr/>
            </p:nvSpPr>
            <p:spPr bwMode="auto">
              <a:xfrm>
                <a:off x="4103013" y="290379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2014" name="Oval 723">
                <a:extLst>
                  <a:ext uri="{FF2B5EF4-FFF2-40B4-BE49-F238E27FC236}">
                    <a16:creationId xmlns:a16="http://schemas.microsoft.com/office/drawing/2014/main" id="{0BED0B22-AAFB-4788-A5E5-FFFD0D2660F5}"/>
                  </a:ext>
                </a:extLst>
              </p:cNvPr>
              <p:cNvSpPr>
                <a:spLocks noChangeAspect="1" noChangeArrowheads="1"/>
              </p:cNvSpPr>
              <p:nvPr/>
            </p:nvSpPr>
            <p:spPr bwMode="auto">
              <a:xfrm>
                <a:off x="4214589" y="290379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2015" name="Oval 724">
                <a:extLst>
                  <a:ext uri="{FF2B5EF4-FFF2-40B4-BE49-F238E27FC236}">
                    <a16:creationId xmlns:a16="http://schemas.microsoft.com/office/drawing/2014/main" id="{306A5434-D6EB-4CE5-971B-AE47EA4E1CAD}"/>
                  </a:ext>
                </a:extLst>
              </p:cNvPr>
              <p:cNvSpPr>
                <a:spLocks noChangeAspect="1" noChangeArrowheads="1"/>
              </p:cNvSpPr>
              <p:nvPr/>
            </p:nvSpPr>
            <p:spPr bwMode="auto">
              <a:xfrm>
                <a:off x="4663908" y="290379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2016" name="Oval 725">
                <a:extLst>
                  <a:ext uri="{FF2B5EF4-FFF2-40B4-BE49-F238E27FC236}">
                    <a16:creationId xmlns:a16="http://schemas.microsoft.com/office/drawing/2014/main" id="{08EE5B01-EF21-4579-9D4D-9C51F05F9008}"/>
                  </a:ext>
                </a:extLst>
              </p:cNvPr>
              <p:cNvSpPr>
                <a:spLocks noChangeAspect="1" noChangeArrowheads="1"/>
              </p:cNvSpPr>
              <p:nvPr/>
            </p:nvSpPr>
            <p:spPr bwMode="auto">
              <a:xfrm>
                <a:off x="4888568" y="290379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2017" name="Oval 726">
                <a:extLst>
                  <a:ext uri="{FF2B5EF4-FFF2-40B4-BE49-F238E27FC236}">
                    <a16:creationId xmlns:a16="http://schemas.microsoft.com/office/drawing/2014/main" id="{C15DFD91-218F-488A-B137-3F2D8EAE774C}"/>
                  </a:ext>
                </a:extLst>
              </p:cNvPr>
              <p:cNvSpPr>
                <a:spLocks noChangeAspect="1" noChangeArrowheads="1"/>
              </p:cNvSpPr>
              <p:nvPr/>
            </p:nvSpPr>
            <p:spPr bwMode="auto">
              <a:xfrm>
                <a:off x="5001652" y="290379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2018" name="Oval 727">
                <a:extLst>
                  <a:ext uri="{FF2B5EF4-FFF2-40B4-BE49-F238E27FC236}">
                    <a16:creationId xmlns:a16="http://schemas.microsoft.com/office/drawing/2014/main" id="{2887799B-B7AE-41E4-8AAF-50B3A3C60E1A}"/>
                  </a:ext>
                </a:extLst>
              </p:cNvPr>
              <p:cNvSpPr>
                <a:spLocks noChangeAspect="1" noChangeArrowheads="1"/>
              </p:cNvSpPr>
              <p:nvPr/>
            </p:nvSpPr>
            <p:spPr bwMode="auto">
              <a:xfrm>
                <a:off x="5113228" y="2903796"/>
                <a:ext cx="85943" cy="85943"/>
              </a:xfrm>
              <a:prstGeom prst="ellipse">
                <a:avLst/>
              </a:prstGeom>
              <a:grpFill/>
              <a:ln>
                <a:noFill/>
              </a:ln>
              <a:effec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2019" name="Oval 728">
                <a:extLst>
                  <a:ext uri="{FF2B5EF4-FFF2-40B4-BE49-F238E27FC236}">
                    <a16:creationId xmlns:a16="http://schemas.microsoft.com/office/drawing/2014/main" id="{1AC7B18D-B2ED-42EA-B9A2-B6D34AE939A2}"/>
                  </a:ext>
                </a:extLst>
              </p:cNvPr>
              <p:cNvSpPr>
                <a:spLocks noChangeAspect="1" noChangeArrowheads="1"/>
              </p:cNvSpPr>
              <p:nvPr/>
            </p:nvSpPr>
            <p:spPr bwMode="auto">
              <a:xfrm>
                <a:off x="5226311" y="290379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2020" name="Oval 729">
                <a:extLst>
                  <a:ext uri="{FF2B5EF4-FFF2-40B4-BE49-F238E27FC236}">
                    <a16:creationId xmlns:a16="http://schemas.microsoft.com/office/drawing/2014/main" id="{74C6E688-B6F2-423C-9896-3A5AF9B9D11D}"/>
                  </a:ext>
                </a:extLst>
              </p:cNvPr>
              <p:cNvSpPr>
                <a:spLocks noChangeAspect="1" noChangeArrowheads="1"/>
              </p:cNvSpPr>
              <p:nvPr/>
            </p:nvSpPr>
            <p:spPr bwMode="auto">
              <a:xfrm>
                <a:off x="5337887" y="290379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2021" name="Oval 730">
                <a:extLst>
                  <a:ext uri="{FF2B5EF4-FFF2-40B4-BE49-F238E27FC236}">
                    <a16:creationId xmlns:a16="http://schemas.microsoft.com/office/drawing/2014/main" id="{8B407F7C-D7A2-465D-9C8F-4647B4017753}"/>
                  </a:ext>
                </a:extLst>
              </p:cNvPr>
              <p:cNvSpPr>
                <a:spLocks noChangeAspect="1" noChangeArrowheads="1"/>
              </p:cNvSpPr>
              <p:nvPr/>
            </p:nvSpPr>
            <p:spPr bwMode="auto">
              <a:xfrm>
                <a:off x="5450972" y="290379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2022" name="Oval 731">
                <a:extLst>
                  <a:ext uri="{FF2B5EF4-FFF2-40B4-BE49-F238E27FC236}">
                    <a16:creationId xmlns:a16="http://schemas.microsoft.com/office/drawing/2014/main" id="{73E8C033-7327-4C6A-B4FE-00C5ECEE6FF1}"/>
                  </a:ext>
                </a:extLst>
              </p:cNvPr>
              <p:cNvSpPr>
                <a:spLocks noChangeAspect="1" noChangeArrowheads="1"/>
              </p:cNvSpPr>
              <p:nvPr/>
            </p:nvSpPr>
            <p:spPr bwMode="auto">
              <a:xfrm>
                <a:off x="5675631" y="290379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2023" name="Oval 732">
                <a:extLst>
                  <a:ext uri="{FF2B5EF4-FFF2-40B4-BE49-F238E27FC236}">
                    <a16:creationId xmlns:a16="http://schemas.microsoft.com/office/drawing/2014/main" id="{40E6AA68-3EF5-4202-ADF5-69A0CECAB6E1}"/>
                  </a:ext>
                </a:extLst>
              </p:cNvPr>
              <p:cNvSpPr>
                <a:spLocks noChangeAspect="1" noChangeArrowheads="1"/>
              </p:cNvSpPr>
              <p:nvPr/>
            </p:nvSpPr>
            <p:spPr bwMode="auto">
              <a:xfrm>
                <a:off x="5787207" y="290379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2024" name="Oval 733">
                <a:extLst>
                  <a:ext uri="{FF2B5EF4-FFF2-40B4-BE49-F238E27FC236}">
                    <a16:creationId xmlns:a16="http://schemas.microsoft.com/office/drawing/2014/main" id="{329D680A-F71E-4B00-B647-88476FDD6FE1}"/>
                  </a:ext>
                </a:extLst>
              </p:cNvPr>
              <p:cNvSpPr>
                <a:spLocks noChangeAspect="1" noChangeArrowheads="1"/>
              </p:cNvSpPr>
              <p:nvPr/>
            </p:nvSpPr>
            <p:spPr bwMode="auto">
              <a:xfrm>
                <a:off x="5900291" y="290379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2025" name="Oval 734">
                <a:extLst>
                  <a:ext uri="{FF2B5EF4-FFF2-40B4-BE49-F238E27FC236}">
                    <a16:creationId xmlns:a16="http://schemas.microsoft.com/office/drawing/2014/main" id="{BEBB2EBF-6DC0-4583-8F21-6023168E4577}"/>
                  </a:ext>
                </a:extLst>
              </p:cNvPr>
              <p:cNvSpPr>
                <a:spLocks noChangeAspect="1" noChangeArrowheads="1"/>
              </p:cNvSpPr>
              <p:nvPr/>
            </p:nvSpPr>
            <p:spPr bwMode="auto">
              <a:xfrm>
                <a:off x="6013375" y="290379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2026" name="Oval 735">
                <a:extLst>
                  <a:ext uri="{FF2B5EF4-FFF2-40B4-BE49-F238E27FC236}">
                    <a16:creationId xmlns:a16="http://schemas.microsoft.com/office/drawing/2014/main" id="{F0C7CA69-859A-4B72-ADCB-F5F582F22ADC}"/>
                  </a:ext>
                </a:extLst>
              </p:cNvPr>
              <p:cNvSpPr>
                <a:spLocks noChangeAspect="1" noChangeArrowheads="1"/>
              </p:cNvSpPr>
              <p:nvPr/>
            </p:nvSpPr>
            <p:spPr bwMode="auto">
              <a:xfrm>
                <a:off x="6124951" y="290379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2027" name="Oval 736">
                <a:extLst>
                  <a:ext uri="{FF2B5EF4-FFF2-40B4-BE49-F238E27FC236}">
                    <a16:creationId xmlns:a16="http://schemas.microsoft.com/office/drawing/2014/main" id="{62B05D1B-600D-4551-B7BF-2C5682530417}"/>
                  </a:ext>
                </a:extLst>
              </p:cNvPr>
              <p:cNvSpPr>
                <a:spLocks noChangeAspect="1" noChangeArrowheads="1"/>
              </p:cNvSpPr>
              <p:nvPr/>
            </p:nvSpPr>
            <p:spPr bwMode="auto">
              <a:xfrm>
                <a:off x="6238035" y="290379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2028" name="Oval 737">
                <a:extLst>
                  <a:ext uri="{FF2B5EF4-FFF2-40B4-BE49-F238E27FC236}">
                    <a16:creationId xmlns:a16="http://schemas.microsoft.com/office/drawing/2014/main" id="{AC4C746B-2969-4F1C-AFD7-44947940A944}"/>
                  </a:ext>
                </a:extLst>
              </p:cNvPr>
              <p:cNvSpPr>
                <a:spLocks noChangeAspect="1" noChangeArrowheads="1"/>
              </p:cNvSpPr>
              <p:nvPr/>
            </p:nvSpPr>
            <p:spPr bwMode="auto">
              <a:xfrm>
                <a:off x="6349611" y="290379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2029" name="Oval 738">
                <a:extLst>
                  <a:ext uri="{FF2B5EF4-FFF2-40B4-BE49-F238E27FC236}">
                    <a16:creationId xmlns:a16="http://schemas.microsoft.com/office/drawing/2014/main" id="{4C4C614B-6E48-42F7-8DD2-2311E0A8A3C2}"/>
                  </a:ext>
                </a:extLst>
              </p:cNvPr>
              <p:cNvSpPr>
                <a:spLocks noChangeAspect="1" noChangeArrowheads="1"/>
              </p:cNvSpPr>
              <p:nvPr/>
            </p:nvSpPr>
            <p:spPr bwMode="auto">
              <a:xfrm>
                <a:off x="6462694" y="290379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2030" name="Oval 739">
                <a:extLst>
                  <a:ext uri="{FF2B5EF4-FFF2-40B4-BE49-F238E27FC236}">
                    <a16:creationId xmlns:a16="http://schemas.microsoft.com/office/drawing/2014/main" id="{C7FFDED6-4A0D-4ED1-AAD4-6B8BB8960CFF}"/>
                  </a:ext>
                </a:extLst>
              </p:cNvPr>
              <p:cNvSpPr>
                <a:spLocks noChangeAspect="1" noChangeArrowheads="1"/>
              </p:cNvSpPr>
              <p:nvPr/>
            </p:nvSpPr>
            <p:spPr bwMode="auto">
              <a:xfrm>
                <a:off x="6574270" y="290379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2031" name="Oval 740">
                <a:extLst>
                  <a:ext uri="{FF2B5EF4-FFF2-40B4-BE49-F238E27FC236}">
                    <a16:creationId xmlns:a16="http://schemas.microsoft.com/office/drawing/2014/main" id="{5583DE48-CBB4-4B8B-93C5-D30ECF2E901C}"/>
                  </a:ext>
                </a:extLst>
              </p:cNvPr>
              <p:cNvSpPr>
                <a:spLocks noChangeAspect="1" noChangeArrowheads="1"/>
              </p:cNvSpPr>
              <p:nvPr/>
            </p:nvSpPr>
            <p:spPr bwMode="auto">
              <a:xfrm>
                <a:off x="6687355" y="290379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2032" name="Oval 741">
                <a:extLst>
                  <a:ext uri="{FF2B5EF4-FFF2-40B4-BE49-F238E27FC236}">
                    <a16:creationId xmlns:a16="http://schemas.microsoft.com/office/drawing/2014/main" id="{AB7B8C57-5597-4934-9D16-209EE946E409}"/>
                  </a:ext>
                </a:extLst>
              </p:cNvPr>
              <p:cNvSpPr>
                <a:spLocks noChangeAspect="1" noChangeArrowheads="1"/>
              </p:cNvSpPr>
              <p:nvPr/>
            </p:nvSpPr>
            <p:spPr bwMode="auto">
              <a:xfrm>
                <a:off x="6798931" y="290379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2033" name="Oval 742">
                <a:extLst>
                  <a:ext uri="{FF2B5EF4-FFF2-40B4-BE49-F238E27FC236}">
                    <a16:creationId xmlns:a16="http://schemas.microsoft.com/office/drawing/2014/main" id="{EC43DD7E-6BE4-4676-B599-3ED09D3E7995}"/>
                  </a:ext>
                </a:extLst>
              </p:cNvPr>
              <p:cNvSpPr>
                <a:spLocks noChangeAspect="1" noChangeArrowheads="1"/>
              </p:cNvSpPr>
              <p:nvPr/>
            </p:nvSpPr>
            <p:spPr bwMode="auto">
              <a:xfrm>
                <a:off x="6912014" y="290379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2034" name="Oval 743">
                <a:extLst>
                  <a:ext uri="{FF2B5EF4-FFF2-40B4-BE49-F238E27FC236}">
                    <a16:creationId xmlns:a16="http://schemas.microsoft.com/office/drawing/2014/main" id="{DDEE7C3C-A36B-45EF-97FB-4C48EA0ABEB4}"/>
                  </a:ext>
                </a:extLst>
              </p:cNvPr>
              <p:cNvSpPr>
                <a:spLocks noChangeAspect="1" noChangeArrowheads="1"/>
              </p:cNvSpPr>
              <p:nvPr/>
            </p:nvSpPr>
            <p:spPr bwMode="auto">
              <a:xfrm>
                <a:off x="7023590" y="290379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2035" name="Oval 744">
                <a:extLst>
                  <a:ext uri="{FF2B5EF4-FFF2-40B4-BE49-F238E27FC236}">
                    <a16:creationId xmlns:a16="http://schemas.microsoft.com/office/drawing/2014/main" id="{D14B595C-C220-4B9C-9B56-3FA0683C9D02}"/>
                  </a:ext>
                </a:extLst>
              </p:cNvPr>
              <p:cNvSpPr>
                <a:spLocks noChangeAspect="1" noChangeArrowheads="1"/>
              </p:cNvSpPr>
              <p:nvPr/>
            </p:nvSpPr>
            <p:spPr bwMode="auto">
              <a:xfrm>
                <a:off x="7136674" y="290379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2036" name="Oval 745">
                <a:extLst>
                  <a:ext uri="{FF2B5EF4-FFF2-40B4-BE49-F238E27FC236}">
                    <a16:creationId xmlns:a16="http://schemas.microsoft.com/office/drawing/2014/main" id="{66B5B054-CBE5-4655-B9BA-00A8FFB3E970}"/>
                  </a:ext>
                </a:extLst>
              </p:cNvPr>
              <p:cNvSpPr>
                <a:spLocks noChangeAspect="1" noChangeArrowheads="1"/>
              </p:cNvSpPr>
              <p:nvPr/>
            </p:nvSpPr>
            <p:spPr bwMode="auto">
              <a:xfrm>
                <a:off x="7361334" y="290379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2037" name="Oval 746">
                <a:extLst>
                  <a:ext uri="{FF2B5EF4-FFF2-40B4-BE49-F238E27FC236}">
                    <a16:creationId xmlns:a16="http://schemas.microsoft.com/office/drawing/2014/main" id="{B5B79B69-4542-4715-BB5F-47454FB97C01}"/>
                  </a:ext>
                </a:extLst>
              </p:cNvPr>
              <p:cNvSpPr>
                <a:spLocks noChangeAspect="1" noChangeArrowheads="1"/>
              </p:cNvSpPr>
              <p:nvPr/>
            </p:nvSpPr>
            <p:spPr bwMode="auto">
              <a:xfrm>
                <a:off x="7585994" y="2903796"/>
                <a:ext cx="85943" cy="85943"/>
              </a:xfrm>
              <a:prstGeom prst="ellipse">
                <a:avLst/>
              </a:prstGeom>
              <a:grpFill/>
              <a:ln>
                <a:noFill/>
              </a:ln>
              <a:effec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2038" name="Oval 747">
                <a:extLst>
                  <a:ext uri="{FF2B5EF4-FFF2-40B4-BE49-F238E27FC236}">
                    <a16:creationId xmlns:a16="http://schemas.microsoft.com/office/drawing/2014/main" id="{6E11F16D-2775-4F62-BF84-48312742C308}"/>
                  </a:ext>
                </a:extLst>
              </p:cNvPr>
              <p:cNvSpPr>
                <a:spLocks noChangeAspect="1" noChangeArrowheads="1"/>
              </p:cNvSpPr>
              <p:nvPr/>
            </p:nvSpPr>
            <p:spPr bwMode="auto">
              <a:xfrm>
                <a:off x="1518671" y="300783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2039" name="Oval 748">
                <a:extLst>
                  <a:ext uri="{FF2B5EF4-FFF2-40B4-BE49-F238E27FC236}">
                    <a16:creationId xmlns:a16="http://schemas.microsoft.com/office/drawing/2014/main" id="{C64C1F60-2A42-49F6-908D-48C95ADDF7A1}"/>
                  </a:ext>
                </a:extLst>
              </p:cNvPr>
              <p:cNvSpPr>
                <a:spLocks noChangeAspect="1" noChangeArrowheads="1"/>
              </p:cNvSpPr>
              <p:nvPr/>
            </p:nvSpPr>
            <p:spPr bwMode="auto">
              <a:xfrm>
                <a:off x="1630247" y="300783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2040" name="Oval 749">
                <a:extLst>
                  <a:ext uri="{FF2B5EF4-FFF2-40B4-BE49-F238E27FC236}">
                    <a16:creationId xmlns:a16="http://schemas.microsoft.com/office/drawing/2014/main" id="{74AF803F-FAAA-48C9-8D69-C2FAD577815C}"/>
                  </a:ext>
                </a:extLst>
              </p:cNvPr>
              <p:cNvSpPr>
                <a:spLocks noChangeAspect="1" noChangeArrowheads="1"/>
              </p:cNvSpPr>
              <p:nvPr/>
            </p:nvSpPr>
            <p:spPr bwMode="auto">
              <a:xfrm>
                <a:off x="1743330" y="300783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2041" name="Oval 750">
                <a:extLst>
                  <a:ext uri="{FF2B5EF4-FFF2-40B4-BE49-F238E27FC236}">
                    <a16:creationId xmlns:a16="http://schemas.microsoft.com/office/drawing/2014/main" id="{702FF201-DE9C-4EF3-BE49-F15D012CCCA3}"/>
                  </a:ext>
                </a:extLst>
              </p:cNvPr>
              <p:cNvSpPr>
                <a:spLocks noChangeAspect="1" noChangeArrowheads="1"/>
              </p:cNvSpPr>
              <p:nvPr/>
            </p:nvSpPr>
            <p:spPr bwMode="auto">
              <a:xfrm>
                <a:off x="1854906" y="300783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2042" name="Oval 751">
                <a:extLst>
                  <a:ext uri="{FF2B5EF4-FFF2-40B4-BE49-F238E27FC236}">
                    <a16:creationId xmlns:a16="http://schemas.microsoft.com/office/drawing/2014/main" id="{9B546F0A-0CE0-4F95-B028-A18F28763FB4}"/>
                  </a:ext>
                </a:extLst>
              </p:cNvPr>
              <p:cNvSpPr>
                <a:spLocks noChangeAspect="1" noChangeArrowheads="1"/>
              </p:cNvSpPr>
              <p:nvPr/>
            </p:nvSpPr>
            <p:spPr bwMode="auto">
              <a:xfrm>
                <a:off x="1967990" y="300783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2043" name="Oval 752">
                <a:extLst>
                  <a:ext uri="{FF2B5EF4-FFF2-40B4-BE49-F238E27FC236}">
                    <a16:creationId xmlns:a16="http://schemas.microsoft.com/office/drawing/2014/main" id="{8A5D5E93-3AC6-45BF-BDD0-42CF942CD678}"/>
                  </a:ext>
                </a:extLst>
              </p:cNvPr>
              <p:cNvSpPr>
                <a:spLocks noChangeAspect="1" noChangeArrowheads="1"/>
              </p:cNvSpPr>
              <p:nvPr/>
            </p:nvSpPr>
            <p:spPr bwMode="auto">
              <a:xfrm>
                <a:off x="2079566" y="300783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2044" name="Oval 753">
                <a:extLst>
                  <a:ext uri="{FF2B5EF4-FFF2-40B4-BE49-F238E27FC236}">
                    <a16:creationId xmlns:a16="http://schemas.microsoft.com/office/drawing/2014/main" id="{DA27E223-26EF-4408-8D42-079517ED45A0}"/>
                  </a:ext>
                </a:extLst>
              </p:cNvPr>
              <p:cNvSpPr>
                <a:spLocks noChangeAspect="1" noChangeArrowheads="1"/>
              </p:cNvSpPr>
              <p:nvPr/>
            </p:nvSpPr>
            <p:spPr bwMode="auto">
              <a:xfrm>
                <a:off x="2192650" y="300783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2045" name="Oval 754">
                <a:extLst>
                  <a:ext uri="{FF2B5EF4-FFF2-40B4-BE49-F238E27FC236}">
                    <a16:creationId xmlns:a16="http://schemas.microsoft.com/office/drawing/2014/main" id="{52771C48-CF23-4B77-9806-C8BFDBBF364B}"/>
                  </a:ext>
                </a:extLst>
              </p:cNvPr>
              <p:cNvSpPr>
                <a:spLocks noChangeAspect="1" noChangeArrowheads="1"/>
              </p:cNvSpPr>
              <p:nvPr/>
            </p:nvSpPr>
            <p:spPr bwMode="auto">
              <a:xfrm>
                <a:off x="2304226" y="300783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2046" name="Oval 755">
                <a:extLst>
                  <a:ext uri="{FF2B5EF4-FFF2-40B4-BE49-F238E27FC236}">
                    <a16:creationId xmlns:a16="http://schemas.microsoft.com/office/drawing/2014/main" id="{9E54AC9F-7C0A-4869-97C0-0648206008FC}"/>
                  </a:ext>
                </a:extLst>
              </p:cNvPr>
              <p:cNvSpPr>
                <a:spLocks noChangeAspect="1" noChangeArrowheads="1"/>
              </p:cNvSpPr>
              <p:nvPr/>
            </p:nvSpPr>
            <p:spPr bwMode="auto">
              <a:xfrm>
                <a:off x="2417310" y="300783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2047" name="Oval 756">
                <a:extLst>
                  <a:ext uri="{FF2B5EF4-FFF2-40B4-BE49-F238E27FC236}">
                    <a16:creationId xmlns:a16="http://schemas.microsoft.com/office/drawing/2014/main" id="{57BD42AD-41C2-4B4C-AB1B-0F806E805672}"/>
                  </a:ext>
                </a:extLst>
              </p:cNvPr>
              <p:cNvSpPr>
                <a:spLocks noChangeAspect="1" noChangeArrowheads="1"/>
              </p:cNvSpPr>
              <p:nvPr/>
            </p:nvSpPr>
            <p:spPr bwMode="auto">
              <a:xfrm>
                <a:off x="4214589" y="300783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2048" name="Oval 757">
                <a:extLst>
                  <a:ext uri="{FF2B5EF4-FFF2-40B4-BE49-F238E27FC236}">
                    <a16:creationId xmlns:a16="http://schemas.microsoft.com/office/drawing/2014/main" id="{76EB1CC5-6DC0-456C-B0CB-972D9C298A39}"/>
                  </a:ext>
                </a:extLst>
              </p:cNvPr>
              <p:cNvSpPr>
                <a:spLocks noChangeAspect="1" noChangeArrowheads="1"/>
              </p:cNvSpPr>
              <p:nvPr/>
            </p:nvSpPr>
            <p:spPr bwMode="auto">
              <a:xfrm>
                <a:off x="4327672" y="300783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2049" name="Oval 758">
                <a:extLst>
                  <a:ext uri="{FF2B5EF4-FFF2-40B4-BE49-F238E27FC236}">
                    <a16:creationId xmlns:a16="http://schemas.microsoft.com/office/drawing/2014/main" id="{E86B216B-11CB-4CEE-9556-A7C6BEA73086}"/>
                  </a:ext>
                </a:extLst>
              </p:cNvPr>
              <p:cNvSpPr>
                <a:spLocks noChangeAspect="1" noChangeArrowheads="1"/>
              </p:cNvSpPr>
              <p:nvPr/>
            </p:nvSpPr>
            <p:spPr bwMode="auto">
              <a:xfrm>
                <a:off x="4439248" y="300783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2050" name="Oval 759">
                <a:extLst>
                  <a:ext uri="{FF2B5EF4-FFF2-40B4-BE49-F238E27FC236}">
                    <a16:creationId xmlns:a16="http://schemas.microsoft.com/office/drawing/2014/main" id="{DA9900BD-4BD7-48B7-8469-B5441F7B45E7}"/>
                  </a:ext>
                </a:extLst>
              </p:cNvPr>
              <p:cNvSpPr>
                <a:spLocks noChangeAspect="1" noChangeArrowheads="1"/>
              </p:cNvSpPr>
              <p:nvPr/>
            </p:nvSpPr>
            <p:spPr bwMode="auto">
              <a:xfrm>
                <a:off x="4552332" y="300783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2051" name="Oval 760">
                <a:extLst>
                  <a:ext uri="{FF2B5EF4-FFF2-40B4-BE49-F238E27FC236}">
                    <a16:creationId xmlns:a16="http://schemas.microsoft.com/office/drawing/2014/main" id="{37FA43A4-B3C5-461E-91B2-DA3F6B1476E3}"/>
                  </a:ext>
                </a:extLst>
              </p:cNvPr>
              <p:cNvSpPr>
                <a:spLocks noChangeAspect="1" noChangeArrowheads="1"/>
              </p:cNvSpPr>
              <p:nvPr/>
            </p:nvSpPr>
            <p:spPr bwMode="auto">
              <a:xfrm>
                <a:off x="5226311" y="300783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2052" name="Oval 761">
                <a:extLst>
                  <a:ext uri="{FF2B5EF4-FFF2-40B4-BE49-F238E27FC236}">
                    <a16:creationId xmlns:a16="http://schemas.microsoft.com/office/drawing/2014/main" id="{C605848E-B414-49BC-8CAB-457B82D7FAAA}"/>
                  </a:ext>
                </a:extLst>
              </p:cNvPr>
              <p:cNvSpPr>
                <a:spLocks noChangeAspect="1" noChangeArrowheads="1"/>
              </p:cNvSpPr>
              <p:nvPr/>
            </p:nvSpPr>
            <p:spPr bwMode="auto">
              <a:xfrm>
                <a:off x="5337887" y="300783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2053" name="Oval 762">
                <a:extLst>
                  <a:ext uri="{FF2B5EF4-FFF2-40B4-BE49-F238E27FC236}">
                    <a16:creationId xmlns:a16="http://schemas.microsoft.com/office/drawing/2014/main" id="{1CAE3BC7-6F67-48BB-BE75-287081894DDF}"/>
                  </a:ext>
                </a:extLst>
              </p:cNvPr>
              <p:cNvSpPr>
                <a:spLocks noChangeAspect="1" noChangeArrowheads="1"/>
              </p:cNvSpPr>
              <p:nvPr/>
            </p:nvSpPr>
            <p:spPr bwMode="auto">
              <a:xfrm>
                <a:off x="5450972" y="300783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2054" name="Oval 763">
                <a:extLst>
                  <a:ext uri="{FF2B5EF4-FFF2-40B4-BE49-F238E27FC236}">
                    <a16:creationId xmlns:a16="http://schemas.microsoft.com/office/drawing/2014/main" id="{39A92043-0665-404C-B81E-B31D9768924B}"/>
                  </a:ext>
                </a:extLst>
              </p:cNvPr>
              <p:cNvSpPr>
                <a:spLocks noChangeAspect="1" noChangeArrowheads="1"/>
              </p:cNvSpPr>
              <p:nvPr/>
            </p:nvSpPr>
            <p:spPr bwMode="auto">
              <a:xfrm>
                <a:off x="5562548" y="300783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2055" name="Oval 764">
                <a:extLst>
                  <a:ext uri="{FF2B5EF4-FFF2-40B4-BE49-F238E27FC236}">
                    <a16:creationId xmlns:a16="http://schemas.microsoft.com/office/drawing/2014/main" id="{20086C9A-DB27-4B54-96E2-1E10CD1D0442}"/>
                  </a:ext>
                </a:extLst>
              </p:cNvPr>
              <p:cNvSpPr>
                <a:spLocks noChangeAspect="1" noChangeArrowheads="1"/>
              </p:cNvSpPr>
              <p:nvPr/>
            </p:nvSpPr>
            <p:spPr bwMode="auto">
              <a:xfrm>
                <a:off x="5675631" y="300783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2056" name="Oval 765">
                <a:extLst>
                  <a:ext uri="{FF2B5EF4-FFF2-40B4-BE49-F238E27FC236}">
                    <a16:creationId xmlns:a16="http://schemas.microsoft.com/office/drawing/2014/main" id="{C714A5A1-8301-4ECF-9EFE-3B3750B2B863}"/>
                  </a:ext>
                </a:extLst>
              </p:cNvPr>
              <p:cNvSpPr>
                <a:spLocks noChangeAspect="1" noChangeArrowheads="1"/>
              </p:cNvSpPr>
              <p:nvPr/>
            </p:nvSpPr>
            <p:spPr bwMode="auto">
              <a:xfrm>
                <a:off x="5787207" y="300783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2057" name="Oval 766">
                <a:extLst>
                  <a:ext uri="{FF2B5EF4-FFF2-40B4-BE49-F238E27FC236}">
                    <a16:creationId xmlns:a16="http://schemas.microsoft.com/office/drawing/2014/main" id="{C74ECD9A-8BA6-4B60-B904-0D1767692A89}"/>
                  </a:ext>
                </a:extLst>
              </p:cNvPr>
              <p:cNvSpPr>
                <a:spLocks noChangeAspect="1" noChangeArrowheads="1"/>
              </p:cNvSpPr>
              <p:nvPr/>
            </p:nvSpPr>
            <p:spPr bwMode="auto">
              <a:xfrm>
                <a:off x="5900291" y="300783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2058" name="Oval 767">
                <a:extLst>
                  <a:ext uri="{FF2B5EF4-FFF2-40B4-BE49-F238E27FC236}">
                    <a16:creationId xmlns:a16="http://schemas.microsoft.com/office/drawing/2014/main" id="{48C93631-5413-4CD5-A47A-1B1B0640E607}"/>
                  </a:ext>
                </a:extLst>
              </p:cNvPr>
              <p:cNvSpPr>
                <a:spLocks noChangeAspect="1" noChangeArrowheads="1"/>
              </p:cNvSpPr>
              <p:nvPr/>
            </p:nvSpPr>
            <p:spPr bwMode="auto">
              <a:xfrm>
                <a:off x="6013375" y="300783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2059" name="Oval 768">
                <a:extLst>
                  <a:ext uri="{FF2B5EF4-FFF2-40B4-BE49-F238E27FC236}">
                    <a16:creationId xmlns:a16="http://schemas.microsoft.com/office/drawing/2014/main" id="{73F5F8DB-894A-4567-8C3B-F2E0391A1115}"/>
                  </a:ext>
                </a:extLst>
              </p:cNvPr>
              <p:cNvSpPr>
                <a:spLocks noChangeAspect="1" noChangeArrowheads="1"/>
              </p:cNvSpPr>
              <p:nvPr/>
            </p:nvSpPr>
            <p:spPr bwMode="auto">
              <a:xfrm>
                <a:off x="6124951" y="300783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2060" name="Oval 769">
                <a:extLst>
                  <a:ext uri="{FF2B5EF4-FFF2-40B4-BE49-F238E27FC236}">
                    <a16:creationId xmlns:a16="http://schemas.microsoft.com/office/drawing/2014/main" id="{753E414A-290C-46A8-A1BD-D8E494E55047}"/>
                  </a:ext>
                </a:extLst>
              </p:cNvPr>
              <p:cNvSpPr>
                <a:spLocks noChangeAspect="1" noChangeArrowheads="1"/>
              </p:cNvSpPr>
              <p:nvPr/>
            </p:nvSpPr>
            <p:spPr bwMode="auto">
              <a:xfrm>
                <a:off x="6238035" y="300783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2061" name="Oval 770">
                <a:extLst>
                  <a:ext uri="{FF2B5EF4-FFF2-40B4-BE49-F238E27FC236}">
                    <a16:creationId xmlns:a16="http://schemas.microsoft.com/office/drawing/2014/main" id="{F66D4681-AAA5-4137-9694-4EAD2296150C}"/>
                  </a:ext>
                </a:extLst>
              </p:cNvPr>
              <p:cNvSpPr>
                <a:spLocks noChangeAspect="1" noChangeArrowheads="1"/>
              </p:cNvSpPr>
              <p:nvPr/>
            </p:nvSpPr>
            <p:spPr bwMode="auto">
              <a:xfrm>
                <a:off x="6349611" y="300783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2062" name="Oval 771">
                <a:extLst>
                  <a:ext uri="{FF2B5EF4-FFF2-40B4-BE49-F238E27FC236}">
                    <a16:creationId xmlns:a16="http://schemas.microsoft.com/office/drawing/2014/main" id="{466A219F-4DD7-41A5-8FB1-74A4AC57771F}"/>
                  </a:ext>
                </a:extLst>
              </p:cNvPr>
              <p:cNvSpPr>
                <a:spLocks noChangeAspect="1" noChangeArrowheads="1"/>
              </p:cNvSpPr>
              <p:nvPr/>
            </p:nvSpPr>
            <p:spPr bwMode="auto">
              <a:xfrm>
                <a:off x="6462694" y="300783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2063" name="Oval 772">
                <a:extLst>
                  <a:ext uri="{FF2B5EF4-FFF2-40B4-BE49-F238E27FC236}">
                    <a16:creationId xmlns:a16="http://schemas.microsoft.com/office/drawing/2014/main" id="{D270008F-B40B-4ABA-9A81-4E56A4EF379D}"/>
                  </a:ext>
                </a:extLst>
              </p:cNvPr>
              <p:cNvSpPr>
                <a:spLocks noChangeAspect="1" noChangeArrowheads="1"/>
              </p:cNvSpPr>
              <p:nvPr/>
            </p:nvSpPr>
            <p:spPr bwMode="auto">
              <a:xfrm>
                <a:off x="6574270" y="300783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2064" name="Oval 773">
                <a:extLst>
                  <a:ext uri="{FF2B5EF4-FFF2-40B4-BE49-F238E27FC236}">
                    <a16:creationId xmlns:a16="http://schemas.microsoft.com/office/drawing/2014/main" id="{D05897AA-B3B3-4B6A-9F47-65BFEAA1389E}"/>
                  </a:ext>
                </a:extLst>
              </p:cNvPr>
              <p:cNvSpPr>
                <a:spLocks noChangeAspect="1" noChangeArrowheads="1"/>
              </p:cNvSpPr>
              <p:nvPr/>
            </p:nvSpPr>
            <p:spPr bwMode="auto">
              <a:xfrm>
                <a:off x="6687355" y="300783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2065" name="Oval 774">
                <a:extLst>
                  <a:ext uri="{FF2B5EF4-FFF2-40B4-BE49-F238E27FC236}">
                    <a16:creationId xmlns:a16="http://schemas.microsoft.com/office/drawing/2014/main" id="{33BF1305-28F8-4871-8576-7C00AA505750}"/>
                  </a:ext>
                </a:extLst>
              </p:cNvPr>
              <p:cNvSpPr>
                <a:spLocks noChangeAspect="1" noChangeArrowheads="1"/>
              </p:cNvSpPr>
              <p:nvPr/>
            </p:nvSpPr>
            <p:spPr bwMode="auto">
              <a:xfrm>
                <a:off x="6798931" y="300783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2066" name="Oval 775">
                <a:extLst>
                  <a:ext uri="{FF2B5EF4-FFF2-40B4-BE49-F238E27FC236}">
                    <a16:creationId xmlns:a16="http://schemas.microsoft.com/office/drawing/2014/main" id="{7D602083-68BE-47E9-A512-2ADC6E9A4C25}"/>
                  </a:ext>
                </a:extLst>
              </p:cNvPr>
              <p:cNvSpPr>
                <a:spLocks noChangeAspect="1" noChangeArrowheads="1"/>
              </p:cNvSpPr>
              <p:nvPr/>
            </p:nvSpPr>
            <p:spPr bwMode="auto">
              <a:xfrm>
                <a:off x="6912014" y="300783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2067" name="Oval 776">
                <a:extLst>
                  <a:ext uri="{FF2B5EF4-FFF2-40B4-BE49-F238E27FC236}">
                    <a16:creationId xmlns:a16="http://schemas.microsoft.com/office/drawing/2014/main" id="{715843C5-DB50-4C7F-93D4-7594603A201F}"/>
                  </a:ext>
                </a:extLst>
              </p:cNvPr>
              <p:cNvSpPr>
                <a:spLocks noChangeAspect="1" noChangeArrowheads="1"/>
              </p:cNvSpPr>
              <p:nvPr/>
            </p:nvSpPr>
            <p:spPr bwMode="auto">
              <a:xfrm>
                <a:off x="7023590" y="300783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2068" name="Oval 777">
                <a:extLst>
                  <a:ext uri="{FF2B5EF4-FFF2-40B4-BE49-F238E27FC236}">
                    <a16:creationId xmlns:a16="http://schemas.microsoft.com/office/drawing/2014/main" id="{FCA784A4-796E-48D4-833D-7546440917CE}"/>
                  </a:ext>
                </a:extLst>
              </p:cNvPr>
              <p:cNvSpPr>
                <a:spLocks noChangeAspect="1" noChangeArrowheads="1"/>
              </p:cNvSpPr>
              <p:nvPr/>
            </p:nvSpPr>
            <p:spPr bwMode="auto">
              <a:xfrm>
                <a:off x="7136674" y="300783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2069" name="Oval 778">
                <a:extLst>
                  <a:ext uri="{FF2B5EF4-FFF2-40B4-BE49-F238E27FC236}">
                    <a16:creationId xmlns:a16="http://schemas.microsoft.com/office/drawing/2014/main" id="{DBECA9D4-F906-4F46-A018-F33FBA0090B6}"/>
                  </a:ext>
                </a:extLst>
              </p:cNvPr>
              <p:cNvSpPr>
                <a:spLocks noChangeAspect="1" noChangeArrowheads="1"/>
              </p:cNvSpPr>
              <p:nvPr/>
            </p:nvSpPr>
            <p:spPr bwMode="auto">
              <a:xfrm>
                <a:off x="7472910" y="300783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2070" name="Oval 779">
                <a:extLst>
                  <a:ext uri="{FF2B5EF4-FFF2-40B4-BE49-F238E27FC236}">
                    <a16:creationId xmlns:a16="http://schemas.microsoft.com/office/drawing/2014/main" id="{86A82566-C6F4-4DEE-9F51-FD19FF9DE036}"/>
                  </a:ext>
                </a:extLst>
              </p:cNvPr>
              <p:cNvSpPr>
                <a:spLocks noChangeAspect="1" noChangeArrowheads="1"/>
              </p:cNvSpPr>
              <p:nvPr/>
            </p:nvSpPr>
            <p:spPr bwMode="auto">
              <a:xfrm>
                <a:off x="7585994" y="300783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2071" name="Oval 780">
                <a:extLst>
                  <a:ext uri="{FF2B5EF4-FFF2-40B4-BE49-F238E27FC236}">
                    <a16:creationId xmlns:a16="http://schemas.microsoft.com/office/drawing/2014/main" id="{A80E0647-D35F-47AC-8510-873A3738022D}"/>
                  </a:ext>
                </a:extLst>
              </p:cNvPr>
              <p:cNvSpPr>
                <a:spLocks noChangeAspect="1" noChangeArrowheads="1"/>
              </p:cNvSpPr>
              <p:nvPr/>
            </p:nvSpPr>
            <p:spPr bwMode="auto">
              <a:xfrm>
                <a:off x="1630247" y="311187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2072" name="Oval 781">
                <a:extLst>
                  <a:ext uri="{FF2B5EF4-FFF2-40B4-BE49-F238E27FC236}">
                    <a16:creationId xmlns:a16="http://schemas.microsoft.com/office/drawing/2014/main" id="{C1671163-7C8C-4E77-A920-DF1DCAE3EC0E}"/>
                  </a:ext>
                </a:extLst>
              </p:cNvPr>
              <p:cNvSpPr>
                <a:spLocks noChangeAspect="1" noChangeArrowheads="1"/>
              </p:cNvSpPr>
              <p:nvPr/>
            </p:nvSpPr>
            <p:spPr bwMode="auto">
              <a:xfrm>
                <a:off x="1743330" y="311187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2073" name="Oval 782">
                <a:extLst>
                  <a:ext uri="{FF2B5EF4-FFF2-40B4-BE49-F238E27FC236}">
                    <a16:creationId xmlns:a16="http://schemas.microsoft.com/office/drawing/2014/main" id="{1A72FAF0-CF4D-4ACB-BD6E-2536E69492DB}"/>
                  </a:ext>
                </a:extLst>
              </p:cNvPr>
              <p:cNvSpPr>
                <a:spLocks noChangeAspect="1" noChangeArrowheads="1"/>
              </p:cNvSpPr>
              <p:nvPr/>
            </p:nvSpPr>
            <p:spPr bwMode="auto">
              <a:xfrm>
                <a:off x="1854906" y="311187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2074" name="Oval 783">
                <a:extLst>
                  <a:ext uri="{FF2B5EF4-FFF2-40B4-BE49-F238E27FC236}">
                    <a16:creationId xmlns:a16="http://schemas.microsoft.com/office/drawing/2014/main" id="{D200BEB4-8EA2-4A2D-A316-F07C042CA612}"/>
                  </a:ext>
                </a:extLst>
              </p:cNvPr>
              <p:cNvSpPr>
                <a:spLocks noChangeAspect="1" noChangeArrowheads="1"/>
              </p:cNvSpPr>
              <p:nvPr/>
            </p:nvSpPr>
            <p:spPr bwMode="auto">
              <a:xfrm>
                <a:off x="1967990" y="311187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2075" name="Oval 784">
                <a:extLst>
                  <a:ext uri="{FF2B5EF4-FFF2-40B4-BE49-F238E27FC236}">
                    <a16:creationId xmlns:a16="http://schemas.microsoft.com/office/drawing/2014/main" id="{32E8FCC2-82DE-4372-94E2-8A15732FDA6D}"/>
                  </a:ext>
                </a:extLst>
              </p:cNvPr>
              <p:cNvSpPr>
                <a:spLocks noChangeAspect="1" noChangeArrowheads="1"/>
              </p:cNvSpPr>
              <p:nvPr/>
            </p:nvSpPr>
            <p:spPr bwMode="auto">
              <a:xfrm>
                <a:off x="2079566" y="311187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2076" name="Oval 785">
                <a:extLst>
                  <a:ext uri="{FF2B5EF4-FFF2-40B4-BE49-F238E27FC236}">
                    <a16:creationId xmlns:a16="http://schemas.microsoft.com/office/drawing/2014/main" id="{95BE2EAD-7912-44D6-B7C8-F2C20ADBDFAD}"/>
                  </a:ext>
                </a:extLst>
              </p:cNvPr>
              <p:cNvSpPr>
                <a:spLocks noChangeAspect="1" noChangeArrowheads="1"/>
              </p:cNvSpPr>
              <p:nvPr/>
            </p:nvSpPr>
            <p:spPr bwMode="auto">
              <a:xfrm>
                <a:off x="2192650" y="311187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2077" name="Oval 786">
                <a:extLst>
                  <a:ext uri="{FF2B5EF4-FFF2-40B4-BE49-F238E27FC236}">
                    <a16:creationId xmlns:a16="http://schemas.microsoft.com/office/drawing/2014/main" id="{424BD2B5-2721-4FBF-9503-483A2631DEC3}"/>
                  </a:ext>
                </a:extLst>
              </p:cNvPr>
              <p:cNvSpPr>
                <a:spLocks noChangeAspect="1" noChangeArrowheads="1"/>
              </p:cNvSpPr>
              <p:nvPr/>
            </p:nvSpPr>
            <p:spPr bwMode="auto">
              <a:xfrm>
                <a:off x="2304226" y="311187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2078" name="Oval 787">
                <a:extLst>
                  <a:ext uri="{FF2B5EF4-FFF2-40B4-BE49-F238E27FC236}">
                    <a16:creationId xmlns:a16="http://schemas.microsoft.com/office/drawing/2014/main" id="{ED0DED14-3DF1-40E4-A9D5-D62655BD5302}"/>
                  </a:ext>
                </a:extLst>
              </p:cNvPr>
              <p:cNvSpPr>
                <a:spLocks noChangeAspect="1" noChangeArrowheads="1"/>
              </p:cNvSpPr>
              <p:nvPr/>
            </p:nvSpPr>
            <p:spPr bwMode="auto">
              <a:xfrm>
                <a:off x="2417310" y="311187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2079" name="Oval 788">
                <a:extLst>
                  <a:ext uri="{FF2B5EF4-FFF2-40B4-BE49-F238E27FC236}">
                    <a16:creationId xmlns:a16="http://schemas.microsoft.com/office/drawing/2014/main" id="{9168F2EB-38EB-4E6D-A65D-960A8DD073B7}"/>
                  </a:ext>
                </a:extLst>
              </p:cNvPr>
              <p:cNvSpPr>
                <a:spLocks noChangeAspect="1" noChangeArrowheads="1"/>
              </p:cNvSpPr>
              <p:nvPr/>
            </p:nvSpPr>
            <p:spPr bwMode="auto">
              <a:xfrm>
                <a:off x="4103013" y="311187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2080" name="Oval 789">
                <a:extLst>
                  <a:ext uri="{FF2B5EF4-FFF2-40B4-BE49-F238E27FC236}">
                    <a16:creationId xmlns:a16="http://schemas.microsoft.com/office/drawing/2014/main" id="{88F3E198-75EA-41F5-AC7E-6429A36760A8}"/>
                  </a:ext>
                </a:extLst>
              </p:cNvPr>
              <p:cNvSpPr>
                <a:spLocks noChangeAspect="1" noChangeArrowheads="1"/>
              </p:cNvSpPr>
              <p:nvPr/>
            </p:nvSpPr>
            <p:spPr bwMode="auto">
              <a:xfrm>
                <a:off x="4214589" y="311187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2081" name="Oval 790">
                <a:extLst>
                  <a:ext uri="{FF2B5EF4-FFF2-40B4-BE49-F238E27FC236}">
                    <a16:creationId xmlns:a16="http://schemas.microsoft.com/office/drawing/2014/main" id="{6729C573-CCA9-4E16-AA18-9699D6843DBE}"/>
                  </a:ext>
                </a:extLst>
              </p:cNvPr>
              <p:cNvSpPr>
                <a:spLocks noChangeAspect="1" noChangeArrowheads="1"/>
              </p:cNvSpPr>
              <p:nvPr/>
            </p:nvSpPr>
            <p:spPr bwMode="auto">
              <a:xfrm>
                <a:off x="4327672" y="311187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2082" name="Oval 791">
                <a:extLst>
                  <a:ext uri="{FF2B5EF4-FFF2-40B4-BE49-F238E27FC236}">
                    <a16:creationId xmlns:a16="http://schemas.microsoft.com/office/drawing/2014/main" id="{7C6201C5-323D-42F6-921C-185354682189}"/>
                  </a:ext>
                </a:extLst>
              </p:cNvPr>
              <p:cNvSpPr>
                <a:spLocks noChangeAspect="1" noChangeArrowheads="1"/>
              </p:cNvSpPr>
              <p:nvPr/>
            </p:nvSpPr>
            <p:spPr bwMode="auto">
              <a:xfrm>
                <a:off x="4439248" y="311187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2083" name="Oval 792">
                <a:extLst>
                  <a:ext uri="{FF2B5EF4-FFF2-40B4-BE49-F238E27FC236}">
                    <a16:creationId xmlns:a16="http://schemas.microsoft.com/office/drawing/2014/main" id="{8CD46FE3-0AC9-4537-B31A-F3E9FC647C2F}"/>
                  </a:ext>
                </a:extLst>
              </p:cNvPr>
              <p:cNvSpPr>
                <a:spLocks noChangeAspect="1" noChangeArrowheads="1"/>
              </p:cNvSpPr>
              <p:nvPr/>
            </p:nvSpPr>
            <p:spPr bwMode="auto">
              <a:xfrm>
                <a:off x="4552332" y="311187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2084" name="Oval 793">
                <a:extLst>
                  <a:ext uri="{FF2B5EF4-FFF2-40B4-BE49-F238E27FC236}">
                    <a16:creationId xmlns:a16="http://schemas.microsoft.com/office/drawing/2014/main" id="{C8E37362-89E7-42BE-968C-5A143D6D1E0E}"/>
                  </a:ext>
                </a:extLst>
              </p:cNvPr>
              <p:cNvSpPr>
                <a:spLocks noChangeAspect="1" noChangeArrowheads="1"/>
              </p:cNvSpPr>
              <p:nvPr/>
            </p:nvSpPr>
            <p:spPr bwMode="auto">
              <a:xfrm>
                <a:off x="4663908" y="311187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2085" name="Oval 794">
                <a:extLst>
                  <a:ext uri="{FF2B5EF4-FFF2-40B4-BE49-F238E27FC236}">
                    <a16:creationId xmlns:a16="http://schemas.microsoft.com/office/drawing/2014/main" id="{9D6B3FCA-6D4A-4178-B01E-2AF8CFD52B79}"/>
                  </a:ext>
                </a:extLst>
              </p:cNvPr>
              <p:cNvSpPr>
                <a:spLocks noChangeAspect="1" noChangeArrowheads="1"/>
              </p:cNvSpPr>
              <p:nvPr/>
            </p:nvSpPr>
            <p:spPr bwMode="auto">
              <a:xfrm>
                <a:off x="4776992" y="311187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2086" name="Oval 795">
                <a:extLst>
                  <a:ext uri="{FF2B5EF4-FFF2-40B4-BE49-F238E27FC236}">
                    <a16:creationId xmlns:a16="http://schemas.microsoft.com/office/drawing/2014/main" id="{5D13DFBC-98CF-4407-AF5F-C0C1358682BE}"/>
                  </a:ext>
                </a:extLst>
              </p:cNvPr>
              <p:cNvSpPr>
                <a:spLocks noChangeAspect="1" noChangeArrowheads="1"/>
              </p:cNvSpPr>
              <p:nvPr/>
            </p:nvSpPr>
            <p:spPr bwMode="auto">
              <a:xfrm>
                <a:off x="4888568" y="311187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2087" name="Oval 796">
                <a:extLst>
                  <a:ext uri="{FF2B5EF4-FFF2-40B4-BE49-F238E27FC236}">
                    <a16:creationId xmlns:a16="http://schemas.microsoft.com/office/drawing/2014/main" id="{A71863C7-AD27-46B0-AAF1-C30A1FD61987}"/>
                  </a:ext>
                </a:extLst>
              </p:cNvPr>
              <p:cNvSpPr>
                <a:spLocks noChangeAspect="1" noChangeArrowheads="1"/>
              </p:cNvSpPr>
              <p:nvPr/>
            </p:nvSpPr>
            <p:spPr bwMode="auto">
              <a:xfrm>
                <a:off x="5001652" y="311187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2088" name="Oval 797">
                <a:extLst>
                  <a:ext uri="{FF2B5EF4-FFF2-40B4-BE49-F238E27FC236}">
                    <a16:creationId xmlns:a16="http://schemas.microsoft.com/office/drawing/2014/main" id="{6777D0D3-5BB3-4F5D-B239-A5DA071BF143}"/>
                  </a:ext>
                </a:extLst>
              </p:cNvPr>
              <p:cNvSpPr>
                <a:spLocks noChangeAspect="1" noChangeArrowheads="1"/>
              </p:cNvSpPr>
              <p:nvPr/>
            </p:nvSpPr>
            <p:spPr bwMode="auto">
              <a:xfrm>
                <a:off x="5226311" y="311187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2089" name="Oval 798">
                <a:extLst>
                  <a:ext uri="{FF2B5EF4-FFF2-40B4-BE49-F238E27FC236}">
                    <a16:creationId xmlns:a16="http://schemas.microsoft.com/office/drawing/2014/main" id="{FBCD33B8-47CE-42D0-9142-2B003975876F}"/>
                  </a:ext>
                </a:extLst>
              </p:cNvPr>
              <p:cNvSpPr>
                <a:spLocks noChangeAspect="1" noChangeArrowheads="1"/>
              </p:cNvSpPr>
              <p:nvPr/>
            </p:nvSpPr>
            <p:spPr bwMode="auto">
              <a:xfrm>
                <a:off x="5337887" y="311187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2090" name="Oval 799">
                <a:extLst>
                  <a:ext uri="{FF2B5EF4-FFF2-40B4-BE49-F238E27FC236}">
                    <a16:creationId xmlns:a16="http://schemas.microsoft.com/office/drawing/2014/main" id="{6212294C-1593-41CC-82CA-364AEAAC766A}"/>
                  </a:ext>
                </a:extLst>
              </p:cNvPr>
              <p:cNvSpPr>
                <a:spLocks noChangeAspect="1" noChangeArrowheads="1"/>
              </p:cNvSpPr>
              <p:nvPr/>
            </p:nvSpPr>
            <p:spPr bwMode="auto">
              <a:xfrm>
                <a:off x="5450972" y="311187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2091" name="Oval 800">
                <a:extLst>
                  <a:ext uri="{FF2B5EF4-FFF2-40B4-BE49-F238E27FC236}">
                    <a16:creationId xmlns:a16="http://schemas.microsoft.com/office/drawing/2014/main" id="{365900C6-C3E9-443F-86AF-88A7AA32BC39}"/>
                  </a:ext>
                </a:extLst>
              </p:cNvPr>
              <p:cNvSpPr>
                <a:spLocks noChangeAspect="1" noChangeArrowheads="1"/>
              </p:cNvSpPr>
              <p:nvPr/>
            </p:nvSpPr>
            <p:spPr bwMode="auto">
              <a:xfrm>
                <a:off x="5562548" y="311187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2092" name="Oval 801">
                <a:extLst>
                  <a:ext uri="{FF2B5EF4-FFF2-40B4-BE49-F238E27FC236}">
                    <a16:creationId xmlns:a16="http://schemas.microsoft.com/office/drawing/2014/main" id="{348D68EE-BE83-4C50-9C41-31BC8B1984C9}"/>
                  </a:ext>
                </a:extLst>
              </p:cNvPr>
              <p:cNvSpPr>
                <a:spLocks noChangeAspect="1" noChangeArrowheads="1"/>
              </p:cNvSpPr>
              <p:nvPr/>
            </p:nvSpPr>
            <p:spPr bwMode="auto">
              <a:xfrm>
                <a:off x="5675631" y="311187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2093" name="Oval 802">
                <a:extLst>
                  <a:ext uri="{FF2B5EF4-FFF2-40B4-BE49-F238E27FC236}">
                    <a16:creationId xmlns:a16="http://schemas.microsoft.com/office/drawing/2014/main" id="{DD4D75CE-B06B-468F-A639-C420E0A3B8E0}"/>
                  </a:ext>
                </a:extLst>
              </p:cNvPr>
              <p:cNvSpPr>
                <a:spLocks noChangeAspect="1" noChangeArrowheads="1"/>
              </p:cNvSpPr>
              <p:nvPr/>
            </p:nvSpPr>
            <p:spPr bwMode="auto">
              <a:xfrm>
                <a:off x="5787207" y="311187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2094" name="Oval 803">
                <a:extLst>
                  <a:ext uri="{FF2B5EF4-FFF2-40B4-BE49-F238E27FC236}">
                    <a16:creationId xmlns:a16="http://schemas.microsoft.com/office/drawing/2014/main" id="{1A6DB0A8-7821-410D-A44E-9C03DD604841}"/>
                  </a:ext>
                </a:extLst>
              </p:cNvPr>
              <p:cNvSpPr>
                <a:spLocks noChangeAspect="1" noChangeArrowheads="1"/>
              </p:cNvSpPr>
              <p:nvPr/>
            </p:nvSpPr>
            <p:spPr bwMode="auto">
              <a:xfrm>
                <a:off x="5900291" y="311187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2095" name="Oval 804">
                <a:extLst>
                  <a:ext uri="{FF2B5EF4-FFF2-40B4-BE49-F238E27FC236}">
                    <a16:creationId xmlns:a16="http://schemas.microsoft.com/office/drawing/2014/main" id="{1C5130D6-1015-4AC5-9D77-DA78661D58E7}"/>
                  </a:ext>
                </a:extLst>
              </p:cNvPr>
              <p:cNvSpPr>
                <a:spLocks noChangeAspect="1" noChangeArrowheads="1"/>
              </p:cNvSpPr>
              <p:nvPr/>
            </p:nvSpPr>
            <p:spPr bwMode="auto">
              <a:xfrm>
                <a:off x="6013375" y="311187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2096" name="Oval 805">
                <a:extLst>
                  <a:ext uri="{FF2B5EF4-FFF2-40B4-BE49-F238E27FC236}">
                    <a16:creationId xmlns:a16="http://schemas.microsoft.com/office/drawing/2014/main" id="{0E56B478-2E08-4FCD-A006-46C463E4D7D6}"/>
                  </a:ext>
                </a:extLst>
              </p:cNvPr>
              <p:cNvSpPr>
                <a:spLocks noChangeAspect="1" noChangeArrowheads="1"/>
              </p:cNvSpPr>
              <p:nvPr/>
            </p:nvSpPr>
            <p:spPr bwMode="auto">
              <a:xfrm>
                <a:off x="6124951" y="311187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2097" name="Oval 806">
                <a:extLst>
                  <a:ext uri="{FF2B5EF4-FFF2-40B4-BE49-F238E27FC236}">
                    <a16:creationId xmlns:a16="http://schemas.microsoft.com/office/drawing/2014/main" id="{55E468BB-14B7-4309-B78D-5740476032AE}"/>
                  </a:ext>
                </a:extLst>
              </p:cNvPr>
              <p:cNvSpPr>
                <a:spLocks noChangeAspect="1" noChangeArrowheads="1"/>
              </p:cNvSpPr>
              <p:nvPr/>
            </p:nvSpPr>
            <p:spPr bwMode="auto">
              <a:xfrm>
                <a:off x="6238035" y="311187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2098" name="Oval 807">
                <a:extLst>
                  <a:ext uri="{FF2B5EF4-FFF2-40B4-BE49-F238E27FC236}">
                    <a16:creationId xmlns:a16="http://schemas.microsoft.com/office/drawing/2014/main" id="{6F288A18-48E1-4B26-AFB2-80B747447FEC}"/>
                  </a:ext>
                </a:extLst>
              </p:cNvPr>
              <p:cNvSpPr>
                <a:spLocks noChangeAspect="1" noChangeArrowheads="1"/>
              </p:cNvSpPr>
              <p:nvPr/>
            </p:nvSpPr>
            <p:spPr bwMode="auto">
              <a:xfrm>
                <a:off x="6349611" y="311187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2099" name="Oval 808">
                <a:extLst>
                  <a:ext uri="{FF2B5EF4-FFF2-40B4-BE49-F238E27FC236}">
                    <a16:creationId xmlns:a16="http://schemas.microsoft.com/office/drawing/2014/main" id="{4A0722B8-5B7D-4581-A2A5-F91DE4073578}"/>
                  </a:ext>
                </a:extLst>
              </p:cNvPr>
              <p:cNvSpPr>
                <a:spLocks noChangeAspect="1" noChangeArrowheads="1"/>
              </p:cNvSpPr>
              <p:nvPr/>
            </p:nvSpPr>
            <p:spPr bwMode="auto">
              <a:xfrm>
                <a:off x="6462694" y="311187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2100" name="Oval 809">
                <a:extLst>
                  <a:ext uri="{FF2B5EF4-FFF2-40B4-BE49-F238E27FC236}">
                    <a16:creationId xmlns:a16="http://schemas.microsoft.com/office/drawing/2014/main" id="{3B3B9C41-56C8-49A6-BF59-C86CCC234EDE}"/>
                  </a:ext>
                </a:extLst>
              </p:cNvPr>
              <p:cNvSpPr>
                <a:spLocks noChangeAspect="1" noChangeArrowheads="1"/>
              </p:cNvSpPr>
              <p:nvPr/>
            </p:nvSpPr>
            <p:spPr bwMode="auto">
              <a:xfrm>
                <a:off x="6574270" y="311187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2101" name="Oval 810">
                <a:extLst>
                  <a:ext uri="{FF2B5EF4-FFF2-40B4-BE49-F238E27FC236}">
                    <a16:creationId xmlns:a16="http://schemas.microsoft.com/office/drawing/2014/main" id="{47DBEB7D-6BAD-4328-9FD4-6E4310CE7C2E}"/>
                  </a:ext>
                </a:extLst>
              </p:cNvPr>
              <p:cNvSpPr>
                <a:spLocks noChangeAspect="1" noChangeArrowheads="1"/>
              </p:cNvSpPr>
              <p:nvPr/>
            </p:nvSpPr>
            <p:spPr bwMode="auto">
              <a:xfrm>
                <a:off x="6687355" y="311187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2102" name="Oval 811">
                <a:extLst>
                  <a:ext uri="{FF2B5EF4-FFF2-40B4-BE49-F238E27FC236}">
                    <a16:creationId xmlns:a16="http://schemas.microsoft.com/office/drawing/2014/main" id="{3685753D-96FE-44B3-BBC9-13B1F6AD242B}"/>
                  </a:ext>
                </a:extLst>
              </p:cNvPr>
              <p:cNvSpPr>
                <a:spLocks noChangeAspect="1" noChangeArrowheads="1"/>
              </p:cNvSpPr>
              <p:nvPr/>
            </p:nvSpPr>
            <p:spPr bwMode="auto">
              <a:xfrm>
                <a:off x="6798931" y="311187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2103" name="Oval 812">
                <a:extLst>
                  <a:ext uri="{FF2B5EF4-FFF2-40B4-BE49-F238E27FC236}">
                    <a16:creationId xmlns:a16="http://schemas.microsoft.com/office/drawing/2014/main" id="{37FAB8B6-0D34-4A26-B39A-B3FF86A343F2}"/>
                  </a:ext>
                </a:extLst>
              </p:cNvPr>
              <p:cNvSpPr>
                <a:spLocks noChangeAspect="1" noChangeArrowheads="1"/>
              </p:cNvSpPr>
              <p:nvPr/>
            </p:nvSpPr>
            <p:spPr bwMode="auto">
              <a:xfrm>
                <a:off x="6912014" y="311187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2104" name="Oval 813">
                <a:extLst>
                  <a:ext uri="{FF2B5EF4-FFF2-40B4-BE49-F238E27FC236}">
                    <a16:creationId xmlns:a16="http://schemas.microsoft.com/office/drawing/2014/main" id="{E9DE8084-F0C7-4AFE-A1F4-32341D604BB7}"/>
                  </a:ext>
                </a:extLst>
              </p:cNvPr>
              <p:cNvSpPr>
                <a:spLocks noChangeAspect="1" noChangeArrowheads="1"/>
              </p:cNvSpPr>
              <p:nvPr/>
            </p:nvSpPr>
            <p:spPr bwMode="auto">
              <a:xfrm>
                <a:off x="7023590" y="311187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2105" name="Oval 814">
                <a:extLst>
                  <a:ext uri="{FF2B5EF4-FFF2-40B4-BE49-F238E27FC236}">
                    <a16:creationId xmlns:a16="http://schemas.microsoft.com/office/drawing/2014/main" id="{378B6958-E4BB-4061-8A22-7D6FDAF4394F}"/>
                  </a:ext>
                </a:extLst>
              </p:cNvPr>
              <p:cNvSpPr>
                <a:spLocks noChangeAspect="1" noChangeArrowheads="1"/>
              </p:cNvSpPr>
              <p:nvPr/>
            </p:nvSpPr>
            <p:spPr bwMode="auto">
              <a:xfrm>
                <a:off x="7136674" y="311187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2106" name="Oval 815">
                <a:extLst>
                  <a:ext uri="{FF2B5EF4-FFF2-40B4-BE49-F238E27FC236}">
                    <a16:creationId xmlns:a16="http://schemas.microsoft.com/office/drawing/2014/main" id="{91E71CB1-7194-4CB4-9E83-716F041DF2A9}"/>
                  </a:ext>
                </a:extLst>
              </p:cNvPr>
              <p:cNvSpPr>
                <a:spLocks noChangeAspect="1" noChangeArrowheads="1"/>
              </p:cNvSpPr>
              <p:nvPr/>
            </p:nvSpPr>
            <p:spPr bwMode="auto">
              <a:xfrm>
                <a:off x="1630247" y="3215906"/>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2107" name="Oval 816">
                <a:extLst>
                  <a:ext uri="{FF2B5EF4-FFF2-40B4-BE49-F238E27FC236}">
                    <a16:creationId xmlns:a16="http://schemas.microsoft.com/office/drawing/2014/main" id="{49FFBB82-9890-4BA5-AC5D-6D51C156A926}"/>
                  </a:ext>
                </a:extLst>
              </p:cNvPr>
              <p:cNvSpPr>
                <a:spLocks noChangeAspect="1" noChangeArrowheads="1"/>
              </p:cNvSpPr>
              <p:nvPr/>
            </p:nvSpPr>
            <p:spPr bwMode="auto">
              <a:xfrm>
                <a:off x="1743330" y="3215906"/>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2108" name="Oval 817">
                <a:extLst>
                  <a:ext uri="{FF2B5EF4-FFF2-40B4-BE49-F238E27FC236}">
                    <a16:creationId xmlns:a16="http://schemas.microsoft.com/office/drawing/2014/main" id="{39D0C81C-8B37-401A-99E1-58EF2697872F}"/>
                  </a:ext>
                </a:extLst>
              </p:cNvPr>
              <p:cNvSpPr>
                <a:spLocks noChangeAspect="1" noChangeArrowheads="1"/>
              </p:cNvSpPr>
              <p:nvPr/>
            </p:nvSpPr>
            <p:spPr bwMode="auto">
              <a:xfrm>
                <a:off x="1854906" y="3215906"/>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2109" name="Oval 818">
                <a:extLst>
                  <a:ext uri="{FF2B5EF4-FFF2-40B4-BE49-F238E27FC236}">
                    <a16:creationId xmlns:a16="http://schemas.microsoft.com/office/drawing/2014/main" id="{1A82B5D0-2075-4D20-8366-8A1AA3C2A3B9}"/>
                  </a:ext>
                </a:extLst>
              </p:cNvPr>
              <p:cNvSpPr>
                <a:spLocks noChangeAspect="1" noChangeArrowheads="1"/>
              </p:cNvSpPr>
              <p:nvPr/>
            </p:nvSpPr>
            <p:spPr bwMode="auto">
              <a:xfrm>
                <a:off x="1967990" y="3215906"/>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2110" name="Oval 819">
                <a:extLst>
                  <a:ext uri="{FF2B5EF4-FFF2-40B4-BE49-F238E27FC236}">
                    <a16:creationId xmlns:a16="http://schemas.microsoft.com/office/drawing/2014/main" id="{9974C8B1-E4C0-4925-9E88-69CE47B92584}"/>
                  </a:ext>
                </a:extLst>
              </p:cNvPr>
              <p:cNvSpPr>
                <a:spLocks noChangeAspect="1" noChangeArrowheads="1"/>
              </p:cNvSpPr>
              <p:nvPr/>
            </p:nvSpPr>
            <p:spPr bwMode="auto">
              <a:xfrm>
                <a:off x="2417310" y="3215906"/>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2111" name="Oval 820">
                <a:extLst>
                  <a:ext uri="{FF2B5EF4-FFF2-40B4-BE49-F238E27FC236}">
                    <a16:creationId xmlns:a16="http://schemas.microsoft.com/office/drawing/2014/main" id="{F36655FE-0F71-404E-9DFB-6C8045045240}"/>
                  </a:ext>
                </a:extLst>
              </p:cNvPr>
              <p:cNvSpPr>
                <a:spLocks noChangeAspect="1" noChangeArrowheads="1"/>
              </p:cNvSpPr>
              <p:nvPr/>
            </p:nvSpPr>
            <p:spPr bwMode="auto">
              <a:xfrm>
                <a:off x="4103013" y="3215906"/>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2112" name="Oval 821">
                <a:extLst>
                  <a:ext uri="{FF2B5EF4-FFF2-40B4-BE49-F238E27FC236}">
                    <a16:creationId xmlns:a16="http://schemas.microsoft.com/office/drawing/2014/main" id="{63B1FFAC-374F-46B6-B961-67C373B27C54}"/>
                  </a:ext>
                </a:extLst>
              </p:cNvPr>
              <p:cNvSpPr>
                <a:spLocks noChangeAspect="1" noChangeArrowheads="1"/>
              </p:cNvSpPr>
              <p:nvPr/>
            </p:nvSpPr>
            <p:spPr bwMode="auto">
              <a:xfrm>
                <a:off x="4214589" y="3215906"/>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2113" name="Oval 822">
                <a:extLst>
                  <a:ext uri="{FF2B5EF4-FFF2-40B4-BE49-F238E27FC236}">
                    <a16:creationId xmlns:a16="http://schemas.microsoft.com/office/drawing/2014/main" id="{D107CFEF-0B85-4AF5-AF2F-225B472BD0A2}"/>
                  </a:ext>
                </a:extLst>
              </p:cNvPr>
              <p:cNvSpPr>
                <a:spLocks noChangeAspect="1" noChangeArrowheads="1"/>
              </p:cNvSpPr>
              <p:nvPr/>
            </p:nvSpPr>
            <p:spPr bwMode="auto">
              <a:xfrm>
                <a:off x="4327672" y="3215906"/>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2114" name="Oval 823">
                <a:extLst>
                  <a:ext uri="{FF2B5EF4-FFF2-40B4-BE49-F238E27FC236}">
                    <a16:creationId xmlns:a16="http://schemas.microsoft.com/office/drawing/2014/main" id="{E277A92C-703B-40F9-AEA4-D41A0642885B}"/>
                  </a:ext>
                </a:extLst>
              </p:cNvPr>
              <p:cNvSpPr>
                <a:spLocks noChangeAspect="1" noChangeArrowheads="1"/>
              </p:cNvSpPr>
              <p:nvPr/>
            </p:nvSpPr>
            <p:spPr bwMode="auto">
              <a:xfrm>
                <a:off x="4439248" y="3215906"/>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2115" name="Oval 824">
                <a:extLst>
                  <a:ext uri="{FF2B5EF4-FFF2-40B4-BE49-F238E27FC236}">
                    <a16:creationId xmlns:a16="http://schemas.microsoft.com/office/drawing/2014/main" id="{7A61D322-C1D7-4B53-B51B-00711E5290B4}"/>
                  </a:ext>
                </a:extLst>
              </p:cNvPr>
              <p:cNvSpPr>
                <a:spLocks noChangeAspect="1" noChangeArrowheads="1"/>
              </p:cNvSpPr>
              <p:nvPr/>
            </p:nvSpPr>
            <p:spPr bwMode="auto">
              <a:xfrm>
                <a:off x="4552332" y="3215906"/>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2116" name="Oval 825">
                <a:extLst>
                  <a:ext uri="{FF2B5EF4-FFF2-40B4-BE49-F238E27FC236}">
                    <a16:creationId xmlns:a16="http://schemas.microsoft.com/office/drawing/2014/main" id="{ABC6AC99-F139-4DFC-9315-E9E3CFE1B12D}"/>
                  </a:ext>
                </a:extLst>
              </p:cNvPr>
              <p:cNvSpPr>
                <a:spLocks noChangeAspect="1" noChangeArrowheads="1"/>
              </p:cNvSpPr>
              <p:nvPr/>
            </p:nvSpPr>
            <p:spPr bwMode="auto">
              <a:xfrm>
                <a:off x="4663908" y="3215906"/>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2117" name="Oval 826">
                <a:extLst>
                  <a:ext uri="{FF2B5EF4-FFF2-40B4-BE49-F238E27FC236}">
                    <a16:creationId xmlns:a16="http://schemas.microsoft.com/office/drawing/2014/main" id="{61F5E580-8FEB-441D-80B3-1769A3542EC7}"/>
                  </a:ext>
                </a:extLst>
              </p:cNvPr>
              <p:cNvSpPr>
                <a:spLocks noChangeAspect="1" noChangeArrowheads="1"/>
              </p:cNvSpPr>
              <p:nvPr/>
            </p:nvSpPr>
            <p:spPr bwMode="auto">
              <a:xfrm>
                <a:off x="4776992" y="3215906"/>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2118" name="Oval 827">
                <a:extLst>
                  <a:ext uri="{FF2B5EF4-FFF2-40B4-BE49-F238E27FC236}">
                    <a16:creationId xmlns:a16="http://schemas.microsoft.com/office/drawing/2014/main" id="{904FC326-B38A-4D3D-B36D-1129E507981A}"/>
                  </a:ext>
                </a:extLst>
              </p:cNvPr>
              <p:cNvSpPr>
                <a:spLocks noChangeAspect="1" noChangeArrowheads="1"/>
              </p:cNvSpPr>
              <p:nvPr/>
            </p:nvSpPr>
            <p:spPr bwMode="auto">
              <a:xfrm>
                <a:off x="4888568" y="3215906"/>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2119" name="Oval 828">
                <a:extLst>
                  <a:ext uri="{FF2B5EF4-FFF2-40B4-BE49-F238E27FC236}">
                    <a16:creationId xmlns:a16="http://schemas.microsoft.com/office/drawing/2014/main" id="{917BA603-4788-42B1-A9CC-FFA7397F9FF6}"/>
                  </a:ext>
                </a:extLst>
              </p:cNvPr>
              <p:cNvSpPr>
                <a:spLocks noChangeAspect="1" noChangeArrowheads="1"/>
              </p:cNvSpPr>
              <p:nvPr/>
            </p:nvSpPr>
            <p:spPr bwMode="auto">
              <a:xfrm>
                <a:off x="5001652" y="3215906"/>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2120" name="Oval 829">
                <a:extLst>
                  <a:ext uri="{FF2B5EF4-FFF2-40B4-BE49-F238E27FC236}">
                    <a16:creationId xmlns:a16="http://schemas.microsoft.com/office/drawing/2014/main" id="{13E5BD5B-2E0A-439C-8FD6-9206CAE6B21B}"/>
                  </a:ext>
                </a:extLst>
              </p:cNvPr>
              <p:cNvSpPr>
                <a:spLocks noChangeAspect="1" noChangeArrowheads="1"/>
              </p:cNvSpPr>
              <p:nvPr/>
            </p:nvSpPr>
            <p:spPr bwMode="auto">
              <a:xfrm>
                <a:off x="5113228" y="3215906"/>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2121" name="Oval 830">
                <a:extLst>
                  <a:ext uri="{FF2B5EF4-FFF2-40B4-BE49-F238E27FC236}">
                    <a16:creationId xmlns:a16="http://schemas.microsoft.com/office/drawing/2014/main" id="{6DF1A54E-5322-4CEF-97CF-22F3C1D61327}"/>
                  </a:ext>
                </a:extLst>
              </p:cNvPr>
              <p:cNvSpPr>
                <a:spLocks noChangeAspect="1" noChangeArrowheads="1"/>
              </p:cNvSpPr>
              <p:nvPr/>
            </p:nvSpPr>
            <p:spPr bwMode="auto">
              <a:xfrm>
                <a:off x="5226311" y="3215906"/>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2122" name="Oval 831">
                <a:extLst>
                  <a:ext uri="{FF2B5EF4-FFF2-40B4-BE49-F238E27FC236}">
                    <a16:creationId xmlns:a16="http://schemas.microsoft.com/office/drawing/2014/main" id="{E0FBF51C-AD6E-4137-92D5-DF2032C10696}"/>
                  </a:ext>
                </a:extLst>
              </p:cNvPr>
              <p:cNvSpPr>
                <a:spLocks noChangeAspect="1" noChangeArrowheads="1"/>
              </p:cNvSpPr>
              <p:nvPr/>
            </p:nvSpPr>
            <p:spPr bwMode="auto">
              <a:xfrm>
                <a:off x="5337887" y="3215906"/>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2123" name="Oval 832">
                <a:extLst>
                  <a:ext uri="{FF2B5EF4-FFF2-40B4-BE49-F238E27FC236}">
                    <a16:creationId xmlns:a16="http://schemas.microsoft.com/office/drawing/2014/main" id="{357C8B8A-F6C3-4FA6-BEA1-F7E5A8577293}"/>
                  </a:ext>
                </a:extLst>
              </p:cNvPr>
              <p:cNvSpPr>
                <a:spLocks noChangeAspect="1" noChangeArrowheads="1"/>
              </p:cNvSpPr>
              <p:nvPr/>
            </p:nvSpPr>
            <p:spPr bwMode="auto">
              <a:xfrm>
                <a:off x="5450972" y="3215906"/>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2124" name="Oval 833">
                <a:extLst>
                  <a:ext uri="{FF2B5EF4-FFF2-40B4-BE49-F238E27FC236}">
                    <a16:creationId xmlns:a16="http://schemas.microsoft.com/office/drawing/2014/main" id="{BFDBF008-3F4E-4704-BEB9-D1B41B6D5C6A}"/>
                  </a:ext>
                </a:extLst>
              </p:cNvPr>
              <p:cNvSpPr>
                <a:spLocks noChangeAspect="1" noChangeArrowheads="1"/>
              </p:cNvSpPr>
              <p:nvPr/>
            </p:nvSpPr>
            <p:spPr bwMode="auto">
              <a:xfrm>
                <a:off x="5562548" y="3215906"/>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2125" name="Oval 834">
                <a:extLst>
                  <a:ext uri="{FF2B5EF4-FFF2-40B4-BE49-F238E27FC236}">
                    <a16:creationId xmlns:a16="http://schemas.microsoft.com/office/drawing/2014/main" id="{929263B4-238D-4EB6-8DA6-D5BA0878E4EC}"/>
                  </a:ext>
                </a:extLst>
              </p:cNvPr>
              <p:cNvSpPr>
                <a:spLocks noChangeAspect="1" noChangeArrowheads="1"/>
              </p:cNvSpPr>
              <p:nvPr/>
            </p:nvSpPr>
            <p:spPr bwMode="auto">
              <a:xfrm>
                <a:off x="5675631" y="3215906"/>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2126" name="Oval 835">
                <a:extLst>
                  <a:ext uri="{FF2B5EF4-FFF2-40B4-BE49-F238E27FC236}">
                    <a16:creationId xmlns:a16="http://schemas.microsoft.com/office/drawing/2014/main" id="{CBAE0735-1733-441A-B5F7-91D453D0F829}"/>
                  </a:ext>
                </a:extLst>
              </p:cNvPr>
              <p:cNvSpPr>
                <a:spLocks noChangeAspect="1" noChangeArrowheads="1"/>
              </p:cNvSpPr>
              <p:nvPr/>
            </p:nvSpPr>
            <p:spPr bwMode="auto">
              <a:xfrm>
                <a:off x="5787207" y="3215906"/>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2127" name="Oval 836">
                <a:extLst>
                  <a:ext uri="{FF2B5EF4-FFF2-40B4-BE49-F238E27FC236}">
                    <a16:creationId xmlns:a16="http://schemas.microsoft.com/office/drawing/2014/main" id="{052F353B-5DE7-4432-8FBF-0E14A5B7D484}"/>
                  </a:ext>
                </a:extLst>
              </p:cNvPr>
              <p:cNvSpPr>
                <a:spLocks noChangeAspect="1" noChangeArrowheads="1"/>
              </p:cNvSpPr>
              <p:nvPr/>
            </p:nvSpPr>
            <p:spPr bwMode="auto">
              <a:xfrm>
                <a:off x="5900291" y="3215906"/>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2128" name="Oval 837">
                <a:extLst>
                  <a:ext uri="{FF2B5EF4-FFF2-40B4-BE49-F238E27FC236}">
                    <a16:creationId xmlns:a16="http://schemas.microsoft.com/office/drawing/2014/main" id="{9FDF25A8-5EAD-4D19-A86B-1F0C8BE98A7D}"/>
                  </a:ext>
                </a:extLst>
              </p:cNvPr>
              <p:cNvSpPr>
                <a:spLocks noChangeAspect="1" noChangeArrowheads="1"/>
              </p:cNvSpPr>
              <p:nvPr/>
            </p:nvSpPr>
            <p:spPr bwMode="auto">
              <a:xfrm>
                <a:off x="6013375" y="3215906"/>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2129" name="Oval 838">
                <a:extLst>
                  <a:ext uri="{FF2B5EF4-FFF2-40B4-BE49-F238E27FC236}">
                    <a16:creationId xmlns:a16="http://schemas.microsoft.com/office/drawing/2014/main" id="{0B5E32DA-C707-4DC7-99B4-E9F95BDABD0E}"/>
                  </a:ext>
                </a:extLst>
              </p:cNvPr>
              <p:cNvSpPr>
                <a:spLocks noChangeAspect="1" noChangeArrowheads="1"/>
              </p:cNvSpPr>
              <p:nvPr/>
            </p:nvSpPr>
            <p:spPr bwMode="auto">
              <a:xfrm>
                <a:off x="6124951" y="3215906"/>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2130" name="Oval 839">
                <a:extLst>
                  <a:ext uri="{FF2B5EF4-FFF2-40B4-BE49-F238E27FC236}">
                    <a16:creationId xmlns:a16="http://schemas.microsoft.com/office/drawing/2014/main" id="{4F0F9A32-7BB2-4B80-BC0C-7116FE86BCAE}"/>
                  </a:ext>
                </a:extLst>
              </p:cNvPr>
              <p:cNvSpPr>
                <a:spLocks noChangeAspect="1" noChangeArrowheads="1"/>
              </p:cNvSpPr>
              <p:nvPr/>
            </p:nvSpPr>
            <p:spPr bwMode="auto">
              <a:xfrm>
                <a:off x="6238035" y="3215906"/>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2131" name="Oval 840">
                <a:extLst>
                  <a:ext uri="{FF2B5EF4-FFF2-40B4-BE49-F238E27FC236}">
                    <a16:creationId xmlns:a16="http://schemas.microsoft.com/office/drawing/2014/main" id="{4802CFC9-A7D3-4928-AD70-C3AB1339DE33}"/>
                  </a:ext>
                </a:extLst>
              </p:cNvPr>
              <p:cNvSpPr>
                <a:spLocks noChangeAspect="1" noChangeArrowheads="1"/>
              </p:cNvSpPr>
              <p:nvPr/>
            </p:nvSpPr>
            <p:spPr bwMode="auto">
              <a:xfrm>
                <a:off x="6349611" y="3215906"/>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2132" name="Oval 841">
                <a:extLst>
                  <a:ext uri="{FF2B5EF4-FFF2-40B4-BE49-F238E27FC236}">
                    <a16:creationId xmlns:a16="http://schemas.microsoft.com/office/drawing/2014/main" id="{E6C47DCB-6FD3-4968-A82C-E9808F2B1C00}"/>
                  </a:ext>
                </a:extLst>
              </p:cNvPr>
              <p:cNvSpPr>
                <a:spLocks noChangeAspect="1" noChangeArrowheads="1"/>
              </p:cNvSpPr>
              <p:nvPr/>
            </p:nvSpPr>
            <p:spPr bwMode="auto">
              <a:xfrm>
                <a:off x="6462694" y="3215906"/>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2133" name="Oval 842">
                <a:extLst>
                  <a:ext uri="{FF2B5EF4-FFF2-40B4-BE49-F238E27FC236}">
                    <a16:creationId xmlns:a16="http://schemas.microsoft.com/office/drawing/2014/main" id="{7643063F-EBBB-433D-A0B9-AEE9AC930575}"/>
                  </a:ext>
                </a:extLst>
              </p:cNvPr>
              <p:cNvSpPr>
                <a:spLocks noChangeAspect="1" noChangeArrowheads="1"/>
              </p:cNvSpPr>
              <p:nvPr/>
            </p:nvSpPr>
            <p:spPr bwMode="auto">
              <a:xfrm>
                <a:off x="6574270" y="3215906"/>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2134" name="Oval 843">
                <a:extLst>
                  <a:ext uri="{FF2B5EF4-FFF2-40B4-BE49-F238E27FC236}">
                    <a16:creationId xmlns:a16="http://schemas.microsoft.com/office/drawing/2014/main" id="{E76983AB-ACDD-4217-B282-0A2D023F82A0}"/>
                  </a:ext>
                </a:extLst>
              </p:cNvPr>
              <p:cNvSpPr>
                <a:spLocks noChangeAspect="1" noChangeArrowheads="1"/>
              </p:cNvSpPr>
              <p:nvPr/>
            </p:nvSpPr>
            <p:spPr bwMode="auto">
              <a:xfrm>
                <a:off x="6687355" y="3215906"/>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2135" name="Oval 844">
                <a:extLst>
                  <a:ext uri="{FF2B5EF4-FFF2-40B4-BE49-F238E27FC236}">
                    <a16:creationId xmlns:a16="http://schemas.microsoft.com/office/drawing/2014/main" id="{8F2BD9BD-94F2-4544-A5B6-ED90E5190B2E}"/>
                  </a:ext>
                </a:extLst>
              </p:cNvPr>
              <p:cNvSpPr>
                <a:spLocks noChangeAspect="1" noChangeArrowheads="1"/>
              </p:cNvSpPr>
              <p:nvPr/>
            </p:nvSpPr>
            <p:spPr bwMode="auto">
              <a:xfrm>
                <a:off x="6798931" y="3215906"/>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2136" name="Oval 845">
                <a:extLst>
                  <a:ext uri="{FF2B5EF4-FFF2-40B4-BE49-F238E27FC236}">
                    <a16:creationId xmlns:a16="http://schemas.microsoft.com/office/drawing/2014/main" id="{2FEA452C-59A7-43FD-8DDD-39FFEAE58C5C}"/>
                  </a:ext>
                </a:extLst>
              </p:cNvPr>
              <p:cNvSpPr>
                <a:spLocks noChangeAspect="1" noChangeArrowheads="1"/>
              </p:cNvSpPr>
              <p:nvPr/>
            </p:nvSpPr>
            <p:spPr bwMode="auto">
              <a:xfrm>
                <a:off x="6912014" y="3215906"/>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2137" name="Oval 846">
                <a:extLst>
                  <a:ext uri="{FF2B5EF4-FFF2-40B4-BE49-F238E27FC236}">
                    <a16:creationId xmlns:a16="http://schemas.microsoft.com/office/drawing/2014/main" id="{6BD68FA7-2E61-44CB-9A57-4EA5A65C36F7}"/>
                  </a:ext>
                </a:extLst>
              </p:cNvPr>
              <p:cNvSpPr>
                <a:spLocks noChangeAspect="1" noChangeArrowheads="1"/>
              </p:cNvSpPr>
              <p:nvPr/>
            </p:nvSpPr>
            <p:spPr bwMode="auto">
              <a:xfrm>
                <a:off x="7023590" y="3215906"/>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2138" name="Oval 847">
                <a:extLst>
                  <a:ext uri="{FF2B5EF4-FFF2-40B4-BE49-F238E27FC236}">
                    <a16:creationId xmlns:a16="http://schemas.microsoft.com/office/drawing/2014/main" id="{81561879-28B5-4CF0-BB2C-6F09D4DB4996}"/>
                  </a:ext>
                </a:extLst>
              </p:cNvPr>
              <p:cNvSpPr>
                <a:spLocks noChangeAspect="1" noChangeArrowheads="1"/>
              </p:cNvSpPr>
              <p:nvPr/>
            </p:nvSpPr>
            <p:spPr bwMode="auto">
              <a:xfrm>
                <a:off x="7136674" y="3215906"/>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2139" name="Oval 848">
                <a:extLst>
                  <a:ext uri="{FF2B5EF4-FFF2-40B4-BE49-F238E27FC236}">
                    <a16:creationId xmlns:a16="http://schemas.microsoft.com/office/drawing/2014/main" id="{B29D5D7E-BC72-4BD3-A5ED-D09D58184724}"/>
                  </a:ext>
                </a:extLst>
              </p:cNvPr>
              <p:cNvSpPr>
                <a:spLocks noChangeAspect="1" noChangeArrowheads="1"/>
              </p:cNvSpPr>
              <p:nvPr/>
            </p:nvSpPr>
            <p:spPr bwMode="auto">
              <a:xfrm>
                <a:off x="1743330" y="3318436"/>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2140" name="Oval 849">
                <a:extLst>
                  <a:ext uri="{FF2B5EF4-FFF2-40B4-BE49-F238E27FC236}">
                    <a16:creationId xmlns:a16="http://schemas.microsoft.com/office/drawing/2014/main" id="{C5CF047E-9609-4C77-A215-EB9A5235F1A3}"/>
                  </a:ext>
                </a:extLst>
              </p:cNvPr>
              <p:cNvSpPr>
                <a:spLocks noChangeAspect="1" noChangeArrowheads="1"/>
              </p:cNvSpPr>
              <p:nvPr/>
            </p:nvSpPr>
            <p:spPr bwMode="auto">
              <a:xfrm>
                <a:off x="1854906" y="3318436"/>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2141" name="Oval 850">
                <a:extLst>
                  <a:ext uri="{FF2B5EF4-FFF2-40B4-BE49-F238E27FC236}">
                    <a16:creationId xmlns:a16="http://schemas.microsoft.com/office/drawing/2014/main" id="{CDEF5375-E563-4325-91EA-83EC80AFDF05}"/>
                  </a:ext>
                </a:extLst>
              </p:cNvPr>
              <p:cNvSpPr>
                <a:spLocks noChangeAspect="1" noChangeArrowheads="1"/>
              </p:cNvSpPr>
              <p:nvPr/>
            </p:nvSpPr>
            <p:spPr bwMode="auto">
              <a:xfrm>
                <a:off x="1967990" y="3318436"/>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2142" name="Oval 851">
                <a:extLst>
                  <a:ext uri="{FF2B5EF4-FFF2-40B4-BE49-F238E27FC236}">
                    <a16:creationId xmlns:a16="http://schemas.microsoft.com/office/drawing/2014/main" id="{12BEAEDA-5D37-4A48-9607-A98994D7C06A}"/>
                  </a:ext>
                </a:extLst>
              </p:cNvPr>
              <p:cNvSpPr>
                <a:spLocks noChangeAspect="1" noChangeArrowheads="1"/>
              </p:cNvSpPr>
              <p:nvPr/>
            </p:nvSpPr>
            <p:spPr bwMode="auto">
              <a:xfrm>
                <a:off x="3989928" y="3318436"/>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2143" name="Oval 852">
                <a:extLst>
                  <a:ext uri="{FF2B5EF4-FFF2-40B4-BE49-F238E27FC236}">
                    <a16:creationId xmlns:a16="http://schemas.microsoft.com/office/drawing/2014/main" id="{BCE8F5FD-C390-412A-B519-2F9F194422A4}"/>
                  </a:ext>
                </a:extLst>
              </p:cNvPr>
              <p:cNvSpPr>
                <a:spLocks noChangeAspect="1" noChangeArrowheads="1"/>
              </p:cNvSpPr>
              <p:nvPr/>
            </p:nvSpPr>
            <p:spPr bwMode="auto">
              <a:xfrm>
                <a:off x="4103013" y="3318436"/>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2144" name="Oval 853">
                <a:extLst>
                  <a:ext uri="{FF2B5EF4-FFF2-40B4-BE49-F238E27FC236}">
                    <a16:creationId xmlns:a16="http://schemas.microsoft.com/office/drawing/2014/main" id="{A512023F-8694-4F24-9361-87FB2DFF313B}"/>
                  </a:ext>
                </a:extLst>
              </p:cNvPr>
              <p:cNvSpPr>
                <a:spLocks noChangeAspect="1" noChangeArrowheads="1"/>
              </p:cNvSpPr>
              <p:nvPr/>
            </p:nvSpPr>
            <p:spPr bwMode="auto">
              <a:xfrm>
                <a:off x="4214589" y="3318436"/>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2145" name="Oval 854">
                <a:extLst>
                  <a:ext uri="{FF2B5EF4-FFF2-40B4-BE49-F238E27FC236}">
                    <a16:creationId xmlns:a16="http://schemas.microsoft.com/office/drawing/2014/main" id="{64470E1E-5254-4AA4-AEAF-A04E1583EB2D}"/>
                  </a:ext>
                </a:extLst>
              </p:cNvPr>
              <p:cNvSpPr>
                <a:spLocks noChangeAspect="1" noChangeArrowheads="1"/>
              </p:cNvSpPr>
              <p:nvPr/>
            </p:nvSpPr>
            <p:spPr bwMode="auto">
              <a:xfrm>
                <a:off x="4327672" y="3318436"/>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2146" name="Oval 855">
                <a:extLst>
                  <a:ext uri="{FF2B5EF4-FFF2-40B4-BE49-F238E27FC236}">
                    <a16:creationId xmlns:a16="http://schemas.microsoft.com/office/drawing/2014/main" id="{7F4A6A74-EE5C-4D41-B0BF-CEE33455424A}"/>
                  </a:ext>
                </a:extLst>
              </p:cNvPr>
              <p:cNvSpPr>
                <a:spLocks noChangeAspect="1" noChangeArrowheads="1"/>
              </p:cNvSpPr>
              <p:nvPr/>
            </p:nvSpPr>
            <p:spPr bwMode="auto">
              <a:xfrm>
                <a:off x="4439248" y="3318436"/>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2147" name="Oval 856">
                <a:extLst>
                  <a:ext uri="{FF2B5EF4-FFF2-40B4-BE49-F238E27FC236}">
                    <a16:creationId xmlns:a16="http://schemas.microsoft.com/office/drawing/2014/main" id="{8E6E475E-ABF6-46E9-896B-0CB17D1B5EF6}"/>
                  </a:ext>
                </a:extLst>
              </p:cNvPr>
              <p:cNvSpPr>
                <a:spLocks noChangeAspect="1" noChangeArrowheads="1"/>
              </p:cNvSpPr>
              <p:nvPr/>
            </p:nvSpPr>
            <p:spPr bwMode="auto">
              <a:xfrm>
                <a:off x="4552332" y="3318436"/>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2148" name="Oval 857">
                <a:extLst>
                  <a:ext uri="{FF2B5EF4-FFF2-40B4-BE49-F238E27FC236}">
                    <a16:creationId xmlns:a16="http://schemas.microsoft.com/office/drawing/2014/main" id="{9C29C3F2-E4A5-485C-B47E-3C6ECD05545C}"/>
                  </a:ext>
                </a:extLst>
              </p:cNvPr>
              <p:cNvSpPr>
                <a:spLocks noChangeAspect="1" noChangeArrowheads="1"/>
              </p:cNvSpPr>
              <p:nvPr/>
            </p:nvSpPr>
            <p:spPr bwMode="auto">
              <a:xfrm>
                <a:off x="4663908" y="3318436"/>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2149" name="Oval 858">
                <a:extLst>
                  <a:ext uri="{FF2B5EF4-FFF2-40B4-BE49-F238E27FC236}">
                    <a16:creationId xmlns:a16="http://schemas.microsoft.com/office/drawing/2014/main" id="{A3001259-5FF4-4D9C-A21E-C5CA4DC57654}"/>
                  </a:ext>
                </a:extLst>
              </p:cNvPr>
              <p:cNvSpPr>
                <a:spLocks noChangeAspect="1" noChangeArrowheads="1"/>
              </p:cNvSpPr>
              <p:nvPr/>
            </p:nvSpPr>
            <p:spPr bwMode="auto">
              <a:xfrm>
                <a:off x="4776992" y="3318436"/>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2150" name="Oval 859">
                <a:extLst>
                  <a:ext uri="{FF2B5EF4-FFF2-40B4-BE49-F238E27FC236}">
                    <a16:creationId xmlns:a16="http://schemas.microsoft.com/office/drawing/2014/main" id="{276CE90B-FF3A-4BDE-9C90-47A9447F0892}"/>
                  </a:ext>
                </a:extLst>
              </p:cNvPr>
              <p:cNvSpPr>
                <a:spLocks noChangeAspect="1" noChangeArrowheads="1"/>
              </p:cNvSpPr>
              <p:nvPr/>
            </p:nvSpPr>
            <p:spPr bwMode="auto">
              <a:xfrm>
                <a:off x="4888568" y="3318436"/>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2151" name="Oval 860">
                <a:extLst>
                  <a:ext uri="{FF2B5EF4-FFF2-40B4-BE49-F238E27FC236}">
                    <a16:creationId xmlns:a16="http://schemas.microsoft.com/office/drawing/2014/main" id="{EDB63E65-6906-4EEB-B412-2B9664785528}"/>
                  </a:ext>
                </a:extLst>
              </p:cNvPr>
              <p:cNvSpPr>
                <a:spLocks noChangeAspect="1" noChangeArrowheads="1"/>
              </p:cNvSpPr>
              <p:nvPr/>
            </p:nvSpPr>
            <p:spPr bwMode="auto">
              <a:xfrm>
                <a:off x="5001652" y="3318436"/>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2152" name="Oval 861">
                <a:extLst>
                  <a:ext uri="{FF2B5EF4-FFF2-40B4-BE49-F238E27FC236}">
                    <a16:creationId xmlns:a16="http://schemas.microsoft.com/office/drawing/2014/main" id="{79392E7A-F821-4BFE-A76E-6DEEE2B488CE}"/>
                  </a:ext>
                </a:extLst>
              </p:cNvPr>
              <p:cNvSpPr>
                <a:spLocks noChangeAspect="1" noChangeArrowheads="1"/>
              </p:cNvSpPr>
              <p:nvPr/>
            </p:nvSpPr>
            <p:spPr bwMode="auto">
              <a:xfrm>
                <a:off x="5113228" y="3318436"/>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2153" name="Oval 862">
                <a:extLst>
                  <a:ext uri="{FF2B5EF4-FFF2-40B4-BE49-F238E27FC236}">
                    <a16:creationId xmlns:a16="http://schemas.microsoft.com/office/drawing/2014/main" id="{51D91F4A-E6C4-4DD6-9544-66499741F651}"/>
                  </a:ext>
                </a:extLst>
              </p:cNvPr>
              <p:cNvSpPr>
                <a:spLocks noChangeAspect="1" noChangeArrowheads="1"/>
              </p:cNvSpPr>
              <p:nvPr/>
            </p:nvSpPr>
            <p:spPr bwMode="auto">
              <a:xfrm>
                <a:off x="5226311" y="3318436"/>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2154" name="Oval 863">
                <a:extLst>
                  <a:ext uri="{FF2B5EF4-FFF2-40B4-BE49-F238E27FC236}">
                    <a16:creationId xmlns:a16="http://schemas.microsoft.com/office/drawing/2014/main" id="{91C004A3-8304-46BE-9FC8-3A9EF07AA55D}"/>
                  </a:ext>
                </a:extLst>
              </p:cNvPr>
              <p:cNvSpPr>
                <a:spLocks noChangeAspect="1" noChangeArrowheads="1"/>
              </p:cNvSpPr>
              <p:nvPr/>
            </p:nvSpPr>
            <p:spPr bwMode="auto">
              <a:xfrm>
                <a:off x="5337887" y="3318436"/>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2155" name="Oval 864">
                <a:extLst>
                  <a:ext uri="{FF2B5EF4-FFF2-40B4-BE49-F238E27FC236}">
                    <a16:creationId xmlns:a16="http://schemas.microsoft.com/office/drawing/2014/main" id="{87C3D1B1-B045-4DE1-80C4-0ED188F186D4}"/>
                  </a:ext>
                </a:extLst>
              </p:cNvPr>
              <p:cNvSpPr>
                <a:spLocks noChangeAspect="1" noChangeArrowheads="1"/>
              </p:cNvSpPr>
              <p:nvPr/>
            </p:nvSpPr>
            <p:spPr bwMode="auto">
              <a:xfrm>
                <a:off x="5450972" y="3318436"/>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2156" name="Oval 865">
                <a:extLst>
                  <a:ext uri="{FF2B5EF4-FFF2-40B4-BE49-F238E27FC236}">
                    <a16:creationId xmlns:a16="http://schemas.microsoft.com/office/drawing/2014/main" id="{A1250DB5-16B7-425B-8104-064FBCFF81B8}"/>
                  </a:ext>
                </a:extLst>
              </p:cNvPr>
              <p:cNvSpPr>
                <a:spLocks noChangeAspect="1" noChangeArrowheads="1"/>
              </p:cNvSpPr>
              <p:nvPr/>
            </p:nvSpPr>
            <p:spPr bwMode="auto">
              <a:xfrm>
                <a:off x="5562548" y="3318436"/>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2157" name="Oval 866">
                <a:extLst>
                  <a:ext uri="{FF2B5EF4-FFF2-40B4-BE49-F238E27FC236}">
                    <a16:creationId xmlns:a16="http://schemas.microsoft.com/office/drawing/2014/main" id="{F2A28ECC-5479-4645-94E9-D002B520B036}"/>
                  </a:ext>
                </a:extLst>
              </p:cNvPr>
              <p:cNvSpPr>
                <a:spLocks noChangeAspect="1" noChangeArrowheads="1"/>
              </p:cNvSpPr>
              <p:nvPr/>
            </p:nvSpPr>
            <p:spPr bwMode="auto">
              <a:xfrm>
                <a:off x="5675631" y="3318436"/>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2158" name="Oval 867">
                <a:extLst>
                  <a:ext uri="{FF2B5EF4-FFF2-40B4-BE49-F238E27FC236}">
                    <a16:creationId xmlns:a16="http://schemas.microsoft.com/office/drawing/2014/main" id="{CC73CAB7-76F7-4214-8A32-A73042354D2B}"/>
                  </a:ext>
                </a:extLst>
              </p:cNvPr>
              <p:cNvSpPr>
                <a:spLocks noChangeAspect="1" noChangeArrowheads="1"/>
              </p:cNvSpPr>
              <p:nvPr/>
            </p:nvSpPr>
            <p:spPr bwMode="auto">
              <a:xfrm>
                <a:off x="5787207" y="3318436"/>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2159" name="Oval 868">
                <a:extLst>
                  <a:ext uri="{FF2B5EF4-FFF2-40B4-BE49-F238E27FC236}">
                    <a16:creationId xmlns:a16="http://schemas.microsoft.com/office/drawing/2014/main" id="{8C3CD004-7E49-4484-8024-9CD28E6FD303}"/>
                  </a:ext>
                </a:extLst>
              </p:cNvPr>
              <p:cNvSpPr>
                <a:spLocks noChangeAspect="1" noChangeArrowheads="1"/>
              </p:cNvSpPr>
              <p:nvPr/>
            </p:nvSpPr>
            <p:spPr bwMode="auto">
              <a:xfrm>
                <a:off x="5900291" y="3318436"/>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2160" name="Oval 869">
                <a:extLst>
                  <a:ext uri="{FF2B5EF4-FFF2-40B4-BE49-F238E27FC236}">
                    <a16:creationId xmlns:a16="http://schemas.microsoft.com/office/drawing/2014/main" id="{8BF123C4-F5C6-4A03-B58C-B9C196C63B47}"/>
                  </a:ext>
                </a:extLst>
              </p:cNvPr>
              <p:cNvSpPr>
                <a:spLocks noChangeAspect="1" noChangeArrowheads="1"/>
              </p:cNvSpPr>
              <p:nvPr/>
            </p:nvSpPr>
            <p:spPr bwMode="auto">
              <a:xfrm>
                <a:off x="6013375" y="3318436"/>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2161" name="Oval 870">
                <a:extLst>
                  <a:ext uri="{FF2B5EF4-FFF2-40B4-BE49-F238E27FC236}">
                    <a16:creationId xmlns:a16="http://schemas.microsoft.com/office/drawing/2014/main" id="{0CEE2B92-78FC-4929-B629-532AD1933E3B}"/>
                  </a:ext>
                </a:extLst>
              </p:cNvPr>
              <p:cNvSpPr>
                <a:spLocks noChangeAspect="1" noChangeArrowheads="1"/>
              </p:cNvSpPr>
              <p:nvPr/>
            </p:nvSpPr>
            <p:spPr bwMode="auto">
              <a:xfrm>
                <a:off x="6124951" y="3318436"/>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2162" name="Oval 871">
                <a:extLst>
                  <a:ext uri="{FF2B5EF4-FFF2-40B4-BE49-F238E27FC236}">
                    <a16:creationId xmlns:a16="http://schemas.microsoft.com/office/drawing/2014/main" id="{D7EC2254-FF99-4529-896D-80373F30F9D4}"/>
                  </a:ext>
                </a:extLst>
              </p:cNvPr>
              <p:cNvSpPr>
                <a:spLocks noChangeAspect="1" noChangeArrowheads="1"/>
              </p:cNvSpPr>
              <p:nvPr/>
            </p:nvSpPr>
            <p:spPr bwMode="auto">
              <a:xfrm>
                <a:off x="6238035" y="3318436"/>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2163" name="Oval 872">
                <a:extLst>
                  <a:ext uri="{FF2B5EF4-FFF2-40B4-BE49-F238E27FC236}">
                    <a16:creationId xmlns:a16="http://schemas.microsoft.com/office/drawing/2014/main" id="{2E3B22DF-9017-4BA2-B75F-BB6A8D94964D}"/>
                  </a:ext>
                </a:extLst>
              </p:cNvPr>
              <p:cNvSpPr>
                <a:spLocks noChangeAspect="1" noChangeArrowheads="1"/>
              </p:cNvSpPr>
              <p:nvPr/>
            </p:nvSpPr>
            <p:spPr bwMode="auto">
              <a:xfrm>
                <a:off x="6349611" y="3318436"/>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2164" name="Oval 873">
                <a:extLst>
                  <a:ext uri="{FF2B5EF4-FFF2-40B4-BE49-F238E27FC236}">
                    <a16:creationId xmlns:a16="http://schemas.microsoft.com/office/drawing/2014/main" id="{18C57850-81B9-4260-A25F-0D031708BF0E}"/>
                  </a:ext>
                </a:extLst>
              </p:cNvPr>
              <p:cNvSpPr>
                <a:spLocks noChangeAspect="1" noChangeArrowheads="1"/>
              </p:cNvSpPr>
              <p:nvPr/>
            </p:nvSpPr>
            <p:spPr bwMode="auto">
              <a:xfrm>
                <a:off x="6462694" y="3318436"/>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2165" name="Oval 874">
                <a:extLst>
                  <a:ext uri="{FF2B5EF4-FFF2-40B4-BE49-F238E27FC236}">
                    <a16:creationId xmlns:a16="http://schemas.microsoft.com/office/drawing/2014/main" id="{54E633BE-7ED5-46AF-9279-07A9B9875668}"/>
                  </a:ext>
                </a:extLst>
              </p:cNvPr>
              <p:cNvSpPr>
                <a:spLocks noChangeAspect="1" noChangeArrowheads="1"/>
              </p:cNvSpPr>
              <p:nvPr/>
            </p:nvSpPr>
            <p:spPr bwMode="auto">
              <a:xfrm>
                <a:off x="6574270" y="3318436"/>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2166" name="Oval 875">
                <a:extLst>
                  <a:ext uri="{FF2B5EF4-FFF2-40B4-BE49-F238E27FC236}">
                    <a16:creationId xmlns:a16="http://schemas.microsoft.com/office/drawing/2014/main" id="{3F80D8D2-5F43-4EB6-AD0A-6E78C4C9672B}"/>
                  </a:ext>
                </a:extLst>
              </p:cNvPr>
              <p:cNvSpPr>
                <a:spLocks noChangeAspect="1" noChangeArrowheads="1"/>
              </p:cNvSpPr>
              <p:nvPr/>
            </p:nvSpPr>
            <p:spPr bwMode="auto">
              <a:xfrm>
                <a:off x="6687355" y="3318436"/>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2167" name="Oval 876">
                <a:extLst>
                  <a:ext uri="{FF2B5EF4-FFF2-40B4-BE49-F238E27FC236}">
                    <a16:creationId xmlns:a16="http://schemas.microsoft.com/office/drawing/2014/main" id="{AB34E6CE-F270-43A4-8A16-8CBE5787A524}"/>
                  </a:ext>
                </a:extLst>
              </p:cNvPr>
              <p:cNvSpPr>
                <a:spLocks noChangeAspect="1" noChangeArrowheads="1"/>
              </p:cNvSpPr>
              <p:nvPr/>
            </p:nvSpPr>
            <p:spPr bwMode="auto">
              <a:xfrm>
                <a:off x="6798931" y="3318436"/>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2168" name="Oval 877">
                <a:extLst>
                  <a:ext uri="{FF2B5EF4-FFF2-40B4-BE49-F238E27FC236}">
                    <a16:creationId xmlns:a16="http://schemas.microsoft.com/office/drawing/2014/main" id="{0D65B9B0-CAE1-4D24-9197-2AB6C3176C3C}"/>
                  </a:ext>
                </a:extLst>
              </p:cNvPr>
              <p:cNvSpPr>
                <a:spLocks noChangeAspect="1" noChangeArrowheads="1"/>
              </p:cNvSpPr>
              <p:nvPr/>
            </p:nvSpPr>
            <p:spPr bwMode="auto">
              <a:xfrm>
                <a:off x="6912014" y="3318436"/>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2169" name="Oval 878">
                <a:extLst>
                  <a:ext uri="{FF2B5EF4-FFF2-40B4-BE49-F238E27FC236}">
                    <a16:creationId xmlns:a16="http://schemas.microsoft.com/office/drawing/2014/main" id="{81F60477-4265-442D-90A8-A8098742587F}"/>
                  </a:ext>
                </a:extLst>
              </p:cNvPr>
              <p:cNvSpPr>
                <a:spLocks noChangeAspect="1" noChangeArrowheads="1"/>
              </p:cNvSpPr>
              <p:nvPr/>
            </p:nvSpPr>
            <p:spPr bwMode="auto">
              <a:xfrm>
                <a:off x="7023590" y="3318436"/>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2170" name="Oval 879">
                <a:extLst>
                  <a:ext uri="{FF2B5EF4-FFF2-40B4-BE49-F238E27FC236}">
                    <a16:creationId xmlns:a16="http://schemas.microsoft.com/office/drawing/2014/main" id="{AADC555C-9E22-4AB5-930F-25573F7F071B}"/>
                  </a:ext>
                </a:extLst>
              </p:cNvPr>
              <p:cNvSpPr>
                <a:spLocks noChangeAspect="1" noChangeArrowheads="1"/>
              </p:cNvSpPr>
              <p:nvPr/>
            </p:nvSpPr>
            <p:spPr bwMode="auto">
              <a:xfrm>
                <a:off x="7136674" y="3318436"/>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2171" name="Oval 880">
                <a:extLst>
                  <a:ext uri="{FF2B5EF4-FFF2-40B4-BE49-F238E27FC236}">
                    <a16:creationId xmlns:a16="http://schemas.microsoft.com/office/drawing/2014/main" id="{6E371827-48AF-4D2A-A57E-EBAB0209D542}"/>
                  </a:ext>
                </a:extLst>
              </p:cNvPr>
              <p:cNvSpPr>
                <a:spLocks noChangeAspect="1" noChangeArrowheads="1"/>
              </p:cNvSpPr>
              <p:nvPr/>
            </p:nvSpPr>
            <p:spPr bwMode="auto">
              <a:xfrm>
                <a:off x="1854906" y="3422473"/>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2172" name="Oval 881">
                <a:extLst>
                  <a:ext uri="{FF2B5EF4-FFF2-40B4-BE49-F238E27FC236}">
                    <a16:creationId xmlns:a16="http://schemas.microsoft.com/office/drawing/2014/main" id="{5D2A53A5-80A2-4EAF-BD11-20F5A8F3AC80}"/>
                  </a:ext>
                </a:extLst>
              </p:cNvPr>
              <p:cNvSpPr>
                <a:spLocks noChangeAspect="1" noChangeArrowheads="1"/>
              </p:cNvSpPr>
              <p:nvPr/>
            </p:nvSpPr>
            <p:spPr bwMode="auto">
              <a:xfrm>
                <a:off x="1967990" y="3422473"/>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2173" name="Oval 882">
                <a:extLst>
                  <a:ext uri="{FF2B5EF4-FFF2-40B4-BE49-F238E27FC236}">
                    <a16:creationId xmlns:a16="http://schemas.microsoft.com/office/drawing/2014/main" id="{2244EE7F-859B-45EC-9283-BCB30586AEBA}"/>
                  </a:ext>
                </a:extLst>
              </p:cNvPr>
              <p:cNvSpPr>
                <a:spLocks noChangeAspect="1" noChangeArrowheads="1"/>
              </p:cNvSpPr>
              <p:nvPr/>
            </p:nvSpPr>
            <p:spPr bwMode="auto">
              <a:xfrm>
                <a:off x="2192650" y="3422473"/>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2174" name="Oval 883">
                <a:extLst>
                  <a:ext uri="{FF2B5EF4-FFF2-40B4-BE49-F238E27FC236}">
                    <a16:creationId xmlns:a16="http://schemas.microsoft.com/office/drawing/2014/main" id="{09CC541F-9172-4D0D-A93E-B36B8609A655}"/>
                  </a:ext>
                </a:extLst>
              </p:cNvPr>
              <p:cNvSpPr>
                <a:spLocks noChangeAspect="1" noChangeArrowheads="1"/>
              </p:cNvSpPr>
              <p:nvPr/>
            </p:nvSpPr>
            <p:spPr bwMode="auto">
              <a:xfrm>
                <a:off x="2417310" y="3422473"/>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2175" name="Oval 884">
                <a:extLst>
                  <a:ext uri="{FF2B5EF4-FFF2-40B4-BE49-F238E27FC236}">
                    <a16:creationId xmlns:a16="http://schemas.microsoft.com/office/drawing/2014/main" id="{41D4510F-340C-4BAA-9188-17C1C037BFE7}"/>
                  </a:ext>
                </a:extLst>
              </p:cNvPr>
              <p:cNvSpPr>
                <a:spLocks noChangeAspect="1" noChangeArrowheads="1"/>
              </p:cNvSpPr>
              <p:nvPr/>
            </p:nvSpPr>
            <p:spPr bwMode="auto">
              <a:xfrm>
                <a:off x="3989928" y="3422473"/>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2176" name="Oval 885">
                <a:extLst>
                  <a:ext uri="{FF2B5EF4-FFF2-40B4-BE49-F238E27FC236}">
                    <a16:creationId xmlns:a16="http://schemas.microsoft.com/office/drawing/2014/main" id="{B63C4C4A-E3BF-415F-832B-855AB7192B9C}"/>
                  </a:ext>
                </a:extLst>
              </p:cNvPr>
              <p:cNvSpPr>
                <a:spLocks noChangeAspect="1" noChangeArrowheads="1"/>
              </p:cNvSpPr>
              <p:nvPr/>
            </p:nvSpPr>
            <p:spPr bwMode="auto">
              <a:xfrm>
                <a:off x="4103013" y="3422473"/>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2177" name="Oval 886">
                <a:extLst>
                  <a:ext uri="{FF2B5EF4-FFF2-40B4-BE49-F238E27FC236}">
                    <a16:creationId xmlns:a16="http://schemas.microsoft.com/office/drawing/2014/main" id="{20B301EC-C12D-4397-80CE-AEB08F4F7713}"/>
                  </a:ext>
                </a:extLst>
              </p:cNvPr>
              <p:cNvSpPr>
                <a:spLocks noChangeAspect="1" noChangeArrowheads="1"/>
              </p:cNvSpPr>
              <p:nvPr/>
            </p:nvSpPr>
            <p:spPr bwMode="auto">
              <a:xfrm>
                <a:off x="4214589" y="3422473"/>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2178" name="Oval 887">
                <a:extLst>
                  <a:ext uri="{FF2B5EF4-FFF2-40B4-BE49-F238E27FC236}">
                    <a16:creationId xmlns:a16="http://schemas.microsoft.com/office/drawing/2014/main" id="{F6043832-B938-4F98-A61A-BE54E9972AA8}"/>
                  </a:ext>
                </a:extLst>
              </p:cNvPr>
              <p:cNvSpPr>
                <a:spLocks noChangeAspect="1" noChangeArrowheads="1"/>
              </p:cNvSpPr>
              <p:nvPr/>
            </p:nvSpPr>
            <p:spPr bwMode="auto">
              <a:xfrm>
                <a:off x="4327672" y="3422473"/>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2179" name="Oval 888">
                <a:extLst>
                  <a:ext uri="{FF2B5EF4-FFF2-40B4-BE49-F238E27FC236}">
                    <a16:creationId xmlns:a16="http://schemas.microsoft.com/office/drawing/2014/main" id="{6D6D7B73-A57D-4C38-AE1D-A467BDD14035}"/>
                  </a:ext>
                </a:extLst>
              </p:cNvPr>
              <p:cNvSpPr>
                <a:spLocks noChangeAspect="1" noChangeArrowheads="1"/>
              </p:cNvSpPr>
              <p:nvPr/>
            </p:nvSpPr>
            <p:spPr bwMode="auto">
              <a:xfrm>
                <a:off x="4439248" y="3422473"/>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2180" name="Oval 889">
                <a:extLst>
                  <a:ext uri="{FF2B5EF4-FFF2-40B4-BE49-F238E27FC236}">
                    <a16:creationId xmlns:a16="http://schemas.microsoft.com/office/drawing/2014/main" id="{425ED40C-C9E4-48BE-A9BD-A0120DD5F325}"/>
                  </a:ext>
                </a:extLst>
              </p:cNvPr>
              <p:cNvSpPr>
                <a:spLocks noChangeAspect="1" noChangeArrowheads="1"/>
              </p:cNvSpPr>
              <p:nvPr/>
            </p:nvSpPr>
            <p:spPr bwMode="auto">
              <a:xfrm>
                <a:off x="4552332" y="3422473"/>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2181" name="Oval 890">
                <a:extLst>
                  <a:ext uri="{FF2B5EF4-FFF2-40B4-BE49-F238E27FC236}">
                    <a16:creationId xmlns:a16="http://schemas.microsoft.com/office/drawing/2014/main" id="{8E64D1E9-ADC6-42F0-BCC5-3A2FD3099343}"/>
                  </a:ext>
                </a:extLst>
              </p:cNvPr>
              <p:cNvSpPr>
                <a:spLocks noChangeAspect="1" noChangeArrowheads="1"/>
              </p:cNvSpPr>
              <p:nvPr/>
            </p:nvSpPr>
            <p:spPr bwMode="auto">
              <a:xfrm>
                <a:off x="4663908" y="3422473"/>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2182" name="Oval 891">
                <a:extLst>
                  <a:ext uri="{FF2B5EF4-FFF2-40B4-BE49-F238E27FC236}">
                    <a16:creationId xmlns:a16="http://schemas.microsoft.com/office/drawing/2014/main" id="{7CB158D5-21FA-446F-89D2-9828D1F66DF5}"/>
                  </a:ext>
                </a:extLst>
              </p:cNvPr>
              <p:cNvSpPr>
                <a:spLocks noChangeAspect="1" noChangeArrowheads="1"/>
              </p:cNvSpPr>
              <p:nvPr/>
            </p:nvSpPr>
            <p:spPr bwMode="auto">
              <a:xfrm>
                <a:off x="4776992" y="3422473"/>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2183" name="Oval 892">
                <a:extLst>
                  <a:ext uri="{FF2B5EF4-FFF2-40B4-BE49-F238E27FC236}">
                    <a16:creationId xmlns:a16="http://schemas.microsoft.com/office/drawing/2014/main" id="{A2BF792C-60A3-4C31-81D5-091AD83DEAE6}"/>
                  </a:ext>
                </a:extLst>
              </p:cNvPr>
              <p:cNvSpPr>
                <a:spLocks noChangeAspect="1" noChangeArrowheads="1"/>
              </p:cNvSpPr>
              <p:nvPr/>
            </p:nvSpPr>
            <p:spPr bwMode="auto">
              <a:xfrm>
                <a:off x="4888568" y="3422473"/>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2184" name="Oval 893">
                <a:extLst>
                  <a:ext uri="{FF2B5EF4-FFF2-40B4-BE49-F238E27FC236}">
                    <a16:creationId xmlns:a16="http://schemas.microsoft.com/office/drawing/2014/main" id="{2C163C99-A92A-4FE3-A287-84DE4FEEB07A}"/>
                  </a:ext>
                </a:extLst>
              </p:cNvPr>
              <p:cNvSpPr>
                <a:spLocks noChangeAspect="1" noChangeArrowheads="1"/>
              </p:cNvSpPr>
              <p:nvPr/>
            </p:nvSpPr>
            <p:spPr bwMode="auto">
              <a:xfrm>
                <a:off x="5001652" y="3422473"/>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2185" name="Oval 894">
                <a:extLst>
                  <a:ext uri="{FF2B5EF4-FFF2-40B4-BE49-F238E27FC236}">
                    <a16:creationId xmlns:a16="http://schemas.microsoft.com/office/drawing/2014/main" id="{1CF2F27A-F6F3-4F10-8EA3-61901B812121}"/>
                  </a:ext>
                </a:extLst>
              </p:cNvPr>
              <p:cNvSpPr>
                <a:spLocks noChangeAspect="1" noChangeArrowheads="1"/>
              </p:cNvSpPr>
              <p:nvPr/>
            </p:nvSpPr>
            <p:spPr bwMode="auto">
              <a:xfrm>
                <a:off x="5113228" y="3422473"/>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2186" name="Oval 895">
                <a:extLst>
                  <a:ext uri="{FF2B5EF4-FFF2-40B4-BE49-F238E27FC236}">
                    <a16:creationId xmlns:a16="http://schemas.microsoft.com/office/drawing/2014/main" id="{3366EC06-59F6-4160-AFA9-EAC75C1E094B}"/>
                  </a:ext>
                </a:extLst>
              </p:cNvPr>
              <p:cNvSpPr>
                <a:spLocks noChangeAspect="1" noChangeArrowheads="1"/>
              </p:cNvSpPr>
              <p:nvPr/>
            </p:nvSpPr>
            <p:spPr bwMode="auto">
              <a:xfrm>
                <a:off x="5337887" y="3422473"/>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2187" name="Oval 896">
                <a:extLst>
                  <a:ext uri="{FF2B5EF4-FFF2-40B4-BE49-F238E27FC236}">
                    <a16:creationId xmlns:a16="http://schemas.microsoft.com/office/drawing/2014/main" id="{C94F5E92-39F4-401F-853E-46CFAF646B87}"/>
                  </a:ext>
                </a:extLst>
              </p:cNvPr>
              <p:cNvSpPr>
                <a:spLocks noChangeAspect="1" noChangeArrowheads="1"/>
              </p:cNvSpPr>
              <p:nvPr/>
            </p:nvSpPr>
            <p:spPr bwMode="auto">
              <a:xfrm>
                <a:off x="5450972" y="3422473"/>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2188" name="Oval 897">
                <a:extLst>
                  <a:ext uri="{FF2B5EF4-FFF2-40B4-BE49-F238E27FC236}">
                    <a16:creationId xmlns:a16="http://schemas.microsoft.com/office/drawing/2014/main" id="{A6BFA39D-EC1E-4250-AE2D-D7857C5DFC85}"/>
                  </a:ext>
                </a:extLst>
              </p:cNvPr>
              <p:cNvSpPr>
                <a:spLocks noChangeAspect="1" noChangeArrowheads="1"/>
              </p:cNvSpPr>
              <p:nvPr/>
            </p:nvSpPr>
            <p:spPr bwMode="auto">
              <a:xfrm>
                <a:off x="5562548" y="3422473"/>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2189" name="Oval 898">
                <a:extLst>
                  <a:ext uri="{FF2B5EF4-FFF2-40B4-BE49-F238E27FC236}">
                    <a16:creationId xmlns:a16="http://schemas.microsoft.com/office/drawing/2014/main" id="{0844B664-B15C-4A58-B65D-C8729FA6F776}"/>
                  </a:ext>
                </a:extLst>
              </p:cNvPr>
              <p:cNvSpPr>
                <a:spLocks noChangeAspect="1" noChangeArrowheads="1"/>
              </p:cNvSpPr>
              <p:nvPr/>
            </p:nvSpPr>
            <p:spPr bwMode="auto">
              <a:xfrm>
                <a:off x="5675631" y="3422473"/>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2190" name="Oval 899">
                <a:extLst>
                  <a:ext uri="{FF2B5EF4-FFF2-40B4-BE49-F238E27FC236}">
                    <a16:creationId xmlns:a16="http://schemas.microsoft.com/office/drawing/2014/main" id="{CCB5C227-F15E-400A-B30D-A33D4CBCE5A9}"/>
                  </a:ext>
                </a:extLst>
              </p:cNvPr>
              <p:cNvSpPr>
                <a:spLocks noChangeAspect="1" noChangeArrowheads="1"/>
              </p:cNvSpPr>
              <p:nvPr/>
            </p:nvSpPr>
            <p:spPr bwMode="auto">
              <a:xfrm>
                <a:off x="6013375" y="3422473"/>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2191" name="Oval 900">
                <a:extLst>
                  <a:ext uri="{FF2B5EF4-FFF2-40B4-BE49-F238E27FC236}">
                    <a16:creationId xmlns:a16="http://schemas.microsoft.com/office/drawing/2014/main" id="{692988A9-A93D-4EAF-B6AA-85F25827CF17}"/>
                  </a:ext>
                </a:extLst>
              </p:cNvPr>
              <p:cNvSpPr>
                <a:spLocks noChangeAspect="1" noChangeArrowheads="1"/>
              </p:cNvSpPr>
              <p:nvPr/>
            </p:nvSpPr>
            <p:spPr bwMode="auto">
              <a:xfrm>
                <a:off x="6124951" y="3422473"/>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2192" name="Oval 901">
                <a:extLst>
                  <a:ext uri="{FF2B5EF4-FFF2-40B4-BE49-F238E27FC236}">
                    <a16:creationId xmlns:a16="http://schemas.microsoft.com/office/drawing/2014/main" id="{B5FC05DF-C60F-4645-B907-466BFB9FBFBB}"/>
                  </a:ext>
                </a:extLst>
              </p:cNvPr>
              <p:cNvSpPr>
                <a:spLocks noChangeAspect="1" noChangeArrowheads="1"/>
              </p:cNvSpPr>
              <p:nvPr/>
            </p:nvSpPr>
            <p:spPr bwMode="auto">
              <a:xfrm>
                <a:off x="6238035" y="3422473"/>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2193" name="Oval 902">
                <a:extLst>
                  <a:ext uri="{FF2B5EF4-FFF2-40B4-BE49-F238E27FC236}">
                    <a16:creationId xmlns:a16="http://schemas.microsoft.com/office/drawing/2014/main" id="{601E55A3-B58F-4A7E-A0E6-D404C53E7C08}"/>
                  </a:ext>
                </a:extLst>
              </p:cNvPr>
              <p:cNvSpPr>
                <a:spLocks noChangeAspect="1" noChangeArrowheads="1"/>
              </p:cNvSpPr>
              <p:nvPr/>
            </p:nvSpPr>
            <p:spPr bwMode="auto">
              <a:xfrm>
                <a:off x="6349611" y="3422473"/>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2194" name="Oval 903">
                <a:extLst>
                  <a:ext uri="{FF2B5EF4-FFF2-40B4-BE49-F238E27FC236}">
                    <a16:creationId xmlns:a16="http://schemas.microsoft.com/office/drawing/2014/main" id="{CE6D35F1-E5DA-4DFC-877D-2C57995E47C6}"/>
                  </a:ext>
                </a:extLst>
              </p:cNvPr>
              <p:cNvSpPr>
                <a:spLocks noChangeAspect="1" noChangeArrowheads="1"/>
              </p:cNvSpPr>
              <p:nvPr/>
            </p:nvSpPr>
            <p:spPr bwMode="auto">
              <a:xfrm>
                <a:off x="6574270" y="3422473"/>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2195" name="Oval 904">
                <a:extLst>
                  <a:ext uri="{FF2B5EF4-FFF2-40B4-BE49-F238E27FC236}">
                    <a16:creationId xmlns:a16="http://schemas.microsoft.com/office/drawing/2014/main" id="{DE53F0CA-1836-486C-8A89-4CBE86418472}"/>
                  </a:ext>
                </a:extLst>
              </p:cNvPr>
              <p:cNvSpPr>
                <a:spLocks noChangeAspect="1" noChangeArrowheads="1"/>
              </p:cNvSpPr>
              <p:nvPr/>
            </p:nvSpPr>
            <p:spPr bwMode="auto">
              <a:xfrm>
                <a:off x="6687355" y="3422473"/>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2196" name="Oval 905">
                <a:extLst>
                  <a:ext uri="{FF2B5EF4-FFF2-40B4-BE49-F238E27FC236}">
                    <a16:creationId xmlns:a16="http://schemas.microsoft.com/office/drawing/2014/main" id="{93F88DAF-02E8-463E-B586-BD31F704281B}"/>
                  </a:ext>
                </a:extLst>
              </p:cNvPr>
              <p:cNvSpPr>
                <a:spLocks noChangeAspect="1" noChangeArrowheads="1"/>
              </p:cNvSpPr>
              <p:nvPr/>
            </p:nvSpPr>
            <p:spPr bwMode="auto">
              <a:xfrm>
                <a:off x="6798931" y="3422473"/>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2197" name="Oval 906">
                <a:extLst>
                  <a:ext uri="{FF2B5EF4-FFF2-40B4-BE49-F238E27FC236}">
                    <a16:creationId xmlns:a16="http://schemas.microsoft.com/office/drawing/2014/main" id="{EF709C4A-C153-4DC8-A7B5-A8154FD4661F}"/>
                  </a:ext>
                </a:extLst>
              </p:cNvPr>
              <p:cNvSpPr>
                <a:spLocks noChangeAspect="1" noChangeArrowheads="1"/>
              </p:cNvSpPr>
              <p:nvPr/>
            </p:nvSpPr>
            <p:spPr bwMode="auto">
              <a:xfrm>
                <a:off x="1854906" y="3526510"/>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2198" name="Oval 907">
                <a:extLst>
                  <a:ext uri="{FF2B5EF4-FFF2-40B4-BE49-F238E27FC236}">
                    <a16:creationId xmlns:a16="http://schemas.microsoft.com/office/drawing/2014/main" id="{32DB5C77-E736-49B9-8868-A1E3B7C48C83}"/>
                  </a:ext>
                </a:extLst>
              </p:cNvPr>
              <p:cNvSpPr>
                <a:spLocks noChangeAspect="1" noChangeArrowheads="1"/>
              </p:cNvSpPr>
              <p:nvPr/>
            </p:nvSpPr>
            <p:spPr bwMode="auto">
              <a:xfrm>
                <a:off x="1967990" y="3526510"/>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2199" name="Oval 908">
                <a:extLst>
                  <a:ext uri="{FF2B5EF4-FFF2-40B4-BE49-F238E27FC236}">
                    <a16:creationId xmlns:a16="http://schemas.microsoft.com/office/drawing/2014/main" id="{89702427-5A03-48C3-AC2C-C48843542915}"/>
                  </a:ext>
                </a:extLst>
              </p:cNvPr>
              <p:cNvSpPr>
                <a:spLocks noChangeAspect="1" noChangeArrowheads="1"/>
              </p:cNvSpPr>
              <p:nvPr/>
            </p:nvSpPr>
            <p:spPr bwMode="auto">
              <a:xfrm>
                <a:off x="2079566" y="3526510"/>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2200" name="Oval 909">
                <a:extLst>
                  <a:ext uri="{FF2B5EF4-FFF2-40B4-BE49-F238E27FC236}">
                    <a16:creationId xmlns:a16="http://schemas.microsoft.com/office/drawing/2014/main" id="{A7BE532B-A87D-4A83-B855-3985B7CC8E97}"/>
                  </a:ext>
                </a:extLst>
              </p:cNvPr>
              <p:cNvSpPr>
                <a:spLocks noChangeAspect="1" noChangeArrowheads="1"/>
              </p:cNvSpPr>
              <p:nvPr/>
            </p:nvSpPr>
            <p:spPr bwMode="auto">
              <a:xfrm>
                <a:off x="2192650" y="3526510"/>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2201" name="Oval 910">
                <a:extLst>
                  <a:ext uri="{FF2B5EF4-FFF2-40B4-BE49-F238E27FC236}">
                    <a16:creationId xmlns:a16="http://schemas.microsoft.com/office/drawing/2014/main" id="{F4FD49C2-3F26-49C1-822C-451B41A08D98}"/>
                  </a:ext>
                </a:extLst>
              </p:cNvPr>
              <p:cNvSpPr>
                <a:spLocks noChangeAspect="1" noChangeArrowheads="1"/>
              </p:cNvSpPr>
              <p:nvPr/>
            </p:nvSpPr>
            <p:spPr bwMode="auto">
              <a:xfrm>
                <a:off x="2641969" y="3526510"/>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2202" name="Oval 911">
                <a:extLst>
                  <a:ext uri="{FF2B5EF4-FFF2-40B4-BE49-F238E27FC236}">
                    <a16:creationId xmlns:a16="http://schemas.microsoft.com/office/drawing/2014/main" id="{93F81A93-B98E-43F0-977D-A14F436DD9AF}"/>
                  </a:ext>
                </a:extLst>
              </p:cNvPr>
              <p:cNvSpPr>
                <a:spLocks noChangeAspect="1" noChangeArrowheads="1"/>
              </p:cNvSpPr>
              <p:nvPr/>
            </p:nvSpPr>
            <p:spPr bwMode="auto">
              <a:xfrm>
                <a:off x="3989928" y="3526510"/>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2203" name="Oval 912">
                <a:extLst>
                  <a:ext uri="{FF2B5EF4-FFF2-40B4-BE49-F238E27FC236}">
                    <a16:creationId xmlns:a16="http://schemas.microsoft.com/office/drawing/2014/main" id="{1BA11B8E-B282-4715-99AA-2D856C696263}"/>
                  </a:ext>
                </a:extLst>
              </p:cNvPr>
              <p:cNvSpPr>
                <a:spLocks noChangeAspect="1" noChangeArrowheads="1"/>
              </p:cNvSpPr>
              <p:nvPr/>
            </p:nvSpPr>
            <p:spPr bwMode="auto">
              <a:xfrm>
                <a:off x="4103013" y="3526510"/>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2204" name="Oval 913">
                <a:extLst>
                  <a:ext uri="{FF2B5EF4-FFF2-40B4-BE49-F238E27FC236}">
                    <a16:creationId xmlns:a16="http://schemas.microsoft.com/office/drawing/2014/main" id="{65C1BE25-DE59-43D6-9F95-BB5B008EB5A6}"/>
                  </a:ext>
                </a:extLst>
              </p:cNvPr>
              <p:cNvSpPr>
                <a:spLocks noChangeAspect="1" noChangeArrowheads="1"/>
              </p:cNvSpPr>
              <p:nvPr/>
            </p:nvSpPr>
            <p:spPr bwMode="auto">
              <a:xfrm>
                <a:off x="4214589" y="3526510"/>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2205" name="Oval 914">
                <a:extLst>
                  <a:ext uri="{FF2B5EF4-FFF2-40B4-BE49-F238E27FC236}">
                    <a16:creationId xmlns:a16="http://schemas.microsoft.com/office/drawing/2014/main" id="{FE3FDF8A-9249-4072-AD1A-322AF37D2397}"/>
                  </a:ext>
                </a:extLst>
              </p:cNvPr>
              <p:cNvSpPr>
                <a:spLocks noChangeAspect="1" noChangeArrowheads="1"/>
              </p:cNvSpPr>
              <p:nvPr/>
            </p:nvSpPr>
            <p:spPr bwMode="auto">
              <a:xfrm>
                <a:off x="4327672" y="3526510"/>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2206" name="Oval 915">
                <a:extLst>
                  <a:ext uri="{FF2B5EF4-FFF2-40B4-BE49-F238E27FC236}">
                    <a16:creationId xmlns:a16="http://schemas.microsoft.com/office/drawing/2014/main" id="{019C2F75-6A17-41E9-A490-C10F55750673}"/>
                  </a:ext>
                </a:extLst>
              </p:cNvPr>
              <p:cNvSpPr>
                <a:spLocks noChangeAspect="1" noChangeArrowheads="1"/>
              </p:cNvSpPr>
              <p:nvPr/>
            </p:nvSpPr>
            <p:spPr bwMode="auto">
              <a:xfrm>
                <a:off x="4439248" y="3526510"/>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2207" name="Oval 916">
                <a:extLst>
                  <a:ext uri="{FF2B5EF4-FFF2-40B4-BE49-F238E27FC236}">
                    <a16:creationId xmlns:a16="http://schemas.microsoft.com/office/drawing/2014/main" id="{7073B8DD-6C07-4FEF-98D1-AC75403FF32D}"/>
                  </a:ext>
                </a:extLst>
              </p:cNvPr>
              <p:cNvSpPr>
                <a:spLocks noChangeAspect="1" noChangeArrowheads="1"/>
              </p:cNvSpPr>
              <p:nvPr/>
            </p:nvSpPr>
            <p:spPr bwMode="auto">
              <a:xfrm>
                <a:off x="4552332" y="3526510"/>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2208" name="Oval 917">
                <a:extLst>
                  <a:ext uri="{FF2B5EF4-FFF2-40B4-BE49-F238E27FC236}">
                    <a16:creationId xmlns:a16="http://schemas.microsoft.com/office/drawing/2014/main" id="{863E8DB5-E5EE-4F2A-9D9A-8DD2951313AA}"/>
                  </a:ext>
                </a:extLst>
              </p:cNvPr>
              <p:cNvSpPr>
                <a:spLocks noChangeAspect="1" noChangeArrowheads="1"/>
              </p:cNvSpPr>
              <p:nvPr/>
            </p:nvSpPr>
            <p:spPr bwMode="auto">
              <a:xfrm>
                <a:off x="4663908" y="3526510"/>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2209" name="Oval 918">
                <a:extLst>
                  <a:ext uri="{FF2B5EF4-FFF2-40B4-BE49-F238E27FC236}">
                    <a16:creationId xmlns:a16="http://schemas.microsoft.com/office/drawing/2014/main" id="{6A71A131-094E-47D3-B251-FE668D9DC705}"/>
                  </a:ext>
                </a:extLst>
              </p:cNvPr>
              <p:cNvSpPr>
                <a:spLocks noChangeAspect="1" noChangeArrowheads="1"/>
              </p:cNvSpPr>
              <p:nvPr/>
            </p:nvSpPr>
            <p:spPr bwMode="auto">
              <a:xfrm>
                <a:off x="4776992" y="3526510"/>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2210" name="Oval 919">
                <a:extLst>
                  <a:ext uri="{FF2B5EF4-FFF2-40B4-BE49-F238E27FC236}">
                    <a16:creationId xmlns:a16="http://schemas.microsoft.com/office/drawing/2014/main" id="{CEDD81C5-25C6-48C6-93FD-43F176C7D727}"/>
                  </a:ext>
                </a:extLst>
              </p:cNvPr>
              <p:cNvSpPr>
                <a:spLocks noChangeAspect="1" noChangeArrowheads="1"/>
              </p:cNvSpPr>
              <p:nvPr/>
            </p:nvSpPr>
            <p:spPr bwMode="auto">
              <a:xfrm>
                <a:off x="4888568" y="3526510"/>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2211" name="Oval 920">
                <a:extLst>
                  <a:ext uri="{FF2B5EF4-FFF2-40B4-BE49-F238E27FC236}">
                    <a16:creationId xmlns:a16="http://schemas.microsoft.com/office/drawing/2014/main" id="{88BD4E86-DE30-4A9F-928F-97A7A6356B07}"/>
                  </a:ext>
                </a:extLst>
              </p:cNvPr>
              <p:cNvSpPr>
                <a:spLocks noChangeAspect="1" noChangeArrowheads="1"/>
              </p:cNvSpPr>
              <p:nvPr/>
            </p:nvSpPr>
            <p:spPr bwMode="auto">
              <a:xfrm>
                <a:off x="5001652" y="3526510"/>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2212" name="Oval 921">
                <a:extLst>
                  <a:ext uri="{FF2B5EF4-FFF2-40B4-BE49-F238E27FC236}">
                    <a16:creationId xmlns:a16="http://schemas.microsoft.com/office/drawing/2014/main" id="{86F5BCB4-B6DB-4053-BDE0-916D76228A1E}"/>
                  </a:ext>
                </a:extLst>
              </p:cNvPr>
              <p:cNvSpPr>
                <a:spLocks noChangeAspect="1" noChangeArrowheads="1"/>
              </p:cNvSpPr>
              <p:nvPr/>
            </p:nvSpPr>
            <p:spPr bwMode="auto">
              <a:xfrm>
                <a:off x="5113228" y="3526510"/>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2213" name="Oval 922">
                <a:extLst>
                  <a:ext uri="{FF2B5EF4-FFF2-40B4-BE49-F238E27FC236}">
                    <a16:creationId xmlns:a16="http://schemas.microsoft.com/office/drawing/2014/main" id="{D4242AAE-A0F7-4480-861C-89CFBD4F51F6}"/>
                  </a:ext>
                </a:extLst>
              </p:cNvPr>
              <p:cNvSpPr>
                <a:spLocks noChangeAspect="1" noChangeArrowheads="1"/>
              </p:cNvSpPr>
              <p:nvPr/>
            </p:nvSpPr>
            <p:spPr bwMode="auto">
              <a:xfrm>
                <a:off x="5337887" y="3526510"/>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2214" name="Oval 923">
                <a:extLst>
                  <a:ext uri="{FF2B5EF4-FFF2-40B4-BE49-F238E27FC236}">
                    <a16:creationId xmlns:a16="http://schemas.microsoft.com/office/drawing/2014/main" id="{0E44B9E4-3106-4BEF-83BF-D1A9D18F2D48}"/>
                  </a:ext>
                </a:extLst>
              </p:cNvPr>
              <p:cNvSpPr>
                <a:spLocks noChangeAspect="1" noChangeArrowheads="1"/>
              </p:cNvSpPr>
              <p:nvPr/>
            </p:nvSpPr>
            <p:spPr bwMode="auto">
              <a:xfrm>
                <a:off x="5450972" y="3526510"/>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2215" name="Oval 924">
                <a:extLst>
                  <a:ext uri="{FF2B5EF4-FFF2-40B4-BE49-F238E27FC236}">
                    <a16:creationId xmlns:a16="http://schemas.microsoft.com/office/drawing/2014/main" id="{3437B0C0-3F09-4789-9663-DFECEB0B8F81}"/>
                  </a:ext>
                </a:extLst>
              </p:cNvPr>
              <p:cNvSpPr>
                <a:spLocks noChangeAspect="1" noChangeArrowheads="1"/>
              </p:cNvSpPr>
              <p:nvPr/>
            </p:nvSpPr>
            <p:spPr bwMode="auto">
              <a:xfrm>
                <a:off x="5562548" y="3526510"/>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2216" name="Oval 925">
                <a:extLst>
                  <a:ext uri="{FF2B5EF4-FFF2-40B4-BE49-F238E27FC236}">
                    <a16:creationId xmlns:a16="http://schemas.microsoft.com/office/drawing/2014/main" id="{34AAAFE6-A367-4B85-8441-04E9415E1EBE}"/>
                  </a:ext>
                </a:extLst>
              </p:cNvPr>
              <p:cNvSpPr>
                <a:spLocks noChangeAspect="1" noChangeArrowheads="1"/>
              </p:cNvSpPr>
              <p:nvPr/>
            </p:nvSpPr>
            <p:spPr bwMode="auto">
              <a:xfrm>
                <a:off x="6124951" y="3526510"/>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2217" name="Oval 926">
                <a:extLst>
                  <a:ext uri="{FF2B5EF4-FFF2-40B4-BE49-F238E27FC236}">
                    <a16:creationId xmlns:a16="http://schemas.microsoft.com/office/drawing/2014/main" id="{8DFC0A10-B180-477F-AAB3-423D7C11A916}"/>
                  </a:ext>
                </a:extLst>
              </p:cNvPr>
              <p:cNvSpPr>
                <a:spLocks noChangeAspect="1" noChangeArrowheads="1"/>
              </p:cNvSpPr>
              <p:nvPr/>
            </p:nvSpPr>
            <p:spPr bwMode="auto">
              <a:xfrm>
                <a:off x="6238035" y="3526510"/>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2218" name="Oval 927">
                <a:extLst>
                  <a:ext uri="{FF2B5EF4-FFF2-40B4-BE49-F238E27FC236}">
                    <a16:creationId xmlns:a16="http://schemas.microsoft.com/office/drawing/2014/main" id="{29485DBA-EA40-48F0-B4A3-5706A71E3AA1}"/>
                  </a:ext>
                </a:extLst>
              </p:cNvPr>
              <p:cNvSpPr>
                <a:spLocks noChangeAspect="1" noChangeArrowheads="1"/>
              </p:cNvSpPr>
              <p:nvPr/>
            </p:nvSpPr>
            <p:spPr bwMode="auto">
              <a:xfrm>
                <a:off x="6574270" y="3526510"/>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2219" name="Oval 928">
                <a:extLst>
                  <a:ext uri="{FF2B5EF4-FFF2-40B4-BE49-F238E27FC236}">
                    <a16:creationId xmlns:a16="http://schemas.microsoft.com/office/drawing/2014/main" id="{20398C31-0C1E-47BC-A9A8-1BAB59E142C3}"/>
                  </a:ext>
                </a:extLst>
              </p:cNvPr>
              <p:cNvSpPr>
                <a:spLocks noChangeAspect="1" noChangeArrowheads="1"/>
              </p:cNvSpPr>
              <p:nvPr/>
            </p:nvSpPr>
            <p:spPr bwMode="auto">
              <a:xfrm>
                <a:off x="6687355" y="3526510"/>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2220" name="Oval 929">
                <a:extLst>
                  <a:ext uri="{FF2B5EF4-FFF2-40B4-BE49-F238E27FC236}">
                    <a16:creationId xmlns:a16="http://schemas.microsoft.com/office/drawing/2014/main" id="{6B5FAE91-705C-48A3-ADF8-951539E25CF6}"/>
                  </a:ext>
                </a:extLst>
              </p:cNvPr>
              <p:cNvSpPr>
                <a:spLocks noChangeAspect="1" noChangeArrowheads="1"/>
              </p:cNvSpPr>
              <p:nvPr/>
            </p:nvSpPr>
            <p:spPr bwMode="auto">
              <a:xfrm>
                <a:off x="6798931" y="3526510"/>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2221" name="Oval 930">
                <a:extLst>
                  <a:ext uri="{FF2B5EF4-FFF2-40B4-BE49-F238E27FC236}">
                    <a16:creationId xmlns:a16="http://schemas.microsoft.com/office/drawing/2014/main" id="{B5CF516D-477D-4FE5-A730-F8E08F79F47C}"/>
                  </a:ext>
                </a:extLst>
              </p:cNvPr>
              <p:cNvSpPr>
                <a:spLocks noChangeAspect="1" noChangeArrowheads="1"/>
              </p:cNvSpPr>
              <p:nvPr/>
            </p:nvSpPr>
            <p:spPr bwMode="auto">
              <a:xfrm>
                <a:off x="6912014" y="3526510"/>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2222" name="Oval 931">
                <a:extLst>
                  <a:ext uri="{FF2B5EF4-FFF2-40B4-BE49-F238E27FC236}">
                    <a16:creationId xmlns:a16="http://schemas.microsoft.com/office/drawing/2014/main" id="{108A8EBB-D860-44A4-B8B3-12204C56B57F}"/>
                  </a:ext>
                </a:extLst>
              </p:cNvPr>
              <p:cNvSpPr>
                <a:spLocks noChangeAspect="1" noChangeArrowheads="1"/>
              </p:cNvSpPr>
              <p:nvPr/>
            </p:nvSpPr>
            <p:spPr bwMode="auto">
              <a:xfrm>
                <a:off x="7136674" y="3526510"/>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2223" name="Oval 932">
                <a:extLst>
                  <a:ext uri="{FF2B5EF4-FFF2-40B4-BE49-F238E27FC236}">
                    <a16:creationId xmlns:a16="http://schemas.microsoft.com/office/drawing/2014/main" id="{948FACB6-4939-4756-B3AC-29CB297EEFE5}"/>
                  </a:ext>
                </a:extLst>
              </p:cNvPr>
              <p:cNvSpPr>
                <a:spLocks noChangeAspect="1" noChangeArrowheads="1"/>
              </p:cNvSpPr>
              <p:nvPr/>
            </p:nvSpPr>
            <p:spPr bwMode="auto">
              <a:xfrm>
                <a:off x="7248250" y="3526510"/>
                <a:ext cx="85943" cy="85944"/>
              </a:xfrm>
              <a:prstGeom prst="ellipse">
                <a:avLst/>
              </a:prstGeom>
              <a:grpFill/>
              <a:ln>
                <a:noFill/>
              </a:ln>
              <a:effec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2224" name="Oval 933">
                <a:extLst>
                  <a:ext uri="{FF2B5EF4-FFF2-40B4-BE49-F238E27FC236}">
                    <a16:creationId xmlns:a16="http://schemas.microsoft.com/office/drawing/2014/main" id="{E8F24D83-BF80-446D-92D7-D29145478F68}"/>
                  </a:ext>
                </a:extLst>
              </p:cNvPr>
              <p:cNvSpPr>
                <a:spLocks noChangeAspect="1" noChangeArrowheads="1"/>
              </p:cNvSpPr>
              <p:nvPr/>
            </p:nvSpPr>
            <p:spPr bwMode="auto">
              <a:xfrm>
                <a:off x="2192650" y="3630548"/>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2225" name="Oval 934">
                <a:extLst>
                  <a:ext uri="{FF2B5EF4-FFF2-40B4-BE49-F238E27FC236}">
                    <a16:creationId xmlns:a16="http://schemas.microsoft.com/office/drawing/2014/main" id="{761887EE-623E-420B-8BF7-F2301790981F}"/>
                  </a:ext>
                </a:extLst>
              </p:cNvPr>
              <p:cNvSpPr>
                <a:spLocks noChangeAspect="1" noChangeArrowheads="1"/>
              </p:cNvSpPr>
              <p:nvPr/>
            </p:nvSpPr>
            <p:spPr bwMode="auto">
              <a:xfrm>
                <a:off x="2304226" y="3630548"/>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2226" name="Oval 935">
                <a:extLst>
                  <a:ext uri="{FF2B5EF4-FFF2-40B4-BE49-F238E27FC236}">
                    <a16:creationId xmlns:a16="http://schemas.microsoft.com/office/drawing/2014/main" id="{B06ED485-6AFE-4C13-9820-C6B1D404EA91}"/>
                  </a:ext>
                </a:extLst>
              </p:cNvPr>
              <p:cNvSpPr>
                <a:spLocks noChangeAspect="1" noChangeArrowheads="1"/>
              </p:cNvSpPr>
              <p:nvPr/>
            </p:nvSpPr>
            <p:spPr bwMode="auto">
              <a:xfrm>
                <a:off x="3989928" y="3630548"/>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2227" name="Oval 936">
                <a:extLst>
                  <a:ext uri="{FF2B5EF4-FFF2-40B4-BE49-F238E27FC236}">
                    <a16:creationId xmlns:a16="http://schemas.microsoft.com/office/drawing/2014/main" id="{02318453-C28A-46CA-B232-8F291A1744F4}"/>
                  </a:ext>
                </a:extLst>
              </p:cNvPr>
              <p:cNvSpPr>
                <a:spLocks noChangeAspect="1" noChangeArrowheads="1"/>
              </p:cNvSpPr>
              <p:nvPr/>
            </p:nvSpPr>
            <p:spPr bwMode="auto">
              <a:xfrm>
                <a:off x="4103013" y="3630548"/>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2228" name="Oval 937">
                <a:extLst>
                  <a:ext uri="{FF2B5EF4-FFF2-40B4-BE49-F238E27FC236}">
                    <a16:creationId xmlns:a16="http://schemas.microsoft.com/office/drawing/2014/main" id="{A62EE90A-3F04-4F2D-8735-1FFB2C01A272}"/>
                  </a:ext>
                </a:extLst>
              </p:cNvPr>
              <p:cNvSpPr>
                <a:spLocks noChangeAspect="1" noChangeArrowheads="1"/>
              </p:cNvSpPr>
              <p:nvPr/>
            </p:nvSpPr>
            <p:spPr bwMode="auto">
              <a:xfrm>
                <a:off x="4214589" y="3630548"/>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2229" name="Oval 938">
                <a:extLst>
                  <a:ext uri="{FF2B5EF4-FFF2-40B4-BE49-F238E27FC236}">
                    <a16:creationId xmlns:a16="http://schemas.microsoft.com/office/drawing/2014/main" id="{888E87A5-1C0B-48C5-83F7-FA38B0A4819B}"/>
                  </a:ext>
                </a:extLst>
              </p:cNvPr>
              <p:cNvSpPr>
                <a:spLocks noChangeAspect="1" noChangeArrowheads="1"/>
              </p:cNvSpPr>
              <p:nvPr/>
            </p:nvSpPr>
            <p:spPr bwMode="auto">
              <a:xfrm>
                <a:off x="4327672" y="3630548"/>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2230" name="Oval 939">
                <a:extLst>
                  <a:ext uri="{FF2B5EF4-FFF2-40B4-BE49-F238E27FC236}">
                    <a16:creationId xmlns:a16="http://schemas.microsoft.com/office/drawing/2014/main" id="{B2D7FE4D-EE18-4A89-95CF-024F6AF299E9}"/>
                  </a:ext>
                </a:extLst>
              </p:cNvPr>
              <p:cNvSpPr>
                <a:spLocks noChangeAspect="1" noChangeArrowheads="1"/>
              </p:cNvSpPr>
              <p:nvPr/>
            </p:nvSpPr>
            <p:spPr bwMode="auto">
              <a:xfrm>
                <a:off x="4439248" y="3630548"/>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2231" name="Oval 940">
                <a:extLst>
                  <a:ext uri="{FF2B5EF4-FFF2-40B4-BE49-F238E27FC236}">
                    <a16:creationId xmlns:a16="http://schemas.microsoft.com/office/drawing/2014/main" id="{472D9B84-64D1-4E20-9726-9BA09C0399B6}"/>
                  </a:ext>
                </a:extLst>
              </p:cNvPr>
              <p:cNvSpPr>
                <a:spLocks noChangeAspect="1" noChangeArrowheads="1"/>
              </p:cNvSpPr>
              <p:nvPr/>
            </p:nvSpPr>
            <p:spPr bwMode="auto">
              <a:xfrm>
                <a:off x="4552332" y="3630548"/>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2232" name="Oval 941">
                <a:extLst>
                  <a:ext uri="{FF2B5EF4-FFF2-40B4-BE49-F238E27FC236}">
                    <a16:creationId xmlns:a16="http://schemas.microsoft.com/office/drawing/2014/main" id="{CDC800AB-38F4-4F3A-B677-20A51EAD92BB}"/>
                  </a:ext>
                </a:extLst>
              </p:cNvPr>
              <p:cNvSpPr>
                <a:spLocks noChangeAspect="1" noChangeArrowheads="1"/>
              </p:cNvSpPr>
              <p:nvPr/>
            </p:nvSpPr>
            <p:spPr bwMode="auto">
              <a:xfrm>
                <a:off x="4663908" y="3630548"/>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2233" name="Oval 942">
                <a:extLst>
                  <a:ext uri="{FF2B5EF4-FFF2-40B4-BE49-F238E27FC236}">
                    <a16:creationId xmlns:a16="http://schemas.microsoft.com/office/drawing/2014/main" id="{C6727ADD-94C5-4D9D-B415-890FEE314352}"/>
                  </a:ext>
                </a:extLst>
              </p:cNvPr>
              <p:cNvSpPr>
                <a:spLocks noChangeAspect="1" noChangeArrowheads="1"/>
              </p:cNvSpPr>
              <p:nvPr/>
            </p:nvSpPr>
            <p:spPr bwMode="auto">
              <a:xfrm>
                <a:off x="4776992" y="3630548"/>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2234" name="Oval 943">
                <a:extLst>
                  <a:ext uri="{FF2B5EF4-FFF2-40B4-BE49-F238E27FC236}">
                    <a16:creationId xmlns:a16="http://schemas.microsoft.com/office/drawing/2014/main" id="{168202F3-27C5-44AB-8D04-C83E5680B2F5}"/>
                  </a:ext>
                </a:extLst>
              </p:cNvPr>
              <p:cNvSpPr>
                <a:spLocks noChangeAspect="1" noChangeArrowheads="1"/>
              </p:cNvSpPr>
              <p:nvPr/>
            </p:nvSpPr>
            <p:spPr bwMode="auto">
              <a:xfrm>
                <a:off x="4888568" y="3630548"/>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2235" name="Oval 944">
                <a:extLst>
                  <a:ext uri="{FF2B5EF4-FFF2-40B4-BE49-F238E27FC236}">
                    <a16:creationId xmlns:a16="http://schemas.microsoft.com/office/drawing/2014/main" id="{0C5AC3C2-CE29-4533-B579-84FA147E0D3A}"/>
                  </a:ext>
                </a:extLst>
              </p:cNvPr>
              <p:cNvSpPr>
                <a:spLocks noChangeAspect="1" noChangeArrowheads="1"/>
              </p:cNvSpPr>
              <p:nvPr/>
            </p:nvSpPr>
            <p:spPr bwMode="auto">
              <a:xfrm>
                <a:off x="5001652" y="3630548"/>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2236" name="Oval 945">
                <a:extLst>
                  <a:ext uri="{FF2B5EF4-FFF2-40B4-BE49-F238E27FC236}">
                    <a16:creationId xmlns:a16="http://schemas.microsoft.com/office/drawing/2014/main" id="{2517C20F-D4F0-48A2-B427-587F5219352A}"/>
                  </a:ext>
                </a:extLst>
              </p:cNvPr>
              <p:cNvSpPr>
                <a:spLocks noChangeAspect="1" noChangeArrowheads="1"/>
              </p:cNvSpPr>
              <p:nvPr/>
            </p:nvSpPr>
            <p:spPr bwMode="auto">
              <a:xfrm>
                <a:off x="5113228" y="3630548"/>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2237" name="Oval 946">
                <a:extLst>
                  <a:ext uri="{FF2B5EF4-FFF2-40B4-BE49-F238E27FC236}">
                    <a16:creationId xmlns:a16="http://schemas.microsoft.com/office/drawing/2014/main" id="{9A5F13F3-A170-4BB5-BDE1-CD4E24A9657C}"/>
                  </a:ext>
                </a:extLst>
              </p:cNvPr>
              <p:cNvSpPr>
                <a:spLocks noChangeAspect="1" noChangeArrowheads="1"/>
              </p:cNvSpPr>
              <p:nvPr/>
            </p:nvSpPr>
            <p:spPr bwMode="auto">
              <a:xfrm>
                <a:off x="5226311" y="3630548"/>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2238" name="Oval 947">
                <a:extLst>
                  <a:ext uri="{FF2B5EF4-FFF2-40B4-BE49-F238E27FC236}">
                    <a16:creationId xmlns:a16="http://schemas.microsoft.com/office/drawing/2014/main" id="{F3B2C816-56B9-45A2-9963-85947D40DB5B}"/>
                  </a:ext>
                </a:extLst>
              </p:cNvPr>
              <p:cNvSpPr>
                <a:spLocks noChangeAspect="1" noChangeArrowheads="1"/>
              </p:cNvSpPr>
              <p:nvPr/>
            </p:nvSpPr>
            <p:spPr bwMode="auto">
              <a:xfrm>
                <a:off x="6124951" y="3630548"/>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2239" name="Oval 948">
                <a:extLst>
                  <a:ext uri="{FF2B5EF4-FFF2-40B4-BE49-F238E27FC236}">
                    <a16:creationId xmlns:a16="http://schemas.microsoft.com/office/drawing/2014/main" id="{D87B7C12-1133-447A-8D71-71CAF084532E}"/>
                  </a:ext>
                </a:extLst>
              </p:cNvPr>
              <p:cNvSpPr>
                <a:spLocks noChangeAspect="1" noChangeArrowheads="1"/>
              </p:cNvSpPr>
              <p:nvPr/>
            </p:nvSpPr>
            <p:spPr bwMode="auto">
              <a:xfrm>
                <a:off x="6238035" y="3630548"/>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2240" name="Oval 949">
                <a:extLst>
                  <a:ext uri="{FF2B5EF4-FFF2-40B4-BE49-F238E27FC236}">
                    <a16:creationId xmlns:a16="http://schemas.microsoft.com/office/drawing/2014/main" id="{15D3AF38-935F-411D-A028-23B3A5062680}"/>
                  </a:ext>
                </a:extLst>
              </p:cNvPr>
              <p:cNvSpPr>
                <a:spLocks noChangeAspect="1" noChangeArrowheads="1"/>
              </p:cNvSpPr>
              <p:nvPr/>
            </p:nvSpPr>
            <p:spPr bwMode="auto">
              <a:xfrm>
                <a:off x="6687355" y="3630548"/>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2241" name="Oval 950">
                <a:extLst>
                  <a:ext uri="{FF2B5EF4-FFF2-40B4-BE49-F238E27FC236}">
                    <a16:creationId xmlns:a16="http://schemas.microsoft.com/office/drawing/2014/main" id="{34B824B3-EB8A-4817-871E-15C8DD74A549}"/>
                  </a:ext>
                </a:extLst>
              </p:cNvPr>
              <p:cNvSpPr>
                <a:spLocks noChangeAspect="1" noChangeArrowheads="1"/>
              </p:cNvSpPr>
              <p:nvPr/>
            </p:nvSpPr>
            <p:spPr bwMode="auto">
              <a:xfrm>
                <a:off x="6798931" y="3630548"/>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2242" name="Oval 951">
                <a:extLst>
                  <a:ext uri="{FF2B5EF4-FFF2-40B4-BE49-F238E27FC236}">
                    <a16:creationId xmlns:a16="http://schemas.microsoft.com/office/drawing/2014/main" id="{216930D6-F2F4-4360-B4DE-182457695130}"/>
                  </a:ext>
                </a:extLst>
              </p:cNvPr>
              <p:cNvSpPr>
                <a:spLocks noChangeAspect="1" noChangeArrowheads="1"/>
              </p:cNvSpPr>
              <p:nvPr/>
            </p:nvSpPr>
            <p:spPr bwMode="auto">
              <a:xfrm>
                <a:off x="7248250" y="3630548"/>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2243" name="Oval 952">
                <a:extLst>
                  <a:ext uri="{FF2B5EF4-FFF2-40B4-BE49-F238E27FC236}">
                    <a16:creationId xmlns:a16="http://schemas.microsoft.com/office/drawing/2014/main" id="{966A5DE1-7E2F-4E6E-97B8-2068D5E6A42F}"/>
                  </a:ext>
                </a:extLst>
              </p:cNvPr>
              <p:cNvSpPr>
                <a:spLocks noChangeAspect="1" noChangeArrowheads="1"/>
              </p:cNvSpPr>
              <p:nvPr/>
            </p:nvSpPr>
            <p:spPr bwMode="auto">
              <a:xfrm>
                <a:off x="2304226" y="3734584"/>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2244" name="Oval 953">
                <a:extLst>
                  <a:ext uri="{FF2B5EF4-FFF2-40B4-BE49-F238E27FC236}">
                    <a16:creationId xmlns:a16="http://schemas.microsoft.com/office/drawing/2014/main" id="{844AAF73-AF20-416A-BCCE-C675CCFFD6C4}"/>
                  </a:ext>
                </a:extLst>
              </p:cNvPr>
              <p:cNvSpPr>
                <a:spLocks noChangeAspect="1" noChangeArrowheads="1"/>
              </p:cNvSpPr>
              <p:nvPr/>
            </p:nvSpPr>
            <p:spPr bwMode="auto">
              <a:xfrm>
                <a:off x="2417310" y="373458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2245" name="Oval 954">
                <a:extLst>
                  <a:ext uri="{FF2B5EF4-FFF2-40B4-BE49-F238E27FC236}">
                    <a16:creationId xmlns:a16="http://schemas.microsoft.com/office/drawing/2014/main" id="{E823C11B-3AF9-47FE-BB22-2E364C65E6D8}"/>
                  </a:ext>
                </a:extLst>
              </p:cNvPr>
              <p:cNvSpPr>
                <a:spLocks noChangeAspect="1" noChangeArrowheads="1"/>
              </p:cNvSpPr>
              <p:nvPr/>
            </p:nvSpPr>
            <p:spPr bwMode="auto">
              <a:xfrm>
                <a:off x="2528886" y="373458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2246" name="Oval 955">
                <a:extLst>
                  <a:ext uri="{FF2B5EF4-FFF2-40B4-BE49-F238E27FC236}">
                    <a16:creationId xmlns:a16="http://schemas.microsoft.com/office/drawing/2014/main" id="{ED6827CA-C00E-466B-A997-02717173A640}"/>
                  </a:ext>
                </a:extLst>
              </p:cNvPr>
              <p:cNvSpPr>
                <a:spLocks noChangeAspect="1" noChangeArrowheads="1"/>
              </p:cNvSpPr>
              <p:nvPr/>
            </p:nvSpPr>
            <p:spPr bwMode="auto">
              <a:xfrm>
                <a:off x="2641969" y="3734584"/>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2247" name="Oval 956">
                <a:extLst>
                  <a:ext uri="{FF2B5EF4-FFF2-40B4-BE49-F238E27FC236}">
                    <a16:creationId xmlns:a16="http://schemas.microsoft.com/office/drawing/2014/main" id="{164BB663-D9D6-4C50-A866-B0AB6019072D}"/>
                  </a:ext>
                </a:extLst>
              </p:cNvPr>
              <p:cNvSpPr>
                <a:spLocks noChangeAspect="1" noChangeArrowheads="1"/>
              </p:cNvSpPr>
              <p:nvPr/>
            </p:nvSpPr>
            <p:spPr bwMode="auto">
              <a:xfrm>
                <a:off x="2753545" y="3734584"/>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2248" name="Oval 957">
                <a:extLst>
                  <a:ext uri="{FF2B5EF4-FFF2-40B4-BE49-F238E27FC236}">
                    <a16:creationId xmlns:a16="http://schemas.microsoft.com/office/drawing/2014/main" id="{780E5032-91AE-4B59-AB02-1B63725EFBD9}"/>
                  </a:ext>
                </a:extLst>
              </p:cNvPr>
              <p:cNvSpPr>
                <a:spLocks noChangeAspect="1" noChangeArrowheads="1"/>
              </p:cNvSpPr>
              <p:nvPr/>
            </p:nvSpPr>
            <p:spPr bwMode="auto">
              <a:xfrm>
                <a:off x="3989928" y="3734584"/>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2249" name="Oval 958">
                <a:extLst>
                  <a:ext uri="{FF2B5EF4-FFF2-40B4-BE49-F238E27FC236}">
                    <a16:creationId xmlns:a16="http://schemas.microsoft.com/office/drawing/2014/main" id="{1A197355-8675-4F67-9540-1C42F91CF9B7}"/>
                  </a:ext>
                </a:extLst>
              </p:cNvPr>
              <p:cNvSpPr>
                <a:spLocks noChangeAspect="1" noChangeArrowheads="1"/>
              </p:cNvSpPr>
              <p:nvPr/>
            </p:nvSpPr>
            <p:spPr bwMode="auto">
              <a:xfrm>
                <a:off x="4103013" y="373458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2250" name="Oval 959">
                <a:extLst>
                  <a:ext uri="{FF2B5EF4-FFF2-40B4-BE49-F238E27FC236}">
                    <a16:creationId xmlns:a16="http://schemas.microsoft.com/office/drawing/2014/main" id="{1B51F0F5-16A1-4C4E-87A4-D3A04D450BB5}"/>
                  </a:ext>
                </a:extLst>
              </p:cNvPr>
              <p:cNvSpPr>
                <a:spLocks noChangeAspect="1" noChangeArrowheads="1"/>
              </p:cNvSpPr>
              <p:nvPr/>
            </p:nvSpPr>
            <p:spPr bwMode="auto">
              <a:xfrm>
                <a:off x="4214589" y="373458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2251" name="Oval 960">
                <a:extLst>
                  <a:ext uri="{FF2B5EF4-FFF2-40B4-BE49-F238E27FC236}">
                    <a16:creationId xmlns:a16="http://schemas.microsoft.com/office/drawing/2014/main" id="{DA657669-9074-47F3-AE1E-913DC0E483F5}"/>
                  </a:ext>
                </a:extLst>
              </p:cNvPr>
              <p:cNvSpPr>
                <a:spLocks noChangeAspect="1" noChangeArrowheads="1"/>
              </p:cNvSpPr>
              <p:nvPr/>
            </p:nvSpPr>
            <p:spPr bwMode="auto">
              <a:xfrm>
                <a:off x="4327672" y="3734584"/>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2252" name="Oval 961">
                <a:extLst>
                  <a:ext uri="{FF2B5EF4-FFF2-40B4-BE49-F238E27FC236}">
                    <a16:creationId xmlns:a16="http://schemas.microsoft.com/office/drawing/2014/main" id="{2F643924-A565-4A1C-B099-56E4E37550ED}"/>
                  </a:ext>
                </a:extLst>
              </p:cNvPr>
              <p:cNvSpPr>
                <a:spLocks noChangeAspect="1" noChangeArrowheads="1"/>
              </p:cNvSpPr>
              <p:nvPr/>
            </p:nvSpPr>
            <p:spPr bwMode="auto">
              <a:xfrm>
                <a:off x="4439248" y="3734584"/>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2253" name="Oval 962">
                <a:extLst>
                  <a:ext uri="{FF2B5EF4-FFF2-40B4-BE49-F238E27FC236}">
                    <a16:creationId xmlns:a16="http://schemas.microsoft.com/office/drawing/2014/main" id="{F6FA3881-8CAC-4599-9AFD-095FCBFEAE5D}"/>
                  </a:ext>
                </a:extLst>
              </p:cNvPr>
              <p:cNvSpPr>
                <a:spLocks noChangeAspect="1" noChangeArrowheads="1"/>
              </p:cNvSpPr>
              <p:nvPr/>
            </p:nvSpPr>
            <p:spPr bwMode="auto">
              <a:xfrm>
                <a:off x="4552332" y="373458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2254" name="Oval 963">
                <a:extLst>
                  <a:ext uri="{FF2B5EF4-FFF2-40B4-BE49-F238E27FC236}">
                    <a16:creationId xmlns:a16="http://schemas.microsoft.com/office/drawing/2014/main" id="{36556C1A-7FA7-4D3A-BC55-6D5DCDEE78B7}"/>
                  </a:ext>
                </a:extLst>
              </p:cNvPr>
              <p:cNvSpPr>
                <a:spLocks noChangeAspect="1" noChangeArrowheads="1"/>
              </p:cNvSpPr>
              <p:nvPr/>
            </p:nvSpPr>
            <p:spPr bwMode="auto">
              <a:xfrm>
                <a:off x="4663908" y="373458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2255" name="Oval 964">
                <a:extLst>
                  <a:ext uri="{FF2B5EF4-FFF2-40B4-BE49-F238E27FC236}">
                    <a16:creationId xmlns:a16="http://schemas.microsoft.com/office/drawing/2014/main" id="{C6D6528F-D38B-4DB1-A794-5E261BA0625C}"/>
                  </a:ext>
                </a:extLst>
              </p:cNvPr>
              <p:cNvSpPr>
                <a:spLocks noChangeAspect="1" noChangeArrowheads="1"/>
              </p:cNvSpPr>
              <p:nvPr/>
            </p:nvSpPr>
            <p:spPr bwMode="auto">
              <a:xfrm>
                <a:off x="4776992" y="3734584"/>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2256" name="Oval 965">
                <a:extLst>
                  <a:ext uri="{FF2B5EF4-FFF2-40B4-BE49-F238E27FC236}">
                    <a16:creationId xmlns:a16="http://schemas.microsoft.com/office/drawing/2014/main" id="{9BD96341-78FC-48E4-8FB2-CAF25A968E37}"/>
                  </a:ext>
                </a:extLst>
              </p:cNvPr>
              <p:cNvSpPr>
                <a:spLocks noChangeAspect="1" noChangeArrowheads="1"/>
              </p:cNvSpPr>
              <p:nvPr/>
            </p:nvSpPr>
            <p:spPr bwMode="auto">
              <a:xfrm>
                <a:off x="4888568" y="3734584"/>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2257" name="Oval 966">
                <a:extLst>
                  <a:ext uri="{FF2B5EF4-FFF2-40B4-BE49-F238E27FC236}">
                    <a16:creationId xmlns:a16="http://schemas.microsoft.com/office/drawing/2014/main" id="{4DDA88E2-85CC-4E55-8C5D-8CBD9F835666}"/>
                  </a:ext>
                </a:extLst>
              </p:cNvPr>
              <p:cNvSpPr>
                <a:spLocks noChangeAspect="1" noChangeArrowheads="1"/>
              </p:cNvSpPr>
              <p:nvPr/>
            </p:nvSpPr>
            <p:spPr bwMode="auto">
              <a:xfrm>
                <a:off x="5001652" y="373458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2258" name="Oval 967">
                <a:extLst>
                  <a:ext uri="{FF2B5EF4-FFF2-40B4-BE49-F238E27FC236}">
                    <a16:creationId xmlns:a16="http://schemas.microsoft.com/office/drawing/2014/main" id="{30823D8F-63F6-4805-9DA4-0A2F556BE1A8}"/>
                  </a:ext>
                </a:extLst>
              </p:cNvPr>
              <p:cNvSpPr>
                <a:spLocks noChangeAspect="1" noChangeArrowheads="1"/>
              </p:cNvSpPr>
              <p:nvPr/>
            </p:nvSpPr>
            <p:spPr bwMode="auto">
              <a:xfrm>
                <a:off x="5113228" y="373458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2259" name="Oval 968">
                <a:extLst>
                  <a:ext uri="{FF2B5EF4-FFF2-40B4-BE49-F238E27FC236}">
                    <a16:creationId xmlns:a16="http://schemas.microsoft.com/office/drawing/2014/main" id="{53834E54-EC03-4F19-B030-9FAB1EA492BB}"/>
                  </a:ext>
                </a:extLst>
              </p:cNvPr>
              <p:cNvSpPr>
                <a:spLocks noChangeAspect="1" noChangeArrowheads="1"/>
              </p:cNvSpPr>
              <p:nvPr/>
            </p:nvSpPr>
            <p:spPr bwMode="auto">
              <a:xfrm>
                <a:off x="5226311" y="3734584"/>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2260" name="Oval 969">
                <a:extLst>
                  <a:ext uri="{FF2B5EF4-FFF2-40B4-BE49-F238E27FC236}">
                    <a16:creationId xmlns:a16="http://schemas.microsoft.com/office/drawing/2014/main" id="{05C740FF-37BA-4847-A5B4-CF57CECB31E5}"/>
                  </a:ext>
                </a:extLst>
              </p:cNvPr>
              <p:cNvSpPr>
                <a:spLocks noChangeAspect="1" noChangeArrowheads="1"/>
              </p:cNvSpPr>
              <p:nvPr/>
            </p:nvSpPr>
            <p:spPr bwMode="auto">
              <a:xfrm>
                <a:off x="5337887" y="3734584"/>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2261" name="Oval 970">
                <a:extLst>
                  <a:ext uri="{FF2B5EF4-FFF2-40B4-BE49-F238E27FC236}">
                    <a16:creationId xmlns:a16="http://schemas.microsoft.com/office/drawing/2014/main" id="{6B3BC4F9-1780-4892-BC47-687FC04CC9E1}"/>
                  </a:ext>
                </a:extLst>
              </p:cNvPr>
              <p:cNvSpPr>
                <a:spLocks noChangeAspect="1" noChangeArrowheads="1"/>
              </p:cNvSpPr>
              <p:nvPr/>
            </p:nvSpPr>
            <p:spPr bwMode="auto">
              <a:xfrm>
                <a:off x="5450972" y="373458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2262" name="Oval 971">
                <a:extLst>
                  <a:ext uri="{FF2B5EF4-FFF2-40B4-BE49-F238E27FC236}">
                    <a16:creationId xmlns:a16="http://schemas.microsoft.com/office/drawing/2014/main" id="{5EEB06ED-72F9-42EC-B020-2C59A0307FC5}"/>
                  </a:ext>
                </a:extLst>
              </p:cNvPr>
              <p:cNvSpPr>
                <a:spLocks noChangeAspect="1" noChangeArrowheads="1"/>
              </p:cNvSpPr>
              <p:nvPr/>
            </p:nvSpPr>
            <p:spPr bwMode="auto">
              <a:xfrm>
                <a:off x="5562548" y="373458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2263" name="Oval 972">
                <a:extLst>
                  <a:ext uri="{FF2B5EF4-FFF2-40B4-BE49-F238E27FC236}">
                    <a16:creationId xmlns:a16="http://schemas.microsoft.com/office/drawing/2014/main" id="{3A6C06C6-8D7A-43FB-93E5-6070A28E7CE9}"/>
                  </a:ext>
                </a:extLst>
              </p:cNvPr>
              <p:cNvSpPr>
                <a:spLocks noChangeAspect="1" noChangeArrowheads="1"/>
              </p:cNvSpPr>
              <p:nvPr/>
            </p:nvSpPr>
            <p:spPr bwMode="auto">
              <a:xfrm>
                <a:off x="6124951" y="3734584"/>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2264" name="Oval 973">
                <a:extLst>
                  <a:ext uri="{FF2B5EF4-FFF2-40B4-BE49-F238E27FC236}">
                    <a16:creationId xmlns:a16="http://schemas.microsoft.com/office/drawing/2014/main" id="{DB4B9B04-254D-49C7-80E3-1C3D26D0DECA}"/>
                  </a:ext>
                </a:extLst>
              </p:cNvPr>
              <p:cNvSpPr>
                <a:spLocks noChangeAspect="1" noChangeArrowheads="1"/>
              </p:cNvSpPr>
              <p:nvPr/>
            </p:nvSpPr>
            <p:spPr bwMode="auto">
              <a:xfrm>
                <a:off x="6687355" y="373458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2265" name="Oval 974">
                <a:extLst>
                  <a:ext uri="{FF2B5EF4-FFF2-40B4-BE49-F238E27FC236}">
                    <a16:creationId xmlns:a16="http://schemas.microsoft.com/office/drawing/2014/main" id="{9E45FC31-235D-403A-BBCA-E6038BFE631A}"/>
                  </a:ext>
                </a:extLst>
              </p:cNvPr>
              <p:cNvSpPr>
                <a:spLocks noChangeAspect="1" noChangeArrowheads="1"/>
              </p:cNvSpPr>
              <p:nvPr/>
            </p:nvSpPr>
            <p:spPr bwMode="auto">
              <a:xfrm>
                <a:off x="6798931" y="373458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2266" name="Oval 975">
                <a:extLst>
                  <a:ext uri="{FF2B5EF4-FFF2-40B4-BE49-F238E27FC236}">
                    <a16:creationId xmlns:a16="http://schemas.microsoft.com/office/drawing/2014/main" id="{04CB6129-C084-42AC-AA79-61815DFDF7B7}"/>
                  </a:ext>
                </a:extLst>
              </p:cNvPr>
              <p:cNvSpPr>
                <a:spLocks noChangeAspect="1" noChangeArrowheads="1"/>
              </p:cNvSpPr>
              <p:nvPr/>
            </p:nvSpPr>
            <p:spPr bwMode="auto">
              <a:xfrm>
                <a:off x="7248250" y="373458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2267" name="Oval 976">
                <a:extLst>
                  <a:ext uri="{FF2B5EF4-FFF2-40B4-BE49-F238E27FC236}">
                    <a16:creationId xmlns:a16="http://schemas.microsoft.com/office/drawing/2014/main" id="{30C94283-7818-4E9B-A028-4E0C661F51E5}"/>
                  </a:ext>
                </a:extLst>
              </p:cNvPr>
              <p:cNvSpPr>
                <a:spLocks noChangeAspect="1" noChangeArrowheads="1"/>
              </p:cNvSpPr>
              <p:nvPr/>
            </p:nvSpPr>
            <p:spPr bwMode="auto">
              <a:xfrm>
                <a:off x="2528886" y="383711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2268" name="Oval 977">
                <a:extLst>
                  <a:ext uri="{FF2B5EF4-FFF2-40B4-BE49-F238E27FC236}">
                    <a16:creationId xmlns:a16="http://schemas.microsoft.com/office/drawing/2014/main" id="{70EF8287-B1EC-4E27-9ECA-8AFF082E45B6}"/>
                  </a:ext>
                </a:extLst>
              </p:cNvPr>
              <p:cNvSpPr>
                <a:spLocks noChangeAspect="1" noChangeArrowheads="1"/>
              </p:cNvSpPr>
              <p:nvPr/>
            </p:nvSpPr>
            <p:spPr bwMode="auto">
              <a:xfrm>
                <a:off x="2641969" y="3837114"/>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2269" name="Oval 978">
                <a:extLst>
                  <a:ext uri="{FF2B5EF4-FFF2-40B4-BE49-F238E27FC236}">
                    <a16:creationId xmlns:a16="http://schemas.microsoft.com/office/drawing/2014/main" id="{76C40DF1-83D1-4FF0-BF62-67BAE1EC7EB7}"/>
                  </a:ext>
                </a:extLst>
              </p:cNvPr>
              <p:cNvSpPr>
                <a:spLocks noChangeAspect="1" noChangeArrowheads="1"/>
              </p:cNvSpPr>
              <p:nvPr/>
            </p:nvSpPr>
            <p:spPr bwMode="auto">
              <a:xfrm>
                <a:off x="2753545" y="3837114"/>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2270" name="Oval 979">
                <a:extLst>
                  <a:ext uri="{FF2B5EF4-FFF2-40B4-BE49-F238E27FC236}">
                    <a16:creationId xmlns:a16="http://schemas.microsoft.com/office/drawing/2014/main" id="{73685991-7211-45E0-A939-4FF655091F74}"/>
                  </a:ext>
                </a:extLst>
              </p:cNvPr>
              <p:cNvSpPr>
                <a:spLocks noChangeAspect="1" noChangeArrowheads="1"/>
              </p:cNvSpPr>
              <p:nvPr/>
            </p:nvSpPr>
            <p:spPr bwMode="auto">
              <a:xfrm>
                <a:off x="2866630" y="383711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2271" name="Oval 980">
                <a:extLst>
                  <a:ext uri="{FF2B5EF4-FFF2-40B4-BE49-F238E27FC236}">
                    <a16:creationId xmlns:a16="http://schemas.microsoft.com/office/drawing/2014/main" id="{6D444DF8-D824-4DF1-9FB6-60C1E8D74900}"/>
                  </a:ext>
                </a:extLst>
              </p:cNvPr>
              <p:cNvSpPr>
                <a:spLocks noChangeAspect="1" noChangeArrowheads="1"/>
              </p:cNvSpPr>
              <p:nvPr/>
            </p:nvSpPr>
            <p:spPr bwMode="auto">
              <a:xfrm>
                <a:off x="4103013" y="383711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2272" name="Oval 981">
                <a:extLst>
                  <a:ext uri="{FF2B5EF4-FFF2-40B4-BE49-F238E27FC236}">
                    <a16:creationId xmlns:a16="http://schemas.microsoft.com/office/drawing/2014/main" id="{C61F5911-F686-40EF-B295-0D88507D8A77}"/>
                  </a:ext>
                </a:extLst>
              </p:cNvPr>
              <p:cNvSpPr>
                <a:spLocks noChangeAspect="1" noChangeArrowheads="1"/>
              </p:cNvSpPr>
              <p:nvPr/>
            </p:nvSpPr>
            <p:spPr bwMode="auto">
              <a:xfrm>
                <a:off x="4214589" y="383711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2273" name="Oval 982">
                <a:extLst>
                  <a:ext uri="{FF2B5EF4-FFF2-40B4-BE49-F238E27FC236}">
                    <a16:creationId xmlns:a16="http://schemas.microsoft.com/office/drawing/2014/main" id="{9F28EF85-53D7-465C-8B61-6BB21B5EF684}"/>
                  </a:ext>
                </a:extLst>
              </p:cNvPr>
              <p:cNvSpPr>
                <a:spLocks noChangeAspect="1" noChangeArrowheads="1"/>
              </p:cNvSpPr>
              <p:nvPr/>
            </p:nvSpPr>
            <p:spPr bwMode="auto">
              <a:xfrm>
                <a:off x="4327672" y="3837114"/>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2274" name="Oval 983">
                <a:extLst>
                  <a:ext uri="{FF2B5EF4-FFF2-40B4-BE49-F238E27FC236}">
                    <a16:creationId xmlns:a16="http://schemas.microsoft.com/office/drawing/2014/main" id="{546B3B6B-465D-46CB-BBFF-E6346ADBDFB2}"/>
                  </a:ext>
                </a:extLst>
              </p:cNvPr>
              <p:cNvSpPr>
                <a:spLocks noChangeAspect="1" noChangeArrowheads="1"/>
              </p:cNvSpPr>
              <p:nvPr/>
            </p:nvSpPr>
            <p:spPr bwMode="auto">
              <a:xfrm>
                <a:off x="4439248" y="3837114"/>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2275" name="Oval 984">
                <a:extLst>
                  <a:ext uri="{FF2B5EF4-FFF2-40B4-BE49-F238E27FC236}">
                    <a16:creationId xmlns:a16="http://schemas.microsoft.com/office/drawing/2014/main" id="{9DEFFC9B-B683-45F3-9D8B-DFE374E882FE}"/>
                  </a:ext>
                </a:extLst>
              </p:cNvPr>
              <p:cNvSpPr>
                <a:spLocks noChangeAspect="1" noChangeArrowheads="1"/>
              </p:cNvSpPr>
              <p:nvPr/>
            </p:nvSpPr>
            <p:spPr bwMode="auto">
              <a:xfrm>
                <a:off x="4552332" y="383711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2276" name="Oval 985">
                <a:extLst>
                  <a:ext uri="{FF2B5EF4-FFF2-40B4-BE49-F238E27FC236}">
                    <a16:creationId xmlns:a16="http://schemas.microsoft.com/office/drawing/2014/main" id="{22813949-B667-403E-ADF9-7F93BDAA7C63}"/>
                  </a:ext>
                </a:extLst>
              </p:cNvPr>
              <p:cNvSpPr>
                <a:spLocks noChangeAspect="1" noChangeArrowheads="1"/>
              </p:cNvSpPr>
              <p:nvPr/>
            </p:nvSpPr>
            <p:spPr bwMode="auto">
              <a:xfrm>
                <a:off x="4663908" y="383711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2277" name="Oval 986">
                <a:extLst>
                  <a:ext uri="{FF2B5EF4-FFF2-40B4-BE49-F238E27FC236}">
                    <a16:creationId xmlns:a16="http://schemas.microsoft.com/office/drawing/2014/main" id="{27177513-33EA-4796-BDDB-1F2A94719498}"/>
                  </a:ext>
                </a:extLst>
              </p:cNvPr>
              <p:cNvSpPr>
                <a:spLocks noChangeAspect="1" noChangeArrowheads="1"/>
              </p:cNvSpPr>
              <p:nvPr/>
            </p:nvSpPr>
            <p:spPr bwMode="auto">
              <a:xfrm>
                <a:off x="4776992" y="3837114"/>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2278" name="Oval 987">
                <a:extLst>
                  <a:ext uri="{FF2B5EF4-FFF2-40B4-BE49-F238E27FC236}">
                    <a16:creationId xmlns:a16="http://schemas.microsoft.com/office/drawing/2014/main" id="{F2D47064-FBC4-4681-9043-756F4B1C92C8}"/>
                  </a:ext>
                </a:extLst>
              </p:cNvPr>
              <p:cNvSpPr>
                <a:spLocks noChangeAspect="1" noChangeArrowheads="1"/>
              </p:cNvSpPr>
              <p:nvPr/>
            </p:nvSpPr>
            <p:spPr bwMode="auto">
              <a:xfrm>
                <a:off x="4888568" y="3837114"/>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2279" name="Oval 988">
                <a:extLst>
                  <a:ext uri="{FF2B5EF4-FFF2-40B4-BE49-F238E27FC236}">
                    <a16:creationId xmlns:a16="http://schemas.microsoft.com/office/drawing/2014/main" id="{1741E65F-5F51-4494-8FF0-4956D517AE18}"/>
                  </a:ext>
                </a:extLst>
              </p:cNvPr>
              <p:cNvSpPr>
                <a:spLocks noChangeAspect="1" noChangeArrowheads="1"/>
              </p:cNvSpPr>
              <p:nvPr/>
            </p:nvSpPr>
            <p:spPr bwMode="auto">
              <a:xfrm>
                <a:off x="5001652" y="383711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2280" name="Oval 989">
                <a:extLst>
                  <a:ext uri="{FF2B5EF4-FFF2-40B4-BE49-F238E27FC236}">
                    <a16:creationId xmlns:a16="http://schemas.microsoft.com/office/drawing/2014/main" id="{E2C5101F-213C-47CA-8DA1-0D2257924344}"/>
                  </a:ext>
                </a:extLst>
              </p:cNvPr>
              <p:cNvSpPr>
                <a:spLocks noChangeAspect="1" noChangeArrowheads="1"/>
              </p:cNvSpPr>
              <p:nvPr/>
            </p:nvSpPr>
            <p:spPr bwMode="auto">
              <a:xfrm>
                <a:off x="5113228" y="383711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2281" name="Oval 990">
                <a:extLst>
                  <a:ext uri="{FF2B5EF4-FFF2-40B4-BE49-F238E27FC236}">
                    <a16:creationId xmlns:a16="http://schemas.microsoft.com/office/drawing/2014/main" id="{8CE85B4D-DF19-4BFA-A8CC-F33303A68D70}"/>
                  </a:ext>
                </a:extLst>
              </p:cNvPr>
              <p:cNvSpPr>
                <a:spLocks noChangeAspect="1" noChangeArrowheads="1"/>
              </p:cNvSpPr>
              <p:nvPr/>
            </p:nvSpPr>
            <p:spPr bwMode="auto">
              <a:xfrm>
                <a:off x="5226311" y="3837114"/>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2282" name="Oval 991">
                <a:extLst>
                  <a:ext uri="{FF2B5EF4-FFF2-40B4-BE49-F238E27FC236}">
                    <a16:creationId xmlns:a16="http://schemas.microsoft.com/office/drawing/2014/main" id="{0411E80F-EF07-4904-9D7D-011E82AA7F5C}"/>
                  </a:ext>
                </a:extLst>
              </p:cNvPr>
              <p:cNvSpPr>
                <a:spLocks noChangeAspect="1" noChangeArrowheads="1"/>
              </p:cNvSpPr>
              <p:nvPr/>
            </p:nvSpPr>
            <p:spPr bwMode="auto">
              <a:xfrm>
                <a:off x="5337887" y="3837114"/>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2283" name="Oval 992">
                <a:extLst>
                  <a:ext uri="{FF2B5EF4-FFF2-40B4-BE49-F238E27FC236}">
                    <a16:creationId xmlns:a16="http://schemas.microsoft.com/office/drawing/2014/main" id="{47BB5222-2103-415F-B76D-BB02AB6A736D}"/>
                  </a:ext>
                </a:extLst>
              </p:cNvPr>
              <p:cNvSpPr>
                <a:spLocks noChangeAspect="1" noChangeArrowheads="1"/>
              </p:cNvSpPr>
              <p:nvPr/>
            </p:nvSpPr>
            <p:spPr bwMode="auto">
              <a:xfrm>
                <a:off x="5450972" y="383711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2284" name="Oval 993">
                <a:extLst>
                  <a:ext uri="{FF2B5EF4-FFF2-40B4-BE49-F238E27FC236}">
                    <a16:creationId xmlns:a16="http://schemas.microsoft.com/office/drawing/2014/main" id="{F40DC429-E9FD-4EEE-9FDA-8A26A4E21658}"/>
                  </a:ext>
                </a:extLst>
              </p:cNvPr>
              <p:cNvSpPr>
                <a:spLocks noChangeAspect="1" noChangeArrowheads="1"/>
              </p:cNvSpPr>
              <p:nvPr/>
            </p:nvSpPr>
            <p:spPr bwMode="auto">
              <a:xfrm>
                <a:off x="6238035" y="383711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2285" name="Oval 994">
                <a:extLst>
                  <a:ext uri="{FF2B5EF4-FFF2-40B4-BE49-F238E27FC236}">
                    <a16:creationId xmlns:a16="http://schemas.microsoft.com/office/drawing/2014/main" id="{158E9959-1BC2-40E2-B1C3-E580C249FDE6}"/>
                  </a:ext>
                </a:extLst>
              </p:cNvPr>
              <p:cNvSpPr>
                <a:spLocks noChangeAspect="1" noChangeArrowheads="1"/>
              </p:cNvSpPr>
              <p:nvPr/>
            </p:nvSpPr>
            <p:spPr bwMode="auto">
              <a:xfrm>
                <a:off x="6687355" y="383711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2286" name="Oval 995">
                <a:extLst>
                  <a:ext uri="{FF2B5EF4-FFF2-40B4-BE49-F238E27FC236}">
                    <a16:creationId xmlns:a16="http://schemas.microsoft.com/office/drawing/2014/main" id="{4668B394-F883-46F7-97FC-B17B12C9FFC4}"/>
                  </a:ext>
                </a:extLst>
              </p:cNvPr>
              <p:cNvSpPr>
                <a:spLocks noChangeAspect="1" noChangeArrowheads="1"/>
              </p:cNvSpPr>
              <p:nvPr/>
            </p:nvSpPr>
            <p:spPr bwMode="auto">
              <a:xfrm>
                <a:off x="7248250" y="383711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2287" name="Oval 996">
                <a:extLst>
                  <a:ext uri="{FF2B5EF4-FFF2-40B4-BE49-F238E27FC236}">
                    <a16:creationId xmlns:a16="http://schemas.microsoft.com/office/drawing/2014/main" id="{0C2C4CE0-EF18-42A3-8C2F-0CD188D1F677}"/>
                  </a:ext>
                </a:extLst>
              </p:cNvPr>
              <p:cNvSpPr>
                <a:spLocks noChangeAspect="1" noChangeArrowheads="1"/>
              </p:cNvSpPr>
              <p:nvPr/>
            </p:nvSpPr>
            <p:spPr bwMode="auto">
              <a:xfrm>
                <a:off x="2528886" y="3941151"/>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2288" name="Oval 997">
                <a:extLst>
                  <a:ext uri="{FF2B5EF4-FFF2-40B4-BE49-F238E27FC236}">
                    <a16:creationId xmlns:a16="http://schemas.microsoft.com/office/drawing/2014/main" id="{009704A9-5954-4948-832C-CAB7C9E3556D}"/>
                  </a:ext>
                </a:extLst>
              </p:cNvPr>
              <p:cNvSpPr>
                <a:spLocks noChangeAspect="1" noChangeArrowheads="1"/>
              </p:cNvSpPr>
              <p:nvPr/>
            </p:nvSpPr>
            <p:spPr bwMode="auto">
              <a:xfrm>
                <a:off x="2641969" y="3941151"/>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2289" name="Oval 998">
                <a:extLst>
                  <a:ext uri="{FF2B5EF4-FFF2-40B4-BE49-F238E27FC236}">
                    <a16:creationId xmlns:a16="http://schemas.microsoft.com/office/drawing/2014/main" id="{BE2C7226-B968-41A8-A800-8B7AB95CBAFA}"/>
                  </a:ext>
                </a:extLst>
              </p:cNvPr>
              <p:cNvSpPr>
                <a:spLocks noChangeAspect="1" noChangeArrowheads="1"/>
              </p:cNvSpPr>
              <p:nvPr/>
            </p:nvSpPr>
            <p:spPr bwMode="auto">
              <a:xfrm>
                <a:off x="2753545" y="3941151"/>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2290" name="Oval 999">
                <a:extLst>
                  <a:ext uri="{FF2B5EF4-FFF2-40B4-BE49-F238E27FC236}">
                    <a16:creationId xmlns:a16="http://schemas.microsoft.com/office/drawing/2014/main" id="{D1E50101-CB0A-4DDD-8E7C-F1BD3046CD89}"/>
                  </a:ext>
                </a:extLst>
              </p:cNvPr>
              <p:cNvSpPr>
                <a:spLocks noChangeAspect="1" noChangeArrowheads="1"/>
              </p:cNvSpPr>
              <p:nvPr/>
            </p:nvSpPr>
            <p:spPr bwMode="auto">
              <a:xfrm>
                <a:off x="2866630" y="3941151"/>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2291" name="Oval 1000">
                <a:extLst>
                  <a:ext uri="{FF2B5EF4-FFF2-40B4-BE49-F238E27FC236}">
                    <a16:creationId xmlns:a16="http://schemas.microsoft.com/office/drawing/2014/main" id="{0191325A-3907-42B3-8EE8-725E90899915}"/>
                  </a:ext>
                </a:extLst>
              </p:cNvPr>
              <p:cNvSpPr>
                <a:spLocks noChangeAspect="1" noChangeArrowheads="1"/>
              </p:cNvSpPr>
              <p:nvPr/>
            </p:nvSpPr>
            <p:spPr bwMode="auto">
              <a:xfrm>
                <a:off x="2978206" y="3941151"/>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2292" name="Oval 1001">
                <a:extLst>
                  <a:ext uri="{FF2B5EF4-FFF2-40B4-BE49-F238E27FC236}">
                    <a16:creationId xmlns:a16="http://schemas.microsoft.com/office/drawing/2014/main" id="{F1824EB0-9D81-4BF4-B96E-2D17144B2AA4}"/>
                  </a:ext>
                </a:extLst>
              </p:cNvPr>
              <p:cNvSpPr>
                <a:spLocks noChangeAspect="1" noChangeArrowheads="1"/>
              </p:cNvSpPr>
              <p:nvPr/>
            </p:nvSpPr>
            <p:spPr bwMode="auto">
              <a:xfrm>
                <a:off x="3091289" y="3941151"/>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2293" name="Oval 1002">
                <a:extLst>
                  <a:ext uri="{FF2B5EF4-FFF2-40B4-BE49-F238E27FC236}">
                    <a16:creationId xmlns:a16="http://schemas.microsoft.com/office/drawing/2014/main" id="{FF4C07A0-5234-44B3-8246-E7A07131696A}"/>
                  </a:ext>
                </a:extLst>
              </p:cNvPr>
              <p:cNvSpPr>
                <a:spLocks noChangeAspect="1" noChangeArrowheads="1"/>
              </p:cNvSpPr>
              <p:nvPr/>
            </p:nvSpPr>
            <p:spPr bwMode="auto">
              <a:xfrm>
                <a:off x="4552332" y="3941151"/>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2294" name="Oval 1003">
                <a:extLst>
                  <a:ext uri="{FF2B5EF4-FFF2-40B4-BE49-F238E27FC236}">
                    <a16:creationId xmlns:a16="http://schemas.microsoft.com/office/drawing/2014/main" id="{EE82CBF1-6B43-47A9-BCB0-9D1ED62073B2}"/>
                  </a:ext>
                </a:extLst>
              </p:cNvPr>
              <p:cNvSpPr>
                <a:spLocks noChangeAspect="1" noChangeArrowheads="1"/>
              </p:cNvSpPr>
              <p:nvPr/>
            </p:nvSpPr>
            <p:spPr bwMode="auto">
              <a:xfrm>
                <a:off x="4663908" y="3941151"/>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2295" name="Oval 1004">
                <a:extLst>
                  <a:ext uri="{FF2B5EF4-FFF2-40B4-BE49-F238E27FC236}">
                    <a16:creationId xmlns:a16="http://schemas.microsoft.com/office/drawing/2014/main" id="{B00DC077-3EBD-4520-8E4B-88F62ABC3520}"/>
                  </a:ext>
                </a:extLst>
              </p:cNvPr>
              <p:cNvSpPr>
                <a:spLocks noChangeAspect="1" noChangeArrowheads="1"/>
              </p:cNvSpPr>
              <p:nvPr/>
            </p:nvSpPr>
            <p:spPr bwMode="auto">
              <a:xfrm>
                <a:off x="4776992" y="3941151"/>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2296" name="Oval 1005">
                <a:extLst>
                  <a:ext uri="{FF2B5EF4-FFF2-40B4-BE49-F238E27FC236}">
                    <a16:creationId xmlns:a16="http://schemas.microsoft.com/office/drawing/2014/main" id="{C396ED88-8B40-43E5-ABB9-CA2BC57672E0}"/>
                  </a:ext>
                </a:extLst>
              </p:cNvPr>
              <p:cNvSpPr>
                <a:spLocks noChangeAspect="1" noChangeArrowheads="1"/>
              </p:cNvSpPr>
              <p:nvPr/>
            </p:nvSpPr>
            <p:spPr bwMode="auto">
              <a:xfrm>
                <a:off x="4888568" y="3941151"/>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2297" name="Oval 1006">
                <a:extLst>
                  <a:ext uri="{FF2B5EF4-FFF2-40B4-BE49-F238E27FC236}">
                    <a16:creationId xmlns:a16="http://schemas.microsoft.com/office/drawing/2014/main" id="{2549ACAB-8A1C-465A-95D4-932DF8901778}"/>
                  </a:ext>
                </a:extLst>
              </p:cNvPr>
              <p:cNvSpPr>
                <a:spLocks noChangeAspect="1" noChangeArrowheads="1"/>
              </p:cNvSpPr>
              <p:nvPr/>
            </p:nvSpPr>
            <p:spPr bwMode="auto">
              <a:xfrm>
                <a:off x="5001652" y="3941151"/>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2298" name="Oval 1007">
                <a:extLst>
                  <a:ext uri="{FF2B5EF4-FFF2-40B4-BE49-F238E27FC236}">
                    <a16:creationId xmlns:a16="http://schemas.microsoft.com/office/drawing/2014/main" id="{7711A550-B17B-4301-8BBE-A05E85449493}"/>
                  </a:ext>
                </a:extLst>
              </p:cNvPr>
              <p:cNvSpPr>
                <a:spLocks noChangeAspect="1" noChangeArrowheads="1"/>
              </p:cNvSpPr>
              <p:nvPr/>
            </p:nvSpPr>
            <p:spPr bwMode="auto">
              <a:xfrm>
                <a:off x="5113228" y="3941151"/>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2299" name="Oval 1008">
                <a:extLst>
                  <a:ext uri="{FF2B5EF4-FFF2-40B4-BE49-F238E27FC236}">
                    <a16:creationId xmlns:a16="http://schemas.microsoft.com/office/drawing/2014/main" id="{E44FD515-C936-409F-AEBC-4147C43ADF00}"/>
                  </a:ext>
                </a:extLst>
              </p:cNvPr>
              <p:cNvSpPr>
                <a:spLocks noChangeAspect="1" noChangeArrowheads="1"/>
              </p:cNvSpPr>
              <p:nvPr/>
            </p:nvSpPr>
            <p:spPr bwMode="auto">
              <a:xfrm>
                <a:off x="5226311" y="3941151"/>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2300" name="Oval 1009">
                <a:extLst>
                  <a:ext uri="{FF2B5EF4-FFF2-40B4-BE49-F238E27FC236}">
                    <a16:creationId xmlns:a16="http://schemas.microsoft.com/office/drawing/2014/main" id="{1C486D12-4D88-4CAA-996C-B5B4C17365A6}"/>
                  </a:ext>
                </a:extLst>
              </p:cNvPr>
              <p:cNvSpPr>
                <a:spLocks noChangeAspect="1" noChangeArrowheads="1"/>
              </p:cNvSpPr>
              <p:nvPr/>
            </p:nvSpPr>
            <p:spPr bwMode="auto">
              <a:xfrm>
                <a:off x="5337887" y="3941151"/>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2301" name="Oval 1010">
                <a:extLst>
                  <a:ext uri="{FF2B5EF4-FFF2-40B4-BE49-F238E27FC236}">
                    <a16:creationId xmlns:a16="http://schemas.microsoft.com/office/drawing/2014/main" id="{7157389B-44AF-4832-A20E-56DB76B98A2C}"/>
                  </a:ext>
                </a:extLst>
              </p:cNvPr>
              <p:cNvSpPr>
                <a:spLocks noChangeAspect="1" noChangeArrowheads="1"/>
              </p:cNvSpPr>
              <p:nvPr/>
            </p:nvSpPr>
            <p:spPr bwMode="auto">
              <a:xfrm>
                <a:off x="5450972" y="3941151"/>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2302" name="Oval 1011">
                <a:extLst>
                  <a:ext uri="{FF2B5EF4-FFF2-40B4-BE49-F238E27FC236}">
                    <a16:creationId xmlns:a16="http://schemas.microsoft.com/office/drawing/2014/main" id="{661B2CD0-243E-429B-8877-B47C4DB52C02}"/>
                  </a:ext>
                </a:extLst>
              </p:cNvPr>
              <p:cNvSpPr>
                <a:spLocks noChangeAspect="1" noChangeArrowheads="1"/>
              </p:cNvSpPr>
              <p:nvPr/>
            </p:nvSpPr>
            <p:spPr bwMode="auto">
              <a:xfrm>
                <a:off x="6687355" y="3941151"/>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2303" name="Oval 1012">
                <a:extLst>
                  <a:ext uri="{FF2B5EF4-FFF2-40B4-BE49-F238E27FC236}">
                    <a16:creationId xmlns:a16="http://schemas.microsoft.com/office/drawing/2014/main" id="{A09BA076-4C30-4767-A20A-ED97C5FAFB5F}"/>
                  </a:ext>
                </a:extLst>
              </p:cNvPr>
              <p:cNvSpPr>
                <a:spLocks noChangeAspect="1" noChangeArrowheads="1"/>
              </p:cNvSpPr>
              <p:nvPr/>
            </p:nvSpPr>
            <p:spPr bwMode="auto">
              <a:xfrm>
                <a:off x="7023590" y="3941151"/>
                <a:ext cx="85944" cy="85943"/>
              </a:xfrm>
              <a:prstGeom prst="ellipse">
                <a:avLst/>
              </a:prstGeom>
              <a:grpFill/>
              <a:ln>
                <a:noFill/>
              </a:ln>
              <a:effec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2304" name="Oval 1013">
                <a:extLst>
                  <a:ext uri="{FF2B5EF4-FFF2-40B4-BE49-F238E27FC236}">
                    <a16:creationId xmlns:a16="http://schemas.microsoft.com/office/drawing/2014/main" id="{F9736A95-342E-451C-A503-14110B148621}"/>
                  </a:ext>
                </a:extLst>
              </p:cNvPr>
              <p:cNvSpPr>
                <a:spLocks noChangeAspect="1" noChangeArrowheads="1"/>
              </p:cNvSpPr>
              <p:nvPr/>
            </p:nvSpPr>
            <p:spPr bwMode="auto">
              <a:xfrm>
                <a:off x="2417310" y="4045188"/>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2305" name="Oval 1014">
                <a:extLst>
                  <a:ext uri="{FF2B5EF4-FFF2-40B4-BE49-F238E27FC236}">
                    <a16:creationId xmlns:a16="http://schemas.microsoft.com/office/drawing/2014/main" id="{C837FD98-1362-423A-80EA-F30ACA61E2FA}"/>
                  </a:ext>
                </a:extLst>
              </p:cNvPr>
              <p:cNvSpPr>
                <a:spLocks noChangeAspect="1" noChangeArrowheads="1"/>
              </p:cNvSpPr>
              <p:nvPr/>
            </p:nvSpPr>
            <p:spPr bwMode="auto">
              <a:xfrm>
                <a:off x="2528886" y="4045188"/>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2306" name="Oval 1015">
                <a:extLst>
                  <a:ext uri="{FF2B5EF4-FFF2-40B4-BE49-F238E27FC236}">
                    <a16:creationId xmlns:a16="http://schemas.microsoft.com/office/drawing/2014/main" id="{BA339EFC-9532-452B-9A44-B5FC3427314C}"/>
                  </a:ext>
                </a:extLst>
              </p:cNvPr>
              <p:cNvSpPr>
                <a:spLocks noChangeAspect="1" noChangeArrowheads="1"/>
              </p:cNvSpPr>
              <p:nvPr/>
            </p:nvSpPr>
            <p:spPr bwMode="auto">
              <a:xfrm>
                <a:off x="2641969" y="4045188"/>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2307" name="Oval 1016">
                <a:extLst>
                  <a:ext uri="{FF2B5EF4-FFF2-40B4-BE49-F238E27FC236}">
                    <a16:creationId xmlns:a16="http://schemas.microsoft.com/office/drawing/2014/main" id="{53E0C14D-6C35-49C9-A402-932E9320186E}"/>
                  </a:ext>
                </a:extLst>
              </p:cNvPr>
              <p:cNvSpPr>
                <a:spLocks noChangeAspect="1" noChangeArrowheads="1"/>
              </p:cNvSpPr>
              <p:nvPr/>
            </p:nvSpPr>
            <p:spPr bwMode="auto">
              <a:xfrm>
                <a:off x="2753545" y="4045188"/>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2308" name="Oval 1017">
                <a:extLst>
                  <a:ext uri="{FF2B5EF4-FFF2-40B4-BE49-F238E27FC236}">
                    <a16:creationId xmlns:a16="http://schemas.microsoft.com/office/drawing/2014/main" id="{F852514C-BEA1-4547-82BA-A55040E16F42}"/>
                  </a:ext>
                </a:extLst>
              </p:cNvPr>
              <p:cNvSpPr>
                <a:spLocks noChangeAspect="1" noChangeArrowheads="1"/>
              </p:cNvSpPr>
              <p:nvPr/>
            </p:nvSpPr>
            <p:spPr bwMode="auto">
              <a:xfrm>
                <a:off x="2866630" y="4045188"/>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2309" name="Oval 1018">
                <a:extLst>
                  <a:ext uri="{FF2B5EF4-FFF2-40B4-BE49-F238E27FC236}">
                    <a16:creationId xmlns:a16="http://schemas.microsoft.com/office/drawing/2014/main" id="{AA986290-EF25-4692-B10C-848BD3EBFC64}"/>
                  </a:ext>
                </a:extLst>
              </p:cNvPr>
              <p:cNvSpPr>
                <a:spLocks noChangeAspect="1" noChangeArrowheads="1"/>
              </p:cNvSpPr>
              <p:nvPr/>
            </p:nvSpPr>
            <p:spPr bwMode="auto">
              <a:xfrm>
                <a:off x="2978206" y="4045188"/>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2310" name="Oval 1019">
                <a:extLst>
                  <a:ext uri="{FF2B5EF4-FFF2-40B4-BE49-F238E27FC236}">
                    <a16:creationId xmlns:a16="http://schemas.microsoft.com/office/drawing/2014/main" id="{9EDB9630-B1FD-475D-8E41-F5F9C22FD8C9}"/>
                  </a:ext>
                </a:extLst>
              </p:cNvPr>
              <p:cNvSpPr>
                <a:spLocks noChangeAspect="1" noChangeArrowheads="1"/>
              </p:cNvSpPr>
              <p:nvPr/>
            </p:nvSpPr>
            <p:spPr bwMode="auto">
              <a:xfrm>
                <a:off x="3091289" y="4045188"/>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2311" name="Oval 1020">
                <a:extLst>
                  <a:ext uri="{FF2B5EF4-FFF2-40B4-BE49-F238E27FC236}">
                    <a16:creationId xmlns:a16="http://schemas.microsoft.com/office/drawing/2014/main" id="{F76B73BB-27D7-4C1E-BAD6-AC64AD924683}"/>
                  </a:ext>
                </a:extLst>
              </p:cNvPr>
              <p:cNvSpPr>
                <a:spLocks noChangeAspect="1" noChangeArrowheads="1"/>
              </p:cNvSpPr>
              <p:nvPr/>
            </p:nvSpPr>
            <p:spPr bwMode="auto">
              <a:xfrm>
                <a:off x="3204373" y="4045188"/>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2312" name="Oval 1021">
                <a:extLst>
                  <a:ext uri="{FF2B5EF4-FFF2-40B4-BE49-F238E27FC236}">
                    <a16:creationId xmlns:a16="http://schemas.microsoft.com/office/drawing/2014/main" id="{3251B7EA-FC8A-497E-8ADC-05CB112D989F}"/>
                  </a:ext>
                </a:extLst>
              </p:cNvPr>
              <p:cNvSpPr>
                <a:spLocks noChangeAspect="1" noChangeArrowheads="1"/>
              </p:cNvSpPr>
              <p:nvPr/>
            </p:nvSpPr>
            <p:spPr bwMode="auto">
              <a:xfrm>
                <a:off x="4552332" y="4045188"/>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2313" name="Oval 1022">
                <a:extLst>
                  <a:ext uri="{FF2B5EF4-FFF2-40B4-BE49-F238E27FC236}">
                    <a16:creationId xmlns:a16="http://schemas.microsoft.com/office/drawing/2014/main" id="{AF28554C-E816-4F62-A713-52CB22E52088}"/>
                  </a:ext>
                </a:extLst>
              </p:cNvPr>
              <p:cNvSpPr>
                <a:spLocks noChangeAspect="1" noChangeArrowheads="1"/>
              </p:cNvSpPr>
              <p:nvPr/>
            </p:nvSpPr>
            <p:spPr bwMode="auto">
              <a:xfrm>
                <a:off x="4663908" y="4045188"/>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2314" name="Oval 1023">
                <a:extLst>
                  <a:ext uri="{FF2B5EF4-FFF2-40B4-BE49-F238E27FC236}">
                    <a16:creationId xmlns:a16="http://schemas.microsoft.com/office/drawing/2014/main" id="{7F1178E8-7DD9-44C4-B215-0BD5515E8FFF}"/>
                  </a:ext>
                </a:extLst>
              </p:cNvPr>
              <p:cNvSpPr>
                <a:spLocks noChangeAspect="1" noChangeArrowheads="1"/>
              </p:cNvSpPr>
              <p:nvPr/>
            </p:nvSpPr>
            <p:spPr bwMode="auto">
              <a:xfrm>
                <a:off x="4776992" y="4045188"/>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2315" name="Oval 1024">
                <a:extLst>
                  <a:ext uri="{FF2B5EF4-FFF2-40B4-BE49-F238E27FC236}">
                    <a16:creationId xmlns:a16="http://schemas.microsoft.com/office/drawing/2014/main" id="{1F94BED5-B0F1-4374-BD04-A919CBAD9863}"/>
                  </a:ext>
                </a:extLst>
              </p:cNvPr>
              <p:cNvSpPr>
                <a:spLocks noChangeAspect="1" noChangeArrowheads="1"/>
              </p:cNvSpPr>
              <p:nvPr/>
            </p:nvSpPr>
            <p:spPr bwMode="auto">
              <a:xfrm>
                <a:off x="4888568" y="4045188"/>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2316" name="Oval 1025">
                <a:extLst>
                  <a:ext uri="{FF2B5EF4-FFF2-40B4-BE49-F238E27FC236}">
                    <a16:creationId xmlns:a16="http://schemas.microsoft.com/office/drawing/2014/main" id="{3A206AE5-743F-451C-A1F2-DDC9EECB46AB}"/>
                  </a:ext>
                </a:extLst>
              </p:cNvPr>
              <p:cNvSpPr>
                <a:spLocks noChangeAspect="1" noChangeArrowheads="1"/>
              </p:cNvSpPr>
              <p:nvPr/>
            </p:nvSpPr>
            <p:spPr bwMode="auto">
              <a:xfrm>
                <a:off x="5001652" y="4045188"/>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2317" name="Oval 1026">
                <a:extLst>
                  <a:ext uri="{FF2B5EF4-FFF2-40B4-BE49-F238E27FC236}">
                    <a16:creationId xmlns:a16="http://schemas.microsoft.com/office/drawing/2014/main" id="{6BA25E31-53BC-43DA-9855-2A45B943AB40}"/>
                  </a:ext>
                </a:extLst>
              </p:cNvPr>
              <p:cNvSpPr>
                <a:spLocks noChangeAspect="1" noChangeArrowheads="1"/>
              </p:cNvSpPr>
              <p:nvPr/>
            </p:nvSpPr>
            <p:spPr bwMode="auto">
              <a:xfrm>
                <a:off x="5113228" y="4045188"/>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2318" name="Oval 1027">
                <a:extLst>
                  <a:ext uri="{FF2B5EF4-FFF2-40B4-BE49-F238E27FC236}">
                    <a16:creationId xmlns:a16="http://schemas.microsoft.com/office/drawing/2014/main" id="{3A247586-32E0-415E-8B62-EF8B28BD03AF}"/>
                  </a:ext>
                </a:extLst>
              </p:cNvPr>
              <p:cNvSpPr>
                <a:spLocks noChangeAspect="1" noChangeArrowheads="1"/>
              </p:cNvSpPr>
              <p:nvPr/>
            </p:nvSpPr>
            <p:spPr bwMode="auto">
              <a:xfrm>
                <a:off x="5226311" y="4045188"/>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2319" name="Oval 1028">
                <a:extLst>
                  <a:ext uri="{FF2B5EF4-FFF2-40B4-BE49-F238E27FC236}">
                    <a16:creationId xmlns:a16="http://schemas.microsoft.com/office/drawing/2014/main" id="{273DDF59-D177-4388-B4E7-9759030326AF}"/>
                  </a:ext>
                </a:extLst>
              </p:cNvPr>
              <p:cNvSpPr>
                <a:spLocks noChangeAspect="1" noChangeArrowheads="1"/>
              </p:cNvSpPr>
              <p:nvPr/>
            </p:nvSpPr>
            <p:spPr bwMode="auto">
              <a:xfrm>
                <a:off x="5337887" y="4045188"/>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2320" name="Oval 1029">
                <a:extLst>
                  <a:ext uri="{FF2B5EF4-FFF2-40B4-BE49-F238E27FC236}">
                    <a16:creationId xmlns:a16="http://schemas.microsoft.com/office/drawing/2014/main" id="{E15FB651-5148-41FB-A180-1CF3FE26FA16}"/>
                  </a:ext>
                </a:extLst>
              </p:cNvPr>
              <p:cNvSpPr>
                <a:spLocks noChangeAspect="1" noChangeArrowheads="1"/>
              </p:cNvSpPr>
              <p:nvPr/>
            </p:nvSpPr>
            <p:spPr bwMode="auto">
              <a:xfrm>
                <a:off x="6687355" y="4045188"/>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2321" name="Oval 1030">
                <a:extLst>
                  <a:ext uri="{FF2B5EF4-FFF2-40B4-BE49-F238E27FC236}">
                    <a16:creationId xmlns:a16="http://schemas.microsoft.com/office/drawing/2014/main" id="{7691584C-F3C2-40AE-8179-D3A1F5283746}"/>
                  </a:ext>
                </a:extLst>
              </p:cNvPr>
              <p:cNvSpPr>
                <a:spLocks noChangeAspect="1" noChangeArrowheads="1"/>
              </p:cNvSpPr>
              <p:nvPr/>
            </p:nvSpPr>
            <p:spPr bwMode="auto">
              <a:xfrm>
                <a:off x="6912014" y="4045188"/>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2322" name="Oval 1031">
                <a:extLst>
                  <a:ext uri="{FF2B5EF4-FFF2-40B4-BE49-F238E27FC236}">
                    <a16:creationId xmlns:a16="http://schemas.microsoft.com/office/drawing/2014/main" id="{9DAC53F9-3AAE-4174-A61A-0ACBDB278355}"/>
                  </a:ext>
                </a:extLst>
              </p:cNvPr>
              <p:cNvSpPr>
                <a:spLocks noChangeAspect="1" noChangeArrowheads="1"/>
              </p:cNvSpPr>
              <p:nvPr/>
            </p:nvSpPr>
            <p:spPr bwMode="auto">
              <a:xfrm>
                <a:off x="7023590" y="4045188"/>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2323" name="Oval 1032">
                <a:extLst>
                  <a:ext uri="{FF2B5EF4-FFF2-40B4-BE49-F238E27FC236}">
                    <a16:creationId xmlns:a16="http://schemas.microsoft.com/office/drawing/2014/main" id="{DA58DC1E-589E-4E00-AAA9-1C31FA722507}"/>
                  </a:ext>
                </a:extLst>
              </p:cNvPr>
              <p:cNvSpPr>
                <a:spLocks noChangeAspect="1" noChangeArrowheads="1"/>
              </p:cNvSpPr>
              <p:nvPr/>
            </p:nvSpPr>
            <p:spPr bwMode="auto">
              <a:xfrm>
                <a:off x="7136674" y="4045188"/>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2324" name="Oval 1033">
                <a:extLst>
                  <a:ext uri="{FF2B5EF4-FFF2-40B4-BE49-F238E27FC236}">
                    <a16:creationId xmlns:a16="http://schemas.microsoft.com/office/drawing/2014/main" id="{6468EEBA-DDDA-45C3-9F7D-1FB3409A290E}"/>
                  </a:ext>
                </a:extLst>
              </p:cNvPr>
              <p:cNvSpPr>
                <a:spLocks noChangeAspect="1" noChangeArrowheads="1"/>
              </p:cNvSpPr>
              <p:nvPr/>
            </p:nvSpPr>
            <p:spPr bwMode="auto">
              <a:xfrm>
                <a:off x="2417310" y="4149225"/>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2325" name="Oval 1034">
                <a:extLst>
                  <a:ext uri="{FF2B5EF4-FFF2-40B4-BE49-F238E27FC236}">
                    <a16:creationId xmlns:a16="http://schemas.microsoft.com/office/drawing/2014/main" id="{05AEF704-D912-4112-B3C8-E80656DB0C04}"/>
                  </a:ext>
                </a:extLst>
              </p:cNvPr>
              <p:cNvSpPr>
                <a:spLocks noChangeAspect="1" noChangeArrowheads="1"/>
              </p:cNvSpPr>
              <p:nvPr/>
            </p:nvSpPr>
            <p:spPr bwMode="auto">
              <a:xfrm>
                <a:off x="2528886" y="4149225"/>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2326" name="Oval 1035">
                <a:extLst>
                  <a:ext uri="{FF2B5EF4-FFF2-40B4-BE49-F238E27FC236}">
                    <a16:creationId xmlns:a16="http://schemas.microsoft.com/office/drawing/2014/main" id="{1DCB43B7-9BD4-4B84-8B44-2AF2EC098DE4}"/>
                  </a:ext>
                </a:extLst>
              </p:cNvPr>
              <p:cNvSpPr>
                <a:spLocks noChangeAspect="1" noChangeArrowheads="1"/>
              </p:cNvSpPr>
              <p:nvPr/>
            </p:nvSpPr>
            <p:spPr bwMode="auto">
              <a:xfrm>
                <a:off x="2641969" y="4149225"/>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2327" name="Oval 1036">
                <a:extLst>
                  <a:ext uri="{FF2B5EF4-FFF2-40B4-BE49-F238E27FC236}">
                    <a16:creationId xmlns:a16="http://schemas.microsoft.com/office/drawing/2014/main" id="{991BEE8A-D9FE-4AA6-B451-8E610F7BEBC1}"/>
                  </a:ext>
                </a:extLst>
              </p:cNvPr>
              <p:cNvSpPr>
                <a:spLocks noChangeAspect="1" noChangeArrowheads="1"/>
              </p:cNvSpPr>
              <p:nvPr/>
            </p:nvSpPr>
            <p:spPr bwMode="auto">
              <a:xfrm>
                <a:off x="2753545" y="4149225"/>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2328" name="Oval 1037">
                <a:extLst>
                  <a:ext uri="{FF2B5EF4-FFF2-40B4-BE49-F238E27FC236}">
                    <a16:creationId xmlns:a16="http://schemas.microsoft.com/office/drawing/2014/main" id="{C0BA3F32-7802-45FC-80D1-801B0657D2B5}"/>
                  </a:ext>
                </a:extLst>
              </p:cNvPr>
              <p:cNvSpPr>
                <a:spLocks noChangeAspect="1" noChangeArrowheads="1"/>
              </p:cNvSpPr>
              <p:nvPr/>
            </p:nvSpPr>
            <p:spPr bwMode="auto">
              <a:xfrm>
                <a:off x="2866630" y="4149225"/>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2329" name="Oval 1038">
                <a:extLst>
                  <a:ext uri="{FF2B5EF4-FFF2-40B4-BE49-F238E27FC236}">
                    <a16:creationId xmlns:a16="http://schemas.microsoft.com/office/drawing/2014/main" id="{8CA21E88-FEF3-4FBC-92B0-04E12808417E}"/>
                  </a:ext>
                </a:extLst>
              </p:cNvPr>
              <p:cNvSpPr>
                <a:spLocks noChangeAspect="1" noChangeArrowheads="1"/>
              </p:cNvSpPr>
              <p:nvPr/>
            </p:nvSpPr>
            <p:spPr bwMode="auto">
              <a:xfrm>
                <a:off x="2978206" y="4149225"/>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2330" name="Oval 1039">
                <a:extLst>
                  <a:ext uri="{FF2B5EF4-FFF2-40B4-BE49-F238E27FC236}">
                    <a16:creationId xmlns:a16="http://schemas.microsoft.com/office/drawing/2014/main" id="{BD21885B-98DE-4F68-A180-45879ABDCACC}"/>
                  </a:ext>
                </a:extLst>
              </p:cNvPr>
              <p:cNvSpPr>
                <a:spLocks noChangeAspect="1" noChangeArrowheads="1"/>
              </p:cNvSpPr>
              <p:nvPr/>
            </p:nvSpPr>
            <p:spPr bwMode="auto">
              <a:xfrm>
                <a:off x="3091289" y="4149225"/>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2331" name="Oval 1040">
                <a:extLst>
                  <a:ext uri="{FF2B5EF4-FFF2-40B4-BE49-F238E27FC236}">
                    <a16:creationId xmlns:a16="http://schemas.microsoft.com/office/drawing/2014/main" id="{59F1000F-9D9C-4484-AF33-CF3241B5DBCF}"/>
                  </a:ext>
                </a:extLst>
              </p:cNvPr>
              <p:cNvSpPr>
                <a:spLocks noChangeAspect="1" noChangeArrowheads="1"/>
              </p:cNvSpPr>
              <p:nvPr/>
            </p:nvSpPr>
            <p:spPr bwMode="auto">
              <a:xfrm>
                <a:off x="3204373" y="4149225"/>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2332" name="Oval 1041">
                <a:extLst>
                  <a:ext uri="{FF2B5EF4-FFF2-40B4-BE49-F238E27FC236}">
                    <a16:creationId xmlns:a16="http://schemas.microsoft.com/office/drawing/2014/main" id="{81E6FCC3-4464-40BD-99D8-543E3C2F2E22}"/>
                  </a:ext>
                </a:extLst>
              </p:cNvPr>
              <p:cNvSpPr>
                <a:spLocks noChangeAspect="1" noChangeArrowheads="1"/>
              </p:cNvSpPr>
              <p:nvPr/>
            </p:nvSpPr>
            <p:spPr bwMode="auto">
              <a:xfrm>
                <a:off x="3315949" y="4149225"/>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2333" name="Oval 1042">
                <a:extLst>
                  <a:ext uri="{FF2B5EF4-FFF2-40B4-BE49-F238E27FC236}">
                    <a16:creationId xmlns:a16="http://schemas.microsoft.com/office/drawing/2014/main" id="{9E8175EC-3E7B-4876-8757-B75281A606E2}"/>
                  </a:ext>
                </a:extLst>
              </p:cNvPr>
              <p:cNvSpPr>
                <a:spLocks noChangeAspect="1" noChangeArrowheads="1"/>
              </p:cNvSpPr>
              <p:nvPr/>
            </p:nvSpPr>
            <p:spPr bwMode="auto">
              <a:xfrm>
                <a:off x="3429033" y="4149225"/>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2334" name="Oval 1043">
                <a:extLst>
                  <a:ext uri="{FF2B5EF4-FFF2-40B4-BE49-F238E27FC236}">
                    <a16:creationId xmlns:a16="http://schemas.microsoft.com/office/drawing/2014/main" id="{89DDE058-3930-4335-83D5-CFEA1D84071D}"/>
                  </a:ext>
                </a:extLst>
              </p:cNvPr>
              <p:cNvSpPr>
                <a:spLocks noChangeAspect="1" noChangeArrowheads="1"/>
              </p:cNvSpPr>
              <p:nvPr/>
            </p:nvSpPr>
            <p:spPr bwMode="auto">
              <a:xfrm>
                <a:off x="4663908" y="4149225"/>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2335" name="Oval 1044">
                <a:extLst>
                  <a:ext uri="{FF2B5EF4-FFF2-40B4-BE49-F238E27FC236}">
                    <a16:creationId xmlns:a16="http://schemas.microsoft.com/office/drawing/2014/main" id="{88DB011B-86A1-47DE-B5A0-B7577FE3D9ED}"/>
                  </a:ext>
                </a:extLst>
              </p:cNvPr>
              <p:cNvSpPr>
                <a:spLocks noChangeAspect="1" noChangeArrowheads="1"/>
              </p:cNvSpPr>
              <p:nvPr/>
            </p:nvSpPr>
            <p:spPr bwMode="auto">
              <a:xfrm>
                <a:off x="4776992" y="4149225"/>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2336" name="Oval 1045">
                <a:extLst>
                  <a:ext uri="{FF2B5EF4-FFF2-40B4-BE49-F238E27FC236}">
                    <a16:creationId xmlns:a16="http://schemas.microsoft.com/office/drawing/2014/main" id="{C417EB6C-93D4-4F32-BB5D-AD5A52241F27}"/>
                  </a:ext>
                </a:extLst>
              </p:cNvPr>
              <p:cNvSpPr>
                <a:spLocks noChangeAspect="1" noChangeArrowheads="1"/>
              </p:cNvSpPr>
              <p:nvPr/>
            </p:nvSpPr>
            <p:spPr bwMode="auto">
              <a:xfrm>
                <a:off x="4888568" y="4149225"/>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2337" name="Oval 1046">
                <a:extLst>
                  <a:ext uri="{FF2B5EF4-FFF2-40B4-BE49-F238E27FC236}">
                    <a16:creationId xmlns:a16="http://schemas.microsoft.com/office/drawing/2014/main" id="{B6084B35-B533-4BCE-AE03-54883A8B8A6B}"/>
                  </a:ext>
                </a:extLst>
              </p:cNvPr>
              <p:cNvSpPr>
                <a:spLocks noChangeAspect="1" noChangeArrowheads="1"/>
              </p:cNvSpPr>
              <p:nvPr/>
            </p:nvSpPr>
            <p:spPr bwMode="auto">
              <a:xfrm>
                <a:off x="5001652" y="4149225"/>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2338" name="Oval 1047">
                <a:extLst>
                  <a:ext uri="{FF2B5EF4-FFF2-40B4-BE49-F238E27FC236}">
                    <a16:creationId xmlns:a16="http://schemas.microsoft.com/office/drawing/2014/main" id="{DD3BE953-80F9-42A0-968C-07BAFB9A2FD5}"/>
                  </a:ext>
                </a:extLst>
              </p:cNvPr>
              <p:cNvSpPr>
                <a:spLocks noChangeAspect="1" noChangeArrowheads="1"/>
              </p:cNvSpPr>
              <p:nvPr/>
            </p:nvSpPr>
            <p:spPr bwMode="auto">
              <a:xfrm>
                <a:off x="5113228" y="4149225"/>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2339" name="Oval 1048">
                <a:extLst>
                  <a:ext uri="{FF2B5EF4-FFF2-40B4-BE49-F238E27FC236}">
                    <a16:creationId xmlns:a16="http://schemas.microsoft.com/office/drawing/2014/main" id="{83D56B80-85EB-4DFC-B95B-42734B3787D2}"/>
                  </a:ext>
                </a:extLst>
              </p:cNvPr>
              <p:cNvSpPr>
                <a:spLocks noChangeAspect="1" noChangeArrowheads="1"/>
              </p:cNvSpPr>
              <p:nvPr/>
            </p:nvSpPr>
            <p:spPr bwMode="auto">
              <a:xfrm>
                <a:off x="5226311" y="4149225"/>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2340" name="Oval 1049">
                <a:extLst>
                  <a:ext uri="{FF2B5EF4-FFF2-40B4-BE49-F238E27FC236}">
                    <a16:creationId xmlns:a16="http://schemas.microsoft.com/office/drawing/2014/main" id="{6F6BC687-24E8-4820-B7DF-4487DEB65061}"/>
                  </a:ext>
                </a:extLst>
              </p:cNvPr>
              <p:cNvSpPr>
                <a:spLocks noChangeAspect="1" noChangeArrowheads="1"/>
              </p:cNvSpPr>
              <p:nvPr/>
            </p:nvSpPr>
            <p:spPr bwMode="auto">
              <a:xfrm>
                <a:off x="6798931" y="4149225"/>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2341" name="Oval 1050">
                <a:extLst>
                  <a:ext uri="{FF2B5EF4-FFF2-40B4-BE49-F238E27FC236}">
                    <a16:creationId xmlns:a16="http://schemas.microsoft.com/office/drawing/2014/main" id="{E72657A8-C9D8-4554-884F-8011428DE5BC}"/>
                  </a:ext>
                </a:extLst>
              </p:cNvPr>
              <p:cNvSpPr>
                <a:spLocks noChangeAspect="1" noChangeArrowheads="1"/>
              </p:cNvSpPr>
              <p:nvPr/>
            </p:nvSpPr>
            <p:spPr bwMode="auto">
              <a:xfrm>
                <a:off x="7136674" y="4149225"/>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2342" name="Oval 1051">
                <a:extLst>
                  <a:ext uri="{FF2B5EF4-FFF2-40B4-BE49-F238E27FC236}">
                    <a16:creationId xmlns:a16="http://schemas.microsoft.com/office/drawing/2014/main" id="{356FD2D5-192C-43CE-A078-794E12658747}"/>
                  </a:ext>
                </a:extLst>
              </p:cNvPr>
              <p:cNvSpPr>
                <a:spLocks noChangeAspect="1" noChangeArrowheads="1"/>
              </p:cNvSpPr>
              <p:nvPr/>
            </p:nvSpPr>
            <p:spPr bwMode="auto">
              <a:xfrm>
                <a:off x="7472910" y="4149225"/>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2343" name="Oval 1052">
                <a:extLst>
                  <a:ext uri="{FF2B5EF4-FFF2-40B4-BE49-F238E27FC236}">
                    <a16:creationId xmlns:a16="http://schemas.microsoft.com/office/drawing/2014/main" id="{58AA47BE-8B26-460F-9931-942AC8FB1657}"/>
                  </a:ext>
                </a:extLst>
              </p:cNvPr>
              <p:cNvSpPr>
                <a:spLocks noChangeAspect="1" noChangeArrowheads="1"/>
              </p:cNvSpPr>
              <p:nvPr/>
            </p:nvSpPr>
            <p:spPr bwMode="auto">
              <a:xfrm>
                <a:off x="7585994" y="4149225"/>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2344" name="Oval 1053">
                <a:extLst>
                  <a:ext uri="{FF2B5EF4-FFF2-40B4-BE49-F238E27FC236}">
                    <a16:creationId xmlns:a16="http://schemas.microsoft.com/office/drawing/2014/main" id="{5C45A5CB-4CAF-4B96-8BDA-6905400D5BE0}"/>
                  </a:ext>
                </a:extLst>
              </p:cNvPr>
              <p:cNvSpPr>
                <a:spLocks noChangeAspect="1" noChangeArrowheads="1"/>
              </p:cNvSpPr>
              <p:nvPr/>
            </p:nvSpPr>
            <p:spPr bwMode="auto">
              <a:xfrm>
                <a:off x="7697570" y="4149225"/>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2345" name="Oval 1054">
                <a:extLst>
                  <a:ext uri="{FF2B5EF4-FFF2-40B4-BE49-F238E27FC236}">
                    <a16:creationId xmlns:a16="http://schemas.microsoft.com/office/drawing/2014/main" id="{4531A7D2-8338-4792-8818-CA75B90F7D09}"/>
                  </a:ext>
                </a:extLst>
              </p:cNvPr>
              <p:cNvSpPr>
                <a:spLocks noChangeAspect="1" noChangeArrowheads="1"/>
              </p:cNvSpPr>
              <p:nvPr/>
            </p:nvSpPr>
            <p:spPr bwMode="auto">
              <a:xfrm>
                <a:off x="2528886" y="425326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2346" name="Oval 1055">
                <a:extLst>
                  <a:ext uri="{FF2B5EF4-FFF2-40B4-BE49-F238E27FC236}">
                    <a16:creationId xmlns:a16="http://schemas.microsoft.com/office/drawing/2014/main" id="{319EF030-7EA4-4FC3-8413-66C2BDA5E4C0}"/>
                  </a:ext>
                </a:extLst>
              </p:cNvPr>
              <p:cNvSpPr>
                <a:spLocks noChangeAspect="1" noChangeArrowheads="1"/>
              </p:cNvSpPr>
              <p:nvPr/>
            </p:nvSpPr>
            <p:spPr bwMode="auto">
              <a:xfrm>
                <a:off x="2641969" y="425326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2347" name="Oval 1056">
                <a:extLst>
                  <a:ext uri="{FF2B5EF4-FFF2-40B4-BE49-F238E27FC236}">
                    <a16:creationId xmlns:a16="http://schemas.microsoft.com/office/drawing/2014/main" id="{19FB81F3-DE55-4AAD-95CA-2448CD8AB85F}"/>
                  </a:ext>
                </a:extLst>
              </p:cNvPr>
              <p:cNvSpPr>
                <a:spLocks noChangeAspect="1" noChangeArrowheads="1"/>
              </p:cNvSpPr>
              <p:nvPr/>
            </p:nvSpPr>
            <p:spPr bwMode="auto">
              <a:xfrm>
                <a:off x="2753545" y="425326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2348" name="Oval 1057">
                <a:extLst>
                  <a:ext uri="{FF2B5EF4-FFF2-40B4-BE49-F238E27FC236}">
                    <a16:creationId xmlns:a16="http://schemas.microsoft.com/office/drawing/2014/main" id="{DD7732CD-4CDB-4569-B21B-171656DE3156}"/>
                  </a:ext>
                </a:extLst>
              </p:cNvPr>
              <p:cNvSpPr>
                <a:spLocks noChangeAspect="1" noChangeArrowheads="1"/>
              </p:cNvSpPr>
              <p:nvPr/>
            </p:nvSpPr>
            <p:spPr bwMode="auto">
              <a:xfrm>
                <a:off x="2866630" y="425326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2349" name="Oval 1058">
                <a:extLst>
                  <a:ext uri="{FF2B5EF4-FFF2-40B4-BE49-F238E27FC236}">
                    <a16:creationId xmlns:a16="http://schemas.microsoft.com/office/drawing/2014/main" id="{21EE2423-3C35-4AE4-A5F1-048FF4267146}"/>
                  </a:ext>
                </a:extLst>
              </p:cNvPr>
              <p:cNvSpPr>
                <a:spLocks noChangeAspect="1" noChangeArrowheads="1"/>
              </p:cNvSpPr>
              <p:nvPr/>
            </p:nvSpPr>
            <p:spPr bwMode="auto">
              <a:xfrm>
                <a:off x="2978206" y="425326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2350" name="Oval 1059">
                <a:extLst>
                  <a:ext uri="{FF2B5EF4-FFF2-40B4-BE49-F238E27FC236}">
                    <a16:creationId xmlns:a16="http://schemas.microsoft.com/office/drawing/2014/main" id="{D7B0C121-9539-4481-BD24-7C97EC29CAE9}"/>
                  </a:ext>
                </a:extLst>
              </p:cNvPr>
              <p:cNvSpPr>
                <a:spLocks noChangeAspect="1" noChangeArrowheads="1"/>
              </p:cNvSpPr>
              <p:nvPr/>
            </p:nvSpPr>
            <p:spPr bwMode="auto">
              <a:xfrm>
                <a:off x="3091289" y="425326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2351" name="Oval 1060">
                <a:extLst>
                  <a:ext uri="{FF2B5EF4-FFF2-40B4-BE49-F238E27FC236}">
                    <a16:creationId xmlns:a16="http://schemas.microsoft.com/office/drawing/2014/main" id="{528AB9C7-7DB5-4902-B8FA-6A9FF7123E45}"/>
                  </a:ext>
                </a:extLst>
              </p:cNvPr>
              <p:cNvSpPr>
                <a:spLocks noChangeAspect="1" noChangeArrowheads="1"/>
              </p:cNvSpPr>
              <p:nvPr/>
            </p:nvSpPr>
            <p:spPr bwMode="auto">
              <a:xfrm>
                <a:off x="3204373" y="425326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2352" name="Oval 1061">
                <a:extLst>
                  <a:ext uri="{FF2B5EF4-FFF2-40B4-BE49-F238E27FC236}">
                    <a16:creationId xmlns:a16="http://schemas.microsoft.com/office/drawing/2014/main" id="{ABFB71AB-1AE3-4512-AE30-DAA55D538958}"/>
                  </a:ext>
                </a:extLst>
              </p:cNvPr>
              <p:cNvSpPr>
                <a:spLocks noChangeAspect="1" noChangeArrowheads="1"/>
              </p:cNvSpPr>
              <p:nvPr/>
            </p:nvSpPr>
            <p:spPr bwMode="auto">
              <a:xfrm>
                <a:off x="3315949" y="425326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2353" name="Oval 1062">
                <a:extLst>
                  <a:ext uri="{FF2B5EF4-FFF2-40B4-BE49-F238E27FC236}">
                    <a16:creationId xmlns:a16="http://schemas.microsoft.com/office/drawing/2014/main" id="{73B401D1-11E3-425D-82E0-CD06947B1436}"/>
                  </a:ext>
                </a:extLst>
              </p:cNvPr>
              <p:cNvSpPr>
                <a:spLocks noChangeAspect="1" noChangeArrowheads="1"/>
              </p:cNvSpPr>
              <p:nvPr/>
            </p:nvSpPr>
            <p:spPr bwMode="auto">
              <a:xfrm>
                <a:off x="3429033" y="425326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2354" name="Oval 1063">
                <a:extLst>
                  <a:ext uri="{FF2B5EF4-FFF2-40B4-BE49-F238E27FC236}">
                    <a16:creationId xmlns:a16="http://schemas.microsoft.com/office/drawing/2014/main" id="{4DC354D3-AB6B-45A4-814F-A9858086133F}"/>
                  </a:ext>
                </a:extLst>
              </p:cNvPr>
              <p:cNvSpPr>
                <a:spLocks noChangeAspect="1" noChangeArrowheads="1"/>
              </p:cNvSpPr>
              <p:nvPr/>
            </p:nvSpPr>
            <p:spPr bwMode="auto">
              <a:xfrm>
                <a:off x="4663908" y="425326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2355" name="Oval 1064">
                <a:extLst>
                  <a:ext uri="{FF2B5EF4-FFF2-40B4-BE49-F238E27FC236}">
                    <a16:creationId xmlns:a16="http://schemas.microsoft.com/office/drawing/2014/main" id="{741A43C6-B95E-4031-B2F3-6D672E32FE3E}"/>
                  </a:ext>
                </a:extLst>
              </p:cNvPr>
              <p:cNvSpPr>
                <a:spLocks noChangeAspect="1" noChangeArrowheads="1"/>
              </p:cNvSpPr>
              <p:nvPr/>
            </p:nvSpPr>
            <p:spPr bwMode="auto">
              <a:xfrm>
                <a:off x="4776992" y="425326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2356" name="Oval 1065">
                <a:extLst>
                  <a:ext uri="{FF2B5EF4-FFF2-40B4-BE49-F238E27FC236}">
                    <a16:creationId xmlns:a16="http://schemas.microsoft.com/office/drawing/2014/main" id="{06241DCC-8F91-4441-BF0A-9C72F340B8AC}"/>
                  </a:ext>
                </a:extLst>
              </p:cNvPr>
              <p:cNvSpPr>
                <a:spLocks noChangeAspect="1" noChangeArrowheads="1"/>
              </p:cNvSpPr>
              <p:nvPr/>
            </p:nvSpPr>
            <p:spPr bwMode="auto">
              <a:xfrm>
                <a:off x="4888568" y="425326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2357" name="Oval 1066">
                <a:extLst>
                  <a:ext uri="{FF2B5EF4-FFF2-40B4-BE49-F238E27FC236}">
                    <a16:creationId xmlns:a16="http://schemas.microsoft.com/office/drawing/2014/main" id="{79633767-98FB-4314-B4E0-F63978D3CFBE}"/>
                  </a:ext>
                </a:extLst>
              </p:cNvPr>
              <p:cNvSpPr>
                <a:spLocks noChangeAspect="1" noChangeArrowheads="1"/>
              </p:cNvSpPr>
              <p:nvPr/>
            </p:nvSpPr>
            <p:spPr bwMode="auto">
              <a:xfrm>
                <a:off x="5001652" y="425326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2358" name="Oval 1067">
                <a:extLst>
                  <a:ext uri="{FF2B5EF4-FFF2-40B4-BE49-F238E27FC236}">
                    <a16:creationId xmlns:a16="http://schemas.microsoft.com/office/drawing/2014/main" id="{898E1605-DFCA-4714-9517-D481ECB7B951}"/>
                  </a:ext>
                </a:extLst>
              </p:cNvPr>
              <p:cNvSpPr>
                <a:spLocks noChangeAspect="1" noChangeArrowheads="1"/>
              </p:cNvSpPr>
              <p:nvPr/>
            </p:nvSpPr>
            <p:spPr bwMode="auto">
              <a:xfrm>
                <a:off x="5113228" y="425326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2359" name="Oval 1068">
                <a:extLst>
                  <a:ext uri="{FF2B5EF4-FFF2-40B4-BE49-F238E27FC236}">
                    <a16:creationId xmlns:a16="http://schemas.microsoft.com/office/drawing/2014/main" id="{65011614-99AA-407D-988E-4C176E9E8858}"/>
                  </a:ext>
                </a:extLst>
              </p:cNvPr>
              <p:cNvSpPr>
                <a:spLocks noChangeAspect="1" noChangeArrowheads="1"/>
              </p:cNvSpPr>
              <p:nvPr/>
            </p:nvSpPr>
            <p:spPr bwMode="auto">
              <a:xfrm>
                <a:off x="5226311" y="425326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2360" name="Oval 1069">
                <a:extLst>
                  <a:ext uri="{FF2B5EF4-FFF2-40B4-BE49-F238E27FC236}">
                    <a16:creationId xmlns:a16="http://schemas.microsoft.com/office/drawing/2014/main" id="{393E02E6-E4DA-466F-A176-E9F682FBB0EB}"/>
                  </a:ext>
                </a:extLst>
              </p:cNvPr>
              <p:cNvSpPr>
                <a:spLocks noChangeAspect="1" noChangeArrowheads="1"/>
              </p:cNvSpPr>
              <p:nvPr/>
            </p:nvSpPr>
            <p:spPr bwMode="auto">
              <a:xfrm>
                <a:off x="6912014" y="425326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2361" name="Oval 1070">
                <a:extLst>
                  <a:ext uri="{FF2B5EF4-FFF2-40B4-BE49-F238E27FC236}">
                    <a16:creationId xmlns:a16="http://schemas.microsoft.com/office/drawing/2014/main" id="{21A5E66F-86B7-4C14-A158-E318143D24D0}"/>
                  </a:ext>
                </a:extLst>
              </p:cNvPr>
              <p:cNvSpPr>
                <a:spLocks noChangeAspect="1" noChangeArrowheads="1"/>
              </p:cNvSpPr>
              <p:nvPr/>
            </p:nvSpPr>
            <p:spPr bwMode="auto">
              <a:xfrm>
                <a:off x="7023590" y="425326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2362" name="Oval 1071">
                <a:extLst>
                  <a:ext uri="{FF2B5EF4-FFF2-40B4-BE49-F238E27FC236}">
                    <a16:creationId xmlns:a16="http://schemas.microsoft.com/office/drawing/2014/main" id="{AE6F8994-59ED-4979-866F-753B74565326}"/>
                  </a:ext>
                </a:extLst>
              </p:cNvPr>
              <p:cNvSpPr>
                <a:spLocks noChangeAspect="1" noChangeArrowheads="1"/>
              </p:cNvSpPr>
              <p:nvPr/>
            </p:nvSpPr>
            <p:spPr bwMode="auto">
              <a:xfrm>
                <a:off x="7697570" y="4253262"/>
                <a:ext cx="85943" cy="85944"/>
              </a:xfrm>
              <a:prstGeom prst="ellipse">
                <a:avLst/>
              </a:prstGeom>
              <a:grpFill/>
              <a:ln>
                <a:noFill/>
              </a:ln>
              <a:effec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2363" name="Oval 1072">
                <a:extLst>
                  <a:ext uri="{FF2B5EF4-FFF2-40B4-BE49-F238E27FC236}">
                    <a16:creationId xmlns:a16="http://schemas.microsoft.com/office/drawing/2014/main" id="{44B1CA88-8CE0-4E21-A837-60D300CC72D9}"/>
                  </a:ext>
                </a:extLst>
              </p:cNvPr>
              <p:cNvSpPr>
                <a:spLocks noChangeAspect="1" noChangeArrowheads="1"/>
              </p:cNvSpPr>
              <p:nvPr/>
            </p:nvSpPr>
            <p:spPr bwMode="auto">
              <a:xfrm>
                <a:off x="2528886" y="435730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2364" name="Oval 1073">
                <a:extLst>
                  <a:ext uri="{FF2B5EF4-FFF2-40B4-BE49-F238E27FC236}">
                    <a16:creationId xmlns:a16="http://schemas.microsoft.com/office/drawing/2014/main" id="{30F5CE91-C291-44DB-B721-BC4F5E3C0C5E}"/>
                  </a:ext>
                </a:extLst>
              </p:cNvPr>
              <p:cNvSpPr>
                <a:spLocks noChangeAspect="1" noChangeArrowheads="1"/>
              </p:cNvSpPr>
              <p:nvPr/>
            </p:nvSpPr>
            <p:spPr bwMode="auto">
              <a:xfrm>
                <a:off x="2641969" y="435730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2365" name="Oval 1074">
                <a:extLst>
                  <a:ext uri="{FF2B5EF4-FFF2-40B4-BE49-F238E27FC236}">
                    <a16:creationId xmlns:a16="http://schemas.microsoft.com/office/drawing/2014/main" id="{5936B374-0976-41B2-92A0-8EA073952063}"/>
                  </a:ext>
                </a:extLst>
              </p:cNvPr>
              <p:cNvSpPr>
                <a:spLocks noChangeAspect="1" noChangeArrowheads="1"/>
              </p:cNvSpPr>
              <p:nvPr/>
            </p:nvSpPr>
            <p:spPr bwMode="auto">
              <a:xfrm>
                <a:off x="2753545" y="435730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2366" name="Oval 1075">
                <a:extLst>
                  <a:ext uri="{FF2B5EF4-FFF2-40B4-BE49-F238E27FC236}">
                    <a16:creationId xmlns:a16="http://schemas.microsoft.com/office/drawing/2014/main" id="{A63CB426-2D20-4509-A986-38C5A535CE84}"/>
                  </a:ext>
                </a:extLst>
              </p:cNvPr>
              <p:cNvSpPr>
                <a:spLocks noChangeAspect="1" noChangeArrowheads="1"/>
              </p:cNvSpPr>
              <p:nvPr/>
            </p:nvSpPr>
            <p:spPr bwMode="auto">
              <a:xfrm>
                <a:off x="2866630" y="435730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2367" name="Oval 1076">
                <a:extLst>
                  <a:ext uri="{FF2B5EF4-FFF2-40B4-BE49-F238E27FC236}">
                    <a16:creationId xmlns:a16="http://schemas.microsoft.com/office/drawing/2014/main" id="{38634EE0-BA89-4501-B7C3-30A84D203D7C}"/>
                  </a:ext>
                </a:extLst>
              </p:cNvPr>
              <p:cNvSpPr>
                <a:spLocks noChangeAspect="1" noChangeArrowheads="1"/>
              </p:cNvSpPr>
              <p:nvPr/>
            </p:nvSpPr>
            <p:spPr bwMode="auto">
              <a:xfrm>
                <a:off x="2978206" y="435730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2368" name="Oval 1077">
                <a:extLst>
                  <a:ext uri="{FF2B5EF4-FFF2-40B4-BE49-F238E27FC236}">
                    <a16:creationId xmlns:a16="http://schemas.microsoft.com/office/drawing/2014/main" id="{BF2BB50F-5A3C-4601-830E-17FFAC6D3C70}"/>
                  </a:ext>
                </a:extLst>
              </p:cNvPr>
              <p:cNvSpPr>
                <a:spLocks noChangeAspect="1" noChangeArrowheads="1"/>
              </p:cNvSpPr>
              <p:nvPr/>
            </p:nvSpPr>
            <p:spPr bwMode="auto">
              <a:xfrm>
                <a:off x="3091289" y="435730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2369" name="Oval 1078">
                <a:extLst>
                  <a:ext uri="{FF2B5EF4-FFF2-40B4-BE49-F238E27FC236}">
                    <a16:creationId xmlns:a16="http://schemas.microsoft.com/office/drawing/2014/main" id="{2BC3A9D4-0D25-41F6-8194-DE612D928A55}"/>
                  </a:ext>
                </a:extLst>
              </p:cNvPr>
              <p:cNvSpPr>
                <a:spLocks noChangeAspect="1" noChangeArrowheads="1"/>
              </p:cNvSpPr>
              <p:nvPr/>
            </p:nvSpPr>
            <p:spPr bwMode="auto">
              <a:xfrm>
                <a:off x="3204373" y="435730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2370" name="Oval 1079">
                <a:extLst>
                  <a:ext uri="{FF2B5EF4-FFF2-40B4-BE49-F238E27FC236}">
                    <a16:creationId xmlns:a16="http://schemas.microsoft.com/office/drawing/2014/main" id="{2C1CC0E5-5C0E-4A4A-8877-67C7F38C23BE}"/>
                  </a:ext>
                </a:extLst>
              </p:cNvPr>
              <p:cNvSpPr>
                <a:spLocks noChangeAspect="1" noChangeArrowheads="1"/>
              </p:cNvSpPr>
              <p:nvPr/>
            </p:nvSpPr>
            <p:spPr bwMode="auto">
              <a:xfrm>
                <a:off x="3315949" y="435730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2371" name="Oval 1080">
                <a:extLst>
                  <a:ext uri="{FF2B5EF4-FFF2-40B4-BE49-F238E27FC236}">
                    <a16:creationId xmlns:a16="http://schemas.microsoft.com/office/drawing/2014/main" id="{6FF917E3-904C-4AD0-8EA0-9197A7390314}"/>
                  </a:ext>
                </a:extLst>
              </p:cNvPr>
              <p:cNvSpPr>
                <a:spLocks noChangeAspect="1" noChangeArrowheads="1"/>
              </p:cNvSpPr>
              <p:nvPr/>
            </p:nvSpPr>
            <p:spPr bwMode="auto">
              <a:xfrm>
                <a:off x="3429033" y="435730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2372" name="Oval 1081">
                <a:extLst>
                  <a:ext uri="{FF2B5EF4-FFF2-40B4-BE49-F238E27FC236}">
                    <a16:creationId xmlns:a16="http://schemas.microsoft.com/office/drawing/2014/main" id="{9AE988B5-C1EB-4240-99E4-4D32A5AE5F95}"/>
                  </a:ext>
                </a:extLst>
              </p:cNvPr>
              <p:cNvSpPr>
                <a:spLocks noChangeAspect="1" noChangeArrowheads="1"/>
              </p:cNvSpPr>
              <p:nvPr/>
            </p:nvSpPr>
            <p:spPr bwMode="auto">
              <a:xfrm>
                <a:off x="4663908" y="435730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2373" name="Oval 1082">
                <a:extLst>
                  <a:ext uri="{FF2B5EF4-FFF2-40B4-BE49-F238E27FC236}">
                    <a16:creationId xmlns:a16="http://schemas.microsoft.com/office/drawing/2014/main" id="{96771BA4-DA40-4EDB-85F1-6A9F9E9306D0}"/>
                  </a:ext>
                </a:extLst>
              </p:cNvPr>
              <p:cNvSpPr>
                <a:spLocks noChangeAspect="1" noChangeArrowheads="1"/>
              </p:cNvSpPr>
              <p:nvPr/>
            </p:nvSpPr>
            <p:spPr bwMode="auto">
              <a:xfrm>
                <a:off x="4776992" y="435730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2374" name="Oval 1083">
                <a:extLst>
                  <a:ext uri="{FF2B5EF4-FFF2-40B4-BE49-F238E27FC236}">
                    <a16:creationId xmlns:a16="http://schemas.microsoft.com/office/drawing/2014/main" id="{673E75D1-581B-43D4-84BE-FB7A0637B09C}"/>
                  </a:ext>
                </a:extLst>
              </p:cNvPr>
              <p:cNvSpPr>
                <a:spLocks noChangeAspect="1" noChangeArrowheads="1"/>
              </p:cNvSpPr>
              <p:nvPr/>
            </p:nvSpPr>
            <p:spPr bwMode="auto">
              <a:xfrm>
                <a:off x="4888568" y="435730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2375" name="Oval 1084">
                <a:extLst>
                  <a:ext uri="{FF2B5EF4-FFF2-40B4-BE49-F238E27FC236}">
                    <a16:creationId xmlns:a16="http://schemas.microsoft.com/office/drawing/2014/main" id="{1DCF29F5-A9B0-4443-8C17-1DC3BD27971F}"/>
                  </a:ext>
                </a:extLst>
              </p:cNvPr>
              <p:cNvSpPr>
                <a:spLocks noChangeAspect="1" noChangeArrowheads="1"/>
              </p:cNvSpPr>
              <p:nvPr/>
            </p:nvSpPr>
            <p:spPr bwMode="auto">
              <a:xfrm>
                <a:off x="5001652" y="435730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2376" name="Oval 1085">
                <a:extLst>
                  <a:ext uri="{FF2B5EF4-FFF2-40B4-BE49-F238E27FC236}">
                    <a16:creationId xmlns:a16="http://schemas.microsoft.com/office/drawing/2014/main" id="{81974178-A2EE-4258-87AD-8200363E4DB0}"/>
                  </a:ext>
                </a:extLst>
              </p:cNvPr>
              <p:cNvSpPr>
                <a:spLocks noChangeAspect="1" noChangeArrowheads="1"/>
              </p:cNvSpPr>
              <p:nvPr/>
            </p:nvSpPr>
            <p:spPr bwMode="auto">
              <a:xfrm>
                <a:off x="5113228" y="435730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2377" name="Oval 1086">
                <a:extLst>
                  <a:ext uri="{FF2B5EF4-FFF2-40B4-BE49-F238E27FC236}">
                    <a16:creationId xmlns:a16="http://schemas.microsoft.com/office/drawing/2014/main" id="{9A4FDA0A-063B-4596-94BA-8DFE22EB6622}"/>
                  </a:ext>
                </a:extLst>
              </p:cNvPr>
              <p:cNvSpPr>
                <a:spLocks noChangeAspect="1" noChangeArrowheads="1"/>
              </p:cNvSpPr>
              <p:nvPr/>
            </p:nvSpPr>
            <p:spPr bwMode="auto">
              <a:xfrm>
                <a:off x="5226311" y="435730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2378" name="Oval 1087">
                <a:extLst>
                  <a:ext uri="{FF2B5EF4-FFF2-40B4-BE49-F238E27FC236}">
                    <a16:creationId xmlns:a16="http://schemas.microsoft.com/office/drawing/2014/main" id="{1107628B-1211-485E-A940-73560C61AB5E}"/>
                  </a:ext>
                </a:extLst>
              </p:cNvPr>
              <p:cNvSpPr>
                <a:spLocks noChangeAspect="1" noChangeArrowheads="1"/>
              </p:cNvSpPr>
              <p:nvPr/>
            </p:nvSpPr>
            <p:spPr bwMode="auto">
              <a:xfrm>
                <a:off x="7472910" y="435730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2379" name="Oval 1088">
                <a:extLst>
                  <a:ext uri="{FF2B5EF4-FFF2-40B4-BE49-F238E27FC236}">
                    <a16:creationId xmlns:a16="http://schemas.microsoft.com/office/drawing/2014/main" id="{6C4035E3-DA96-4715-8503-96D6A5665719}"/>
                  </a:ext>
                </a:extLst>
              </p:cNvPr>
              <p:cNvSpPr>
                <a:spLocks noChangeAspect="1" noChangeArrowheads="1"/>
              </p:cNvSpPr>
              <p:nvPr/>
            </p:nvSpPr>
            <p:spPr bwMode="auto">
              <a:xfrm>
                <a:off x="2641969" y="4459829"/>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2380" name="Oval 1089">
                <a:extLst>
                  <a:ext uri="{FF2B5EF4-FFF2-40B4-BE49-F238E27FC236}">
                    <a16:creationId xmlns:a16="http://schemas.microsoft.com/office/drawing/2014/main" id="{64B37D39-0AE9-46A2-A94C-A312CDE1D5F6}"/>
                  </a:ext>
                </a:extLst>
              </p:cNvPr>
              <p:cNvSpPr>
                <a:spLocks noChangeAspect="1" noChangeArrowheads="1"/>
              </p:cNvSpPr>
              <p:nvPr/>
            </p:nvSpPr>
            <p:spPr bwMode="auto">
              <a:xfrm>
                <a:off x="2753545" y="4459829"/>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2381" name="Oval 1090">
                <a:extLst>
                  <a:ext uri="{FF2B5EF4-FFF2-40B4-BE49-F238E27FC236}">
                    <a16:creationId xmlns:a16="http://schemas.microsoft.com/office/drawing/2014/main" id="{646840E2-1009-47DB-AAAA-C6CDEF84CC2C}"/>
                  </a:ext>
                </a:extLst>
              </p:cNvPr>
              <p:cNvSpPr>
                <a:spLocks noChangeAspect="1" noChangeArrowheads="1"/>
              </p:cNvSpPr>
              <p:nvPr/>
            </p:nvSpPr>
            <p:spPr bwMode="auto">
              <a:xfrm>
                <a:off x="2866630" y="4459829"/>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2382" name="Oval 1091">
                <a:extLst>
                  <a:ext uri="{FF2B5EF4-FFF2-40B4-BE49-F238E27FC236}">
                    <a16:creationId xmlns:a16="http://schemas.microsoft.com/office/drawing/2014/main" id="{17BB27E6-4729-4B3D-9430-1761D8ED3028}"/>
                  </a:ext>
                </a:extLst>
              </p:cNvPr>
              <p:cNvSpPr>
                <a:spLocks noChangeAspect="1" noChangeArrowheads="1"/>
              </p:cNvSpPr>
              <p:nvPr/>
            </p:nvSpPr>
            <p:spPr bwMode="auto">
              <a:xfrm>
                <a:off x="2978206" y="4459829"/>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2383" name="Oval 1092">
                <a:extLst>
                  <a:ext uri="{FF2B5EF4-FFF2-40B4-BE49-F238E27FC236}">
                    <a16:creationId xmlns:a16="http://schemas.microsoft.com/office/drawing/2014/main" id="{D85F39FA-2240-497A-AC7E-A40ECC216656}"/>
                  </a:ext>
                </a:extLst>
              </p:cNvPr>
              <p:cNvSpPr>
                <a:spLocks noChangeAspect="1" noChangeArrowheads="1"/>
              </p:cNvSpPr>
              <p:nvPr/>
            </p:nvSpPr>
            <p:spPr bwMode="auto">
              <a:xfrm>
                <a:off x="3091289" y="4459829"/>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2384" name="Oval 1093">
                <a:extLst>
                  <a:ext uri="{FF2B5EF4-FFF2-40B4-BE49-F238E27FC236}">
                    <a16:creationId xmlns:a16="http://schemas.microsoft.com/office/drawing/2014/main" id="{E9DCEE3E-F277-4E62-8918-86A664C52176}"/>
                  </a:ext>
                </a:extLst>
              </p:cNvPr>
              <p:cNvSpPr>
                <a:spLocks noChangeAspect="1" noChangeArrowheads="1"/>
              </p:cNvSpPr>
              <p:nvPr/>
            </p:nvSpPr>
            <p:spPr bwMode="auto">
              <a:xfrm>
                <a:off x="3204373" y="4459829"/>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2385" name="Oval 1094">
                <a:extLst>
                  <a:ext uri="{FF2B5EF4-FFF2-40B4-BE49-F238E27FC236}">
                    <a16:creationId xmlns:a16="http://schemas.microsoft.com/office/drawing/2014/main" id="{2EF75875-87DC-4758-8BA7-30A3FEA9BC99}"/>
                  </a:ext>
                </a:extLst>
              </p:cNvPr>
              <p:cNvSpPr>
                <a:spLocks noChangeAspect="1" noChangeArrowheads="1"/>
              </p:cNvSpPr>
              <p:nvPr/>
            </p:nvSpPr>
            <p:spPr bwMode="auto">
              <a:xfrm>
                <a:off x="3315949" y="4459829"/>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2386" name="Oval 1095">
                <a:extLst>
                  <a:ext uri="{FF2B5EF4-FFF2-40B4-BE49-F238E27FC236}">
                    <a16:creationId xmlns:a16="http://schemas.microsoft.com/office/drawing/2014/main" id="{211061E3-C36C-460A-8A68-DCB5BB279369}"/>
                  </a:ext>
                </a:extLst>
              </p:cNvPr>
              <p:cNvSpPr>
                <a:spLocks noChangeAspect="1" noChangeArrowheads="1"/>
              </p:cNvSpPr>
              <p:nvPr/>
            </p:nvSpPr>
            <p:spPr bwMode="auto">
              <a:xfrm>
                <a:off x="4663908" y="4459829"/>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2387" name="Oval 1096">
                <a:extLst>
                  <a:ext uri="{FF2B5EF4-FFF2-40B4-BE49-F238E27FC236}">
                    <a16:creationId xmlns:a16="http://schemas.microsoft.com/office/drawing/2014/main" id="{32ACE941-663F-4F59-9A40-6F563CAC301B}"/>
                  </a:ext>
                </a:extLst>
              </p:cNvPr>
              <p:cNvSpPr>
                <a:spLocks noChangeAspect="1" noChangeArrowheads="1"/>
              </p:cNvSpPr>
              <p:nvPr/>
            </p:nvSpPr>
            <p:spPr bwMode="auto">
              <a:xfrm>
                <a:off x="4776992" y="4459829"/>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2388" name="Oval 1097">
                <a:extLst>
                  <a:ext uri="{FF2B5EF4-FFF2-40B4-BE49-F238E27FC236}">
                    <a16:creationId xmlns:a16="http://schemas.microsoft.com/office/drawing/2014/main" id="{88BD2D0F-F11B-47B3-9D8A-794376B15C37}"/>
                  </a:ext>
                </a:extLst>
              </p:cNvPr>
              <p:cNvSpPr>
                <a:spLocks noChangeAspect="1" noChangeArrowheads="1"/>
              </p:cNvSpPr>
              <p:nvPr/>
            </p:nvSpPr>
            <p:spPr bwMode="auto">
              <a:xfrm>
                <a:off x="4888568" y="4459829"/>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2389" name="Oval 1098">
                <a:extLst>
                  <a:ext uri="{FF2B5EF4-FFF2-40B4-BE49-F238E27FC236}">
                    <a16:creationId xmlns:a16="http://schemas.microsoft.com/office/drawing/2014/main" id="{ABAAA5B6-B9CA-41F1-A2F6-EB6C05DBCE21}"/>
                  </a:ext>
                </a:extLst>
              </p:cNvPr>
              <p:cNvSpPr>
                <a:spLocks noChangeAspect="1" noChangeArrowheads="1"/>
              </p:cNvSpPr>
              <p:nvPr/>
            </p:nvSpPr>
            <p:spPr bwMode="auto">
              <a:xfrm>
                <a:off x="5001652" y="4459829"/>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2390" name="Oval 1099">
                <a:extLst>
                  <a:ext uri="{FF2B5EF4-FFF2-40B4-BE49-F238E27FC236}">
                    <a16:creationId xmlns:a16="http://schemas.microsoft.com/office/drawing/2014/main" id="{B94B6143-E872-4326-9407-D4F8E171B374}"/>
                  </a:ext>
                </a:extLst>
              </p:cNvPr>
              <p:cNvSpPr>
                <a:spLocks noChangeAspect="1" noChangeArrowheads="1"/>
              </p:cNvSpPr>
              <p:nvPr/>
            </p:nvSpPr>
            <p:spPr bwMode="auto">
              <a:xfrm>
                <a:off x="5113228" y="4459829"/>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2391" name="Oval 1100">
                <a:extLst>
                  <a:ext uri="{FF2B5EF4-FFF2-40B4-BE49-F238E27FC236}">
                    <a16:creationId xmlns:a16="http://schemas.microsoft.com/office/drawing/2014/main" id="{733B47C1-E6F0-422C-B31B-EFF092ED2773}"/>
                  </a:ext>
                </a:extLst>
              </p:cNvPr>
              <p:cNvSpPr>
                <a:spLocks noChangeAspect="1" noChangeArrowheads="1"/>
              </p:cNvSpPr>
              <p:nvPr/>
            </p:nvSpPr>
            <p:spPr bwMode="auto">
              <a:xfrm>
                <a:off x="5226311" y="4459829"/>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2392" name="Oval 1101">
                <a:extLst>
                  <a:ext uri="{FF2B5EF4-FFF2-40B4-BE49-F238E27FC236}">
                    <a16:creationId xmlns:a16="http://schemas.microsoft.com/office/drawing/2014/main" id="{03818F62-F937-4BF1-91B1-BF4445CD16A5}"/>
                  </a:ext>
                </a:extLst>
              </p:cNvPr>
              <p:cNvSpPr>
                <a:spLocks noChangeAspect="1" noChangeArrowheads="1"/>
              </p:cNvSpPr>
              <p:nvPr/>
            </p:nvSpPr>
            <p:spPr bwMode="auto">
              <a:xfrm>
                <a:off x="5450972" y="4459829"/>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2393" name="Oval 1102">
                <a:extLst>
                  <a:ext uri="{FF2B5EF4-FFF2-40B4-BE49-F238E27FC236}">
                    <a16:creationId xmlns:a16="http://schemas.microsoft.com/office/drawing/2014/main" id="{553B939C-8A29-4041-89F4-03277640FD25}"/>
                  </a:ext>
                </a:extLst>
              </p:cNvPr>
              <p:cNvSpPr>
                <a:spLocks noChangeAspect="1" noChangeArrowheads="1"/>
              </p:cNvSpPr>
              <p:nvPr/>
            </p:nvSpPr>
            <p:spPr bwMode="auto">
              <a:xfrm>
                <a:off x="7361334" y="4459829"/>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2394" name="Oval 1103">
                <a:extLst>
                  <a:ext uri="{FF2B5EF4-FFF2-40B4-BE49-F238E27FC236}">
                    <a16:creationId xmlns:a16="http://schemas.microsoft.com/office/drawing/2014/main" id="{2F4C733B-8D9E-445D-8333-FB7C2C2F0249}"/>
                  </a:ext>
                </a:extLst>
              </p:cNvPr>
              <p:cNvSpPr>
                <a:spLocks noChangeAspect="1" noChangeArrowheads="1"/>
              </p:cNvSpPr>
              <p:nvPr/>
            </p:nvSpPr>
            <p:spPr bwMode="auto">
              <a:xfrm>
                <a:off x="7472910" y="4459829"/>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2395" name="Oval 1104">
                <a:extLst>
                  <a:ext uri="{FF2B5EF4-FFF2-40B4-BE49-F238E27FC236}">
                    <a16:creationId xmlns:a16="http://schemas.microsoft.com/office/drawing/2014/main" id="{5C508F08-5F20-421E-BD0E-8583CF2404D2}"/>
                  </a:ext>
                </a:extLst>
              </p:cNvPr>
              <p:cNvSpPr>
                <a:spLocks noChangeAspect="1" noChangeArrowheads="1"/>
              </p:cNvSpPr>
              <p:nvPr/>
            </p:nvSpPr>
            <p:spPr bwMode="auto">
              <a:xfrm>
                <a:off x="7697570" y="4459829"/>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2396" name="Oval 1105">
                <a:extLst>
                  <a:ext uri="{FF2B5EF4-FFF2-40B4-BE49-F238E27FC236}">
                    <a16:creationId xmlns:a16="http://schemas.microsoft.com/office/drawing/2014/main" id="{5250D533-3F9D-4ABC-BC90-E820B54A4E57}"/>
                  </a:ext>
                </a:extLst>
              </p:cNvPr>
              <p:cNvSpPr>
                <a:spLocks noChangeAspect="1" noChangeArrowheads="1"/>
              </p:cNvSpPr>
              <p:nvPr/>
            </p:nvSpPr>
            <p:spPr bwMode="auto">
              <a:xfrm>
                <a:off x="2753545" y="4563866"/>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2397" name="Oval 1106">
                <a:extLst>
                  <a:ext uri="{FF2B5EF4-FFF2-40B4-BE49-F238E27FC236}">
                    <a16:creationId xmlns:a16="http://schemas.microsoft.com/office/drawing/2014/main" id="{D09D4C20-B8B0-455C-9D54-7AD94D776119}"/>
                  </a:ext>
                </a:extLst>
              </p:cNvPr>
              <p:cNvSpPr>
                <a:spLocks noChangeAspect="1" noChangeArrowheads="1"/>
              </p:cNvSpPr>
              <p:nvPr/>
            </p:nvSpPr>
            <p:spPr bwMode="auto">
              <a:xfrm>
                <a:off x="2866630" y="4563866"/>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2398" name="Oval 1107">
                <a:extLst>
                  <a:ext uri="{FF2B5EF4-FFF2-40B4-BE49-F238E27FC236}">
                    <a16:creationId xmlns:a16="http://schemas.microsoft.com/office/drawing/2014/main" id="{B27EB0D9-EA0A-48C0-BC4F-AC804A8EA7D0}"/>
                  </a:ext>
                </a:extLst>
              </p:cNvPr>
              <p:cNvSpPr>
                <a:spLocks noChangeAspect="1" noChangeArrowheads="1"/>
              </p:cNvSpPr>
              <p:nvPr/>
            </p:nvSpPr>
            <p:spPr bwMode="auto">
              <a:xfrm>
                <a:off x="2978206" y="4563866"/>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2399" name="Oval 1108">
                <a:extLst>
                  <a:ext uri="{FF2B5EF4-FFF2-40B4-BE49-F238E27FC236}">
                    <a16:creationId xmlns:a16="http://schemas.microsoft.com/office/drawing/2014/main" id="{A3D819B5-D322-46B6-9DD6-9E61D36FED28}"/>
                  </a:ext>
                </a:extLst>
              </p:cNvPr>
              <p:cNvSpPr>
                <a:spLocks noChangeAspect="1" noChangeArrowheads="1"/>
              </p:cNvSpPr>
              <p:nvPr/>
            </p:nvSpPr>
            <p:spPr bwMode="auto">
              <a:xfrm>
                <a:off x="3091289" y="4563866"/>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2400" name="Oval 1109">
                <a:extLst>
                  <a:ext uri="{FF2B5EF4-FFF2-40B4-BE49-F238E27FC236}">
                    <a16:creationId xmlns:a16="http://schemas.microsoft.com/office/drawing/2014/main" id="{B2FBF3A9-2785-4A62-B257-540BF692F0DA}"/>
                  </a:ext>
                </a:extLst>
              </p:cNvPr>
              <p:cNvSpPr>
                <a:spLocks noChangeAspect="1" noChangeArrowheads="1"/>
              </p:cNvSpPr>
              <p:nvPr/>
            </p:nvSpPr>
            <p:spPr bwMode="auto">
              <a:xfrm>
                <a:off x="3204373" y="4563866"/>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2401" name="Oval 1110">
                <a:extLst>
                  <a:ext uri="{FF2B5EF4-FFF2-40B4-BE49-F238E27FC236}">
                    <a16:creationId xmlns:a16="http://schemas.microsoft.com/office/drawing/2014/main" id="{CD1AEB72-D390-4E2D-A578-19C83F80E3D7}"/>
                  </a:ext>
                </a:extLst>
              </p:cNvPr>
              <p:cNvSpPr>
                <a:spLocks noChangeAspect="1" noChangeArrowheads="1"/>
              </p:cNvSpPr>
              <p:nvPr/>
            </p:nvSpPr>
            <p:spPr bwMode="auto">
              <a:xfrm>
                <a:off x="3315949" y="4563866"/>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2402" name="Oval 1111">
                <a:extLst>
                  <a:ext uri="{FF2B5EF4-FFF2-40B4-BE49-F238E27FC236}">
                    <a16:creationId xmlns:a16="http://schemas.microsoft.com/office/drawing/2014/main" id="{482D57BD-7D02-4F64-A3D7-AA9BBB15EDD5}"/>
                  </a:ext>
                </a:extLst>
              </p:cNvPr>
              <p:cNvSpPr>
                <a:spLocks noChangeAspect="1" noChangeArrowheads="1"/>
              </p:cNvSpPr>
              <p:nvPr/>
            </p:nvSpPr>
            <p:spPr bwMode="auto">
              <a:xfrm>
                <a:off x="4663908" y="4563866"/>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2403" name="Oval 1112">
                <a:extLst>
                  <a:ext uri="{FF2B5EF4-FFF2-40B4-BE49-F238E27FC236}">
                    <a16:creationId xmlns:a16="http://schemas.microsoft.com/office/drawing/2014/main" id="{BBE48DCD-DCEE-4041-9EC5-9F9D9FEAD313}"/>
                  </a:ext>
                </a:extLst>
              </p:cNvPr>
              <p:cNvSpPr>
                <a:spLocks noChangeAspect="1" noChangeArrowheads="1"/>
              </p:cNvSpPr>
              <p:nvPr/>
            </p:nvSpPr>
            <p:spPr bwMode="auto">
              <a:xfrm>
                <a:off x="4776992" y="4563866"/>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2404" name="Oval 1113">
                <a:extLst>
                  <a:ext uri="{FF2B5EF4-FFF2-40B4-BE49-F238E27FC236}">
                    <a16:creationId xmlns:a16="http://schemas.microsoft.com/office/drawing/2014/main" id="{6235B29B-7EF1-410F-8E47-56DB04CE3D90}"/>
                  </a:ext>
                </a:extLst>
              </p:cNvPr>
              <p:cNvSpPr>
                <a:spLocks noChangeAspect="1" noChangeArrowheads="1"/>
              </p:cNvSpPr>
              <p:nvPr/>
            </p:nvSpPr>
            <p:spPr bwMode="auto">
              <a:xfrm>
                <a:off x="4888568" y="4563866"/>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2405" name="Oval 1114">
                <a:extLst>
                  <a:ext uri="{FF2B5EF4-FFF2-40B4-BE49-F238E27FC236}">
                    <a16:creationId xmlns:a16="http://schemas.microsoft.com/office/drawing/2014/main" id="{95296A27-B19F-4415-B737-34B8B1A7C48E}"/>
                  </a:ext>
                </a:extLst>
              </p:cNvPr>
              <p:cNvSpPr>
                <a:spLocks noChangeAspect="1" noChangeArrowheads="1"/>
              </p:cNvSpPr>
              <p:nvPr/>
            </p:nvSpPr>
            <p:spPr bwMode="auto">
              <a:xfrm>
                <a:off x="5001652" y="4563866"/>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2406" name="Oval 1115">
                <a:extLst>
                  <a:ext uri="{FF2B5EF4-FFF2-40B4-BE49-F238E27FC236}">
                    <a16:creationId xmlns:a16="http://schemas.microsoft.com/office/drawing/2014/main" id="{8F4EA158-CA11-45BB-A170-F3EBD5152B5B}"/>
                  </a:ext>
                </a:extLst>
              </p:cNvPr>
              <p:cNvSpPr>
                <a:spLocks noChangeAspect="1" noChangeArrowheads="1"/>
              </p:cNvSpPr>
              <p:nvPr/>
            </p:nvSpPr>
            <p:spPr bwMode="auto">
              <a:xfrm>
                <a:off x="5113228" y="4563866"/>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2407" name="Oval 1116">
                <a:extLst>
                  <a:ext uri="{FF2B5EF4-FFF2-40B4-BE49-F238E27FC236}">
                    <a16:creationId xmlns:a16="http://schemas.microsoft.com/office/drawing/2014/main" id="{8F73F325-2244-42BB-8D93-C89B21709B2B}"/>
                  </a:ext>
                </a:extLst>
              </p:cNvPr>
              <p:cNvSpPr>
                <a:spLocks noChangeAspect="1" noChangeArrowheads="1"/>
              </p:cNvSpPr>
              <p:nvPr/>
            </p:nvSpPr>
            <p:spPr bwMode="auto">
              <a:xfrm>
                <a:off x="5226311" y="4563866"/>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2408" name="Oval 1117">
                <a:extLst>
                  <a:ext uri="{FF2B5EF4-FFF2-40B4-BE49-F238E27FC236}">
                    <a16:creationId xmlns:a16="http://schemas.microsoft.com/office/drawing/2014/main" id="{002A34C5-23A8-4B06-80CF-F4D5B213A154}"/>
                  </a:ext>
                </a:extLst>
              </p:cNvPr>
              <p:cNvSpPr>
                <a:spLocks noChangeAspect="1" noChangeArrowheads="1"/>
              </p:cNvSpPr>
              <p:nvPr/>
            </p:nvSpPr>
            <p:spPr bwMode="auto">
              <a:xfrm>
                <a:off x="5450972" y="4563866"/>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2409" name="Oval 1118">
                <a:extLst>
                  <a:ext uri="{FF2B5EF4-FFF2-40B4-BE49-F238E27FC236}">
                    <a16:creationId xmlns:a16="http://schemas.microsoft.com/office/drawing/2014/main" id="{D790B9E6-D3E9-492A-8CEA-072F0E40082A}"/>
                  </a:ext>
                </a:extLst>
              </p:cNvPr>
              <p:cNvSpPr>
                <a:spLocks noChangeAspect="1" noChangeArrowheads="1"/>
              </p:cNvSpPr>
              <p:nvPr/>
            </p:nvSpPr>
            <p:spPr bwMode="auto">
              <a:xfrm>
                <a:off x="7248250" y="4563866"/>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2410" name="Oval 1119">
                <a:extLst>
                  <a:ext uri="{FF2B5EF4-FFF2-40B4-BE49-F238E27FC236}">
                    <a16:creationId xmlns:a16="http://schemas.microsoft.com/office/drawing/2014/main" id="{583C6166-339A-4BAE-B498-7C4733CF0D85}"/>
                  </a:ext>
                </a:extLst>
              </p:cNvPr>
              <p:cNvSpPr>
                <a:spLocks noChangeAspect="1" noChangeArrowheads="1"/>
              </p:cNvSpPr>
              <p:nvPr/>
            </p:nvSpPr>
            <p:spPr bwMode="auto">
              <a:xfrm>
                <a:off x="7361334" y="4563866"/>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2411" name="Oval 1120">
                <a:extLst>
                  <a:ext uri="{FF2B5EF4-FFF2-40B4-BE49-F238E27FC236}">
                    <a16:creationId xmlns:a16="http://schemas.microsoft.com/office/drawing/2014/main" id="{15CE6C08-56D8-4472-89F8-6D211369C4DA}"/>
                  </a:ext>
                </a:extLst>
              </p:cNvPr>
              <p:cNvSpPr>
                <a:spLocks noChangeAspect="1" noChangeArrowheads="1"/>
              </p:cNvSpPr>
              <p:nvPr/>
            </p:nvSpPr>
            <p:spPr bwMode="auto">
              <a:xfrm>
                <a:off x="7472910" y="4563866"/>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2412" name="Oval 1121">
                <a:extLst>
                  <a:ext uri="{FF2B5EF4-FFF2-40B4-BE49-F238E27FC236}">
                    <a16:creationId xmlns:a16="http://schemas.microsoft.com/office/drawing/2014/main" id="{AFB4E141-2A76-4566-8EB8-5BF0737484F8}"/>
                  </a:ext>
                </a:extLst>
              </p:cNvPr>
              <p:cNvSpPr>
                <a:spLocks noChangeAspect="1" noChangeArrowheads="1"/>
              </p:cNvSpPr>
              <p:nvPr/>
            </p:nvSpPr>
            <p:spPr bwMode="auto">
              <a:xfrm>
                <a:off x="7585994" y="4563866"/>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2413" name="Oval 1122">
                <a:extLst>
                  <a:ext uri="{FF2B5EF4-FFF2-40B4-BE49-F238E27FC236}">
                    <a16:creationId xmlns:a16="http://schemas.microsoft.com/office/drawing/2014/main" id="{4F4CCC03-B331-43E8-B415-C97BA796EA8F}"/>
                  </a:ext>
                </a:extLst>
              </p:cNvPr>
              <p:cNvSpPr>
                <a:spLocks noChangeAspect="1" noChangeArrowheads="1"/>
              </p:cNvSpPr>
              <p:nvPr/>
            </p:nvSpPr>
            <p:spPr bwMode="auto">
              <a:xfrm>
                <a:off x="7697570" y="4563866"/>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2414" name="Oval 1123">
                <a:extLst>
                  <a:ext uri="{FF2B5EF4-FFF2-40B4-BE49-F238E27FC236}">
                    <a16:creationId xmlns:a16="http://schemas.microsoft.com/office/drawing/2014/main" id="{E7EF3963-B6BA-4D93-9D0E-90CA56B66919}"/>
                  </a:ext>
                </a:extLst>
              </p:cNvPr>
              <p:cNvSpPr>
                <a:spLocks noChangeAspect="1" noChangeArrowheads="1"/>
              </p:cNvSpPr>
              <p:nvPr/>
            </p:nvSpPr>
            <p:spPr bwMode="auto">
              <a:xfrm>
                <a:off x="2753545" y="4667903"/>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2415" name="Oval 1124">
                <a:extLst>
                  <a:ext uri="{FF2B5EF4-FFF2-40B4-BE49-F238E27FC236}">
                    <a16:creationId xmlns:a16="http://schemas.microsoft.com/office/drawing/2014/main" id="{7AD6E5F8-8FCF-4CF4-B0FD-DD7B4AB18845}"/>
                  </a:ext>
                </a:extLst>
              </p:cNvPr>
              <p:cNvSpPr>
                <a:spLocks noChangeAspect="1" noChangeArrowheads="1"/>
              </p:cNvSpPr>
              <p:nvPr/>
            </p:nvSpPr>
            <p:spPr bwMode="auto">
              <a:xfrm>
                <a:off x="2866630" y="4667903"/>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2416" name="Oval 1125">
                <a:extLst>
                  <a:ext uri="{FF2B5EF4-FFF2-40B4-BE49-F238E27FC236}">
                    <a16:creationId xmlns:a16="http://schemas.microsoft.com/office/drawing/2014/main" id="{F5FE1342-17BD-413D-A2F1-CF5E893E2CB6}"/>
                  </a:ext>
                </a:extLst>
              </p:cNvPr>
              <p:cNvSpPr>
                <a:spLocks noChangeAspect="1" noChangeArrowheads="1"/>
              </p:cNvSpPr>
              <p:nvPr/>
            </p:nvSpPr>
            <p:spPr bwMode="auto">
              <a:xfrm>
                <a:off x="2978206" y="4667903"/>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2417" name="Oval 1126">
                <a:extLst>
                  <a:ext uri="{FF2B5EF4-FFF2-40B4-BE49-F238E27FC236}">
                    <a16:creationId xmlns:a16="http://schemas.microsoft.com/office/drawing/2014/main" id="{3AE99579-7201-4D06-9069-5CA097124D51}"/>
                  </a:ext>
                </a:extLst>
              </p:cNvPr>
              <p:cNvSpPr>
                <a:spLocks noChangeAspect="1" noChangeArrowheads="1"/>
              </p:cNvSpPr>
              <p:nvPr/>
            </p:nvSpPr>
            <p:spPr bwMode="auto">
              <a:xfrm>
                <a:off x="3091289" y="4667903"/>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2418" name="Oval 1127">
                <a:extLst>
                  <a:ext uri="{FF2B5EF4-FFF2-40B4-BE49-F238E27FC236}">
                    <a16:creationId xmlns:a16="http://schemas.microsoft.com/office/drawing/2014/main" id="{A2D09464-B8A8-4166-A487-89D8A2BDE2B2}"/>
                  </a:ext>
                </a:extLst>
              </p:cNvPr>
              <p:cNvSpPr>
                <a:spLocks noChangeAspect="1" noChangeArrowheads="1"/>
              </p:cNvSpPr>
              <p:nvPr/>
            </p:nvSpPr>
            <p:spPr bwMode="auto">
              <a:xfrm>
                <a:off x="3204373" y="4667903"/>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2419" name="Oval 1128">
                <a:extLst>
                  <a:ext uri="{FF2B5EF4-FFF2-40B4-BE49-F238E27FC236}">
                    <a16:creationId xmlns:a16="http://schemas.microsoft.com/office/drawing/2014/main" id="{4754A50B-F3EC-4F63-8E57-0FFF9C32B601}"/>
                  </a:ext>
                </a:extLst>
              </p:cNvPr>
              <p:cNvSpPr>
                <a:spLocks noChangeAspect="1" noChangeArrowheads="1"/>
              </p:cNvSpPr>
              <p:nvPr/>
            </p:nvSpPr>
            <p:spPr bwMode="auto">
              <a:xfrm>
                <a:off x="3315949" y="4667903"/>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2420" name="Oval 1129">
                <a:extLst>
                  <a:ext uri="{FF2B5EF4-FFF2-40B4-BE49-F238E27FC236}">
                    <a16:creationId xmlns:a16="http://schemas.microsoft.com/office/drawing/2014/main" id="{CAC1E2A2-E8E3-4DD2-9018-57ADA405E023}"/>
                  </a:ext>
                </a:extLst>
              </p:cNvPr>
              <p:cNvSpPr>
                <a:spLocks noChangeAspect="1" noChangeArrowheads="1"/>
              </p:cNvSpPr>
              <p:nvPr/>
            </p:nvSpPr>
            <p:spPr bwMode="auto">
              <a:xfrm>
                <a:off x="4663908" y="4667903"/>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2421" name="Oval 1130">
                <a:extLst>
                  <a:ext uri="{FF2B5EF4-FFF2-40B4-BE49-F238E27FC236}">
                    <a16:creationId xmlns:a16="http://schemas.microsoft.com/office/drawing/2014/main" id="{0536EAEC-6DC4-45CF-8869-E5B2F72DFECD}"/>
                  </a:ext>
                </a:extLst>
              </p:cNvPr>
              <p:cNvSpPr>
                <a:spLocks noChangeAspect="1" noChangeArrowheads="1"/>
              </p:cNvSpPr>
              <p:nvPr/>
            </p:nvSpPr>
            <p:spPr bwMode="auto">
              <a:xfrm>
                <a:off x="4776992" y="4667903"/>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2422" name="Oval 1131">
                <a:extLst>
                  <a:ext uri="{FF2B5EF4-FFF2-40B4-BE49-F238E27FC236}">
                    <a16:creationId xmlns:a16="http://schemas.microsoft.com/office/drawing/2014/main" id="{94445FAD-BD3A-4F44-BDCF-9170849D9199}"/>
                  </a:ext>
                </a:extLst>
              </p:cNvPr>
              <p:cNvSpPr>
                <a:spLocks noChangeAspect="1" noChangeArrowheads="1"/>
              </p:cNvSpPr>
              <p:nvPr/>
            </p:nvSpPr>
            <p:spPr bwMode="auto">
              <a:xfrm>
                <a:off x="4888568" y="4667903"/>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2423" name="Oval 1132">
                <a:extLst>
                  <a:ext uri="{FF2B5EF4-FFF2-40B4-BE49-F238E27FC236}">
                    <a16:creationId xmlns:a16="http://schemas.microsoft.com/office/drawing/2014/main" id="{D4D78F00-7DAD-4C14-955F-508DE260E9DB}"/>
                  </a:ext>
                </a:extLst>
              </p:cNvPr>
              <p:cNvSpPr>
                <a:spLocks noChangeAspect="1" noChangeArrowheads="1"/>
              </p:cNvSpPr>
              <p:nvPr/>
            </p:nvSpPr>
            <p:spPr bwMode="auto">
              <a:xfrm>
                <a:off x="5001652" y="4667903"/>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2424" name="Oval 1133">
                <a:extLst>
                  <a:ext uri="{FF2B5EF4-FFF2-40B4-BE49-F238E27FC236}">
                    <a16:creationId xmlns:a16="http://schemas.microsoft.com/office/drawing/2014/main" id="{421320D3-8C4B-420F-AF2C-99668B728CC4}"/>
                  </a:ext>
                </a:extLst>
              </p:cNvPr>
              <p:cNvSpPr>
                <a:spLocks noChangeAspect="1" noChangeArrowheads="1"/>
              </p:cNvSpPr>
              <p:nvPr/>
            </p:nvSpPr>
            <p:spPr bwMode="auto">
              <a:xfrm>
                <a:off x="5113228" y="4667903"/>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2425" name="Oval 1134">
                <a:extLst>
                  <a:ext uri="{FF2B5EF4-FFF2-40B4-BE49-F238E27FC236}">
                    <a16:creationId xmlns:a16="http://schemas.microsoft.com/office/drawing/2014/main" id="{1351C54F-AD8A-48CE-BAC8-1BE76C859AC2}"/>
                  </a:ext>
                </a:extLst>
              </p:cNvPr>
              <p:cNvSpPr>
                <a:spLocks noChangeAspect="1" noChangeArrowheads="1"/>
              </p:cNvSpPr>
              <p:nvPr/>
            </p:nvSpPr>
            <p:spPr bwMode="auto">
              <a:xfrm>
                <a:off x="5450972" y="4667903"/>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2426" name="Oval 1135">
                <a:extLst>
                  <a:ext uri="{FF2B5EF4-FFF2-40B4-BE49-F238E27FC236}">
                    <a16:creationId xmlns:a16="http://schemas.microsoft.com/office/drawing/2014/main" id="{A68EE805-C415-41B2-84BA-661EE9218591}"/>
                  </a:ext>
                </a:extLst>
              </p:cNvPr>
              <p:cNvSpPr>
                <a:spLocks noChangeAspect="1" noChangeArrowheads="1"/>
              </p:cNvSpPr>
              <p:nvPr/>
            </p:nvSpPr>
            <p:spPr bwMode="auto">
              <a:xfrm>
                <a:off x="7136674" y="4667903"/>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2427" name="Oval 1136">
                <a:extLst>
                  <a:ext uri="{FF2B5EF4-FFF2-40B4-BE49-F238E27FC236}">
                    <a16:creationId xmlns:a16="http://schemas.microsoft.com/office/drawing/2014/main" id="{E9ECC594-8164-4D85-8FDD-CD858B3C6BAF}"/>
                  </a:ext>
                </a:extLst>
              </p:cNvPr>
              <p:cNvSpPr>
                <a:spLocks noChangeAspect="1" noChangeArrowheads="1"/>
              </p:cNvSpPr>
              <p:nvPr/>
            </p:nvSpPr>
            <p:spPr bwMode="auto">
              <a:xfrm>
                <a:off x="7248250" y="4667903"/>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2428" name="Oval 1137">
                <a:extLst>
                  <a:ext uri="{FF2B5EF4-FFF2-40B4-BE49-F238E27FC236}">
                    <a16:creationId xmlns:a16="http://schemas.microsoft.com/office/drawing/2014/main" id="{FD7A2BF8-A5A1-4387-8ADE-98844B084532}"/>
                  </a:ext>
                </a:extLst>
              </p:cNvPr>
              <p:cNvSpPr>
                <a:spLocks noChangeAspect="1" noChangeArrowheads="1"/>
              </p:cNvSpPr>
              <p:nvPr/>
            </p:nvSpPr>
            <p:spPr bwMode="auto">
              <a:xfrm>
                <a:off x="7361334" y="4667903"/>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2429" name="Oval 1138">
                <a:extLst>
                  <a:ext uri="{FF2B5EF4-FFF2-40B4-BE49-F238E27FC236}">
                    <a16:creationId xmlns:a16="http://schemas.microsoft.com/office/drawing/2014/main" id="{C96B9649-DBD3-4D01-9695-D2C75205E01D}"/>
                  </a:ext>
                </a:extLst>
              </p:cNvPr>
              <p:cNvSpPr>
                <a:spLocks noChangeAspect="1" noChangeArrowheads="1"/>
              </p:cNvSpPr>
              <p:nvPr/>
            </p:nvSpPr>
            <p:spPr bwMode="auto">
              <a:xfrm>
                <a:off x="7472910" y="4667903"/>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2430" name="Oval 1139">
                <a:extLst>
                  <a:ext uri="{FF2B5EF4-FFF2-40B4-BE49-F238E27FC236}">
                    <a16:creationId xmlns:a16="http://schemas.microsoft.com/office/drawing/2014/main" id="{655326CC-A8F5-4A5A-82D5-EA5D00D0BE9B}"/>
                  </a:ext>
                </a:extLst>
              </p:cNvPr>
              <p:cNvSpPr>
                <a:spLocks noChangeAspect="1" noChangeArrowheads="1"/>
              </p:cNvSpPr>
              <p:nvPr/>
            </p:nvSpPr>
            <p:spPr bwMode="auto">
              <a:xfrm>
                <a:off x="7585994" y="4667903"/>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2431" name="Oval 1140">
                <a:extLst>
                  <a:ext uri="{FF2B5EF4-FFF2-40B4-BE49-F238E27FC236}">
                    <a16:creationId xmlns:a16="http://schemas.microsoft.com/office/drawing/2014/main" id="{4EA39DA7-B420-470F-85FE-1416CD396FE7}"/>
                  </a:ext>
                </a:extLst>
              </p:cNvPr>
              <p:cNvSpPr>
                <a:spLocks noChangeAspect="1" noChangeArrowheads="1"/>
              </p:cNvSpPr>
              <p:nvPr/>
            </p:nvSpPr>
            <p:spPr bwMode="auto">
              <a:xfrm>
                <a:off x="7697570" y="4667903"/>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2432" name="Oval 1141">
                <a:extLst>
                  <a:ext uri="{FF2B5EF4-FFF2-40B4-BE49-F238E27FC236}">
                    <a16:creationId xmlns:a16="http://schemas.microsoft.com/office/drawing/2014/main" id="{1ED0DFDF-89D3-4814-8921-C14A1A148E05}"/>
                  </a:ext>
                </a:extLst>
              </p:cNvPr>
              <p:cNvSpPr>
                <a:spLocks noChangeAspect="1" noChangeArrowheads="1"/>
              </p:cNvSpPr>
              <p:nvPr/>
            </p:nvSpPr>
            <p:spPr bwMode="auto">
              <a:xfrm>
                <a:off x="7810653" y="4667903"/>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2433" name="Oval 1142">
                <a:extLst>
                  <a:ext uri="{FF2B5EF4-FFF2-40B4-BE49-F238E27FC236}">
                    <a16:creationId xmlns:a16="http://schemas.microsoft.com/office/drawing/2014/main" id="{F080712E-156B-421F-A370-B0952522E1F3}"/>
                  </a:ext>
                </a:extLst>
              </p:cNvPr>
              <p:cNvSpPr>
                <a:spLocks noChangeAspect="1" noChangeArrowheads="1"/>
              </p:cNvSpPr>
              <p:nvPr/>
            </p:nvSpPr>
            <p:spPr bwMode="auto">
              <a:xfrm>
                <a:off x="2641969" y="4771940"/>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2434" name="Oval 1143">
                <a:extLst>
                  <a:ext uri="{FF2B5EF4-FFF2-40B4-BE49-F238E27FC236}">
                    <a16:creationId xmlns:a16="http://schemas.microsoft.com/office/drawing/2014/main" id="{11B337BC-6ABF-43F8-9D28-DC9210282DA9}"/>
                  </a:ext>
                </a:extLst>
              </p:cNvPr>
              <p:cNvSpPr>
                <a:spLocks noChangeAspect="1" noChangeArrowheads="1"/>
              </p:cNvSpPr>
              <p:nvPr/>
            </p:nvSpPr>
            <p:spPr bwMode="auto">
              <a:xfrm>
                <a:off x="2753545" y="4771940"/>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2435" name="Oval 1144">
                <a:extLst>
                  <a:ext uri="{FF2B5EF4-FFF2-40B4-BE49-F238E27FC236}">
                    <a16:creationId xmlns:a16="http://schemas.microsoft.com/office/drawing/2014/main" id="{B4BC9C4D-82F2-4F83-983C-F86785917B44}"/>
                  </a:ext>
                </a:extLst>
              </p:cNvPr>
              <p:cNvSpPr>
                <a:spLocks noChangeAspect="1" noChangeArrowheads="1"/>
              </p:cNvSpPr>
              <p:nvPr/>
            </p:nvSpPr>
            <p:spPr bwMode="auto">
              <a:xfrm>
                <a:off x="2866630" y="4771940"/>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2436" name="Oval 1145">
                <a:extLst>
                  <a:ext uri="{FF2B5EF4-FFF2-40B4-BE49-F238E27FC236}">
                    <a16:creationId xmlns:a16="http://schemas.microsoft.com/office/drawing/2014/main" id="{EA18371B-1E77-49FC-8D6C-7A720B98EBF5}"/>
                  </a:ext>
                </a:extLst>
              </p:cNvPr>
              <p:cNvSpPr>
                <a:spLocks noChangeAspect="1" noChangeArrowheads="1"/>
              </p:cNvSpPr>
              <p:nvPr/>
            </p:nvSpPr>
            <p:spPr bwMode="auto">
              <a:xfrm>
                <a:off x="2978206" y="4771940"/>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2437" name="Oval 1146">
                <a:extLst>
                  <a:ext uri="{FF2B5EF4-FFF2-40B4-BE49-F238E27FC236}">
                    <a16:creationId xmlns:a16="http://schemas.microsoft.com/office/drawing/2014/main" id="{2214D783-17D4-4EBF-9D69-5ABC053306DE}"/>
                  </a:ext>
                </a:extLst>
              </p:cNvPr>
              <p:cNvSpPr>
                <a:spLocks noChangeAspect="1" noChangeArrowheads="1"/>
              </p:cNvSpPr>
              <p:nvPr/>
            </p:nvSpPr>
            <p:spPr bwMode="auto">
              <a:xfrm>
                <a:off x="3091289" y="4771940"/>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2438" name="Oval 1147">
                <a:extLst>
                  <a:ext uri="{FF2B5EF4-FFF2-40B4-BE49-F238E27FC236}">
                    <a16:creationId xmlns:a16="http://schemas.microsoft.com/office/drawing/2014/main" id="{2887ED09-3062-4DED-BA05-74A2B88D43B4}"/>
                  </a:ext>
                </a:extLst>
              </p:cNvPr>
              <p:cNvSpPr>
                <a:spLocks noChangeAspect="1" noChangeArrowheads="1"/>
              </p:cNvSpPr>
              <p:nvPr/>
            </p:nvSpPr>
            <p:spPr bwMode="auto">
              <a:xfrm>
                <a:off x="3204373" y="4771940"/>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2439" name="Oval 1148">
                <a:extLst>
                  <a:ext uri="{FF2B5EF4-FFF2-40B4-BE49-F238E27FC236}">
                    <a16:creationId xmlns:a16="http://schemas.microsoft.com/office/drawing/2014/main" id="{C53C818E-C4F4-4365-A0A5-C3D3ADC9CA8E}"/>
                  </a:ext>
                </a:extLst>
              </p:cNvPr>
              <p:cNvSpPr>
                <a:spLocks noChangeAspect="1" noChangeArrowheads="1"/>
              </p:cNvSpPr>
              <p:nvPr/>
            </p:nvSpPr>
            <p:spPr bwMode="auto">
              <a:xfrm>
                <a:off x="4663908" y="4771940"/>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2440" name="Oval 1149">
                <a:extLst>
                  <a:ext uri="{FF2B5EF4-FFF2-40B4-BE49-F238E27FC236}">
                    <a16:creationId xmlns:a16="http://schemas.microsoft.com/office/drawing/2014/main" id="{49267014-3A0D-4EAF-B2DD-8367AE81AF7D}"/>
                  </a:ext>
                </a:extLst>
              </p:cNvPr>
              <p:cNvSpPr>
                <a:spLocks noChangeAspect="1" noChangeArrowheads="1"/>
              </p:cNvSpPr>
              <p:nvPr/>
            </p:nvSpPr>
            <p:spPr bwMode="auto">
              <a:xfrm>
                <a:off x="4776992" y="4771940"/>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2441" name="Oval 1150">
                <a:extLst>
                  <a:ext uri="{FF2B5EF4-FFF2-40B4-BE49-F238E27FC236}">
                    <a16:creationId xmlns:a16="http://schemas.microsoft.com/office/drawing/2014/main" id="{A2DCA045-DE87-465C-87DB-B272C7B35B2C}"/>
                  </a:ext>
                </a:extLst>
              </p:cNvPr>
              <p:cNvSpPr>
                <a:spLocks noChangeAspect="1" noChangeArrowheads="1"/>
              </p:cNvSpPr>
              <p:nvPr/>
            </p:nvSpPr>
            <p:spPr bwMode="auto">
              <a:xfrm>
                <a:off x="4888568" y="4771940"/>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2442" name="Oval 1151">
                <a:extLst>
                  <a:ext uri="{FF2B5EF4-FFF2-40B4-BE49-F238E27FC236}">
                    <a16:creationId xmlns:a16="http://schemas.microsoft.com/office/drawing/2014/main" id="{511B4D3F-91C8-48BC-9A07-F415206AE23D}"/>
                  </a:ext>
                </a:extLst>
              </p:cNvPr>
              <p:cNvSpPr>
                <a:spLocks noChangeAspect="1" noChangeArrowheads="1"/>
              </p:cNvSpPr>
              <p:nvPr/>
            </p:nvSpPr>
            <p:spPr bwMode="auto">
              <a:xfrm>
                <a:off x="5001652" y="4771940"/>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2443" name="Oval 1152">
                <a:extLst>
                  <a:ext uri="{FF2B5EF4-FFF2-40B4-BE49-F238E27FC236}">
                    <a16:creationId xmlns:a16="http://schemas.microsoft.com/office/drawing/2014/main" id="{5BB17B1F-A2F1-4C30-8BE9-6EB7A90BD3E9}"/>
                  </a:ext>
                </a:extLst>
              </p:cNvPr>
              <p:cNvSpPr>
                <a:spLocks noChangeAspect="1" noChangeArrowheads="1"/>
              </p:cNvSpPr>
              <p:nvPr/>
            </p:nvSpPr>
            <p:spPr bwMode="auto">
              <a:xfrm>
                <a:off x="5113228" y="4771940"/>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2444" name="Oval 1153">
                <a:extLst>
                  <a:ext uri="{FF2B5EF4-FFF2-40B4-BE49-F238E27FC236}">
                    <a16:creationId xmlns:a16="http://schemas.microsoft.com/office/drawing/2014/main" id="{D1F314ED-5930-4BAC-86B5-374D9115B4BD}"/>
                  </a:ext>
                </a:extLst>
              </p:cNvPr>
              <p:cNvSpPr>
                <a:spLocks noChangeAspect="1" noChangeArrowheads="1"/>
              </p:cNvSpPr>
              <p:nvPr/>
            </p:nvSpPr>
            <p:spPr bwMode="auto">
              <a:xfrm>
                <a:off x="5450972" y="4771940"/>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2445" name="Oval 1154">
                <a:extLst>
                  <a:ext uri="{FF2B5EF4-FFF2-40B4-BE49-F238E27FC236}">
                    <a16:creationId xmlns:a16="http://schemas.microsoft.com/office/drawing/2014/main" id="{10F0FE6F-0737-499A-8358-E7822A51FA20}"/>
                  </a:ext>
                </a:extLst>
              </p:cNvPr>
              <p:cNvSpPr>
                <a:spLocks noChangeAspect="1" noChangeArrowheads="1"/>
              </p:cNvSpPr>
              <p:nvPr/>
            </p:nvSpPr>
            <p:spPr bwMode="auto">
              <a:xfrm>
                <a:off x="7023590" y="4771940"/>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2446" name="Oval 1155">
                <a:extLst>
                  <a:ext uri="{FF2B5EF4-FFF2-40B4-BE49-F238E27FC236}">
                    <a16:creationId xmlns:a16="http://schemas.microsoft.com/office/drawing/2014/main" id="{632AA067-9598-41B8-A24A-93B68347953E}"/>
                  </a:ext>
                </a:extLst>
              </p:cNvPr>
              <p:cNvSpPr>
                <a:spLocks noChangeAspect="1" noChangeArrowheads="1"/>
              </p:cNvSpPr>
              <p:nvPr/>
            </p:nvSpPr>
            <p:spPr bwMode="auto">
              <a:xfrm>
                <a:off x="7136674" y="4771940"/>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2447" name="Oval 1156">
                <a:extLst>
                  <a:ext uri="{FF2B5EF4-FFF2-40B4-BE49-F238E27FC236}">
                    <a16:creationId xmlns:a16="http://schemas.microsoft.com/office/drawing/2014/main" id="{3CD23CE4-542C-4DB8-A56E-2B187541E75F}"/>
                  </a:ext>
                </a:extLst>
              </p:cNvPr>
              <p:cNvSpPr>
                <a:spLocks noChangeAspect="1" noChangeArrowheads="1"/>
              </p:cNvSpPr>
              <p:nvPr/>
            </p:nvSpPr>
            <p:spPr bwMode="auto">
              <a:xfrm>
                <a:off x="7248250" y="4771940"/>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2448" name="Oval 1157">
                <a:extLst>
                  <a:ext uri="{FF2B5EF4-FFF2-40B4-BE49-F238E27FC236}">
                    <a16:creationId xmlns:a16="http://schemas.microsoft.com/office/drawing/2014/main" id="{3B3576BD-4DD0-4C62-A23A-10DBA3704454}"/>
                  </a:ext>
                </a:extLst>
              </p:cNvPr>
              <p:cNvSpPr>
                <a:spLocks noChangeAspect="1" noChangeArrowheads="1"/>
              </p:cNvSpPr>
              <p:nvPr/>
            </p:nvSpPr>
            <p:spPr bwMode="auto">
              <a:xfrm>
                <a:off x="7361334" y="4771940"/>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2449" name="Oval 1158">
                <a:extLst>
                  <a:ext uri="{FF2B5EF4-FFF2-40B4-BE49-F238E27FC236}">
                    <a16:creationId xmlns:a16="http://schemas.microsoft.com/office/drawing/2014/main" id="{159DD879-AAC9-4DC6-8EAB-B69AC1E9CF43}"/>
                  </a:ext>
                </a:extLst>
              </p:cNvPr>
              <p:cNvSpPr>
                <a:spLocks noChangeAspect="1" noChangeArrowheads="1"/>
              </p:cNvSpPr>
              <p:nvPr/>
            </p:nvSpPr>
            <p:spPr bwMode="auto">
              <a:xfrm>
                <a:off x="7472910" y="4771940"/>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2450" name="Oval 1159">
                <a:extLst>
                  <a:ext uri="{FF2B5EF4-FFF2-40B4-BE49-F238E27FC236}">
                    <a16:creationId xmlns:a16="http://schemas.microsoft.com/office/drawing/2014/main" id="{1598B207-B39F-4AC6-8620-3FE0F7A17B1D}"/>
                  </a:ext>
                </a:extLst>
              </p:cNvPr>
              <p:cNvSpPr>
                <a:spLocks noChangeAspect="1" noChangeArrowheads="1"/>
              </p:cNvSpPr>
              <p:nvPr/>
            </p:nvSpPr>
            <p:spPr bwMode="auto">
              <a:xfrm>
                <a:off x="7585994" y="4771940"/>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2451" name="Oval 1160">
                <a:extLst>
                  <a:ext uri="{FF2B5EF4-FFF2-40B4-BE49-F238E27FC236}">
                    <a16:creationId xmlns:a16="http://schemas.microsoft.com/office/drawing/2014/main" id="{B3B5A934-8B7C-43BE-A376-AA3FF3932412}"/>
                  </a:ext>
                </a:extLst>
              </p:cNvPr>
              <p:cNvSpPr>
                <a:spLocks noChangeAspect="1" noChangeArrowheads="1"/>
              </p:cNvSpPr>
              <p:nvPr/>
            </p:nvSpPr>
            <p:spPr bwMode="auto">
              <a:xfrm>
                <a:off x="7697570" y="4771940"/>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2452" name="Oval 1161">
                <a:extLst>
                  <a:ext uri="{FF2B5EF4-FFF2-40B4-BE49-F238E27FC236}">
                    <a16:creationId xmlns:a16="http://schemas.microsoft.com/office/drawing/2014/main" id="{32DD547B-5D2A-4FDE-BD9D-D1C92E232D0A}"/>
                  </a:ext>
                </a:extLst>
              </p:cNvPr>
              <p:cNvSpPr>
                <a:spLocks noChangeAspect="1" noChangeArrowheads="1"/>
              </p:cNvSpPr>
              <p:nvPr/>
            </p:nvSpPr>
            <p:spPr bwMode="auto">
              <a:xfrm>
                <a:off x="7810653" y="4771940"/>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2453" name="Oval 1162">
                <a:extLst>
                  <a:ext uri="{FF2B5EF4-FFF2-40B4-BE49-F238E27FC236}">
                    <a16:creationId xmlns:a16="http://schemas.microsoft.com/office/drawing/2014/main" id="{39415EA5-5709-4EC9-A7CD-3B220C6F141C}"/>
                  </a:ext>
                </a:extLst>
              </p:cNvPr>
              <p:cNvSpPr>
                <a:spLocks noChangeAspect="1" noChangeArrowheads="1"/>
              </p:cNvSpPr>
              <p:nvPr/>
            </p:nvSpPr>
            <p:spPr bwMode="auto">
              <a:xfrm>
                <a:off x="7922229" y="4771940"/>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2454" name="Oval 1163">
                <a:extLst>
                  <a:ext uri="{FF2B5EF4-FFF2-40B4-BE49-F238E27FC236}">
                    <a16:creationId xmlns:a16="http://schemas.microsoft.com/office/drawing/2014/main" id="{9FE99A5E-8DCF-4445-ADB8-CFCB16EE95DC}"/>
                  </a:ext>
                </a:extLst>
              </p:cNvPr>
              <p:cNvSpPr>
                <a:spLocks noChangeAspect="1" noChangeArrowheads="1"/>
              </p:cNvSpPr>
              <p:nvPr/>
            </p:nvSpPr>
            <p:spPr bwMode="auto">
              <a:xfrm>
                <a:off x="2641969" y="4875977"/>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2455" name="Oval 1164">
                <a:extLst>
                  <a:ext uri="{FF2B5EF4-FFF2-40B4-BE49-F238E27FC236}">
                    <a16:creationId xmlns:a16="http://schemas.microsoft.com/office/drawing/2014/main" id="{E4AD850A-A865-490F-A90D-4982477D2E3C}"/>
                  </a:ext>
                </a:extLst>
              </p:cNvPr>
              <p:cNvSpPr>
                <a:spLocks noChangeAspect="1" noChangeArrowheads="1"/>
              </p:cNvSpPr>
              <p:nvPr/>
            </p:nvSpPr>
            <p:spPr bwMode="auto">
              <a:xfrm>
                <a:off x="2753545" y="4875977"/>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2456" name="Oval 1165">
                <a:extLst>
                  <a:ext uri="{FF2B5EF4-FFF2-40B4-BE49-F238E27FC236}">
                    <a16:creationId xmlns:a16="http://schemas.microsoft.com/office/drawing/2014/main" id="{05BE9380-69B9-4540-AF4E-FF73750D16C2}"/>
                  </a:ext>
                </a:extLst>
              </p:cNvPr>
              <p:cNvSpPr>
                <a:spLocks noChangeAspect="1" noChangeArrowheads="1"/>
              </p:cNvSpPr>
              <p:nvPr/>
            </p:nvSpPr>
            <p:spPr bwMode="auto">
              <a:xfrm>
                <a:off x="2866630" y="4875977"/>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2457" name="Oval 1166">
                <a:extLst>
                  <a:ext uri="{FF2B5EF4-FFF2-40B4-BE49-F238E27FC236}">
                    <a16:creationId xmlns:a16="http://schemas.microsoft.com/office/drawing/2014/main" id="{EA4070F9-954E-4699-AEB2-CEBB4B502F38}"/>
                  </a:ext>
                </a:extLst>
              </p:cNvPr>
              <p:cNvSpPr>
                <a:spLocks noChangeAspect="1" noChangeArrowheads="1"/>
              </p:cNvSpPr>
              <p:nvPr/>
            </p:nvSpPr>
            <p:spPr bwMode="auto">
              <a:xfrm>
                <a:off x="2978206" y="4875977"/>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2458" name="Oval 1167">
                <a:extLst>
                  <a:ext uri="{FF2B5EF4-FFF2-40B4-BE49-F238E27FC236}">
                    <a16:creationId xmlns:a16="http://schemas.microsoft.com/office/drawing/2014/main" id="{EAAFF3ED-9498-4C14-B5CE-B2D8A0CEF226}"/>
                  </a:ext>
                </a:extLst>
              </p:cNvPr>
              <p:cNvSpPr>
                <a:spLocks noChangeAspect="1" noChangeArrowheads="1"/>
              </p:cNvSpPr>
              <p:nvPr/>
            </p:nvSpPr>
            <p:spPr bwMode="auto">
              <a:xfrm>
                <a:off x="3091289" y="4875977"/>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2459" name="Oval 1168">
                <a:extLst>
                  <a:ext uri="{FF2B5EF4-FFF2-40B4-BE49-F238E27FC236}">
                    <a16:creationId xmlns:a16="http://schemas.microsoft.com/office/drawing/2014/main" id="{D9177061-492D-49D1-A283-66B8A02BC514}"/>
                  </a:ext>
                </a:extLst>
              </p:cNvPr>
              <p:cNvSpPr>
                <a:spLocks noChangeAspect="1" noChangeArrowheads="1"/>
              </p:cNvSpPr>
              <p:nvPr/>
            </p:nvSpPr>
            <p:spPr bwMode="auto">
              <a:xfrm>
                <a:off x="4663908" y="4875977"/>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2460" name="Oval 1169">
                <a:extLst>
                  <a:ext uri="{FF2B5EF4-FFF2-40B4-BE49-F238E27FC236}">
                    <a16:creationId xmlns:a16="http://schemas.microsoft.com/office/drawing/2014/main" id="{601679E6-C1F2-40A1-B0DE-6C4965A49137}"/>
                  </a:ext>
                </a:extLst>
              </p:cNvPr>
              <p:cNvSpPr>
                <a:spLocks noChangeAspect="1" noChangeArrowheads="1"/>
              </p:cNvSpPr>
              <p:nvPr/>
            </p:nvSpPr>
            <p:spPr bwMode="auto">
              <a:xfrm>
                <a:off x="4776992" y="4875977"/>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2461" name="Oval 1170">
                <a:extLst>
                  <a:ext uri="{FF2B5EF4-FFF2-40B4-BE49-F238E27FC236}">
                    <a16:creationId xmlns:a16="http://schemas.microsoft.com/office/drawing/2014/main" id="{DB312534-EF21-4083-AB10-4D251EF8C160}"/>
                  </a:ext>
                </a:extLst>
              </p:cNvPr>
              <p:cNvSpPr>
                <a:spLocks noChangeAspect="1" noChangeArrowheads="1"/>
              </p:cNvSpPr>
              <p:nvPr/>
            </p:nvSpPr>
            <p:spPr bwMode="auto">
              <a:xfrm>
                <a:off x="4888568" y="4875977"/>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2462" name="Oval 1171">
                <a:extLst>
                  <a:ext uri="{FF2B5EF4-FFF2-40B4-BE49-F238E27FC236}">
                    <a16:creationId xmlns:a16="http://schemas.microsoft.com/office/drawing/2014/main" id="{171510AC-D570-43B4-83D1-E1AF116B5015}"/>
                  </a:ext>
                </a:extLst>
              </p:cNvPr>
              <p:cNvSpPr>
                <a:spLocks noChangeAspect="1" noChangeArrowheads="1"/>
              </p:cNvSpPr>
              <p:nvPr/>
            </p:nvSpPr>
            <p:spPr bwMode="auto">
              <a:xfrm>
                <a:off x="5001652" y="4875977"/>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2463" name="Oval 1172">
                <a:extLst>
                  <a:ext uri="{FF2B5EF4-FFF2-40B4-BE49-F238E27FC236}">
                    <a16:creationId xmlns:a16="http://schemas.microsoft.com/office/drawing/2014/main" id="{E5AED263-70E0-4EFE-B55B-FC2117CDC5F2}"/>
                  </a:ext>
                </a:extLst>
              </p:cNvPr>
              <p:cNvSpPr>
                <a:spLocks noChangeAspect="1" noChangeArrowheads="1"/>
              </p:cNvSpPr>
              <p:nvPr/>
            </p:nvSpPr>
            <p:spPr bwMode="auto">
              <a:xfrm>
                <a:off x="7023590" y="4875977"/>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2464" name="Oval 1173">
                <a:extLst>
                  <a:ext uri="{FF2B5EF4-FFF2-40B4-BE49-F238E27FC236}">
                    <a16:creationId xmlns:a16="http://schemas.microsoft.com/office/drawing/2014/main" id="{0CB18BEC-44DF-4316-92FE-699043D565C9}"/>
                  </a:ext>
                </a:extLst>
              </p:cNvPr>
              <p:cNvSpPr>
                <a:spLocks noChangeAspect="1" noChangeArrowheads="1"/>
              </p:cNvSpPr>
              <p:nvPr/>
            </p:nvSpPr>
            <p:spPr bwMode="auto">
              <a:xfrm>
                <a:off x="7136674" y="4875977"/>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2465" name="Oval 1174">
                <a:extLst>
                  <a:ext uri="{FF2B5EF4-FFF2-40B4-BE49-F238E27FC236}">
                    <a16:creationId xmlns:a16="http://schemas.microsoft.com/office/drawing/2014/main" id="{300A7F7A-9E00-4F74-B3B2-D2A70B857C33}"/>
                  </a:ext>
                </a:extLst>
              </p:cNvPr>
              <p:cNvSpPr>
                <a:spLocks noChangeAspect="1" noChangeArrowheads="1"/>
              </p:cNvSpPr>
              <p:nvPr/>
            </p:nvSpPr>
            <p:spPr bwMode="auto">
              <a:xfrm>
                <a:off x="7248250" y="4875977"/>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2466" name="Oval 1175">
                <a:extLst>
                  <a:ext uri="{FF2B5EF4-FFF2-40B4-BE49-F238E27FC236}">
                    <a16:creationId xmlns:a16="http://schemas.microsoft.com/office/drawing/2014/main" id="{0D665D60-AE52-45D9-B83E-F050574B7C88}"/>
                  </a:ext>
                </a:extLst>
              </p:cNvPr>
              <p:cNvSpPr>
                <a:spLocks noChangeAspect="1" noChangeArrowheads="1"/>
              </p:cNvSpPr>
              <p:nvPr/>
            </p:nvSpPr>
            <p:spPr bwMode="auto">
              <a:xfrm>
                <a:off x="7361334" y="4875977"/>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2467" name="Oval 1176">
                <a:extLst>
                  <a:ext uri="{FF2B5EF4-FFF2-40B4-BE49-F238E27FC236}">
                    <a16:creationId xmlns:a16="http://schemas.microsoft.com/office/drawing/2014/main" id="{EF93376B-6D53-4009-80F7-E615CA79A1BD}"/>
                  </a:ext>
                </a:extLst>
              </p:cNvPr>
              <p:cNvSpPr>
                <a:spLocks noChangeAspect="1" noChangeArrowheads="1"/>
              </p:cNvSpPr>
              <p:nvPr/>
            </p:nvSpPr>
            <p:spPr bwMode="auto">
              <a:xfrm>
                <a:off x="7472910" y="4875977"/>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2468" name="Oval 1177">
                <a:extLst>
                  <a:ext uri="{FF2B5EF4-FFF2-40B4-BE49-F238E27FC236}">
                    <a16:creationId xmlns:a16="http://schemas.microsoft.com/office/drawing/2014/main" id="{F4E98EA5-84A7-4417-9CE5-9A95B84E0969}"/>
                  </a:ext>
                </a:extLst>
              </p:cNvPr>
              <p:cNvSpPr>
                <a:spLocks noChangeAspect="1" noChangeArrowheads="1"/>
              </p:cNvSpPr>
              <p:nvPr/>
            </p:nvSpPr>
            <p:spPr bwMode="auto">
              <a:xfrm>
                <a:off x="7585994" y="4875977"/>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2469" name="Oval 1178">
                <a:extLst>
                  <a:ext uri="{FF2B5EF4-FFF2-40B4-BE49-F238E27FC236}">
                    <a16:creationId xmlns:a16="http://schemas.microsoft.com/office/drawing/2014/main" id="{8FBAAB22-0D94-4E0B-89D6-A346FFC47B3D}"/>
                  </a:ext>
                </a:extLst>
              </p:cNvPr>
              <p:cNvSpPr>
                <a:spLocks noChangeAspect="1" noChangeArrowheads="1"/>
              </p:cNvSpPr>
              <p:nvPr/>
            </p:nvSpPr>
            <p:spPr bwMode="auto">
              <a:xfrm>
                <a:off x="7697570" y="4875977"/>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2470" name="Oval 1179">
                <a:extLst>
                  <a:ext uri="{FF2B5EF4-FFF2-40B4-BE49-F238E27FC236}">
                    <a16:creationId xmlns:a16="http://schemas.microsoft.com/office/drawing/2014/main" id="{8069D0CD-F66F-4837-91FF-98DCA370A44F}"/>
                  </a:ext>
                </a:extLst>
              </p:cNvPr>
              <p:cNvSpPr>
                <a:spLocks noChangeAspect="1" noChangeArrowheads="1"/>
              </p:cNvSpPr>
              <p:nvPr/>
            </p:nvSpPr>
            <p:spPr bwMode="auto">
              <a:xfrm>
                <a:off x="7810653" y="4875977"/>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2471" name="Oval 1180">
                <a:extLst>
                  <a:ext uri="{FF2B5EF4-FFF2-40B4-BE49-F238E27FC236}">
                    <a16:creationId xmlns:a16="http://schemas.microsoft.com/office/drawing/2014/main" id="{9BED48FD-14D6-4722-81FD-38965FE02547}"/>
                  </a:ext>
                </a:extLst>
              </p:cNvPr>
              <p:cNvSpPr>
                <a:spLocks noChangeAspect="1" noChangeArrowheads="1"/>
              </p:cNvSpPr>
              <p:nvPr/>
            </p:nvSpPr>
            <p:spPr bwMode="auto">
              <a:xfrm>
                <a:off x="7922229" y="4875977"/>
                <a:ext cx="85944" cy="85943"/>
              </a:xfrm>
              <a:prstGeom prst="ellipse">
                <a:avLst/>
              </a:prstGeom>
              <a:grpFill/>
              <a:ln>
                <a:noFill/>
              </a:ln>
              <a:effec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2472" name="Oval 1181">
                <a:extLst>
                  <a:ext uri="{FF2B5EF4-FFF2-40B4-BE49-F238E27FC236}">
                    <a16:creationId xmlns:a16="http://schemas.microsoft.com/office/drawing/2014/main" id="{9AB0FA02-C7A4-4089-B1F4-E923F7057E0A}"/>
                  </a:ext>
                </a:extLst>
              </p:cNvPr>
              <p:cNvSpPr>
                <a:spLocks noChangeAspect="1" noChangeArrowheads="1"/>
              </p:cNvSpPr>
              <p:nvPr/>
            </p:nvSpPr>
            <p:spPr bwMode="auto">
              <a:xfrm>
                <a:off x="2641969" y="4978507"/>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2473" name="Oval 1182">
                <a:extLst>
                  <a:ext uri="{FF2B5EF4-FFF2-40B4-BE49-F238E27FC236}">
                    <a16:creationId xmlns:a16="http://schemas.microsoft.com/office/drawing/2014/main" id="{794E6A88-16A8-43F7-ABB9-F197B4409738}"/>
                  </a:ext>
                </a:extLst>
              </p:cNvPr>
              <p:cNvSpPr>
                <a:spLocks noChangeAspect="1" noChangeArrowheads="1"/>
              </p:cNvSpPr>
              <p:nvPr/>
            </p:nvSpPr>
            <p:spPr bwMode="auto">
              <a:xfrm>
                <a:off x="2753545" y="4978507"/>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2474" name="Oval 1183">
                <a:extLst>
                  <a:ext uri="{FF2B5EF4-FFF2-40B4-BE49-F238E27FC236}">
                    <a16:creationId xmlns:a16="http://schemas.microsoft.com/office/drawing/2014/main" id="{FF324C5C-6CFB-4EB1-BF88-082B404CCC61}"/>
                  </a:ext>
                </a:extLst>
              </p:cNvPr>
              <p:cNvSpPr>
                <a:spLocks noChangeAspect="1" noChangeArrowheads="1"/>
              </p:cNvSpPr>
              <p:nvPr/>
            </p:nvSpPr>
            <p:spPr bwMode="auto">
              <a:xfrm>
                <a:off x="2866630" y="4978507"/>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2475" name="Oval 1184">
                <a:extLst>
                  <a:ext uri="{FF2B5EF4-FFF2-40B4-BE49-F238E27FC236}">
                    <a16:creationId xmlns:a16="http://schemas.microsoft.com/office/drawing/2014/main" id="{15D8A481-A12E-49E6-B194-5944753FD1FB}"/>
                  </a:ext>
                </a:extLst>
              </p:cNvPr>
              <p:cNvSpPr>
                <a:spLocks noChangeAspect="1" noChangeArrowheads="1"/>
              </p:cNvSpPr>
              <p:nvPr/>
            </p:nvSpPr>
            <p:spPr bwMode="auto">
              <a:xfrm>
                <a:off x="2978206" y="4978507"/>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2476" name="Oval 1185">
                <a:extLst>
                  <a:ext uri="{FF2B5EF4-FFF2-40B4-BE49-F238E27FC236}">
                    <a16:creationId xmlns:a16="http://schemas.microsoft.com/office/drawing/2014/main" id="{AD06D44F-C7BC-4017-9885-02E876A64D20}"/>
                  </a:ext>
                </a:extLst>
              </p:cNvPr>
              <p:cNvSpPr>
                <a:spLocks noChangeAspect="1" noChangeArrowheads="1"/>
              </p:cNvSpPr>
              <p:nvPr/>
            </p:nvSpPr>
            <p:spPr bwMode="auto">
              <a:xfrm>
                <a:off x="3091289" y="4978507"/>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2477" name="Oval 1186">
                <a:extLst>
                  <a:ext uri="{FF2B5EF4-FFF2-40B4-BE49-F238E27FC236}">
                    <a16:creationId xmlns:a16="http://schemas.microsoft.com/office/drawing/2014/main" id="{1282DBE1-BCFD-483A-B48C-E38F9E09CCC2}"/>
                  </a:ext>
                </a:extLst>
              </p:cNvPr>
              <p:cNvSpPr>
                <a:spLocks noChangeAspect="1" noChangeArrowheads="1"/>
              </p:cNvSpPr>
              <p:nvPr/>
            </p:nvSpPr>
            <p:spPr bwMode="auto">
              <a:xfrm>
                <a:off x="4776992" y="4978507"/>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2478" name="Oval 1187">
                <a:extLst>
                  <a:ext uri="{FF2B5EF4-FFF2-40B4-BE49-F238E27FC236}">
                    <a16:creationId xmlns:a16="http://schemas.microsoft.com/office/drawing/2014/main" id="{25EE81B8-CFC5-4757-85AF-E9ABAFE39FB3}"/>
                  </a:ext>
                </a:extLst>
              </p:cNvPr>
              <p:cNvSpPr>
                <a:spLocks noChangeAspect="1" noChangeArrowheads="1"/>
              </p:cNvSpPr>
              <p:nvPr/>
            </p:nvSpPr>
            <p:spPr bwMode="auto">
              <a:xfrm>
                <a:off x="4888568" y="4978507"/>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2479" name="Oval 1188">
                <a:extLst>
                  <a:ext uri="{FF2B5EF4-FFF2-40B4-BE49-F238E27FC236}">
                    <a16:creationId xmlns:a16="http://schemas.microsoft.com/office/drawing/2014/main" id="{5C08BE92-7489-4881-8C09-21014A2E551B}"/>
                  </a:ext>
                </a:extLst>
              </p:cNvPr>
              <p:cNvSpPr>
                <a:spLocks noChangeAspect="1" noChangeArrowheads="1"/>
              </p:cNvSpPr>
              <p:nvPr/>
            </p:nvSpPr>
            <p:spPr bwMode="auto">
              <a:xfrm>
                <a:off x="5001652" y="4978507"/>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2480" name="Oval 1189">
                <a:extLst>
                  <a:ext uri="{FF2B5EF4-FFF2-40B4-BE49-F238E27FC236}">
                    <a16:creationId xmlns:a16="http://schemas.microsoft.com/office/drawing/2014/main" id="{3F52AE66-EFEA-47B3-840C-4EC637834F48}"/>
                  </a:ext>
                </a:extLst>
              </p:cNvPr>
              <p:cNvSpPr>
                <a:spLocks noChangeAspect="1" noChangeArrowheads="1"/>
              </p:cNvSpPr>
              <p:nvPr/>
            </p:nvSpPr>
            <p:spPr bwMode="auto">
              <a:xfrm>
                <a:off x="7023590" y="4978507"/>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2481" name="Oval 1190">
                <a:extLst>
                  <a:ext uri="{FF2B5EF4-FFF2-40B4-BE49-F238E27FC236}">
                    <a16:creationId xmlns:a16="http://schemas.microsoft.com/office/drawing/2014/main" id="{39927414-37B5-4B94-AA12-2F8F5DB6EFE8}"/>
                  </a:ext>
                </a:extLst>
              </p:cNvPr>
              <p:cNvSpPr>
                <a:spLocks noChangeAspect="1" noChangeArrowheads="1"/>
              </p:cNvSpPr>
              <p:nvPr/>
            </p:nvSpPr>
            <p:spPr bwMode="auto">
              <a:xfrm>
                <a:off x="7136674" y="4978507"/>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2482" name="Oval 1191">
                <a:extLst>
                  <a:ext uri="{FF2B5EF4-FFF2-40B4-BE49-F238E27FC236}">
                    <a16:creationId xmlns:a16="http://schemas.microsoft.com/office/drawing/2014/main" id="{A09929FF-ED00-441D-903A-80DE66B32ED8}"/>
                  </a:ext>
                </a:extLst>
              </p:cNvPr>
              <p:cNvSpPr>
                <a:spLocks noChangeAspect="1" noChangeArrowheads="1"/>
              </p:cNvSpPr>
              <p:nvPr/>
            </p:nvSpPr>
            <p:spPr bwMode="auto">
              <a:xfrm>
                <a:off x="7472910" y="4978507"/>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2483" name="Oval 1192">
                <a:extLst>
                  <a:ext uri="{FF2B5EF4-FFF2-40B4-BE49-F238E27FC236}">
                    <a16:creationId xmlns:a16="http://schemas.microsoft.com/office/drawing/2014/main" id="{B1942B89-0109-4654-B582-E4766F282330}"/>
                  </a:ext>
                </a:extLst>
              </p:cNvPr>
              <p:cNvSpPr>
                <a:spLocks noChangeAspect="1" noChangeArrowheads="1"/>
              </p:cNvSpPr>
              <p:nvPr/>
            </p:nvSpPr>
            <p:spPr bwMode="auto">
              <a:xfrm>
                <a:off x="7585994" y="4978507"/>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2484" name="Oval 1193">
                <a:extLst>
                  <a:ext uri="{FF2B5EF4-FFF2-40B4-BE49-F238E27FC236}">
                    <a16:creationId xmlns:a16="http://schemas.microsoft.com/office/drawing/2014/main" id="{CE973906-A134-497F-9317-979F99B3B3DF}"/>
                  </a:ext>
                </a:extLst>
              </p:cNvPr>
              <p:cNvSpPr>
                <a:spLocks noChangeAspect="1" noChangeArrowheads="1"/>
              </p:cNvSpPr>
              <p:nvPr/>
            </p:nvSpPr>
            <p:spPr bwMode="auto">
              <a:xfrm>
                <a:off x="7697570" y="4978507"/>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2485" name="Oval 1194">
                <a:extLst>
                  <a:ext uri="{FF2B5EF4-FFF2-40B4-BE49-F238E27FC236}">
                    <a16:creationId xmlns:a16="http://schemas.microsoft.com/office/drawing/2014/main" id="{D55497F3-041D-477E-95A2-EECA13A27512}"/>
                  </a:ext>
                </a:extLst>
              </p:cNvPr>
              <p:cNvSpPr>
                <a:spLocks noChangeAspect="1" noChangeArrowheads="1"/>
              </p:cNvSpPr>
              <p:nvPr/>
            </p:nvSpPr>
            <p:spPr bwMode="auto">
              <a:xfrm>
                <a:off x="7810653" y="4978507"/>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2486" name="Oval 1195">
                <a:extLst>
                  <a:ext uri="{FF2B5EF4-FFF2-40B4-BE49-F238E27FC236}">
                    <a16:creationId xmlns:a16="http://schemas.microsoft.com/office/drawing/2014/main" id="{F27603F6-4495-4138-A991-5AC47777EE0F}"/>
                  </a:ext>
                </a:extLst>
              </p:cNvPr>
              <p:cNvSpPr>
                <a:spLocks noChangeAspect="1" noChangeArrowheads="1"/>
              </p:cNvSpPr>
              <p:nvPr/>
            </p:nvSpPr>
            <p:spPr bwMode="auto">
              <a:xfrm>
                <a:off x="2641969" y="5082543"/>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2487" name="Oval 1196">
                <a:extLst>
                  <a:ext uri="{FF2B5EF4-FFF2-40B4-BE49-F238E27FC236}">
                    <a16:creationId xmlns:a16="http://schemas.microsoft.com/office/drawing/2014/main" id="{60156CF8-75D6-48EC-ADC3-5D7BB23A509F}"/>
                  </a:ext>
                </a:extLst>
              </p:cNvPr>
              <p:cNvSpPr>
                <a:spLocks noChangeAspect="1" noChangeArrowheads="1"/>
              </p:cNvSpPr>
              <p:nvPr/>
            </p:nvSpPr>
            <p:spPr bwMode="auto">
              <a:xfrm>
                <a:off x="2753545" y="5082543"/>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2488" name="Oval 1197">
                <a:extLst>
                  <a:ext uri="{FF2B5EF4-FFF2-40B4-BE49-F238E27FC236}">
                    <a16:creationId xmlns:a16="http://schemas.microsoft.com/office/drawing/2014/main" id="{3FEEDB30-7C99-4014-A126-3BD8D06B850C}"/>
                  </a:ext>
                </a:extLst>
              </p:cNvPr>
              <p:cNvSpPr>
                <a:spLocks noChangeAspect="1" noChangeArrowheads="1"/>
              </p:cNvSpPr>
              <p:nvPr/>
            </p:nvSpPr>
            <p:spPr bwMode="auto">
              <a:xfrm>
                <a:off x="2866630" y="5082543"/>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2489" name="Oval 1198">
                <a:extLst>
                  <a:ext uri="{FF2B5EF4-FFF2-40B4-BE49-F238E27FC236}">
                    <a16:creationId xmlns:a16="http://schemas.microsoft.com/office/drawing/2014/main" id="{29975C50-D268-42CD-9634-0C23BE119964}"/>
                  </a:ext>
                </a:extLst>
              </p:cNvPr>
              <p:cNvSpPr>
                <a:spLocks noChangeAspect="1" noChangeArrowheads="1"/>
              </p:cNvSpPr>
              <p:nvPr/>
            </p:nvSpPr>
            <p:spPr bwMode="auto">
              <a:xfrm>
                <a:off x="2978206" y="5082543"/>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2490" name="Oval 1199">
                <a:extLst>
                  <a:ext uri="{FF2B5EF4-FFF2-40B4-BE49-F238E27FC236}">
                    <a16:creationId xmlns:a16="http://schemas.microsoft.com/office/drawing/2014/main" id="{41A1DF6D-6C16-43CE-BC75-4A7C2CCC5B03}"/>
                  </a:ext>
                </a:extLst>
              </p:cNvPr>
              <p:cNvSpPr>
                <a:spLocks noChangeAspect="1" noChangeArrowheads="1"/>
              </p:cNvSpPr>
              <p:nvPr/>
            </p:nvSpPr>
            <p:spPr bwMode="auto">
              <a:xfrm>
                <a:off x="4776992" y="5082543"/>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2491" name="Oval 1200">
                <a:extLst>
                  <a:ext uri="{FF2B5EF4-FFF2-40B4-BE49-F238E27FC236}">
                    <a16:creationId xmlns:a16="http://schemas.microsoft.com/office/drawing/2014/main" id="{0F950FC9-7D91-4FED-A679-F81C575638FD}"/>
                  </a:ext>
                </a:extLst>
              </p:cNvPr>
              <p:cNvSpPr>
                <a:spLocks noChangeAspect="1" noChangeArrowheads="1"/>
              </p:cNvSpPr>
              <p:nvPr/>
            </p:nvSpPr>
            <p:spPr bwMode="auto">
              <a:xfrm>
                <a:off x="7585994" y="5082543"/>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2492" name="Oval 1201">
                <a:extLst>
                  <a:ext uri="{FF2B5EF4-FFF2-40B4-BE49-F238E27FC236}">
                    <a16:creationId xmlns:a16="http://schemas.microsoft.com/office/drawing/2014/main" id="{CF98C5A8-BABE-4C62-8FD1-97045CE2722F}"/>
                  </a:ext>
                </a:extLst>
              </p:cNvPr>
              <p:cNvSpPr>
                <a:spLocks noChangeAspect="1" noChangeArrowheads="1"/>
              </p:cNvSpPr>
              <p:nvPr/>
            </p:nvSpPr>
            <p:spPr bwMode="auto">
              <a:xfrm>
                <a:off x="7697570" y="5082543"/>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2493" name="Oval 1202">
                <a:extLst>
                  <a:ext uri="{FF2B5EF4-FFF2-40B4-BE49-F238E27FC236}">
                    <a16:creationId xmlns:a16="http://schemas.microsoft.com/office/drawing/2014/main" id="{61421E44-8159-4DA4-873B-EE4467806325}"/>
                  </a:ext>
                </a:extLst>
              </p:cNvPr>
              <p:cNvSpPr>
                <a:spLocks noChangeAspect="1" noChangeArrowheads="1"/>
              </p:cNvSpPr>
              <p:nvPr/>
            </p:nvSpPr>
            <p:spPr bwMode="auto">
              <a:xfrm>
                <a:off x="7810653" y="5082543"/>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2494" name="Oval 1203">
                <a:extLst>
                  <a:ext uri="{FF2B5EF4-FFF2-40B4-BE49-F238E27FC236}">
                    <a16:creationId xmlns:a16="http://schemas.microsoft.com/office/drawing/2014/main" id="{81AD6276-D45F-47E1-B1A9-FAF1187355BE}"/>
                  </a:ext>
                </a:extLst>
              </p:cNvPr>
              <p:cNvSpPr>
                <a:spLocks noChangeAspect="1" noChangeArrowheads="1"/>
              </p:cNvSpPr>
              <p:nvPr/>
            </p:nvSpPr>
            <p:spPr bwMode="auto">
              <a:xfrm>
                <a:off x="8484633" y="5082543"/>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2495" name="Oval 1204">
                <a:extLst>
                  <a:ext uri="{FF2B5EF4-FFF2-40B4-BE49-F238E27FC236}">
                    <a16:creationId xmlns:a16="http://schemas.microsoft.com/office/drawing/2014/main" id="{CF636881-C4A3-47C7-81C3-6495A90876FF}"/>
                  </a:ext>
                </a:extLst>
              </p:cNvPr>
              <p:cNvSpPr>
                <a:spLocks noChangeAspect="1" noChangeArrowheads="1"/>
              </p:cNvSpPr>
              <p:nvPr/>
            </p:nvSpPr>
            <p:spPr bwMode="auto">
              <a:xfrm>
                <a:off x="2641969" y="5186581"/>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2496" name="Oval 1205">
                <a:extLst>
                  <a:ext uri="{FF2B5EF4-FFF2-40B4-BE49-F238E27FC236}">
                    <a16:creationId xmlns:a16="http://schemas.microsoft.com/office/drawing/2014/main" id="{E3BB5AE8-9B94-4A54-B89D-FC39E2A28177}"/>
                  </a:ext>
                </a:extLst>
              </p:cNvPr>
              <p:cNvSpPr>
                <a:spLocks noChangeAspect="1" noChangeArrowheads="1"/>
              </p:cNvSpPr>
              <p:nvPr/>
            </p:nvSpPr>
            <p:spPr bwMode="auto">
              <a:xfrm>
                <a:off x="2753545" y="5186581"/>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2497" name="Oval 1206">
                <a:extLst>
                  <a:ext uri="{FF2B5EF4-FFF2-40B4-BE49-F238E27FC236}">
                    <a16:creationId xmlns:a16="http://schemas.microsoft.com/office/drawing/2014/main" id="{0194DE6E-5640-45F7-B29C-C0018FCD16DC}"/>
                  </a:ext>
                </a:extLst>
              </p:cNvPr>
              <p:cNvSpPr>
                <a:spLocks noChangeAspect="1" noChangeArrowheads="1"/>
              </p:cNvSpPr>
              <p:nvPr/>
            </p:nvSpPr>
            <p:spPr bwMode="auto">
              <a:xfrm>
                <a:off x="2866630" y="5186581"/>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2498" name="Oval 1207">
                <a:extLst>
                  <a:ext uri="{FF2B5EF4-FFF2-40B4-BE49-F238E27FC236}">
                    <a16:creationId xmlns:a16="http://schemas.microsoft.com/office/drawing/2014/main" id="{846F1A7E-5DAA-4B0B-8F2F-2365F9BEEFC1}"/>
                  </a:ext>
                </a:extLst>
              </p:cNvPr>
              <p:cNvSpPr>
                <a:spLocks noChangeAspect="1" noChangeArrowheads="1"/>
              </p:cNvSpPr>
              <p:nvPr/>
            </p:nvSpPr>
            <p:spPr bwMode="auto">
              <a:xfrm>
                <a:off x="7697570" y="5186581"/>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2499" name="Oval 1208">
                <a:extLst>
                  <a:ext uri="{FF2B5EF4-FFF2-40B4-BE49-F238E27FC236}">
                    <a16:creationId xmlns:a16="http://schemas.microsoft.com/office/drawing/2014/main" id="{3735CF54-0175-4513-A3E8-D5781035B030}"/>
                  </a:ext>
                </a:extLst>
              </p:cNvPr>
              <p:cNvSpPr>
                <a:spLocks noChangeAspect="1" noChangeArrowheads="1"/>
              </p:cNvSpPr>
              <p:nvPr/>
            </p:nvSpPr>
            <p:spPr bwMode="auto">
              <a:xfrm>
                <a:off x="7810653" y="5186581"/>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2500" name="Oval 1209">
                <a:extLst>
                  <a:ext uri="{FF2B5EF4-FFF2-40B4-BE49-F238E27FC236}">
                    <a16:creationId xmlns:a16="http://schemas.microsoft.com/office/drawing/2014/main" id="{9B58BF26-26C4-44FD-BE53-08059FD3FA06}"/>
                  </a:ext>
                </a:extLst>
              </p:cNvPr>
              <p:cNvSpPr>
                <a:spLocks noChangeAspect="1" noChangeArrowheads="1"/>
              </p:cNvSpPr>
              <p:nvPr/>
            </p:nvSpPr>
            <p:spPr bwMode="auto">
              <a:xfrm>
                <a:off x="8484633" y="5186581"/>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2501" name="Oval 1210">
                <a:extLst>
                  <a:ext uri="{FF2B5EF4-FFF2-40B4-BE49-F238E27FC236}">
                    <a16:creationId xmlns:a16="http://schemas.microsoft.com/office/drawing/2014/main" id="{A21CB718-AD43-4D0E-A10C-7F30E8E8B7BF}"/>
                  </a:ext>
                </a:extLst>
              </p:cNvPr>
              <p:cNvSpPr>
                <a:spLocks noChangeAspect="1" noChangeArrowheads="1"/>
              </p:cNvSpPr>
              <p:nvPr/>
            </p:nvSpPr>
            <p:spPr bwMode="auto">
              <a:xfrm>
                <a:off x="2641969" y="5290618"/>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2502" name="Oval 1211">
                <a:extLst>
                  <a:ext uri="{FF2B5EF4-FFF2-40B4-BE49-F238E27FC236}">
                    <a16:creationId xmlns:a16="http://schemas.microsoft.com/office/drawing/2014/main" id="{26C4AACA-E78E-4376-8CEF-665824ED77B6}"/>
                  </a:ext>
                </a:extLst>
              </p:cNvPr>
              <p:cNvSpPr>
                <a:spLocks noChangeAspect="1" noChangeArrowheads="1"/>
              </p:cNvSpPr>
              <p:nvPr/>
            </p:nvSpPr>
            <p:spPr bwMode="auto">
              <a:xfrm>
                <a:off x="2753545" y="5290618"/>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2503" name="Oval 1212">
                <a:extLst>
                  <a:ext uri="{FF2B5EF4-FFF2-40B4-BE49-F238E27FC236}">
                    <a16:creationId xmlns:a16="http://schemas.microsoft.com/office/drawing/2014/main" id="{28FCFBB3-96BB-408C-ACA2-86AC371FE010}"/>
                  </a:ext>
                </a:extLst>
              </p:cNvPr>
              <p:cNvSpPr>
                <a:spLocks noChangeAspect="1" noChangeArrowheads="1"/>
              </p:cNvSpPr>
              <p:nvPr/>
            </p:nvSpPr>
            <p:spPr bwMode="auto">
              <a:xfrm>
                <a:off x="7810653" y="5290618"/>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2504" name="Oval 1213">
                <a:extLst>
                  <a:ext uri="{FF2B5EF4-FFF2-40B4-BE49-F238E27FC236}">
                    <a16:creationId xmlns:a16="http://schemas.microsoft.com/office/drawing/2014/main" id="{75755D62-F485-41A5-8926-9A29EE76F8E7}"/>
                  </a:ext>
                </a:extLst>
              </p:cNvPr>
              <p:cNvSpPr>
                <a:spLocks noChangeAspect="1" noChangeArrowheads="1"/>
              </p:cNvSpPr>
              <p:nvPr/>
            </p:nvSpPr>
            <p:spPr bwMode="auto">
              <a:xfrm>
                <a:off x="8371549" y="5290618"/>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2505" name="Oval 1214">
                <a:extLst>
                  <a:ext uri="{FF2B5EF4-FFF2-40B4-BE49-F238E27FC236}">
                    <a16:creationId xmlns:a16="http://schemas.microsoft.com/office/drawing/2014/main" id="{450E4206-66F5-47EF-B81C-7ED222A55BE3}"/>
                  </a:ext>
                </a:extLst>
              </p:cNvPr>
              <p:cNvSpPr>
                <a:spLocks noChangeAspect="1" noChangeArrowheads="1"/>
              </p:cNvSpPr>
              <p:nvPr/>
            </p:nvSpPr>
            <p:spPr bwMode="auto">
              <a:xfrm>
                <a:off x="2641969" y="5394655"/>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2506" name="Oval 1215">
                <a:extLst>
                  <a:ext uri="{FF2B5EF4-FFF2-40B4-BE49-F238E27FC236}">
                    <a16:creationId xmlns:a16="http://schemas.microsoft.com/office/drawing/2014/main" id="{ADD9929E-E88E-40FA-A3A5-34757D0F8D52}"/>
                  </a:ext>
                </a:extLst>
              </p:cNvPr>
              <p:cNvSpPr>
                <a:spLocks noChangeAspect="1" noChangeArrowheads="1"/>
              </p:cNvSpPr>
              <p:nvPr/>
            </p:nvSpPr>
            <p:spPr bwMode="auto">
              <a:xfrm>
                <a:off x="2753545" y="5394655"/>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2507" name="Oval 1216">
                <a:extLst>
                  <a:ext uri="{FF2B5EF4-FFF2-40B4-BE49-F238E27FC236}">
                    <a16:creationId xmlns:a16="http://schemas.microsoft.com/office/drawing/2014/main" id="{A89A6597-6CF3-4579-8717-97AA65F6F226}"/>
                  </a:ext>
                </a:extLst>
              </p:cNvPr>
              <p:cNvSpPr>
                <a:spLocks noChangeAspect="1" noChangeArrowheads="1"/>
              </p:cNvSpPr>
              <p:nvPr/>
            </p:nvSpPr>
            <p:spPr bwMode="auto">
              <a:xfrm>
                <a:off x="8259973" y="5394655"/>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2508" name="Oval 1217">
                <a:extLst>
                  <a:ext uri="{FF2B5EF4-FFF2-40B4-BE49-F238E27FC236}">
                    <a16:creationId xmlns:a16="http://schemas.microsoft.com/office/drawing/2014/main" id="{0FBCEA5F-184C-4014-B11A-C3DC274D3A5C}"/>
                  </a:ext>
                </a:extLst>
              </p:cNvPr>
              <p:cNvSpPr>
                <a:spLocks noChangeAspect="1" noChangeArrowheads="1"/>
              </p:cNvSpPr>
              <p:nvPr/>
            </p:nvSpPr>
            <p:spPr bwMode="auto">
              <a:xfrm>
                <a:off x="2641969" y="5497185"/>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2509" name="Oval 1218">
                <a:extLst>
                  <a:ext uri="{FF2B5EF4-FFF2-40B4-BE49-F238E27FC236}">
                    <a16:creationId xmlns:a16="http://schemas.microsoft.com/office/drawing/2014/main" id="{7DAC14EC-41E5-46B2-89C9-BC077F467284}"/>
                  </a:ext>
                </a:extLst>
              </p:cNvPr>
              <p:cNvSpPr>
                <a:spLocks noChangeAspect="1" noChangeArrowheads="1"/>
              </p:cNvSpPr>
              <p:nvPr/>
            </p:nvSpPr>
            <p:spPr bwMode="auto">
              <a:xfrm>
                <a:off x="2753545" y="5497185"/>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2510" name="Oval 1219">
                <a:extLst>
                  <a:ext uri="{FF2B5EF4-FFF2-40B4-BE49-F238E27FC236}">
                    <a16:creationId xmlns:a16="http://schemas.microsoft.com/office/drawing/2014/main" id="{A4380158-50E5-473B-A522-6C78B41E0811}"/>
                  </a:ext>
                </a:extLst>
              </p:cNvPr>
              <p:cNvSpPr>
                <a:spLocks noChangeAspect="1" noChangeArrowheads="1"/>
              </p:cNvSpPr>
              <p:nvPr/>
            </p:nvSpPr>
            <p:spPr bwMode="auto">
              <a:xfrm>
                <a:off x="2641969" y="5601221"/>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2511" name="Oval 1220">
                <a:extLst>
                  <a:ext uri="{FF2B5EF4-FFF2-40B4-BE49-F238E27FC236}">
                    <a16:creationId xmlns:a16="http://schemas.microsoft.com/office/drawing/2014/main" id="{7C3C7AC5-4D30-4848-A21D-F400853B89B3}"/>
                  </a:ext>
                </a:extLst>
              </p:cNvPr>
              <p:cNvSpPr>
                <a:spLocks noChangeAspect="1" noChangeArrowheads="1"/>
              </p:cNvSpPr>
              <p:nvPr/>
            </p:nvSpPr>
            <p:spPr bwMode="auto">
              <a:xfrm>
                <a:off x="2641969" y="5705259"/>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2512" name="Oval 1221">
                <a:extLst>
                  <a:ext uri="{FF2B5EF4-FFF2-40B4-BE49-F238E27FC236}">
                    <a16:creationId xmlns:a16="http://schemas.microsoft.com/office/drawing/2014/main" id="{2956EB88-B1B1-4E8E-B448-1AB85350A00F}"/>
                  </a:ext>
                </a:extLst>
              </p:cNvPr>
              <p:cNvSpPr>
                <a:spLocks noChangeAspect="1" noChangeArrowheads="1"/>
              </p:cNvSpPr>
              <p:nvPr/>
            </p:nvSpPr>
            <p:spPr bwMode="auto">
              <a:xfrm>
                <a:off x="2753545" y="5705259"/>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2513" name="Oval 1222">
                <a:extLst>
                  <a:ext uri="{FF2B5EF4-FFF2-40B4-BE49-F238E27FC236}">
                    <a16:creationId xmlns:a16="http://schemas.microsoft.com/office/drawing/2014/main" id="{C3741511-9D80-4967-BB76-3605ABCA278C}"/>
                  </a:ext>
                </a:extLst>
              </p:cNvPr>
              <p:cNvSpPr>
                <a:spLocks noChangeAspect="1" noChangeArrowheads="1"/>
              </p:cNvSpPr>
              <p:nvPr/>
            </p:nvSpPr>
            <p:spPr bwMode="auto">
              <a:xfrm>
                <a:off x="4103013" y="2697229"/>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sp>
            <p:nvSpPr>
              <p:cNvPr id="2514" name="Oval 1223">
                <a:extLst>
                  <a:ext uri="{FF2B5EF4-FFF2-40B4-BE49-F238E27FC236}">
                    <a16:creationId xmlns:a16="http://schemas.microsoft.com/office/drawing/2014/main" id="{C6DDC69C-AD0B-4E49-B8F1-8339C5DE1C11}"/>
                  </a:ext>
                </a:extLst>
              </p:cNvPr>
              <p:cNvSpPr>
                <a:spLocks noChangeAspect="1" noChangeArrowheads="1"/>
              </p:cNvSpPr>
              <p:nvPr/>
            </p:nvSpPr>
            <p:spPr bwMode="auto">
              <a:xfrm>
                <a:off x="4214589" y="2697229"/>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2" eaLnBrk="1" fontAlgn="auto" hangingPunct="1">
                  <a:spcBef>
                    <a:spcPts val="0"/>
                  </a:spcBef>
                  <a:spcAft>
                    <a:spcPts val="0"/>
                  </a:spcAft>
                  <a:defRPr/>
                </a:pPr>
                <a:endParaRPr lang="en-US">
                  <a:solidFill>
                    <a:srgbClr val="292929"/>
                  </a:solidFill>
                  <a:latin typeface="+mn-lt"/>
                  <a:ea typeface="+mn-ea"/>
                  <a:cs typeface="+mn-ea"/>
                  <a:sym typeface="+mn-lt"/>
                </a:endParaRPr>
              </a:p>
            </p:txBody>
          </p:sp>
        </p:grpSp>
        <p:sp>
          <p:nvSpPr>
            <p:cNvPr id="1273" name="Oval 1314">
              <a:extLst>
                <a:ext uri="{FF2B5EF4-FFF2-40B4-BE49-F238E27FC236}">
                  <a16:creationId xmlns:a16="http://schemas.microsoft.com/office/drawing/2014/main" id="{371803B3-1D74-48EB-A619-D1595DA87D66}"/>
                </a:ext>
              </a:extLst>
            </p:cNvPr>
            <p:cNvSpPr/>
            <p:nvPr/>
          </p:nvSpPr>
          <p:spPr bwMode="auto">
            <a:xfrm>
              <a:off x="3965163" y="2307725"/>
              <a:ext cx="234952" cy="233322"/>
            </a:xfrm>
            <a:prstGeom prst="ellipse">
              <a:avLst/>
            </a:prstGeom>
            <a:solidFill>
              <a:srgbClr val="2C8238">
                <a:alpha val="60000"/>
              </a:srgbClr>
            </a:solidFill>
            <a:ln w="31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68586" tIns="34293" rIns="68586" bIns="34293" anchor="ctr"/>
            <a:lstStyle/>
            <a:p>
              <a:pPr algn="ctr" defTabSz="685666" eaLnBrk="1" hangingPunct="1">
                <a:defRPr/>
              </a:pPr>
              <a:endParaRPr lang="en-US" sz="1700" dirty="0">
                <a:gradFill>
                  <a:gsLst>
                    <a:gs pos="0">
                      <a:srgbClr val="FFFFFF"/>
                    </a:gs>
                    <a:gs pos="100000">
                      <a:srgbClr val="FFFFFF"/>
                    </a:gs>
                  </a:gsLst>
                  <a:lin ang="5400000" scaled="0"/>
                </a:gradFill>
                <a:cs typeface="+mn-ea"/>
                <a:sym typeface="+mn-lt"/>
              </a:endParaRPr>
            </a:p>
          </p:txBody>
        </p:sp>
        <p:sp>
          <p:nvSpPr>
            <p:cNvPr id="1274" name="Oval 1318">
              <a:extLst>
                <a:ext uri="{FF2B5EF4-FFF2-40B4-BE49-F238E27FC236}">
                  <a16:creationId xmlns:a16="http://schemas.microsoft.com/office/drawing/2014/main" id="{14E21911-94D6-40A9-A8E4-008310DBD148}"/>
                </a:ext>
              </a:extLst>
            </p:cNvPr>
            <p:cNvSpPr/>
            <p:nvPr/>
          </p:nvSpPr>
          <p:spPr bwMode="auto">
            <a:xfrm>
              <a:off x="3195219" y="2388673"/>
              <a:ext cx="233364" cy="233323"/>
            </a:xfrm>
            <a:prstGeom prst="ellipse">
              <a:avLst/>
            </a:prstGeom>
            <a:solidFill>
              <a:srgbClr val="2C8238">
                <a:alpha val="60000"/>
              </a:srgbClr>
            </a:solidFill>
            <a:ln w="31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68586" tIns="34293" rIns="68586" bIns="34293" anchor="ctr"/>
            <a:lstStyle/>
            <a:p>
              <a:pPr algn="ctr" defTabSz="685666" eaLnBrk="1" hangingPunct="1">
                <a:defRPr/>
              </a:pPr>
              <a:endParaRPr lang="en-US" sz="1700" dirty="0">
                <a:gradFill>
                  <a:gsLst>
                    <a:gs pos="0">
                      <a:srgbClr val="FFFFFF"/>
                    </a:gs>
                    <a:gs pos="100000">
                      <a:srgbClr val="FFFFFF"/>
                    </a:gs>
                  </a:gsLst>
                  <a:lin ang="5400000" scaled="0"/>
                </a:gradFill>
                <a:cs typeface="+mn-ea"/>
                <a:sym typeface="+mn-lt"/>
              </a:endParaRPr>
            </a:p>
          </p:txBody>
        </p:sp>
        <p:sp>
          <p:nvSpPr>
            <p:cNvPr id="1275" name="Oval 1319">
              <a:extLst>
                <a:ext uri="{FF2B5EF4-FFF2-40B4-BE49-F238E27FC236}">
                  <a16:creationId xmlns:a16="http://schemas.microsoft.com/office/drawing/2014/main" id="{D83B8332-5B13-448C-A6B3-68427885C83E}"/>
                </a:ext>
              </a:extLst>
            </p:cNvPr>
            <p:cNvSpPr/>
            <p:nvPr/>
          </p:nvSpPr>
          <p:spPr bwMode="auto">
            <a:xfrm>
              <a:off x="3863562" y="2542634"/>
              <a:ext cx="233365" cy="233322"/>
            </a:xfrm>
            <a:prstGeom prst="ellipse">
              <a:avLst/>
            </a:prstGeom>
            <a:solidFill>
              <a:schemeClr val="accent5">
                <a:alpha val="60000"/>
              </a:schemeClr>
            </a:solidFill>
            <a:ln w="31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68586" tIns="34293" rIns="68586" bIns="34293" anchor="ctr"/>
            <a:lstStyle/>
            <a:p>
              <a:pPr algn="ctr" defTabSz="685666" eaLnBrk="1" hangingPunct="1">
                <a:defRPr/>
              </a:pPr>
              <a:endParaRPr lang="en-US" sz="1700" dirty="0">
                <a:gradFill>
                  <a:gsLst>
                    <a:gs pos="0">
                      <a:srgbClr val="FFFFFF"/>
                    </a:gs>
                    <a:gs pos="100000">
                      <a:srgbClr val="FFFFFF"/>
                    </a:gs>
                  </a:gsLst>
                  <a:lin ang="5400000" scaled="0"/>
                </a:gradFill>
                <a:cs typeface="+mn-ea"/>
                <a:sym typeface="+mn-lt"/>
              </a:endParaRPr>
            </a:p>
          </p:txBody>
        </p:sp>
        <p:sp>
          <p:nvSpPr>
            <p:cNvPr id="1276" name="Oval 1320">
              <a:extLst>
                <a:ext uri="{FF2B5EF4-FFF2-40B4-BE49-F238E27FC236}">
                  <a16:creationId xmlns:a16="http://schemas.microsoft.com/office/drawing/2014/main" id="{0EDE5FEF-0544-441E-9891-383D4E7720FB}"/>
                </a:ext>
              </a:extLst>
            </p:cNvPr>
            <p:cNvSpPr/>
            <p:nvPr/>
          </p:nvSpPr>
          <p:spPr bwMode="auto">
            <a:xfrm>
              <a:off x="4100102" y="2214078"/>
              <a:ext cx="233364" cy="234909"/>
            </a:xfrm>
            <a:prstGeom prst="ellipse">
              <a:avLst/>
            </a:prstGeom>
            <a:solidFill>
              <a:schemeClr val="accent5">
                <a:alpha val="60000"/>
              </a:schemeClr>
            </a:solidFill>
            <a:ln w="31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68586" tIns="34293" rIns="68586" bIns="34293" anchor="ctr"/>
            <a:lstStyle/>
            <a:p>
              <a:pPr algn="ctr" defTabSz="685666" eaLnBrk="1" hangingPunct="1">
                <a:defRPr/>
              </a:pPr>
              <a:endParaRPr lang="en-US" sz="1700" dirty="0">
                <a:gradFill>
                  <a:gsLst>
                    <a:gs pos="0">
                      <a:srgbClr val="FFFFFF"/>
                    </a:gs>
                    <a:gs pos="100000">
                      <a:srgbClr val="FFFFFF"/>
                    </a:gs>
                  </a:gsLst>
                  <a:lin ang="5400000" scaled="0"/>
                </a:gradFill>
                <a:cs typeface="+mn-ea"/>
                <a:sym typeface="+mn-lt"/>
              </a:endParaRPr>
            </a:p>
          </p:txBody>
        </p:sp>
        <p:sp>
          <p:nvSpPr>
            <p:cNvPr id="1277" name="Oval 1321">
              <a:extLst>
                <a:ext uri="{FF2B5EF4-FFF2-40B4-BE49-F238E27FC236}">
                  <a16:creationId xmlns:a16="http://schemas.microsoft.com/office/drawing/2014/main" id="{11221D34-C89F-45E0-ADBC-F0BD1AAD2903}"/>
                </a:ext>
              </a:extLst>
            </p:cNvPr>
            <p:cNvSpPr/>
            <p:nvPr/>
          </p:nvSpPr>
          <p:spPr bwMode="auto">
            <a:xfrm>
              <a:off x="3126955" y="2042658"/>
              <a:ext cx="234952" cy="234909"/>
            </a:xfrm>
            <a:prstGeom prst="ellipse">
              <a:avLst/>
            </a:prstGeom>
            <a:solidFill>
              <a:srgbClr val="2C8238">
                <a:alpha val="60000"/>
              </a:srgbClr>
            </a:solidFill>
            <a:ln w="31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68586" tIns="34293" rIns="68586" bIns="34293" anchor="ctr"/>
            <a:lstStyle/>
            <a:p>
              <a:pPr algn="ctr" defTabSz="685666" eaLnBrk="1" hangingPunct="1">
                <a:defRPr/>
              </a:pPr>
              <a:endParaRPr lang="en-US" sz="1700" dirty="0">
                <a:gradFill>
                  <a:gsLst>
                    <a:gs pos="0">
                      <a:srgbClr val="FFFFFF"/>
                    </a:gs>
                    <a:gs pos="100000">
                      <a:srgbClr val="FFFFFF"/>
                    </a:gs>
                  </a:gsLst>
                  <a:lin ang="5400000" scaled="0"/>
                </a:gradFill>
                <a:cs typeface="+mn-ea"/>
                <a:sym typeface="+mn-lt"/>
              </a:endParaRPr>
            </a:p>
          </p:txBody>
        </p:sp>
        <p:sp>
          <p:nvSpPr>
            <p:cNvPr id="1278" name="Oval 1322">
              <a:extLst>
                <a:ext uri="{FF2B5EF4-FFF2-40B4-BE49-F238E27FC236}">
                  <a16:creationId xmlns:a16="http://schemas.microsoft.com/office/drawing/2014/main" id="{92353B82-295D-45C2-BDDF-BC71CA39884B}"/>
                </a:ext>
              </a:extLst>
            </p:cNvPr>
            <p:cNvSpPr/>
            <p:nvPr/>
          </p:nvSpPr>
          <p:spPr bwMode="auto">
            <a:xfrm>
              <a:off x="5871767" y="1871237"/>
              <a:ext cx="234952" cy="234909"/>
            </a:xfrm>
            <a:prstGeom prst="ellipse">
              <a:avLst/>
            </a:prstGeom>
            <a:solidFill>
              <a:srgbClr val="2C8238">
                <a:alpha val="60000"/>
              </a:srgbClr>
            </a:solidFill>
            <a:ln w="31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68586" tIns="34293" rIns="68586" bIns="34293" anchor="ctr"/>
            <a:lstStyle/>
            <a:p>
              <a:pPr algn="ctr" defTabSz="685666" eaLnBrk="1" hangingPunct="1">
                <a:defRPr/>
              </a:pPr>
              <a:endParaRPr lang="en-US" sz="1700" dirty="0">
                <a:gradFill>
                  <a:gsLst>
                    <a:gs pos="0">
                      <a:srgbClr val="FFFFFF"/>
                    </a:gs>
                    <a:gs pos="100000">
                      <a:srgbClr val="FFFFFF"/>
                    </a:gs>
                  </a:gsLst>
                  <a:lin ang="5400000" scaled="0"/>
                </a:gradFill>
                <a:cs typeface="+mn-ea"/>
                <a:sym typeface="+mn-lt"/>
              </a:endParaRPr>
            </a:p>
          </p:txBody>
        </p:sp>
        <p:sp>
          <p:nvSpPr>
            <p:cNvPr id="1279" name="Oval 1324">
              <a:extLst>
                <a:ext uri="{FF2B5EF4-FFF2-40B4-BE49-F238E27FC236}">
                  <a16:creationId xmlns:a16="http://schemas.microsoft.com/office/drawing/2014/main" id="{BA779C8F-42FB-4CA7-A628-C4C0F8B785DC}"/>
                </a:ext>
              </a:extLst>
            </p:cNvPr>
            <p:cNvSpPr/>
            <p:nvPr/>
          </p:nvSpPr>
          <p:spPr bwMode="auto">
            <a:xfrm>
              <a:off x="5227237" y="2090274"/>
              <a:ext cx="233364" cy="234909"/>
            </a:xfrm>
            <a:prstGeom prst="ellipse">
              <a:avLst/>
            </a:prstGeom>
            <a:solidFill>
              <a:srgbClr val="2C8238">
                <a:alpha val="60000"/>
              </a:srgbClr>
            </a:solidFill>
            <a:ln w="31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68586" tIns="34293" rIns="68586" bIns="34293" anchor="ctr"/>
            <a:lstStyle/>
            <a:p>
              <a:pPr algn="ctr" defTabSz="685666" eaLnBrk="1" hangingPunct="1">
                <a:defRPr/>
              </a:pPr>
              <a:endParaRPr lang="en-US" sz="1700" dirty="0">
                <a:gradFill>
                  <a:gsLst>
                    <a:gs pos="0">
                      <a:srgbClr val="FFFFFF"/>
                    </a:gs>
                    <a:gs pos="100000">
                      <a:srgbClr val="FFFFFF"/>
                    </a:gs>
                  </a:gsLst>
                  <a:lin ang="5400000" scaled="0"/>
                </a:gradFill>
                <a:cs typeface="+mn-ea"/>
                <a:sym typeface="+mn-lt"/>
              </a:endParaRPr>
            </a:p>
          </p:txBody>
        </p:sp>
        <p:sp>
          <p:nvSpPr>
            <p:cNvPr id="1280" name="Oval 1325">
              <a:extLst>
                <a:ext uri="{FF2B5EF4-FFF2-40B4-BE49-F238E27FC236}">
                  <a16:creationId xmlns:a16="http://schemas.microsoft.com/office/drawing/2014/main" id="{66440D93-0EA5-4E1A-BA9A-599E2DA1ECFC}"/>
                </a:ext>
              </a:extLst>
            </p:cNvPr>
            <p:cNvSpPr/>
            <p:nvPr/>
          </p:nvSpPr>
          <p:spPr bwMode="auto">
            <a:xfrm>
              <a:off x="5479651" y="1798225"/>
              <a:ext cx="233365" cy="234909"/>
            </a:xfrm>
            <a:prstGeom prst="ellipse">
              <a:avLst/>
            </a:prstGeom>
            <a:solidFill>
              <a:srgbClr val="2C8238">
                <a:alpha val="60000"/>
              </a:srgbClr>
            </a:solidFill>
            <a:ln w="31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68586" tIns="34293" rIns="68586" bIns="34293" anchor="ctr"/>
            <a:lstStyle/>
            <a:p>
              <a:pPr algn="ctr" defTabSz="685666" eaLnBrk="1" hangingPunct="1">
                <a:defRPr/>
              </a:pPr>
              <a:endParaRPr lang="en-US" sz="1700" dirty="0">
                <a:gradFill>
                  <a:gsLst>
                    <a:gs pos="0">
                      <a:srgbClr val="FFFFFF"/>
                    </a:gs>
                    <a:gs pos="100000">
                      <a:srgbClr val="FFFFFF"/>
                    </a:gs>
                  </a:gsLst>
                  <a:lin ang="5400000" scaled="0"/>
                </a:gradFill>
                <a:cs typeface="+mn-ea"/>
                <a:sym typeface="+mn-lt"/>
              </a:endParaRPr>
            </a:p>
          </p:txBody>
        </p:sp>
        <p:sp>
          <p:nvSpPr>
            <p:cNvPr id="1281" name="Oval 1326">
              <a:extLst>
                <a:ext uri="{FF2B5EF4-FFF2-40B4-BE49-F238E27FC236}">
                  <a16:creationId xmlns:a16="http://schemas.microsoft.com/office/drawing/2014/main" id="{D74B6EAC-5F5B-4F81-A9E8-37434767F12C}"/>
                </a:ext>
              </a:extLst>
            </p:cNvPr>
            <p:cNvSpPr/>
            <p:nvPr/>
          </p:nvSpPr>
          <p:spPr bwMode="auto">
            <a:xfrm>
              <a:off x="5570140" y="2085513"/>
              <a:ext cx="234952" cy="233322"/>
            </a:xfrm>
            <a:prstGeom prst="ellipse">
              <a:avLst/>
            </a:prstGeom>
            <a:solidFill>
              <a:srgbClr val="2C8238">
                <a:alpha val="60000"/>
              </a:srgbClr>
            </a:solidFill>
            <a:ln w="31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68586" tIns="34293" rIns="68586" bIns="34293" anchor="ctr"/>
            <a:lstStyle/>
            <a:p>
              <a:pPr algn="ctr" defTabSz="685666" eaLnBrk="1" hangingPunct="1">
                <a:defRPr/>
              </a:pPr>
              <a:endParaRPr lang="en-US" sz="1700" dirty="0">
                <a:gradFill>
                  <a:gsLst>
                    <a:gs pos="0">
                      <a:srgbClr val="FFFFFF"/>
                    </a:gs>
                    <a:gs pos="100000">
                      <a:srgbClr val="FFFFFF"/>
                    </a:gs>
                  </a:gsLst>
                  <a:lin ang="5400000" scaled="0"/>
                </a:gradFill>
                <a:cs typeface="+mn-ea"/>
                <a:sym typeface="+mn-lt"/>
              </a:endParaRPr>
            </a:p>
          </p:txBody>
        </p:sp>
        <p:sp>
          <p:nvSpPr>
            <p:cNvPr id="1282" name="Oval 1327">
              <a:extLst>
                <a:ext uri="{FF2B5EF4-FFF2-40B4-BE49-F238E27FC236}">
                  <a16:creationId xmlns:a16="http://schemas.microsoft.com/office/drawing/2014/main" id="{AB50AE7A-DD2B-495A-A48E-0A356CD2CC0E}"/>
                </a:ext>
              </a:extLst>
            </p:cNvPr>
            <p:cNvSpPr/>
            <p:nvPr/>
          </p:nvSpPr>
          <p:spPr bwMode="auto">
            <a:xfrm>
              <a:off x="5473301" y="2156938"/>
              <a:ext cx="234952" cy="234909"/>
            </a:xfrm>
            <a:prstGeom prst="ellipse">
              <a:avLst/>
            </a:prstGeom>
            <a:solidFill>
              <a:srgbClr val="2C8238">
                <a:alpha val="60000"/>
              </a:srgbClr>
            </a:solidFill>
            <a:ln w="31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68586" tIns="34293" rIns="68586" bIns="34293" anchor="ctr"/>
            <a:lstStyle/>
            <a:p>
              <a:pPr algn="ctr" defTabSz="685666" eaLnBrk="1" hangingPunct="1">
                <a:defRPr/>
              </a:pPr>
              <a:endParaRPr lang="en-US" sz="1700" dirty="0">
                <a:gradFill>
                  <a:gsLst>
                    <a:gs pos="0">
                      <a:srgbClr val="FFFFFF"/>
                    </a:gs>
                    <a:gs pos="100000">
                      <a:srgbClr val="FFFFFF"/>
                    </a:gs>
                  </a:gsLst>
                  <a:lin ang="5400000" scaled="0"/>
                </a:gradFill>
                <a:cs typeface="+mn-ea"/>
                <a:sym typeface="+mn-lt"/>
              </a:endParaRPr>
            </a:p>
          </p:txBody>
        </p:sp>
        <p:sp>
          <p:nvSpPr>
            <p:cNvPr id="1283" name="Oval 1328">
              <a:extLst>
                <a:ext uri="{FF2B5EF4-FFF2-40B4-BE49-F238E27FC236}">
                  <a16:creationId xmlns:a16="http://schemas.microsoft.com/office/drawing/2014/main" id="{4207492D-2683-42A8-81BD-E342708D00EF}"/>
                </a:ext>
              </a:extLst>
            </p:cNvPr>
            <p:cNvSpPr/>
            <p:nvPr/>
          </p:nvSpPr>
          <p:spPr bwMode="auto">
            <a:xfrm>
              <a:off x="4519205" y="3455289"/>
              <a:ext cx="234952" cy="233323"/>
            </a:xfrm>
            <a:prstGeom prst="ellipse">
              <a:avLst/>
            </a:prstGeom>
            <a:solidFill>
              <a:srgbClr val="2C8238">
                <a:alpha val="60000"/>
              </a:srgbClr>
            </a:solidFill>
            <a:ln w="31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68586" tIns="34293" rIns="68586" bIns="34293" anchor="ctr"/>
            <a:lstStyle/>
            <a:p>
              <a:pPr algn="ctr" defTabSz="685666" eaLnBrk="1" hangingPunct="1">
                <a:defRPr/>
              </a:pPr>
              <a:endParaRPr lang="en-US" sz="1700" dirty="0">
                <a:gradFill>
                  <a:gsLst>
                    <a:gs pos="0">
                      <a:srgbClr val="FFFFFF"/>
                    </a:gs>
                    <a:gs pos="100000">
                      <a:srgbClr val="FFFFFF"/>
                    </a:gs>
                  </a:gsLst>
                  <a:lin ang="5400000" scaled="0"/>
                </a:gradFill>
                <a:cs typeface="+mn-ea"/>
                <a:sym typeface="+mn-lt"/>
              </a:endParaRPr>
            </a:p>
          </p:txBody>
        </p:sp>
        <p:sp>
          <p:nvSpPr>
            <p:cNvPr id="1284" name="Oval 1329">
              <a:extLst>
                <a:ext uri="{FF2B5EF4-FFF2-40B4-BE49-F238E27FC236}">
                  <a16:creationId xmlns:a16="http://schemas.microsoft.com/office/drawing/2014/main" id="{456C1497-2AE6-4E22-8EBA-DD75948412CB}"/>
                </a:ext>
              </a:extLst>
            </p:cNvPr>
            <p:cNvSpPr/>
            <p:nvPr/>
          </p:nvSpPr>
          <p:spPr bwMode="auto">
            <a:xfrm>
              <a:off x="7194165" y="2599774"/>
              <a:ext cx="234952" cy="233322"/>
            </a:xfrm>
            <a:prstGeom prst="ellipse">
              <a:avLst/>
            </a:prstGeom>
            <a:solidFill>
              <a:srgbClr val="2C8238">
                <a:alpha val="60000"/>
              </a:srgbClr>
            </a:solidFill>
            <a:ln w="31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68586" tIns="34293" rIns="68586" bIns="34293" anchor="ctr"/>
            <a:lstStyle/>
            <a:p>
              <a:pPr algn="ctr" defTabSz="685666" eaLnBrk="1" hangingPunct="1">
                <a:defRPr/>
              </a:pPr>
              <a:endParaRPr lang="en-US" sz="1700" dirty="0">
                <a:gradFill>
                  <a:gsLst>
                    <a:gs pos="0">
                      <a:srgbClr val="FFFFFF"/>
                    </a:gs>
                    <a:gs pos="100000">
                      <a:srgbClr val="FFFFFF"/>
                    </a:gs>
                  </a:gsLst>
                  <a:lin ang="5400000" scaled="0"/>
                </a:gradFill>
                <a:cs typeface="+mn-ea"/>
                <a:sym typeface="+mn-lt"/>
              </a:endParaRPr>
            </a:p>
          </p:txBody>
        </p:sp>
        <p:sp>
          <p:nvSpPr>
            <p:cNvPr id="1285" name="Oval 1330">
              <a:extLst>
                <a:ext uri="{FF2B5EF4-FFF2-40B4-BE49-F238E27FC236}">
                  <a16:creationId xmlns:a16="http://schemas.microsoft.com/office/drawing/2014/main" id="{32D94B3E-49AE-4016-9AE8-AA730D0FD6EC}"/>
                </a:ext>
              </a:extLst>
            </p:cNvPr>
            <p:cNvSpPr/>
            <p:nvPr/>
          </p:nvSpPr>
          <p:spPr bwMode="auto">
            <a:xfrm>
              <a:off x="7414830" y="2328358"/>
              <a:ext cx="234952" cy="234909"/>
            </a:xfrm>
            <a:prstGeom prst="ellipse">
              <a:avLst/>
            </a:prstGeom>
            <a:solidFill>
              <a:srgbClr val="2C8238">
                <a:alpha val="60000"/>
              </a:srgbClr>
            </a:solidFill>
            <a:ln w="31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68586" tIns="34293" rIns="68586" bIns="34293" anchor="ctr"/>
            <a:lstStyle/>
            <a:p>
              <a:pPr algn="ctr" defTabSz="685666" eaLnBrk="1" hangingPunct="1">
                <a:defRPr/>
              </a:pPr>
              <a:endParaRPr lang="en-US" sz="1700" dirty="0">
                <a:gradFill>
                  <a:gsLst>
                    <a:gs pos="0">
                      <a:srgbClr val="FFFFFF"/>
                    </a:gs>
                    <a:gs pos="100000">
                      <a:srgbClr val="FFFFFF"/>
                    </a:gs>
                  </a:gsLst>
                  <a:lin ang="5400000" scaled="0"/>
                </a:gradFill>
                <a:cs typeface="+mn-ea"/>
                <a:sym typeface="+mn-lt"/>
              </a:endParaRPr>
            </a:p>
          </p:txBody>
        </p:sp>
        <p:sp>
          <p:nvSpPr>
            <p:cNvPr id="1286" name="Oval 1331">
              <a:extLst>
                <a:ext uri="{FF2B5EF4-FFF2-40B4-BE49-F238E27FC236}">
                  <a16:creationId xmlns:a16="http://schemas.microsoft.com/office/drawing/2014/main" id="{7C1149CC-97B9-45AF-9717-9BCC767A7F10}"/>
                </a:ext>
              </a:extLst>
            </p:cNvPr>
            <p:cNvSpPr/>
            <p:nvPr/>
          </p:nvSpPr>
          <p:spPr bwMode="auto">
            <a:xfrm>
              <a:off x="7014777" y="3187048"/>
              <a:ext cx="234952" cy="233322"/>
            </a:xfrm>
            <a:prstGeom prst="ellipse">
              <a:avLst/>
            </a:prstGeom>
            <a:solidFill>
              <a:srgbClr val="2C8238">
                <a:alpha val="60000"/>
              </a:srgbClr>
            </a:solidFill>
            <a:ln w="31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68586" tIns="34293" rIns="68586" bIns="34293" anchor="ctr"/>
            <a:lstStyle/>
            <a:p>
              <a:pPr algn="ctr" defTabSz="685666" eaLnBrk="1" hangingPunct="1">
                <a:defRPr/>
              </a:pPr>
              <a:endParaRPr lang="en-US" sz="1700" dirty="0">
                <a:gradFill>
                  <a:gsLst>
                    <a:gs pos="0">
                      <a:srgbClr val="FFFFFF"/>
                    </a:gs>
                    <a:gs pos="100000">
                      <a:srgbClr val="FFFFFF"/>
                    </a:gs>
                  </a:gsLst>
                  <a:lin ang="5400000" scaled="0"/>
                </a:gradFill>
                <a:cs typeface="+mn-ea"/>
                <a:sym typeface="+mn-lt"/>
              </a:endParaRPr>
            </a:p>
          </p:txBody>
        </p:sp>
        <p:sp>
          <p:nvSpPr>
            <p:cNvPr id="1287" name="Oval 1332">
              <a:extLst>
                <a:ext uri="{FF2B5EF4-FFF2-40B4-BE49-F238E27FC236}">
                  <a16:creationId xmlns:a16="http://schemas.microsoft.com/office/drawing/2014/main" id="{A98A85BD-CD09-4224-A353-56239AAB4C84}"/>
                </a:ext>
              </a:extLst>
            </p:cNvPr>
            <p:cNvSpPr/>
            <p:nvPr/>
          </p:nvSpPr>
          <p:spPr bwMode="auto">
            <a:xfrm>
              <a:off x="7775195" y="3817176"/>
              <a:ext cx="234952" cy="234909"/>
            </a:xfrm>
            <a:prstGeom prst="ellipse">
              <a:avLst/>
            </a:prstGeom>
            <a:solidFill>
              <a:srgbClr val="2C8238">
                <a:alpha val="60000"/>
              </a:srgbClr>
            </a:solidFill>
            <a:ln w="31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68586" tIns="34293" rIns="68586" bIns="34293" anchor="ctr"/>
            <a:lstStyle/>
            <a:p>
              <a:pPr algn="ctr" defTabSz="685666" eaLnBrk="1" hangingPunct="1">
                <a:defRPr/>
              </a:pPr>
              <a:endParaRPr lang="en-US" sz="1700" dirty="0">
                <a:gradFill>
                  <a:gsLst>
                    <a:gs pos="0">
                      <a:srgbClr val="FFFFFF"/>
                    </a:gs>
                    <a:gs pos="100000">
                      <a:srgbClr val="FFFFFF"/>
                    </a:gs>
                  </a:gsLst>
                  <a:lin ang="5400000" scaled="0"/>
                </a:gradFill>
                <a:cs typeface="+mn-ea"/>
                <a:sym typeface="+mn-lt"/>
              </a:endParaRPr>
            </a:p>
          </p:txBody>
        </p:sp>
        <p:sp>
          <p:nvSpPr>
            <p:cNvPr id="1288" name="Oval 1333">
              <a:extLst>
                <a:ext uri="{FF2B5EF4-FFF2-40B4-BE49-F238E27FC236}">
                  <a16:creationId xmlns:a16="http://schemas.microsoft.com/office/drawing/2014/main" id="{9F4286CD-150C-43B5-A246-8319AE388172}"/>
                </a:ext>
              </a:extLst>
            </p:cNvPr>
            <p:cNvSpPr/>
            <p:nvPr/>
          </p:nvSpPr>
          <p:spPr bwMode="auto">
            <a:xfrm>
              <a:off x="7586282" y="2237887"/>
              <a:ext cx="234952" cy="234909"/>
            </a:xfrm>
            <a:prstGeom prst="ellipse">
              <a:avLst/>
            </a:prstGeom>
            <a:solidFill>
              <a:srgbClr val="2C8238">
                <a:alpha val="60000"/>
              </a:srgbClr>
            </a:solidFill>
            <a:ln w="31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68586" tIns="34293" rIns="68586" bIns="34293" anchor="ctr"/>
            <a:lstStyle/>
            <a:p>
              <a:pPr algn="ctr" defTabSz="685666" eaLnBrk="1" hangingPunct="1">
                <a:defRPr/>
              </a:pPr>
              <a:endParaRPr lang="en-US" sz="1700" dirty="0">
                <a:gradFill>
                  <a:gsLst>
                    <a:gs pos="0">
                      <a:srgbClr val="FFFFFF"/>
                    </a:gs>
                    <a:gs pos="100000">
                      <a:srgbClr val="FFFFFF"/>
                    </a:gs>
                  </a:gsLst>
                  <a:lin ang="5400000" scaled="0"/>
                </a:gradFill>
                <a:cs typeface="+mn-ea"/>
                <a:sym typeface="+mn-lt"/>
              </a:endParaRPr>
            </a:p>
          </p:txBody>
        </p:sp>
        <p:sp>
          <p:nvSpPr>
            <p:cNvPr id="1289" name="Oval 1334">
              <a:extLst>
                <a:ext uri="{FF2B5EF4-FFF2-40B4-BE49-F238E27FC236}">
                  <a16:creationId xmlns:a16="http://schemas.microsoft.com/office/drawing/2014/main" id="{9A3EAC92-245F-4BE2-8062-072EA99108EC}"/>
                </a:ext>
              </a:extLst>
            </p:cNvPr>
            <p:cNvSpPr/>
            <p:nvPr/>
          </p:nvSpPr>
          <p:spPr bwMode="auto">
            <a:xfrm>
              <a:off x="7627557" y="2371214"/>
              <a:ext cx="234952" cy="233322"/>
            </a:xfrm>
            <a:prstGeom prst="ellipse">
              <a:avLst/>
            </a:prstGeom>
            <a:solidFill>
              <a:srgbClr val="2C8238">
                <a:alpha val="60000"/>
              </a:srgbClr>
            </a:solidFill>
            <a:ln w="31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68586" tIns="34293" rIns="68586" bIns="34293" anchor="ctr"/>
            <a:lstStyle/>
            <a:p>
              <a:pPr algn="ctr" defTabSz="685666" eaLnBrk="1" hangingPunct="1">
                <a:defRPr/>
              </a:pPr>
              <a:endParaRPr lang="en-US" sz="1700" dirty="0">
                <a:gradFill>
                  <a:gsLst>
                    <a:gs pos="0">
                      <a:srgbClr val="FFFFFF"/>
                    </a:gs>
                    <a:gs pos="100000">
                      <a:srgbClr val="FFFFFF"/>
                    </a:gs>
                  </a:gsLst>
                  <a:lin ang="5400000" scaled="0"/>
                </a:gradFill>
                <a:cs typeface="+mn-ea"/>
                <a:sym typeface="+mn-lt"/>
              </a:endParaRPr>
            </a:p>
          </p:txBody>
        </p:sp>
        <p:sp>
          <p:nvSpPr>
            <p:cNvPr id="1290" name="Oval 1335">
              <a:extLst>
                <a:ext uri="{FF2B5EF4-FFF2-40B4-BE49-F238E27FC236}">
                  <a16:creationId xmlns:a16="http://schemas.microsoft.com/office/drawing/2014/main" id="{22E7BF94-1F4C-461F-A508-82E05C5B9B9A}"/>
                </a:ext>
              </a:extLst>
            </p:cNvPr>
            <p:cNvSpPr/>
            <p:nvPr/>
          </p:nvSpPr>
          <p:spPr bwMode="auto">
            <a:xfrm>
              <a:off x="6124181" y="2580728"/>
              <a:ext cx="233365" cy="234909"/>
            </a:xfrm>
            <a:prstGeom prst="ellipse">
              <a:avLst/>
            </a:prstGeom>
            <a:solidFill>
              <a:srgbClr val="2C8238">
                <a:alpha val="60000"/>
              </a:srgbClr>
            </a:solidFill>
            <a:ln w="31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68586" tIns="34293" rIns="68586" bIns="34293" anchor="ctr"/>
            <a:lstStyle/>
            <a:p>
              <a:pPr algn="ctr" defTabSz="685666" eaLnBrk="1" hangingPunct="1">
                <a:defRPr/>
              </a:pPr>
              <a:endParaRPr lang="en-US" sz="1700" dirty="0">
                <a:gradFill>
                  <a:gsLst>
                    <a:gs pos="0">
                      <a:srgbClr val="FFFFFF"/>
                    </a:gs>
                    <a:gs pos="100000">
                      <a:srgbClr val="FFFFFF"/>
                    </a:gs>
                  </a:gsLst>
                  <a:lin ang="5400000" scaled="0"/>
                </a:gradFill>
                <a:cs typeface="+mn-ea"/>
                <a:sym typeface="+mn-lt"/>
              </a:endParaRPr>
            </a:p>
          </p:txBody>
        </p:sp>
        <p:grpSp>
          <p:nvGrpSpPr>
            <p:cNvPr id="1291" name="Group 9">
              <a:extLst>
                <a:ext uri="{FF2B5EF4-FFF2-40B4-BE49-F238E27FC236}">
                  <a16:creationId xmlns:a16="http://schemas.microsoft.com/office/drawing/2014/main" id="{569B0693-4DE4-4222-8618-0AEBA2066B11}"/>
                </a:ext>
              </a:extLst>
            </p:cNvPr>
            <p:cNvGrpSpPr/>
            <p:nvPr/>
          </p:nvGrpSpPr>
          <p:grpSpPr>
            <a:xfrm>
              <a:off x="3170158" y="1916179"/>
              <a:ext cx="4347531" cy="1430599"/>
              <a:chOff x="1067332" y="2443650"/>
              <a:chExt cx="5795198" cy="1907465"/>
            </a:xfrm>
            <a:solidFill>
              <a:srgbClr val="2D52A4"/>
            </a:solidFill>
          </p:grpSpPr>
          <p:sp>
            <p:nvSpPr>
              <p:cNvPr id="1292" name="Oval 1268">
                <a:extLst>
                  <a:ext uri="{FF2B5EF4-FFF2-40B4-BE49-F238E27FC236}">
                    <a16:creationId xmlns:a16="http://schemas.microsoft.com/office/drawing/2014/main" id="{6949ACC5-DCFC-41BC-A347-54DA6108FD2E}"/>
                  </a:ext>
                </a:extLst>
              </p:cNvPr>
              <p:cNvSpPr/>
              <p:nvPr/>
            </p:nvSpPr>
            <p:spPr bwMode="auto">
              <a:xfrm>
                <a:off x="1067332" y="2748760"/>
                <a:ext cx="312515" cy="312515"/>
              </a:xfrm>
              <a:prstGeom prst="ellipse">
                <a:avLst/>
              </a:prstGeom>
              <a:solidFill>
                <a:srgbClr val="E6FA6F"/>
              </a:solidFill>
              <a:ln w="31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36" tIns="45718" rIns="91436" bIns="45718" anchor="ctr"/>
              <a:lstStyle/>
              <a:p>
                <a:pPr algn="ctr" defTabSz="685666" eaLnBrk="1" hangingPunct="1">
                  <a:defRPr/>
                </a:pPr>
                <a:endParaRPr lang="en-US" sz="1700" dirty="0">
                  <a:gradFill>
                    <a:gsLst>
                      <a:gs pos="0">
                        <a:srgbClr val="FFFFFF"/>
                      </a:gs>
                      <a:gs pos="100000">
                        <a:srgbClr val="FFFFFF"/>
                      </a:gs>
                    </a:gsLst>
                    <a:lin ang="5400000" scaled="0"/>
                  </a:gradFill>
                  <a:cs typeface="+mn-ea"/>
                  <a:sym typeface="+mn-lt"/>
                </a:endParaRPr>
              </a:p>
            </p:txBody>
          </p:sp>
          <p:sp>
            <p:nvSpPr>
              <p:cNvPr id="1293" name="Oval 1264">
                <a:extLst>
                  <a:ext uri="{FF2B5EF4-FFF2-40B4-BE49-F238E27FC236}">
                    <a16:creationId xmlns:a16="http://schemas.microsoft.com/office/drawing/2014/main" id="{A4DF848E-8846-43A3-AD43-0A056A2E1C80}"/>
                  </a:ext>
                </a:extLst>
              </p:cNvPr>
              <p:cNvSpPr/>
              <p:nvPr/>
            </p:nvSpPr>
            <p:spPr bwMode="auto">
              <a:xfrm>
                <a:off x="2239742" y="2864070"/>
                <a:ext cx="312515" cy="312515"/>
              </a:xfrm>
              <a:prstGeom prst="ellipse">
                <a:avLst/>
              </a:prstGeom>
              <a:solidFill>
                <a:srgbClr val="E6FA6F"/>
              </a:solidFill>
              <a:ln w="31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36" tIns="45718" rIns="91436" bIns="45718" anchor="ctr"/>
              <a:lstStyle/>
              <a:p>
                <a:pPr algn="ctr" defTabSz="685666" eaLnBrk="1" hangingPunct="1">
                  <a:defRPr/>
                </a:pPr>
                <a:endParaRPr lang="en-US" sz="1700" dirty="0">
                  <a:gradFill>
                    <a:gsLst>
                      <a:gs pos="0">
                        <a:srgbClr val="FFFFFF"/>
                      </a:gs>
                      <a:gs pos="100000">
                        <a:srgbClr val="FFFFFF"/>
                      </a:gs>
                    </a:gsLst>
                    <a:lin ang="5400000" scaled="0"/>
                  </a:gradFill>
                  <a:cs typeface="+mn-ea"/>
                  <a:sym typeface="+mn-lt"/>
                </a:endParaRPr>
              </a:p>
            </p:txBody>
          </p:sp>
          <p:sp>
            <p:nvSpPr>
              <p:cNvPr id="1294" name="Oval 1269">
                <a:extLst>
                  <a:ext uri="{FF2B5EF4-FFF2-40B4-BE49-F238E27FC236}">
                    <a16:creationId xmlns:a16="http://schemas.microsoft.com/office/drawing/2014/main" id="{A49F1B75-1AA9-4536-AF72-F3DBD8E7D724}"/>
                  </a:ext>
                </a:extLst>
              </p:cNvPr>
              <p:cNvSpPr/>
              <p:nvPr/>
            </p:nvSpPr>
            <p:spPr bwMode="auto">
              <a:xfrm>
                <a:off x="1901814" y="2590206"/>
                <a:ext cx="312515" cy="312515"/>
              </a:xfrm>
              <a:prstGeom prst="ellipse">
                <a:avLst/>
              </a:prstGeom>
              <a:solidFill>
                <a:srgbClr val="E6FA6F"/>
              </a:solidFill>
              <a:ln w="31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36" tIns="45718" rIns="91436" bIns="45718" anchor="ctr"/>
              <a:lstStyle/>
              <a:p>
                <a:pPr algn="ctr" defTabSz="685666" eaLnBrk="1" hangingPunct="1">
                  <a:defRPr/>
                </a:pPr>
                <a:endParaRPr lang="en-US" sz="1700" dirty="0">
                  <a:gradFill>
                    <a:gsLst>
                      <a:gs pos="0">
                        <a:srgbClr val="FFFFFF"/>
                      </a:gs>
                      <a:gs pos="100000">
                        <a:srgbClr val="FFFFFF"/>
                      </a:gs>
                    </a:gsLst>
                    <a:lin ang="5400000" scaled="0"/>
                  </a:gradFill>
                  <a:cs typeface="+mn-ea"/>
                  <a:sym typeface="+mn-lt"/>
                </a:endParaRPr>
              </a:p>
            </p:txBody>
          </p:sp>
          <p:sp>
            <p:nvSpPr>
              <p:cNvPr id="1295" name="Oval 1270">
                <a:extLst>
                  <a:ext uri="{FF2B5EF4-FFF2-40B4-BE49-F238E27FC236}">
                    <a16:creationId xmlns:a16="http://schemas.microsoft.com/office/drawing/2014/main" id="{376C1153-27F7-47C4-AEEE-4CCF29D0C431}"/>
                  </a:ext>
                </a:extLst>
              </p:cNvPr>
              <p:cNvSpPr/>
              <p:nvPr/>
            </p:nvSpPr>
            <p:spPr bwMode="auto">
              <a:xfrm>
                <a:off x="1614712" y="3172729"/>
                <a:ext cx="312515" cy="312515"/>
              </a:xfrm>
              <a:prstGeom prst="ellipse">
                <a:avLst/>
              </a:prstGeom>
              <a:solidFill>
                <a:srgbClr val="E6FA6F"/>
              </a:solidFill>
              <a:ln w="31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36" tIns="45718" rIns="91436" bIns="45718" anchor="ctr"/>
              <a:lstStyle/>
              <a:p>
                <a:pPr algn="ctr" defTabSz="685666" eaLnBrk="1" hangingPunct="1">
                  <a:defRPr/>
                </a:pPr>
                <a:endParaRPr lang="en-US" sz="1700" dirty="0">
                  <a:gradFill>
                    <a:gsLst>
                      <a:gs pos="0">
                        <a:srgbClr val="FFFFFF"/>
                      </a:gs>
                      <a:gs pos="100000">
                        <a:srgbClr val="FFFFFF"/>
                      </a:gs>
                    </a:gsLst>
                    <a:lin ang="5400000" scaled="0"/>
                  </a:gradFill>
                  <a:cs typeface="+mn-ea"/>
                  <a:sym typeface="+mn-lt"/>
                </a:endParaRPr>
              </a:p>
            </p:txBody>
          </p:sp>
          <p:sp>
            <p:nvSpPr>
              <p:cNvPr id="1296" name="Oval 1272">
                <a:extLst>
                  <a:ext uri="{FF2B5EF4-FFF2-40B4-BE49-F238E27FC236}">
                    <a16:creationId xmlns:a16="http://schemas.microsoft.com/office/drawing/2014/main" id="{09015467-C2DA-4AA5-B66F-ED914A729583}"/>
                  </a:ext>
                </a:extLst>
              </p:cNvPr>
              <p:cNvSpPr/>
              <p:nvPr/>
            </p:nvSpPr>
            <p:spPr bwMode="auto">
              <a:xfrm>
                <a:off x="3982820" y="2466847"/>
                <a:ext cx="312515" cy="312515"/>
              </a:xfrm>
              <a:prstGeom prst="ellipse">
                <a:avLst/>
              </a:prstGeom>
              <a:solidFill>
                <a:srgbClr val="E6FA6F"/>
              </a:solidFill>
              <a:ln w="31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36" tIns="45718" rIns="91436" bIns="45718" anchor="ctr"/>
              <a:lstStyle/>
              <a:p>
                <a:pPr algn="ctr" defTabSz="685666" eaLnBrk="1" hangingPunct="1">
                  <a:defRPr/>
                </a:pPr>
                <a:endParaRPr lang="en-US" sz="1700" dirty="0">
                  <a:gradFill>
                    <a:gsLst>
                      <a:gs pos="0">
                        <a:srgbClr val="FFFFFF"/>
                      </a:gs>
                      <a:gs pos="100000">
                        <a:srgbClr val="FFFFFF"/>
                      </a:gs>
                    </a:gsLst>
                    <a:lin ang="5400000" scaled="0"/>
                  </a:gradFill>
                  <a:cs typeface="+mn-ea"/>
                  <a:sym typeface="+mn-lt"/>
                </a:endParaRPr>
              </a:p>
            </p:txBody>
          </p:sp>
          <p:sp>
            <p:nvSpPr>
              <p:cNvPr id="1297" name="Oval 1308">
                <a:extLst>
                  <a:ext uri="{FF2B5EF4-FFF2-40B4-BE49-F238E27FC236}">
                    <a16:creationId xmlns:a16="http://schemas.microsoft.com/office/drawing/2014/main" id="{4E1AEF3B-BB3A-4B9A-9AB3-E697FF50462F}"/>
                  </a:ext>
                </a:extLst>
              </p:cNvPr>
              <p:cNvSpPr/>
              <p:nvPr/>
            </p:nvSpPr>
            <p:spPr bwMode="auto">
              <a:xfrm>
                <a:off x="3649160" y="2443650"/>
                <a:ext cx="312515" cy="312515"/>
              </a:xfrm>
              <a:prstGeom prst="ellipse">
                <a:avLst/>
              </a:prstGeom>
              <a:solidFill>
                <a:srgbClr val="E6FA6F"/>
              </a:solidFill>
              <a:ln w="31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36" tIns="45718" rIns="91436" bIns="45718" anchor="ctr"/>
              <a:lstStyle/>
              <a:p>
                <a:pPr algn="ctr" defTabSz="685666" eaLnBrk="1" hangingPunct="1">
                  <a:defRPr/>
                </a:pPr>
                <a:endParaRPr lang="en-US" sz="1700" dirty="0">
                  <a:gradFill>
                    <a:gsLst>
                      <a:gs pos="0">
                        <a:srgbClr val="FFFFFF"/>
                      </a:gs>
                      <a:gs pos="100000">
                        <a:srgbClr val="FFFFFF"/>
                      </a:gs>
                    </a:gsLst>
                    <a:lin ang="5400000" scaled="0"/>
                  </a:gradFill>
                  <a:cs typeface="+mn-ea"/>
                  <a:sym typeface="+mn-lt"/>
                </a:endParaRPr>
              </a:p>
            </p:txBody>
          </p:sp>
          <p:sp>
            <p:nvSpPr>
              <p:cNvPr id="1298" name="Oval 1309">
                <a:extLst>
                  <a:ext uri="{FF2B5EF4-FFF2-40B4-BE49-F238E27FC236}">
                    <a16:creationId xmlns:a16="http://schemas.microsoft.com/office/drawing/2014/main" id="{9342895F-F01C-4409-A932-AC59CE9857ED}"/>
                  </a:ext>
                </a:extLst>
              </p:cNvPr>
              <p:cNvSpPr/>
              <p:nvPr/>
            </p:nvSpPr>
            <p:spPr bwMode="auto">
              <a:xfrm>
                <a:off x="6550015" y="3350006"/>
                <a:ext cx="312515" cy="312515"/>
              </a:xfrm>
              <a:prstGeom prst="ellipse">
                <a:avLst/>
              </a:prstGeom>
              <a:solidFill>
                <a:srgbClr val="E6FA6F"/>
              </a:solidFill>
              <a:ln w="31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36" tIns="45718" rIns="91436" bIns="45718" anchor="ctr"/>
              <a:lstStyle/>
              <a:p>
                <a:pPr algn="ctr" defTabSz="685666" eaLnBrk="1" hangingPunct="1">
                  <a:defRPr/>
                </a:pPr>
                <a:endParaRPr lang="en-US" dirty="0">
                  <a:solidFill>
                    <a:srgbClr val="FFFFFF"/>
                  </a:solidFill>
                  <a:cs typeface="+mn-ea"/>
                  <a:sym typeface="+mn-lt"/>
                </a:endParaRPr>
              </a:p>
            </p:txBody>
          </p:sp>
          <p:sp>
            <p:nvSpPr>
              <p:cNvPr id="1299" name="Oval 1310">
                <a:extLst>
                  <a:ext uri="{FF2B5EF4-FFF2-40B4-BE49-F238E27FC236}">
                    <a16:creationId xmlns:a16="http://schemas.microsoft.com/office/drawing/2014/main" id="{F02075C1-7294-4324-AFAE-53EC2472BC7B}"/>
                  </a:ext>
                </a:extLst>
              </p:cNvPr>
              <p:cNvSpPr/>
              <p:nvPr/>
            </p:nvSpPr>
            <p:spPr bwMode="auto">
              <a:xfrm>
                <a:off x="6139082" y="4038600"/>
                <a:ext cx="312515" cy="312515"/>
              </a:xfrm>
              <a:prstGeom prst="ellipse">
                <a:avLst/>
              </a:prstGeom>
              <a:solidFill>
                <a:srgbClr val="E6FA6F"/>
              </a:solidFill>
              <a:ln w="31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36" tIns="45718" rIns="91436" bIns="45718" anchor="ctr"/>
              <a:lstStyle/>
              <a:p>
                <a:pPr algn="ctr" defTabSz="685666" eaLnBrk="1" hangingPunct="1">
                  <a:defRPr/>
                </a:pPr>
                <a:endParaRPr lang="en-US" dirty="0">
                  <a:solidFill>
                    <a:srgbClr val="FFFFFF"/>
                  </a:solidFill>
                  <a:cs typeface="+mn-ea"/>
                  <a:sym typeface="+mn-lt"/>
                </a:endParaRPr>
              </a:p>
            </p:txBody>
          </p:sp>
        </p:grpSp>
      </p:grpSp>
      <p:sp>
        <p:nvSpPr>
          <p:cNvPr id="2515" name="TextBox 2514">
            <a:extLst>
              <a:ext uri="{FF2B5EF4-FFF2-40B4-BE49-F238E27FC236}">
                <a16:creationId xmlns:a16="http://schemas.microsoft.com/office/drawing/2014/main" id="{806AE678-1170-4E21-B10C-C594A039BD7E}"/>
              </a:ext>
            </a:extLst>
          </p:cNvPr>
          <p:cNvSpPr txBox="1"/>
          <p:nvPr/>
        </p:nvSpPr>
        <p:spPr>
          <a:xfrm>
            <a:off x="496888" y="3079750"/>
            <a:ext cx="2625725" cy="1384300"/>
          </a:xfrm>
          <a:prstGeom prst="rect">
            <a:avLst/>
          </a:prstGeom>
          <a:noFill/>
        </p:spPr>
        <p:txBody>
          <a:bodyPr>
            <a:spAutoFit/>
          </a:bodyPr>
          <a:lstStyle/>
          <a:p>
            <a:pPr eaLnBrk="1" fontAlgn="auto" hangingPunct="1">
              <a:spcBef>
                <a:spcPts val="0"/>
              </a:spcBef>
              <a:spcAft>
                <a:spcPts val="0"/>
              </a:spcAft>
              <a:defRPr/>
            </a:pPr>
            <a:r>
              <a:rPr lang="zh-CN" altLang="en-US" sz="1400" dirty="0">
                <a:solidFill>
                  <a:schemeClr val="bg1"/>
                </a:solidFill>
                <a:latin typeface="+mn-lt"/>
                <a:ea typeface="+mn-ea"/>
                <a:cs typeface="+mn-ea"/>
                <a:sym typeface="+mn-lt"/>
              </a:rPr>
              <a:t>Click Enter text content click enter text content click enter text content click enter text content click input text content Click enter text content click the input text contents clicking input type content click enter text</a:t>
            </a:r>
          </a:p>
        </p:txBody>
      </p:sp>
      <p:pic>
        <p:nvPicPr>
          <p:cNvPr id="19461" name="Picture 2">
            <a:extLst>
              <a:ext uri="{FF2B5EF4-FFF2-40B4-BE49-F238E27FC236}">
                <a16:creationId xmlns:a16="http://schemas.microsoft.com/office/drawing/2014/main" id="{514C7CFD-C2EC-4B72-91F1-31D282A11C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5" y="123825"/>
            <a:ext cx="1557338" cy="1114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462" name="矩形 2544">
            <a:extLst>
              <a:ext uri="{FF2B5EF4-FFF2-40B4-BE49-F238E27FC236}">
                <a16:creationId xmlns:a16="http://schemas.microsoft.com/office/drawing/2014/main" id="{16D90A7B-8751-4B31-B92C-48CDED195E07}"/>
              </a:ext>
            </a:extLst>
          </p:cNvPr>
          <p:cNvSpPr>
            <a:spLocks noChangeArrowheads="1"/>
          </p:cNvSpPr>
          <p:nvPr/>
        </p:nvSpPr>
        <p:spPr bwMode="auto">
          <a:xfrm rot="-666734">
            <a:off x="200025" y="319088"/>
            <a:ext cx="12160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微软雅黑" panose="020B0503020204020204" pitchFamily="34" charset="-122"/>
                <a:ea typeface="微软雅黑" panose="020B0503020204020204" pitchFamily="34" charset="-122"/>
              </a:defRPr>
            </a:lvl1pPr>
            <a:lvl2pPr marL="742950" indent="-285750">
              <a:defRPr>
                <a:solidFill>
                  <a:schemeClr val="tx1"/>
                </a:solidFill>
                <a:latin typeface="微软雅黑" panose="020B0503020204020204" pitchFamily="34" charset="-122"/>
                <a:ea typeface="微软雅黑" panose="020B0503020204020204" pitchFamily="34" charset="-122"/>
              </a:defRPr>
            </a:lvl2pPr>
            <a:lvl3pPr marL="1143000" indent="-228600">
              <a:defRPr>
                <a:solidFill>
                  <a:schemeClr val="tx1"/>
                </a:solidFill>
                <a:latin typeface="微软雅黑" panose="020B0503020204020204" pitchFamily="34" charset="-122"/>
                <a:ea typeface="微软雅黑" panose="020B0503020204020204" pitchFamily="34" charset="-122"/>
              </a:defRPr>
            </a:lvl3pPr>
            <a:lvl4pPr marL="1600200" indent="-228600">
              <a:defRPr>
                <a:solidFill>
                  <a:schemeClr val="tx1"/>
                </a:solidFill>
                <a:latin typeface="微软雅黑" panose="020B0503020204020204" pitchFamily="34" charset="-122"/>
                <a:ea typeface="微软雅黑" panose="020B0503020204020204" pitchFamily="34" charset="-122"/>
              </a:defRPr>
            </a:lvl4pPr>
            <a:lvl5pPr marL="2057400" indent="-228600">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9pPr>
          </a:lstStyle>
          <a:p>
            <a:r>
              <a:rPr lang="en-US" altLang="zh-CN" sz="1600" b="1">
                <a:solidFill>
                  <a:schemeClr val="bg1"/>
                </a:solidFill>
                <a:sym typeface="微软雅黑" panose="020B0503020204020204" pitchFamily="34" charset="-122"/>
              </a:rPr>
              <a:t>Type here </a:t>
            </a:r>
          </a:p>
        </p:txBody>
      </p:sp>
      <p:pic>
        <p:nvPicPr>
          <p:cNvPr id="19463" name="图片 2545">
            <a:extLst>
              <a:ext uri="{FF2B5EF4-FFF2-40B4-BE49-F238E27FC236}">
                <a16:creationId xmlns:a16="http://schemas.microsoft.com/office/drawing/2014/main" id="{C69D82CA-0E79-4DF2-92EB-F31B4DD7F26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flipH="1">
            <a:off x="7272338" y="3965575"/>
            <a:ext cx="2470150" cy="124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5" presetClass="entr" presetSubtype="0" fill="hold" nodeType="afterEffect">
                                  <p:stCondLst>
                                    <p:cond delay="0"/>
                                  </p:stCondLst>
                                  <p:childTnLst>
                                    <p:set>
                                      <p:cBhvr>
                                        <p:cTn id="6" dur="1" fill="hold">
                                          <p:stCondLst>
                                            <p:cond delay="0"/>
                                          </p:stCondLst>
                                        </p:cTn>
                                        <p:tgtEl>
                                          <p:spTgt spid="1271"/>
                                        </p:tgtEl>
                                        <p:attrNameLst>
                                          <p:attrName>style.visibility</p:attrName>
                                        </p:attrNameLst>
                                      </p:cBhvr>
                                      <p:to>
                                        <p:strVal val="visible"/>
                                      </p:to>
                                    </p:set>
                                    <p:anim calcmode="lin" valueType="num">
                                      <p:cBhvr>
                                        <p:cTn id="7" dur="1000" fill="hold"/>
                                        <p:tgtEl>
                                          <p:spTgt spid="1271"/>
                                        </p:tgtEl>
                                        <p:attrNameLst>
                                          <p:attrName>ppt_w</p:attrName>
                                        </p:attrNameLst>
                                      </p:cBhvr>
                                      <p:tavLst>
                                        <p:tav tm="0">
                                          <p:val>
                                            <p:strVal val="#ppt_w*0.70"/>
                                          </p:val>
                                        </p:tav>
                                        <p:tav tm="100000">
                                          <p:val>
                                            <p:strVal val="#ppt_w"/>
                                          </p:val>
                                        </p:tav>
                                      </p:tavLst>
                                    </p:anim>
                                    <p:anim calcmode="lin" valueType="num">
                                      <p:cBhvr>
                                        <p:cTn id="8" dur="1000" fill="hold"/>
                                        <p:tgtEl>
                                          <p:spTgt spid="1271"/>
                                        </p:tgtEl>
                                        <p:attrNameLst>
                                          <p:attrName>ppt_h</p:attrName>
                                        </p:attrNameLst>
                                      </p:cBhvr>
                                      <p:tavLst>
                                        <p:tav tm="0">
                                          <p:val>
                                            <p:strVal val="#ppt_h"/>
                                          </p:val>
                                        </p:tav>
                                        <p:tav tm="100000">
                                          <p:val>
                                            <p:strVal val="#ppt_h"/>
                                          </p:val>
                                        </p:tav>
                                      </p:tavLst>
                                    </p:anim>
                                    <p:animEffect transition="in" filter="fade">
                                      <p:cBhvr>
                                        <p:cTn id="9" dur="1000"/>
                                        <p:tgtEl>
                                          <p:spTgt spid="1271"/>
                                        </p:tgtEl>
                                      </p:cBhvr>
                                    </p:animEffect>
                                  </p:childTnLst>
                                </p:cTn>
                              </p:par>
                            </p:childTnLst>
                          </p:cTn>
                        </p:par>
                        <p:par>
                          <p:cTn id="10" fill="hold" nodeType="afterGroup">
                            <p:stCondLst>
                              <p:cond delay="10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1270"/>
                                        </p:tgtEl>
                                        <p:attrNameLst>
                                          <p:attrName>style.visibility</p:attrName>
                                        </p:attrNameLst>
                                      </p:cBhvr>
                                      <p:to>
                                        <p:strVal val="visible"/>
                                      </p:to>
                                    </p:set>
                                    <p:anim calcmode="lin" valueType="num">
                                      <p:cBhvr>
                                        <p:cTn id="13" dur="500" fill="hold"/>
                                        <p:tgtEl>
                                          <p:spTgt spid="1270"/>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1270"/>
                                        </p:tgtEl>
                                        <p:attrNameLst>
                                          <p:attrName>ppt_y</p:attrName>
                                        </p:attrNameLst>
                                      </p:cBhvr>
                                      <p:tavLst>
                                        <p:tav tm="0">
                                          <p:val>
                                            <p:strVal val="#ppt_y"/>
                                          </p:val>
                                        </p:tav>
                                        <p:tav tm="100000">
                                          <p:val>
                                            <p:strVal val="#ppt_y"/>
                                          </p:val>
                                        </p:tav>
                                      </p:tavLst>
                                    </p:anim>
                                    <p:anim calcmode="lin" valueType="num">
                                      <p:cBhvr>
                                        <p:cTn id="15" dur="500" fill="hold"/>
                                        <p:tgtEl>
                                          <p:spTgt spid="1270"/>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1270"/>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1270"/>
                                        </p:tgtEl>
                                      </p:cBhvr>
                                    </p:animEffect>
                                  </p:childTnLst>
                                </p:cTn>
                              </p:par>
                            </p:childTnLst>
                          </p:cTn>
                        </p:par>
                        <p:par>
                          <p:cTn id="18" fill="hold" nodeType="afterGroup">
                            <p:stCondLst>
                              <p:cond delay="1850"/>
                            </p:stCondLst>
                            <p:childTnLst>
                              <p:par>
                                <p:cTn id="19" presetID="41" presetClass="entr" presetSubtype="0" fill="hold" grpId="0" nodeType="afterEffect">
                                  <p:stCondLst>
                                    <p:cond delay="0"/>
                                  </p:stCondLst>
                                  <p:iterate type="lt">
                                    <p:tmPct val="1818"/>
                                  </p:iterate>
                                  <p:childTnLst>
                                    <p:set>
                                      <p:cBhvr>
                                        <p:cTn id="20" dur="1" fill="hold">
                                          <p:stCondLst>
                                            <p:cond delay="0"/>
                                          </p:stCondLst>
                                        </p:cTn>
                                        <p:tgtEl>
                                          <p:spTgt spid="2515"/>
                                        </p:tgtEl>
                                        <p:attrNameLst>
                                          <p:attrName>style.visibility</p:attrName>
                                        </p:attrNameLst>
                                      </p:cBhvr>
                                      <p:to>
                                        <p:strVal val="visible"/>
                                      </p:to>
                                    </p:set>
                                    <p:anim calcmode="lin" valueType="num">
                                      <p:cBhvr>
                                        <p:cTn id="21" dur="500" fill="hold"/>
                                        <p:tgtEl>
                                          <p:spTgt spid="2515"/>
                                        </p:tgtEl>
                                        <p:attrNameLst>
                                          <p:attrName>ppt_x</p:attrName>
                                        </p:attrNameLst>
                                      </p:cBhvr>
                                      <p:tavLst>
                                        <p:tav tm="0">
                                          <p:val>
                                            <p:strVal val="#ppt_x"/>
                                          </p:val>
                                        </p:tav>
                                        <p:tav tm="50000">
                                          <p:val>
                                            <p:strVal val="#ppt_x+.1"/>
                                          </p:val>
                                        </p:tav>
                                        <p:tav tm="100000">
                                          <p:val>
                                            <p:strVal val="#ppt_x"/>
                                          </p:val>
                                        </p:tav>
                                      </p:tavLst>
                                    </p:anim>
                                    <p:anim calcmode="lin" valueType="num">
                                      <p:cBhvr>
                                        <p:cTn id="22" dur="500" fill="hold"/>
                                        <p:tgtEl>
                                          <p:spTgt spid="2515"/>
                                        </p:tgtEl>
                                        <p:attrNameLst>
                                          <p:attrName>ppt_y</p:attrName>
                                        </p:attrNameLst>
                                      </p:cBhvr>
                                      <p:tavLst>
                                        <p:tav tm="0">
                                          <p:val>
                                            <p:strVal val="#ppt_y"/>
                                          </p:val>
                                        </p:tav>
                                        <p:tav tm="100000">
                                          <p:val>
                                            <p:strVal val="#ppt_y"/>
                                          </p:val>
                                        </p:tav>
                                      </p:tavLst>
                                    </p:anim>
                                    <p:anim calcmode="lin" valueType="num">
                                      <p:cBhvr>
                                        <p:cTn id="23" dur="500" fill="hold"/>
                                        <p:tgtEl>
                                          <p:spTgt spid="2515"/>
                                        </p:tgtEl>
                                        <p:attrNameLst>
                                          <p:attrName>ppt_h</p:attrName>
                                        </p:attrNameLst>
                                      </p:cBhvr>
                                      <p:tavLst>
                                        <p:tav tm="0">
                                          <p:val>
                                            <p:strVal val="#ppt_h/10"/>
                                          </p:val>
                                        </p:tav>
                                        <p:tav tm="50000">
                                          <p:val>
                                            <p:strVal val="#ppt_h+.01"/>
                                          </p:val>
                                        </p:tav>
                                        <p:tav tm="100000">
                                          <p:val>
                                            <p:strVal val="#ppt_h"/>
                                          </p:val>
                                        </p:tav>
                                      </p:tavLst>
                                    </p:anim>
                                    <p:anim calcmode="lin" valueType="num">
                                      <p:cBhvr>
                                        <p:cTn id="24" dur="500" fill="hold"/>
                                        <p:tgtEl>
                                          <p:spTgt spid="2515"/>
                                        </p:tgtEl>
                                        <p:attrNameLst>
                                          <p:attrName>ppt_w</p:attrName>
                                        </p:attrNameLst>
                                      </p:cBhvr>
                                      <p:tavLst>
                                        <p:tav tm="0">
                                          <p:val>
                                            <p:strVal val="#ppt_w/10"/>
                                          </p:val>
                                        </p:tav>
                                        <p:tav tm="50000">
                                          <p:val>
                                            <p:strVal val="#ppt_w+.01"/>
                                          </p:val>
                                        </p:tav>
                                        <p:tav tm="100000">
                                          <p:val>
                                            <p:strVal val="#ppt_w"/>
                                          </p:val>
                                        </p:tav>
                                      </p:tavLst>
                                    </p:anim>
                                    <p:animEffect transition="in" filter="fade">
                                      <p:cBhvr>
                                        <p:cTn id="25" dur="500" tmFilter="0,0; .5, 1; 1, 1"/>
                                        <p:tgtEl>
                                          <p:spTgt spid="25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0" grpId="0" animBg="1"/>
      <p:bldP spid="251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 name="矩形 107">
            <a:extLst>
              <a:ext uri="{FF2B5EF4-FFF2-40B4-BE49-F238E27FC236}">
                <a16:creationId xmlns:a16="http://schemas.microsoft.com/office/drawing/2014/main" id="{E76FD41B-BBF6-4BD7-A996-D0C436A85E32}"/>
              </a:ext>
            </a:extLst>
          </p:cNvPr>
          <p:cNvSpPr/>
          <p:nvPr/>
        </p:nvSpPr>
        <p:spPr>
          <a:xfrm>
            <a:off x="1219200" y="842963"/>
            <a:ext cx="2447925" cy="708025"/>
          </a:xfrm>
          <a:prstGeom prst="rect">
            <a:avLst/>
          </a:prstGeom>
          <a:noFill/>
          <a:effectLst/>
        </p:spPr>
        <p:txBody>
          <a:bodyPr>
            <a:spAutoFit/>
          </a:bodyPr>
          <a:lstStyle/>
          <a:p>
            <a:pPr eaLnBrk="1" fontAlgn="auto" hangingPunct="1">
              <a:spcBef>
                <a:spcPts val="0"/>
              </a:spcBef>
              <a:spcAft>
                <a:spcPts val="0"/>
              </a:spcAft>
              <a:defRPr/>
            </a:pPr>
            <a:r>
              <a:rPr lang="en-US" altLang="zh-CN" sz="4000" b="1" dirty="0">
                <a:solidFill>
                  <a:schemeClr val="bg1"/>
                </a:solidFill>
                <a:latin typeface="+mn-lt"/>
                <a:ea typeface="+mn-ea"/>
                <a:cs typeface="+mn-ea"/>
                <a:sym typeface="+mn-lt"/>
              </a:rPr>
              <a:t>Context</a:t>
            </a:r>
            <a:endParaRPr lang="zh-CN" altLang="en-US" sz="4000" b="1" dirty="0">
              <a:solidFill>
                <a:schemeClr val="bg1"/>
              </a:solidFill>
              <a:latin typeface="+mn-lt"/>
              <a:ea typeface="+mn-ea"/>
              <a:cs typeface="+mn-ea"/>
              <a:sym typeface="+mn-lt"/>
            </a:endParaRPr>
          </a:p>
        </p:txBody>
      </p:sp>
      <p:sp>
        <p:nvSpPr>
          <p:cNvPr id="109" name="矩形 108">
            <a:extLst>
              <a:ext uri="{FF2B5EF4-FFF2-40B4-BE49-F238E27FC236}">
                <a16:creationId xmlns:a16="http://schemas.microsoft.com/office/drawing/2014/main" id="{202FC8A7-AC06-45C6-BE94-8007DC2CFD85}"/>
              </a:ext>
            </a:extLst>
          </p:cNvPr>
          <p:cNvSpPr/>
          <p:nvPr/>
        </p:nvSpPr>
        <p:spPr>
          <a:xfrm>
            <a:off x="1290638" y="1560513"/>
            <a:ext cx="2198687" cy="252412"/>
          </a:xfrm>
          <a:prstGeom prst="rect">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solidFill>
              <a:cs typeface="+mn-ea"/>
              <a:sym typeface="+mn-lt"/>
            </a:endParaRPr>
          </a:p>
        </p:txBody>
      </p:sp>
      <p:grpSp>
        <p:nvGrpSpPr>
          <p:cNvPr id="110" name="组合 109">
            <a:extLst>
              <a:ext uri="{FF2B5EF4-FFF2-40B4-BE49-F238E27FC236}">
                <a16:creationId xmlns:a16="http://schemas.microsoft.com/office/drawing/2014/main" id="{A1FD90ED-A0DA-4A25-A06D-056E6033CE46}"/>
              </a:ext>
            </a:extLst>
          </p:cNvPr>
          <p:cNvGrpSpPr/>
          <p:nvPr/>
        </p:nvGrpSpPr>
        <p:grpSpPr>
          <a:xfrm>
            <a:off x="4478273" y="1707654"/>
            <a:ext cx="569912" cy="569912"/>
            <a:chOff x="4327138" y="1636560"/>
            <a:chExt cx="569912" cy="569912"/>
          </a:xfrm>
          <a:solidFill>
            <a:srgbClr val="E6FA6F"/>
          </a:solidFill>
          <a:effectLst/>
        </p:grpSpPr>
        <p:sp>
          <p:nvSpPr>
            <p:cNvPr id="111" name="Freeform 6">
              <a:extLst>
                <a:ext uri="{FF2B5EF4-FFF2-40B4-BE49-F238E27FC236}">
                  <a16:creationId xmlns:a16="http://schemas.microsoft.com/office/drawing/2014/main" id="{FA25D851-A508-457C-A20C-BE5EC2290CE9}"/>
                </a:ext>
              </a:extLst>
            </p:cNvPr>
            <p:cNvSpPr>
              <a:spLocks noEditPoints="1"/>
            </p:cNvSpPr>
            <p:nvPr/>
          </p:nvSpPr>
          <p:spPr bwMode="auto">
            <a:xfrm>
              <a:off x="4420800" y="1890560"/>
              <a:ext cx="288925" cy="198437"/>
            </a:xfrm>
            <a:custGeom>
              <a:avLst/>
              <a:gdLst>
                <a:gd name="T0" fmla="*/ 39 w 77"/>
                <a:gd name="T1" fmla="*/ 1 h 53"/>
                <a:gd name="T2" fmla="*/ 0 w 77"/>
                <a:gd name="T3" fmla="*/ 28 h 53"/>
                <a:gd name="T4" fmla="*/ 39 w 77"/>
                <a:gd name="T5" fmla="*/ 52 h 53"/>
                <a:gd name="T6" fmla="*/ 77 w 77"/>
                <a:gd name="T7" fmla="*/ 23 h 53"/>
                <a:gd name="T8" fmla="*/ 39 w 77"/>
                <a:gd name="T9" fmla="*/ 1 h 53"/>
                <a:gd name="T10" fmla="*/ 53 w 77"/>
                <a:gd name="T11" fmla="*/ 37 h 53"/>
                <a:gd name="T12" fmla="*/ 21 w 77"/>
                <a:gd name="T13" fmla="*/ 43 h 53"/>
                <a:gd name="T14" fmla="*/ 15 w 77"/>
                <a:gd name="T15" fmla="*/ 33 h 53"/>
                <a:gd name="T16" fmla="*/ 34 w 77"/>
                <a:gd name="T17" fmla="*/ 11 h 53"/>
                <a:gd name="T18" fmla="*/ 53 w 77"/>
                <a:gd name="T19" fmla="*/ 37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7" h="53">
                  <a:moveTo>
                    <a:pt x="39" y="1"/>
                  </a:moveTo>
                  <a:cubicBezTo>
                    <a:pt x="17" y="2"/>
                    <a:pt x="0" y="14"/>
                    <a:pt x="0" y="28"/>
                  </a:cubicBezTo>
                  <a:cubicBezTo>
                    <a:pt x="0" y="42"/>
                    <a:pt x="17" y="53"/>
                    <a:pt x="39" y="52"/>
                  </a:cubicBezTo>
                  <a:cubicBezTo>
                    <a:pt x="60" y="51"/>
                    <a:pt x="77" y="38"/>
                    <a:pt x="77" y="23"/>
                  </a:cubicBezTo>
                  <a:cubicBezTo>
                    <a:pt x="77" y="9"/>
                    <a:pt x="60" y="0"/>
                    <a:pt x="39" y="1"/>
                  </a:cubicBezTo>
                  <a:close/>
                  <a:moveTo>
                    <a:pt x="53" y="37"/>
                  </a:moveTo>
                  <a:cubicBezTo>
                    <a:pt x="47" y="46"/>
                    <a:pt x="34" y="50"/>
                    <a:pt x="21" y="43"/>
                  </a:cubicBezTo>
                  <a:cubicBezTo>
                    <a:pt x="15" y="40"/>
                    <a:pt x="15" y="33"/>
                    <a:pt x="15" y="33"/>
                  </a:cubicBezTo>
                  <a:cubicBezTo>
                    <a:pt x="15" y="33"/>
                    <a:pt x="13" y="13"/>
                    <a:pt x="34" y="11"/>
                  </a:cubicBezTo>
                  <a:cubicBezTo>
                    <a:pt x="56" y="8"/>
                    <a:pt x="60" y="29"/>
                    <a:pt x="53" y="37"/>
                  </a:cubicBezTo>
                  <a:close/>
                </a:path>
              </a:pathLst>
            </a:custGeom>
            <a:grpFill/>
            <a:ln>
              <a:noFill/>
            </a:ln>
          </p:spPr>
          <p:txBody>
            <a:bodyPr/>
            <a:lstStyle/>
            <a:p>
              <a:pPr eaLnBrk="1" fontAlgn="auto" hangingPunct="1">
                <a:spcBef>
                  <a:spcPts val="0"/>
                </a:spcBef>
                <a:spcAft>
                  <a:spcPts val="0"/>
                </a:spcAft>
                <a:defRPr/>
              </a:pPr>
              <a:endParaRPr lang="zh-CN" altLang="en-US">
                <a:solidFill>
                  <a:schemeClr val="bg1"/>
                </a:solidFill>
                <a:latin typeface="+mn-lt"/>
                <a:ea typeface="+mn-ea"/>
                <a:cs typeface="+mn-ea"/>
                <a:sym typeface="+mn-lt"/>
              </a:endParaRPr>
            </a:p>
          </p:txBody>
        </p:sp>
        <p:sp>
          <p:nvSpPr>
            <p:cNvPr id="112" name="Freeform 7">
              <a:extLst>
                <a:ext uri="{FF2B5EF4-FFF2-40B4-BE49-F238E27FC236}">
                  <a16:creationId xmlns:a16="http://schemas.microsoft.com/office/drawing/2014/main" id="{18644F0F-9DF7-458B-BD91-BEFFB8D60951}"/>
                </a:ext>
              </a:extLst>
            </p:cNvPr>
            <p:cNvSpPr>
              <a:spLocks/>
            </p:cNvSpPr>
            <p:nvPr/>
          </p:nvSpPr>
          <p:spPr bwMode="auto">
            <a:xfrm>
              <a:off x="4560500" y="1977872"/>
              <a:ext cx="22225" cy="22225"/>
            </a:xfrm>
            <a:custGeom>
              <a:avLst/>
              <a:gdLst>
                <a:gd name="T0" fmla="*/ 2 w 6"/>
                <a:gd name="T1" fmla="*/ 1 h 6"/>
                <a:gd name="T2" fmla="*/ 1 w 6"/>
                <a:gd name="T3" fmla="*/ 5 h 6"/>
                <a:gd name="T4" fmla="*/ 5 w 6"/>
                <a:gd name="T5" fmla="*/ 5 h 6"/>
                <a:gd name="T6" fmla="*/ 6 w 6"/>
                <a:gd name="T7" fmla="*/ 1 h 6"/>
                <a:gd name="T8" fmla="*/ 2 w 6"/>
                <a:gd name="T9" fmla="*/ 1 h 6"/>
              </a:gdLst>
              <a:ahLst/>
              <a:cxnLst>
                <a:cxn ang="0">
                  <a:pos x="T0" y="T1"/>
                </a:cxn>
                <a:cxn ang="0">
                  <a:pos x="T2" y="T3"/>
                </a:cxn>
                <a:cxn ang="0">
                  <a:pos x="T4" y="T5"/>
                </a:cxn>
                <a:cxn ang="0">
                  <a:pos x="T6" y="T7"/>
                </a:cxn>
                <a:cxn ang="0">
                  <a:pos x="T8" y="T9"/>
                </a:cxn>
              </a:cxnLst>
              <a:rect l="0" t="0" r="r" b="b"/>
              <a:pathLst>
                <a:path w="6" h="6">
                  <a:moveTo>
                    <a:pt x="2" y="1"/>
                  </a:moveTo>
                  <a:cubicBezTo>
                    <a:pt x="0" y="2"/>
                    <a:pt x="0" y="4"/>
                    <a:pt x="1" y="5"/>
                  </a:cubicBezTo>
                  <a:cubicBezTo>
                    <a:pt x="2" y="6"/>
                    <a:pt x="3" y="6"/>
                    <a:pt x="5" y="5"/>
                  </a:cubicBezTo>
                  <a:cubicBezTo>
                    <a:pt x="6" y="4"/>
                    <a:pt x="6" y="2"/>
                    <a:pt x="6" y="1"/>
                  </a:cubicBezTo>
                  <a:cubicBezTo>
                    <a:pt x="5" y="0"/>
                    <a:pt x="3" y="0"/>
                    <a:pt x="2" y="1"/>
                  </a:cubicBezTo>
                  <a:close/>
                </a:path>
              </a:pathLst>
            </a:custGeom>
            <a:grpFill/>
            <a:ln>
              <a:noFill/>
            </a:ln>
          </p:spPr>
          <p:txBody>
            <a:bodyPr/>
            <a:lstStyle/>
            <a:p>
              <a:pPr eaLnBrk="1" fontAlgn="auto" hangingPunct="1">
                <a:spcBef>
                  <a:spcPts val="0"/>
                </a:spcBef>
                <a:spcAft>
                  <a:spcPts val="0"/>
                </a:spcAft>
                <a:defRPr/>
              </a:pPr>
              <a:endParaRPr lang="zh-CN" altLang="en-US">
                <a:solidFill>
                  <a:schemeClr val="bg1"/>
                </a:solidFill>
                <a:latin typeface="+mn-lt"/>
                <a:ea typeface="+mn-ea"/>
                <a:cs typeface="+mn-ea"/>
                <a:sym typeface="+mn-lt"/>
              </a:endParaRPr>
            </a:p>
          </p:txBody>
        </p:sp>
        <p:sp>
          <p:nvSpPr>
            <p:cNvPr id="113" name="Freeform 8">
              <a:extLst>
                <a:ext uri="{FF2B5EF4-FFF2-40B4-BE49-F238E27FC236}">
                  <a16:creationId xmlns:a16="http://schemas.microsoft.com/office/drawing/2014/main" id="{FFCDBA66-1F15-420D-BEF3-0D0B70C9B3C3}"/>
                </a:ext>
              </a:extLst>
            </p:cNvPr>
            <p:cNvSpPr>
              <a:spLocks/>
            </p:cNvSpPr>
            <p:nvPr/>
          </p:nvSpPr>
          <p:spPr bwMode="auto">
            <a:xfrm>
              <a:off x="4503350" y="1988985"/>
              <a:ext cx="52387" cy="47625"/>
            </a:xfrm>
            <a:custGeom>
              <a:avLst/>
              <a:gdLst>
                <a:gd name="T0" fmla="*/ 7 w 14"/>
                <a:gd name="T1" fmla="*/ 1 h 13"/>
                <a:gd name="T2" fmla="*/ 0 w 14"/>
                <a:gd name="T3" fmla="*/ 8 h 13"/>
                <a:gd name="T4" fmla="*/ 7 w 14"/>
                <a:gd name="T5" fmla="*/ 13 h 13"/>
                <a:gd name="T6" fmla="*/ 14 w 14"/>
                <a:gd name="T7" fmla="*/ 6 h 13"/>
                <a:gd name="T8" fmla="*/ 7 w 14"/>
                <a:gd name="T9" fmla="*/ 1 h 13"/>
              </a:gdLst>
              <a:ahLst/>
              <a:cxnLst>
                <a:cxn ang="0">
                  <a:pos x="T0" y="T1"/>
                </a:cxn>
                <a:cxn ang="0">
                  <a:pos x="T2" y="T3"/>
                </a:cxn>
                <a:cxn ang="0">
                  <a:pos x="T4" y="T5"/>
                </a:cxn>
                <a:cxn ang="0">
                  <a:pos x="T6" y="T7"/>
                </a:cxn>
                <a:cxn ang="0">
                  <a:pos x="T8" y="T9"/>
                </a:cxn>
              </a:cxnLst>
              <a:rect l="0" t="0" r="r" b="b"/>
              <a:pathLst>
                <a:path w="14" h="13">
                  <a:moveTo>
                    <a:pt x="7" y="1"/>
                  </a:moveTo>
                  <a:cubicBezTo>
                    <a:pt x="2" y="1"/>
                    <a:pt x="0" y="4"/>
                    <a:pt x="0" y="8"/>
                  </a:cubicBezTo>
                  <a:cubicBezTo>
                    <a:pt x="0" y="11"/>
                    <a:pt x="3" y="13"/>
                    <a:pt x="7" y="13"/>
                  </a:cubicBezTo>
                  <a:cubicBezTo>
                    <a:pt x="11" y="13"/>
                    <a:pt x="14" y="9"/>
                    <a:pt x="14" y="6"/>
                  </a:cubicBezTo>
                  <a:cubicBezTo>
                    <a:pt x="14" y="3"/>
                    <a:pt x="11" y="0"/>
                    <a:pt x="7" y="1"/>
                  </a:cubicBezTo>
                  <a:close/>
                </a:path>
              </a:pathLst>
            </a:custGeom>
            <a:grpFill/>
            <a:ln>
              <a:noFill/>
            </a:ln>
          </p:spPr>
          <p:txBody>
            <a:bodyPr/>
            <a:lstStyle/>
            <a:p>
              <a:pPr eaLnBrk="1" fontAlgn="auto" hangingPunct="1">
                <a:spcBef>
                  <a:spcPts val="0"/>
                </a:spcBef>
                <a:spcAft>
                  <a:spcPts val="0"/>
                </a:spcAft>
                <a:defRPr/>
              </a:pPr>
              <a:endParaRPr lang="zh-CN" altLang="en-US">
                <a:solidFill>
                  <a:schemeClr val="bg1"/>
                </a:solidFill>
                <a:latin typeface="+mn-lt"/>
                <a:ea typeface="+mn-ea"/>
                <a:cs typeface="+mn-ea"/>
                <a:sym typeface="+mn-lt"/>
              </a:endParaRPr>
            </a:p>
          </p:txBody>
        </p:sp>
        <p:sp>
          <p:nvSpPr>
            <p:cNvPr id="114" name="Freeform 9">
              <a:extLst>
                <a:ext uri="{FF2B5EF4-FFF2-40B4-BE49-F238E27FC236}">
                  <a16:creationId xmlns:a16="http://schemas.microsoft.com/office/drawing/2014/main" id="{8B63E392-C5E3-4E78-8655-6C2D43E61B8C}"/>
                </a:ext>
              </a:extLst>
            </p:cNvPr>
            <p:cNvSpPr>
              <a:spLocks noEditPoints="1"/>
            </p:cNvSpPr>
            <p:nvPr/>
          </p:nvSpPr>
          <p:spPr bwMode="auto">
            <a:xfrm>
              <a:off x="4327138" y="1636560"/>
              <a:ext cx="569912" cy="569912"/>
            </a:xfrm>
            <a:custGeom>
              <a:avLst/>
              <a:gdLst>
                <a:gd name="T0" fmla="*/ 129 w 152"/>
                <a:gd name="T1" fmla="*/ 0 h 152"/>
                <a:gd name="T2" fmla="*/ 23 w 152"/>
                <a:gd name="T3" fmla="*/ 0 h 152"/>
                <a:gd name="T4" fmla="*/ 0 w 152"/>
                <a:gd name="T5" fmla="*/ 23 h 152"/>
                <a:gd name="T6" fmla="*/ 0 w 152"/>
                <a:gd name="T7" fmla="*/ 129 h 152"/>
                <a:gd name="T8" fmla="*/ 23 w 152"/>
                <a:gd name="T9" fmla="*/ 152 h 152"/>
                <a:gd name="T10" fmla="*/ 129 w 152"/>
                <a:gd name="T11" fmla="*/ 152 h 152"/>
                <a:gd name="T12" fmla="*/ 152 w 152"/>
                <a:gd name="T13" fmla="*/ 129 h 152"/>
                <a:gd name="T14" fmla="*/ 152 w 152"/>
                <a:gd name="T15" fmla="*/ 23 h 152"/>
                <a:gd name="T16" fmla="*/ 129 w 152"/>
                <a:gd name="T17" fmla="*/ 0 h 152"/>
                <a:gd name="T18" fmla="*/ 121 w 152"/>
                <a:gd name="T19" fmla="*/ 101 h 152"/>
                <a:gd name="T20" fmla="*/ 62 w 152"/>
                <a:gd name="T21" fmla="*/ 127 h 152"/>
                <a:gd name="T22" fmla="*/ 12 w 152"/>
                <a:gd name="T23" fmla="*/ 94 h 152"/>
                <a:gd name="T24" fmla="*/ 22 w 152"/>
                <a:gd name="T25" fmla="*/ 68 h 152"/>
                <a:gd name="T26" fmla="*/ 56 w 152"/>
                <a:gd name="T27" fmla="*/ 40 h 152"/>
                <a:gd name="T28" fmla="*/ 76 w 152"/>
                <a:gd name="T29" fmla="*/ 50 h 152"/>
                <a:gd name="T30" fmla="*/ 80 w 152"/>
                <a:gd name="T31" fmla="*/ 57 h 152"/>
                <a:gd name="T32" fmla="*/ 106 w 152"/>
                <a:gd name="T33" fmla="*/ 56 h 152"/>
                <a:gd name="T34" fmla="*/ 107 w 152"/>
                <a:gd name="T35" fmla="*/ 70 h 152"/>
                <a:gd name="T36" fmla="*/ 109 w 152"/>
                <a:gd name="T37" fmla="*/ 74 h 152"/>
                <a:gd name="T38" fmla="*/ 121 w 152"/>
                <a:gd name="T39" fmla="*/ 101 h 152"/>
                <a:gd name="T40" fmla="*/ 104 w 152"/>
                <a:gd name="T41" fmla="*/ 49 h 152"/>
                <a:gd name="T42" fmla="*/ 100 w 152"/>
                <a:gd name="T43" fmla="*/ 46 h 152"/>
                <a:gd name="T44" fmla="*/ 104 w 152"/>
                <a:gd name="T45" fmla="*/ 42 h 152"/>
                <a:gd name="T46" fmla="*/ 123 w 152"/>
                <a:gd name="T47" fmla="*/ 62 h 152"/>
                <a:gd name="T48" fmla="*/ 123 w 152"/>
                <a:gd name="T49" fmla="*/ 62 h 152"/>
                <a:gd name="T50" fmla="*/ 120 w 152"/>
                <a:gd name="T51" fmla="*/ 65 h 152"/>
                <a:gd name="T52" fmla="*/ 116 w 152"/>
                <a:gd name="T53" fmla="*/ 61 h 152"/>
                <a:gd name="T54" fmla="*/ 104 w 152"/>
                <a:gd name="T55" fmla="*/ 49 h 152"/>
                <a:gd name="T56" fmla="*/ 141 w 152"/>
                <a:gd name="T57" fmla="*/ 68 h 152"/>
                <a:gd name="T58" fmla="*/ 141 w 152"/>
                <a:gd name="T59" fmla="*/ 68 h 152"/>
                <a:gd name="T60" fmla="*/ 136 w 152"/>
                <a:gd name="T61" fmla="*/ 72 h 152"/>
                <a:gd name="T62" fmla="*/ 131 w 152"/>
                <a:gd name="T63" fmla="*/ 68 h 152"/>
                <a:gd name="T64" fmla="*/ 132 w 152"/>
                <a:gd name="T65" fmla="*/ 63 h 152"/>
                <a:gd name="T66" fmla="*/ 130 w 152"/>
                <a:gd name="T67" fmla="*/ 46 h 152"/>
                <a:gd name="T68" fmla="*/ 105 w 152"/>
                <a:gd name="T69" fmla="*/ 33 h 152"/>
                <a:gd name="T70" fmla="*/ 100 w 152"/>
                <a:gd name="T71" fmla="*/ 34 h 152"/>
                <a:gd name="T72" fmla="*/ 95 w 152"/>
                <a:gd name="T73" fmla="*/ 29 h 152"/>
                <a:gd name="T74" fmla="*/ 99 w 152"/>
                <a:gd name="T75" fmla="*/ 24 h 152"/>
                <a:gd name="T76" fmla="*/ 99 w 152"/>
                <a:gd name="T77" fmla="*/ 24 h 152"/>
                <a:gd name="T78" fmla="*/ 99 w 152"/>
                <a:gd name="T79" fmla="*/ 24 h 152"/>
                <a:gd name="T80" fmla="*/ 117 w 152"/>
                <a:gd name="T81" fmla="*/ 24 h 152"/>
                <a:gd name="T82" fmla="*/ 141 w 152"/>
                <a:gd name="T83" fmla="*/ 68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2" h="152">
                  <a:moveTo>
                    <a:pt x="129" y="0"/>
                  </a:moveTo>
                  <a:cubicBezTo>
                    <a:pt x="23" y="0"/>
                    <a:pt x="23" y="0"/>
                    <a:pt x="23" y="0"/>
                  </a:cubicBezTo>
                  <a:cubicBezTo>
                    <a:pt x="10" y="0"/>
                    <a:pt x="0" y="10"/>
                    <a:pt x="0" y="23"/>
                  </a:cubicBezTo>
                  <a:cubicBezTo>
                    <a:pt x="0" y="129"/>
                    <a:pt x="0" y="129"/>
                    <a:pt x="0" y="129"/>
                  </a:cubicBezTo>
                  <a:cubicBezTo>
                    <a:pt x="0" y="142"/>
                    <a:pt x="10" y="152"/>
                    <a:pt x="23" y="152"/>
                  </a:cubicBezTo>
                  <a:cubicBezTo>
                    <a:pt x="129" y="152"/>
                    <a:pt x="129" y="152"/>
                    <a:pt x="129" y="152"/>
                  </a:cubicBezTo>
                  <a:cubicBezTo>
                    <a:pt x="142" y="152"/>
                    <a:pt x="152" y="142"/>
                    <a:pt x="152" y="129"/>
                  </a:cubicBezTo>
                  <a:cubicBezTo>
                    <a:pt x="152" y="23"/>
                    <a:pt x="152" y="23"/>
                    <a:pt x="152" y="23"/>
                  </a:cubicBezTo>
                  <a:cubicBezTo>
                    <a:pt x="152" y="10"/>
                    <a:pt x="142" y="0"/>
                    <a:pt x="129" y="0"/>
                  </a:cubicBezTo>
                  <a:close/>
                  <a:moveTo>
                    <a:pt x="121" y="101"/>
                  </a:moveTo>
                  <a:cubicBezTo>
                    <a:pt x="113" y="120"/>
                    <a:pt x="84" y="129"/>
                    <a:pt x="62" y="127"/>
                  </a:cubicBezTo>
                  <a:cubicBezTo>
                    <a:pt x="41" y="125"/>
                    <a:pt x="15" y="119"/>
                    <a:pt x="12" y="94"/>
                  </a:cubicBezTo>
                  <a:cubicBezTo>
                    <a:pt x="12" y="94"/>
                    <a:pt x="11" y="83"/>
                    <a:pt x="22" y="68"/>
                  </a:cubicBezTo>
                  <a:cubicBezTo>
                    <a:pt x="22" y="68"/>
                    <a:pt x="38" y="46"/>
                    <a:pt x="56" y="40"/>
                  </a:cubicBezTo>
                  <a:cubicBezTo>
                    <a:pt x="74" y="34"/>
                    <a:pt x="76" y="44"/>
                    <a:pt x="76" y="50"/>
                  </a:cubicBezTo>
                  <a:cubicBezTo>
                    <a:pt x="75" y="56"/>
                    <a:pt x="73" y="59"/>
                    <a:pt x="80" y="57"/>
                  </a:cubicBezTo>
                  <a:cubicBezTo>
                    <a:pt x="80" y="57"/>
                    <a:pt x="98" y="48"/>
                    <a:pt x="106" y="56"/>
                  </a:cubicBezTo>
                  <a:cubicBezTo>
                    <a:pt x="112" y="62"/>
                    <a:pt x="107" y="70"/>
                    <a:pt x="107" y="70"/>
                  </a:cubicBezTo>
                  <a:cubicBezTo>
                    <a:pt x="107" y="70"/>
                    <a:pt x="104" y="73"/>
                    <a:pt x="109" y="74"/>
                  </a:cubicBezTo>
                  <a:cubicBezTo>
                    <a:pt x="114" y="75"/>
                    <a:pt x="130" y="82"/>
                    <a:pt x="121" y="101"/>
                  </a:cubicBezTo>
                  <a:close/>
                  <a:moveTo>
                    <a:pt x="104" y="49"/>
                  </a:moveTo>
                  <a:cubicBezTo>
                    <a:pt x="102" y="49"/>
                    <a:pt x="100" y="48"/>
                    <a:pt x="100" y="46"/>
                  </a:cubicBezTo>
                  <a:cubicBezTo>
                    <a:pt x="100" y="44"/>
                    <a:pt x="102" y="42"/>
                    <a:pt x="104" y="42"/>
                  </a:cubicBezTo>
                  <a:cubicBezTo>
                    <a:pt x="104" y="42"/>
                    <a:pt x="126" y="38"/>
                    <a:pt x="123" y="62"/>
                  </a:cubicBezTo>
                  <a:cubicBezTo>
                    <a:pt x="123" y="62"/>
                    <a:pt x="123" y="62"/>
                    <a:pt x="123" y="62"/>
                  </a:cubicBezTo>
                  <a:cubicBezTo>
                    <a:pt x="123" y="64"/>
                    <a:pt x="121" y="65"/>
                    <a:pt x="120" y="65"/>
                  </a:cubicBezTo>
                  <a:cubicBezTo>
                    <a:pt x="118" y="65"/>
                    <a:pt x="116" y="63"/>
                    <a:pt x="116" y="61"/>
                  </a:cubicBezTo>
                  <a:cubicBezTo>
                    <a:pt x="116" y="61"/>
                    <a:pt x="120" y="46"/>
                    <a:pt x="104" y="49"/>
                  </a:cubicBezTo>
                  <a:close/>
                  <a:moveTo>
                    <a:pt x="141" y="68"/>
                  </a:moveTo>
                  <a:cubicBezTo>
                    <a:pt x="141" y="68"/>
                    <a:pt x="141" y="68"/>
                    <a:pt x="141" y="68"/>
                  </a:cubicBezTo>
                  <a:cubicBezTo>
                    <a:pt x="140" y="72"/>
                    <a:pt x="138" y="72"/>
                    <a:pt x="136" y="72"/>
                  </a:cubicBezTo>
                  <a:cubicBezTo>
                    <a:pt x="133" y="72"/>
                    <a:pt x="131" y="71"/>
                    <a:pt x="131" y="68"/>
                  </a:cubicBezTo>
                  <a:cubicBezTo>
                    <a:pt x="131" y="65"/>
                    <a:pt x="132" y="63"/>
                    <a:pt x="132" y="63"/>
                  </a:cubicBezTo>
                  <a:cubicBezTo>
                    <a:pt x="132" y="62"/>
                    <a:pt x="135" y="55"/>
                    <a:pt x="130" y="46"/>
                  </a:cubicBezTo>
                  <a:cubicBezTo>
                    <a:pt x="122" y="33"/>
                    <a:pt x="107" y="32"/>
                    <a:pt x="105" y="33"/>
                  </a:cubicBezTo>
                  <a:cubicBezTo>
                    <a:pt x="103" y="34"/>
                    <a:pt x="100" y="34"/>
                    <a:pt x="100" y="34"/>
                  </a:cubicBezTo>
                  <a:cubicBezTo>
                    <a:pt x="97" y="34"/>
                    <a:pt x="95" y="32"/>
                    <a:pt x="95" y="29"/>
                  </a:cubicBezTo>
                  <a:cubicBezTo>
                    <a:pt x="95" y="27"/>
                    <a:pt x="97" y="25"/>
                    <a:pt x="99" y="24"/>
                  </a:cubicBezTo>
                  <a:cubicBezTo>
                    <a:pt x="99" y="24"/>
                    <a:pt x="99" y="24"/>
                    <a:pt x="99" y="24"/>
                  </a:cubicBezTo>
                  <a:cubicBezTo>
                    <a:pt x="99" y="24"/>
                    <a:pt x="99" y="24"/>
                    <a:pt x="99" y="24"/>
                  </a:cubicBezTo>
                  <a:cubicBezTo>
                    <a:pt x="102" y="23"/>
                    <a:pt x="109" y="22"/>
                    <a:pt x="117" y="24"/>
                  </a:cubicBezTo>
                  <a:cubicBezTo>
                    <a:pt x="131" y="27"/>
                    <a:pt x="149" y="40"/>
                    <a:pt x="141" y="68"/>
                  </a:cubicBezTo>
                  <a:close/>
                </a:path>
              </a:pathLst>
            </a:custGeom>
            <a:grpFill/>
            <a:ln>
              <a:noFill/>
            </a:ln>
          </p:spPr>
          <p:txBody>
            <a:bodyPr/>
            <a:lstStyle/>
            <a:p>
              <a:pPr eaLnBrk="1" fontAlgn="auto" hangingPunct="1">
                <a:spcBef>
                  <a:spcPts val="0"/>
                </a:spcBef>
                <a:spcAft>
                  <a:spcPts val="0"/>
                </a:spcAft>
                <a:defRPr/>
              </a:pPr>
              <a:endParaRPr lang="zh-CN" altLang="en-US">
                <a:solidFill>
                  <a:schemeClr val="bg1"/>
                </a:solidFill>
                <a:latin typeface="+mn-lt"/>
                <a:ea typeface="+mn-ea"/>
                <a:cs typeface="+mn-ea"/>
                <a:sym typeface="+mn-lt"/>
              </a:endParaRPr>
            </a:p>
          </p:txBody>
        </p:sp>
      </p:grpSp>
      <p:sp>
        <p:nvSpPr>
          <p:cNvPr id="115" name="Freeform 14">
            <a:extLst>
              <a:ext uri="{FF2B5EF4-FFF2-40B4-BE49-F238E27FC236}">
                <a16:creationId xmlns:a16="http://schemas.microsoft.com/office/drawing/2014/main" id="{E5B3B73C-A460-42D8-B845-0CCE132B405A}"/>
              </a:ext>
            </a:extLst>
          </p:cNvPr>
          <p:cNvSpPr>
            <a:spLocks noEditPoints="1"/>
          </p:cNvSpPr>
          <p:nvPr/>
        </p:nvSpPr>
        <p:spPr bwMode="auto">
          <a:xfrm>
            <a:off x="4491038" y="2509838"/>
            <a:ext cx="569912" cy="569912"/>
          </a:xfrm>
          <a:custGeom>
            <a:avLst/>
            <a:gdLst>
              <a:gd name="T0" fmla="*/ 129 w 152"/>
              <a:gd name="T1" fmla="*/ 152 h 152"/>
              <a:gd name="T2" fmla="*/ 125 w 152"/>
              <a:gd name="T3" fmla="*/ 99 h 152"/>
              <a:gd name="T4" fmla="*/ 123 w 152"/>
              <a:gd name="T5" fmla="*/ 104 h 152"/>
              <a:gd name="T6" fmla="*/ 121 w 152"/>
              <a:gd name="T7" fmla="*/ 104 h 152"/>
              <a:gd name="T8" fmla="*/ 119 w 152"/>
              <a:gd name="T9" fmla="*/ 104 h 152"/>
              <a:gd name="T10" fmla="*/ 116 w 152"/>
              <a:gd name="T11" fmla="*/ 99 h 152"/>
              <a:gd name="T12" fmla="*/ 114 w 152"/>
              <a:gd name="T13" fmla="*/ 102 h 152"/>
              <a:gd name="T14" fmla="*/ 109 w 152"/>
              <a:gd name="T15" fmla="*/ 110 h 152"/>
              <a:gd name="T16" fmla="*/ 113 w 152"/>
              <a:gd name="T17" fmla="*/ 114 h 152"/>
              <a:gd name="T18" fmla="*/ 117 w 152"/>
              <a:gd name="T19" fmla="*/ 118 h 152"/>
              <a:gd name="T20" fmla="*/ 116 w 152"/>
              <a:gd name="T21" fmla="*/ 121 h 152"/>
              <a:gd name="T22" fmla="*/ 114 w 152"/>
              <a:gd name="T23" fmla="*/ 124 h 152"/>
              <a:gd name="T24" fmla="*/ 108 w 152"/>
              <a:gd name="T25" fmla="*/ 126 h 152"/>
              <a:gd name="T26" fmla="*/ 99 w 152"/>
              <a:gd name="T27" fmla="*/ 128 h 152"/>
              <a:gd name="T28" fmla="*/ 88 w 152"/>
              <a:gd name="T29" fmla="*/ 126 h 152"/>
              <a:gd name="T30" fmla="*/ 79 w 152"/>
              <a:gd name="T31" fmla="*/ 124 h 152"/>
              <a:gd name="T32" fmla="*/ 74 w 152"/>
              <a:gd name="T33" fmla="*/ 124 h 152"/>
              <a:gd name="T34" fmla="*/ 66 w 152"/>
              <a:gd name="T35" fmla="*/ 127 h 152"/>
              <a:gd name="T36" fmla="*/ 58 w 152"/>
              <a:gd name="T37" fmla="*/ 128 h 152"/>
              <a:gd name="T38" fmla="*/ 46 w 152"/>
              <a:gd name="T39" fmla="*/ 127 h 152"/>
              <a:gd name="T40" fmla="*/ 39 w 152"/>
              <a:gd name="T41" fmla="*/ 125 h 152"/>
              <a:gd name="T42" fmla="*/ 36 w 152"/>
              <a:gd name="T43" fmla="*/ 122 h 152"/>
              <a:gd name="T44" fmla="*/ 36 w 152"/>
              <a:gd name="T45" fmla="*/ 119 h 152"/>
              <a:gd name="T46" fmla="*/ 37 w 152"/>
              <a:gd name="T47" fmla="*/ 116 h 152"/>
              <a:gd name="T48" fmla="*/ 40 w 152"/>
              <a:gd name="T49" fmla="*/ 113 h 152"/>
              <a:gd name="T50" fmla="*/ 45 w 152"/>
              <a:gd name="T51" fmla="*/ 112 h 152"/>
              <a:gd name="T52" fmla="*/ 43 w 152"/>
              <a:gd name="T53" fmla="*/ 111 h 152"/>
              <a:gd name="T54" fmla="*/ 38 w 152"/>
              <a:gd name="T55" fmla="*/ 105 h 152"/>
              <a:gd name="T56" fmla="*/ 35 w 152"/>
              <a:gd name="T57" fmla="*/ 98 h 152"/>
              <a:gd name="T58" fmla="*/ 34 w 152"/>
              <a:gd name="T59" fmla="*/ 97 h 152"/>
              <a:gd name="T60" fmla="*/ 32 w 152"/>
              <a:gd name="T61" fmla="*/ 100 h 152"/>
              <a:gd name="T62" fmla="*/ 28 w 152"/>
              <a:gd name="T63" fmla="*/ 104 h 152"/>
              <a:gd name="T64" fmla="*/ 25 w 152"/>
              <a:gd name="T65" fmla="*/ 104 h 152"/>
              <a:gd name="T66" fmla="*/ 24 w 152"/>
              <a:gd name="T67" fmla="*/ 99 h 152"/>
              <a:gd name="T68" fmla="*/ 24 w 152"/>
              <a:gd name="T69" fmla="*/ 91 h 152"/>
              <a:gd name="T70" fmla="*/ 27 w 152"/>
              <a:gd name="T71" fmla="*/ 83 h 152"/>
              <a:gd name="T72" fmla="*/ 33 w 152"/>
              <a:gd name="T73" fmla="*/ 75 h 152"/>
              <a:gd name="T74" fmla="*/ 38 w 152"/>
              <a:gd name="T75" fmla="*/ 71 h 152"/>
              <a:gd name="T76" fmla="*/ 37 w 152"/>
              <a:gd name="T77" fmla="*/ 66 h 152"/>
              <a:gd name="T78" fmla="*/ 40 w 152"/>
              <a:gd name="T79" fmla="*/ 61 h 152"/>
              <a:gd name="T80" fmla="*/ 40 w 152"/>
              <a:gd name="T81" fmla="*/ 57 h 152"/>
              <a:gd name="T82" fmla="*/ 43 w 152"/>
              <a:gd name="T83" fmla="*/ 49 h 152"/>
              <a:gd name="T84" fmla="*/ 46 w 152"/>
              <a:gd name="T85" fmla="*/ 42 h 152"/>
              <a:gd name="T86" fmla="*/ 51 w 152"/>
              <a:gd name="T87" fmla="*/ 35 h 152"/>
              <a:gd name="T88" fmla="*/ 58 w 152"/>
              <a:gd name="T89" fmla="*/ 28 h 152"/>
              <a:gd name="T90" fmla="*/ 68 w 152"/>
              <a:gd name="T91" fmla="*/ 25 h 152"/>
              <a:gd name="T92" fmla="*/ 78 w 152"/>
              <a:gd name="T93" fmla="*/ 24 h 152"/>
              <a:gd name="T94" fmla="*/ 89 w 152"/>
              <a:gd name="T95" fmla="*/ 26 h 152"/>
              <a:gd name="T96" fmla="*/ 99 w 152"/>
              <a:gd name="T97" fmla="*/ 30 h 152"/>
              <a:gd name="T98" fmla="*/ 105 w 152"/>
              <a:gd name="T99" fmla="*/ 35 h 152"/>
              <a:gd name="T100" fmla="*/ 110 w 152"/>
              <a:gd name="T101" fmla="*/ 43 h 152"/>
              <a:gd name="T102" fmla="*/ 112 w 152"/>
              <a:gd name="T103" fmla="*/ 51 h 152"/>
              <a:gd name="T104" fmla="*/ 114 w 152"/>
              <a:gd name="T105" fmla="*/ 59 h 152"/>
              <a:gd name="T106" fmla="*/ 116 w 152"/>
              <a:gd name="T107" fmla="*/ 65 h 152"/>
              <a:gd name="T108" fmla="*/ 116 w 152"/>
              <a:gd name="T109" fmla="*/ 69 h 152"/>
              <a:gd name="T110" fmla="*/ 119 w 152"/>
              <a:gd name="T111" fmla="*/ 75 h 152"/>
              <a:gd name="T112" fmla="*/ 123 w 152"/>
              <a:gd name="T113" fmla="*/ 84 h 152"/>
              <a:gd name="T114" fmla="*/ 125 w 152"/>
              <a:gd name="T115" fmla="*/ 93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52" h="152">
                <a:moveTo>
                  <a:pt x="152" y="23"/>
                </a:moveTo>
                <a:cubicBezTo>
                  <a:pt x="152" y="10"/>
                  <a:pt x="142" y="0"/>
                  <a:pt x="129" y="0"/>
                </a:cubicBezTo>
                <a:cubicBezTo>
                  <a:pt x="23" y="0"/>
                  <a:pt x="23" y="0"/>
                  <a:pt x="23" y="0"/>
                </a:cubicBezTo>
                <a:cubicBezTo>
                  <a:pt x="10" y="0"/>
                  <a:pt x="0" y="10"/>
                  <a:pt x="0" y="23"/>
                </a:cubicBezTo>
                <a:cubicBezTo>
                  <a:pt x="0" y="129"/>
                  <a:pt x="0" y="129"/>
                  <a:pt x="0" y="129"/>
                </a:cubicBezTo>
                <a:cubicBezTo>
                  <a:pt x="0" y="142"/>
                  <a:pt x="10" y="152"/>
                  <a:pt x="23" y="152"/>
                </a:cubicBezTo>
                <a:cubicBezTo>
                  <a:pt x="129" y="152"/>
                  <a:pt x="129" y="152"/>
                  <a:pt x="129" y="152"/>
                </a:cubicBezTo>
                <a:cubicBezTo>
                  <a:pt x="142" y="152"/>
                  <a:pt x="152" y="142"/>
                  <a:pt x="152" y="129"/>
                </a:cubicBezTo>
                <a:lnTo>
                  <a:pt x="152" y="23"/>
                </a:lnTo>
                <a:close/>
                <a:moveTo>
                  <a:pt x="124" y="95"/>
                </a:moveTo>
                <a:cubicBezTo>
                  <a:pt x="124" y="96"/>
                  <a:pt x="124" y="96"/>
                  <a:pt x="124" y="96"/>
                </a:cubicBezTo>
                <a:cubicBezTo>
                  <a:pt x="124" y="97"/>
                  <a:pt x="124" y="97"/>
                  <a:pt x="124" y="97"/>
                </a:cubicBezTo>
                <a:cubicBezTo>
                  <a:pt x="125" y="98"/>
                  <a:pt x="125" y="98"/>
                  <a:pt x="125" y="98"/>
                </a:cubicBezTo>
                <a:cubicBezTo>
                  <a:pt x="125" y="99"/>
                  <a:pt x="125" y="99"/>
                  <a:pt x="125" y="99"/>
                </a:cubicBezTo>
                <a:cubicBezTo>
                  <a:pt x="125" y="100"/>
                  <a:pt x="125" y="100"/>
                  <a:pt x="125" y="100"/>
                </a:cubicBezTo>
                <a:cubicBezTo>
                  <a:pt x="124" y="101"/>
                  <a:pt x="124" y="101"/>
                  <a:pt x="124" y="101"/>
                </a:cubicBezTo>
                <a:cubicBezTo>
                  <a:pt x="124" y="102"/>
                  <a:pt x="124" y="102"/>
                  <a:pt x="124" y="102"/>
                </a:cubicBezTo>
                <a:cubicBezTo>
                  <a:pt x="124" y="102"/>
                  <a:pt x="124" y="102"/>
                  <a:pt x="124" y="102"/>
                </a:cubicBezTo>
                <a:cubicBezTo>
                  <a:pt x="124" y="103"/>
                  <a:pt x="124" y="103"/>
                  <a:pt x="124" y="103"/>
                </a:cubicBezTo>
                <a:cubicBezTo>
                  <a:pt x="124" y="103"/>
                  <a:pt x="124" y="103"/>
                  <a:pt x="124" y="103"/>
                </a:cubicBezTo>
                <a:cubicBezTo>
                  <a:pt x="123" y="104"/>
                  <a:pt x="123" y="104"/>
                  <a:pt x="123" y="104"/>
                </a:cubicBezTo>
                <a:cubicBezTo>
                  <a:pt x="123" y="104"/>
                  <a:pt x="123" y="104"/>
                  <a:pt x="123" y="104"/>
                </a:cubicBezTo>
                <a:cubicBezTo>
                  <a:pt x="123" y="104"/>
                  <a:pt x="123" y="104"/>
                  <a:pt x="123" y="104"/>
                </a:cubicBezTo>
                <a:cubicBezTo>
                  <a:pt x="122" y="105"/>
                  <a:pt x="122" y="105"/>
                  <a:pt x="122" y="105"/>
                </a:cubicBezTo>
                <a:cubicBezTo>
                  <a:pt x="122" y="105"/>
                  <a:pt x="122" y="105"/>
                  <a:pt x="122" y="105"/>
                </a:cubicBezTo>
                <a:cubicBezTo>
                  <a:pt x="122" y="104"/>
                  <a:pt x="122" y="104"/>
                  <a:pt x="122" y="104"/>
                </a:cubicBezTo>
                <a:cubicBezTo>
                  <a:pt x="121" y="104"/>
                  <a:pt x="121" y="104"/>
                  <a:pt x="121" y="104"/>
                </a:cubicBezTo>
                <a:cubicBezTo>
                  <a:pt x="121" y="104"/>
                  <a:pt x="121" y="104"/>
                  <a:pt x="121" y="104"/>
                </a:cubicBezTo>
                <a:cubicBezTo>
                  <a:pt x="121" y="104"/>
                  <a:pt x="121" y="104"/>
                  <a:pt x="121" y="104"/>
                </a:cubicBezTo>
                <a:cubicBezTo>
                  <a:pt x="121" y="104"/>
                  <a:pt x="121" y="104"/>
                  <a:pt x="121" y="104"/>
                </a:cubicBezTo>
                <a:cubicBezTo>
                  <a:pt x="120" y="104"/>
                  <a:pt x="120" y="104"/>
                  <a:pt x="120" y="104"/>
                </a:cubicBezTo>
                <a:cubicBezTo>
                  <a:pt x="120" y="104"/>
                  <a:pt x="120" y="104"/>
                  <a:pt x="120" y="104"/>
                </a:cubicBezTo>
                <a:cubicBezTo>
                  <a:pt x="120" y="104"/>
                  <a:pt x="120" y="104"/>
                  <a:pt x="120" y="104"/>
                </a:cubicBezTo>
                <a:cubicBezTo>
                  <a:pt x="119" y="104"/>
                  <a:pt x="119" y="104"/>
                  <a:pt x="119" y="104"/>
                </a:cubicBezTo>
                <a:cubicBezTo>
                  <a:pt x="119" y="104"/>
                  <a:pt x="119" y="104"/>
                  <a:pt x="119" y="104"/>
                </a:cubicBezTo>
                <a:cubicBezTo>
                  <a:pt x="119" y="103"/>
                  <a:pt x="119" y="103"/>
                  <a:pt x="119" y="103"/>
                </a:cubicBezTo>
                <a:cubicBezTo>
                  <a:pt x="118" y="103"/>
                  <a:pt x="118" y="103"/>
                  <a:pt x="118" y="103"/>
                </a:cubicBezTo>
                <a:cubicBezTo>
                  <a:pt x="118" y="102"/>
                  <a:pt x="118" y="102"/>
                  <a:pt x="118" y="102"/>
                </a:cubicBezTo>
                <a:cubicBezTo>
                  <a:pt x="117" y="101"/>
                  <a:pt x="117" y="101"/>
                  <a:pt x="117" y="101"/>
                </a:cubicBezTo>
                <a:cubicBezTo>
                  <a:pt x="117" y="101"/>
                  <a:pt x="117" y="101"/>
                  <a:pt x="117" y="101"/>
                </a:cubicBezTo>
                <a:cubicBezTo>
                  <a:pt x="116" y="99"/>
                  <a:pt x="116" y="99"/>
                  <a:pt x="116" y="99"/>
                </a:cubicBezTo>
                <a:cubicBezTo>
                  <a:pt x="116" y="99"/>
                  <a:pt x="116" y="99"/>
                  <a:pt x="116" y="99"/>
                </a:cubicBezTo>
                <a:cubicBezTo>
                  <a:pt x="116" y="100"/>
                  <a:pt x="116" y="100"/>
                  <a:pt x="116" y="100"/>
                </a:cubicBezTo>
                <a:cubicBezTo>
                  <a:pt x="115" y="100"/>
                  <a:pt x="115" y="100"/>
                  <a:pt x="115" y="100"/>
                </a:cubicBezTo>
                <a:cubicBezTo>
                  <a:pt x="115" y="99"/>
                  <a:pt x="115" y="99"/>
                  <a:pt x="115" y="99"/>
                </a:cubicBezTo>
                <a:cubicBezTo>
                  <a:pt x="115" y="99"/>
                  <a:pt x="115" y="99"/>
                  <a:pt x="115" y="99"/>
                </a:cubicBezTo>
                <a:cubicBezTo>
                  <a:pt x="115" y="99"/>
                  <a:pt x="115" y="99"/>
                  <a:pt x="115" y="99"/>
                </a:cubicBezTo>
                <a:cubicBezTo>
                  <a:pt x="114" y="100"/>
                  <a:pt x="114" y="100"/>
                  <a:pt x="114" y="100"/>
                </a:cubicBezTo>
                <a:cubicBezTo>
                  <a:pt x="114" y="102"/>
                  <a:pt x="114" y="102"/>
                  <a:pt x="114" y="102"/>
                </a:cubicBezTo>
                <a:cubicBezTo>
                  <a:pt x="113" y="104"/>
                  <a:pt x="113" y="104"/>
                  <a:pt x="113" y="104"/>
                </a:cubicBezTo>
                <a:cubicBezTo>
                  <a:pt x="112" y="105"/>
                  <a:pt x="112" y="105"/>
                  <a:pt x="112" y="105"/>
                </a:cubicBezTo>
                <a:cubicBezTo>
                  <a:pt x="111" y="106"/>
                  <a:pt x="111" y="106"/>
                  <a:pt x="111" y="106"/>
                </a:cubicBezTo>
                <a:cubicBezTo>
                  <a:pt x="111" y="108"/>
                  <a:pt x="111" y="108"/>
                  <a:pt x="111" y="108"/>
                </a:cubicBezTo>
                <a:cubicBezTo>
                  <a:pt x="110" y="109"/>
                  <a:pt x="110" y="109"/>
                  <a:pt x="110" y="109"/>
                </a:cubicBezTo>
                <a:cubicBezTo>
                  <a:pt x="109" y="109"/>
                  <a:pt x="109" y="109"/>
                  <a:pt x="109" y="109"/>
                </a:cubicBezTo>
                <a:cubicBezTo>
                  <a:pt x="109" y="110"/>
                  <a:pt x="109" y="110"/>
                  <a:pt x="109" y="110"/>
                </a:cubicBezTo>
                <a:cubicBezTo>
                  <a:pt x="107" y="111"/>
                  <a:pt x="107" y="111"/>
                  <a:pt x="107" y="111"/>
                </a:cubicBezTo>
                <a:cubicBezTo>
                  <a:pt x="108" y="111"/>
                  <a:pt x="108" y="111"/>
                  <a:pt x="108" y="111"/>
                </a:cubicBezTo>
                <a:cubicBezTo>
                  <a:pt x="108" y="111"/>
                  <a:pt x="108" y="111"/>
                  <a:pt x="108" y="111"/>
                </a:cubicBezTo>
                <a:cubicBezTo>
                  <a:pt x="108" y="112"/>
                  <a:pt x="108" y="112"/>
                  <a:pt x="108" y="112"/>
                </a:cubicBezTo>
                <a:cubicBezTo>
                  <a:pt x="111" y="113"/>
                  <a:pt x="111" y="113"/>
                  <a:pt x="111" y="113"/>
                </a:cubicBezTo>
                <a:cubicBezTo>
                  <a:pt x="112" y="114"/>
                  <a:pt x="112" y="114"/>
                  <a:pt x="112" y="114"/>
                </a:cubicBezTo>
                <a:cubicBezTo>
                  <a:pt x="113" y="114"/>
                  <a:pt x="113" y="114"/>
                  <a:pt x="113" y="114"/>
                </a:cubicBezTo>
                <a:cubicBezTo>
                  <a:pt x="114" y="115"/>
                  <a:pt x="114" y="115"/>
                  <a:pt x="114" y="115"/>
                </a:cubicBezTo>
                <a:cubicBezTo>
                  <a:pt x="115" y="116"/>
                  <a:pt x="115" y="116"/>
                  <a:pt x="115" y="116"/>
                </a:cubicBezTo>
                <a:cubicBezTo>
                  <a:pt x="116" y="116"/>
                  <a:pt x="116" y="116"/>
                  <a:pt x="116" y="116"/>
                </a:cubicBezTo>
                <a:cubicBezTo>
                  <a:pt x="116" y="117"/>
                  <a:pt x="116" y="117"/>
                  <a:pt x="116" y="117"/>
                </a:cubicBezTo>
                <a:cubicBezTo>
                  <a:pt x="116" y="117"/>
                  <a:pt x="116" y="117"/>
                  <a:pt x="116" y="117"/>
                </a:cubicBezTo>
                <a:cubicBezTo>
                  <a:pt x="117" y="118"/>
                  <a:pt x="117" y="118"/>
                  <a:pt x="117" y="118"/>
                </a:cubicBezTo>
                <a:cubicBezTo>
                  <a:pt x="117" y="118"/>
                  <a:pt x="117" y="118"/>
                  <a:pt x="117" y="118"/>
                </a:cubicBezTo>
                <a:cubicBezTo>
                  <a:pt x="117" y="119"/>
                  <a:pt x="117" y="119"/>
                  <a:pt x="117" y="119"/>
                </a:cubicBezTo>
                <a:cubicBezTo>
                  <a:pt x="117" y="119"/>
                  <a:pt x="117" y="119"/>
                  <a:pt x="117" y="119"/>
                </a:cubicBezTo>
                <a:cubicBezTo>
                  <a:pt x="117" y="120"/>
                  <a:pt x="117" y="120"/>
                  <a:pt x="117" y="120"/>
                </a:cubicBezTo>
                <a:cubicBezTo>
                  <a:pt x="116" y="120"/>
                  <a:pt x="116" y="120"/>
                  <a:pt x="116" y="120"/>
                </a:cubicBezTo>
                <a:cubicBezTo>
                  <a:pt x="116" y="120"/>
                  <a:pt x="116" y="120"/>
                  <a:pt x="116" y="120"/>
                </a:cubicBezTo>
                <a:cubicBezTo>
                  <a:pt x="116" y="121"/>
                  <a:pt x="116" y="121"/>
                  <a:pt x="116" y="121"/>
                </a:cubicBezTo>
                <a:cubicBezTo>
                  <a:pt x="116" y="121"/>
                  <a:pt x="116" y="121"/>
                  <a:pt x="116" y="121"/>
                </a:cubicBezTo>
                <a:cubicBezTo>
                  <a:pt x="117" y="121"/>
                  <a:pt x="117" y="121"/>
                  <a:pt x="117" y="121"/>
                </a:cubicBezTo>
                <a:cubicBezTo>
                  <a:pt x="116" y="122"/>
                  <a:pt x="116" y="122"/>
                  <a:pt x="116" y="122"/>
                </a:cubicBezTo>
                <a:cubicBezTo>
                  <a:pt x="116" y="122"/>
                  <a:pt x="116" y="122"/>
                  <a:pt x="116" y="122"/>
                </a:cubicBezTo>
                <a:cubicBezTo>
                  <a:pt x="116" y="123"/>
                  <a:pt x="116" y="123"/>
                  <a:pt x="116" y="123"/>
                </a:cubicBezTo>
                <a:cubicBezTo>
                  <a:pt x="115" y="123"/>
                  <a:pt x="115" y="123"/>
                  <a:pt x="115" y="123"/>
                </a:cubicBezTo>
                <a:cubicBezTo>
                  <a:pt x="115" y="123"/>
                  <a:pt x="115" y="123"/>
                  <a:pt x="115" y="123"/>
                </a:cubicBezTo>
                <a:cubicBezTo>
                  <a:pt x="114" y="124"/>
                  <a:pt x="114" y="124"/>
                  <a:pt x="114" y="124"/>
                </a:cubicBezTo>
                <a:cubicBezTo>
                  <a:pt x="113" y="124"/>
                  <a:pt x="113" y="124"/>
                  <a:pt x="113" y="124"/>
                </a:cubicBezTo>
                <a:cubicBezTo>
                  <a:pt x="113" y="125"/>
                  <a:pt x="113" y="125"/>
                  <a:pt x="113" y="125"/>
                </a:cubicBezTo>
                <a:cubicBezTo>
                  <a:pt x="112" y="125"/>
                  <a:pt x="112" y="125"/>
                  <a:pt x="112" y="125"/>
                </a:cubicBezTo>
                <a:cubicBezTo>
                  <a:pt x="111" y="126"/>
                  <a:pt x="111" y="126"/>
                  <a:pt x="111" y="126"/>
                </a:cubicBezTo>
                <a:cubicBezTo>
                  <a:pt x="110" y="126"/>
                  <a:pt x="110" y="126"/>
                  <a:pt x="110" y="126"/>
                </a:cubicBezTo>
                <a:cubicBezTo>
                  <a:pt x="110" y="126"/>
                  <a:pt x="110" y="126"/>
                  <a:pt x="110" y="126"/>
                </a:cubicBezTo>
                <a:cubicBezTo>
                  <a:pt x="108" y="126"/>
                  <a:pt x="108" y="126"/>
                  <a:pt x="108" y="126"/>
                </a:cubicBezTo>
                <a:cubicBezTo>
                  <a:pt x="107" y="127"/>
                  <a:pt x="107" y="127"/>
                  <a:pt x="107" y="127"/>
                </a:cubicBezTo>
                <a:cubicBezTo>
                  <a:pt x="106" y="127"/>
                  <a:pt x="106" y="127"/>
                  <a:pt x="106" y="127"/>
                </a:cubicBezTo>
                <a:cubicBezTo>
                  <a:pt x="105" y="127"/>
                  <a:pt x="105" y="127"/>
                  <a:pt x="105" y="127"/>
                </a:cubicBezTo>
                <a:cubicBezTo>
                  <a:pt x="103" y="127"/>
                  <a:pt x="103" y="127"/>
                  <a:pt x="103" y="127"/>
                </a:cubicBezTo>
                <a:cubicBezTo>
                  <a:pt x="102" y="128"/>
                  <a:pt x="102" y="128"/>
                  <a:pt x="102" y="128"/>
                </a:cubicBezTo>
                <a:cubicBezTo>
                  <a:pt x="100" y="128"/>
                  <a:pt x="100" y="128"/>
                  <a:pt x="100" y="128"/>
                </a:cubicBezTo>
                <a:cubicBezTo>
                  <a:pt x="99" y="128"/>
                  <a:pt x="99" y="128"/>
                  <a:pt x="99" y="128"/>
                </a:cubicBezTo>
                <a:cubicBezTo>
                  <a:pt x="97" y="128"/>
                  <a:pt x="97" y="128"/>
                  <a:pt x="97" y="128"/>
                </a:cubicBezTo>
                <a:cubicBezTo>
                  <a:pt x="96" y="128"/>
                  <a:pt x="96" y="128"/>
                  <a:pt x="96" y="128"/>
                </a:cubicBezTo>
                <a:cubicBezTo>
                  <a:pt x="94" y="127"/>
                  <a:pt x="94" y="127"/>
                  <a:pt x="94" y="127"/>
                </a:cubicBezTo>
                <a:cubicBezTo>
                  <a:pt x="93" y="127"/>
                  <a:pt x="93" y="127"/>
                  <a:pt x="93" y="127"/>
                </a:cubicBezTo>
                <a:cubicBezTo>
                  <a:pt x="91" y="127"/>
                  <a:pt x="91" y="127"/>
                  <a:pt x="91" y="127"/>
                </a:cubicBezTo>
                <a:cubicBezTo>
                  <a:pt x="89" y="126"/>
                  <a:pt x="89" y="126"/>
                  <a:pt x="89" y="126"/>
                </a:cubicBezTo>
                <a:cubicBezTo>
                  <a:pt x="88" y="126"/>
                  <a:pt x="88" y="126"/>
                  <a:pt x="88" y="126"/>
                </a:cubicBezTo>
                <a:cubicBezTo>
                  <a:pt x="86" y="126"/>
                  <a:pt x="86" y="126"/>
                  <a:pt x="86" y="126"/>
                </a:cubicBezTo>
                <a:cubicBezTo>
                  <a:pt x="85" y="125"/>
                  <a:pt x="85" y="125"/>
                  <a:pt x="85" y="125"/>
                </a:cubicBezTo>
                <a:cubicBezTo>
                  <a:pt x="83" y="125"/>
                  <a:pt x="83" y="125"/>
                  <a:pt x="83" y="125"/>
                </a:cubicBezTo>
                <a:cubicBezTo>
                  <a:pt x="82" y="124"/>
                  <a:pt x="82" y="124"/>
                  <a:pt x="82" y="124"/>
                </a:cubicBezTo>
                <a:cubicBezTo>
                  <a:pt x="81" y="124"/>
                  <a:pt x="81" y="124"/>
                  <a:pt x="81" y="124"/>
                </a:cubicBezTo>
                <a:cubicBezTo>
                  <a:pt x="80" y="124"/>
                  <a:pt x="80" y="124"/>
                  <a:pt x="80" y="124"/>
                </a:cubicBezTo>
                <a:cubicBezTo>
                  <a:pt x="79" y="124"/>
                  <a:pt x="79" y="124"/>
                  <a:pt x="79" y="124"/>
                </a:cubicBezTo>
                <a:cubicBezTo>
                  <a:pt x="79" y="124"/>
                  <a:pt x="79" y="124"/>
                  <a:pt x="79" y="124"/>
                </a:cubicBezTo>
                <a:cubicBezTo>
                  <a:pt x="78" y="124"/>
                  <a:pt x="78" y="124"/>
                  <a:pt x="78" y="124"/>
                </a:cubicBezTo>
                <a:cubicBezTo>
                  <a:pt x="78" y="124"/>
                  <a:pt x="78" y="124"/>
                  <a:pt x="78" y="124"/>
                </a:cubicBezTo>
                <a:cubicBezTo>
                  <a:pt x="76" y="124"/>
                  <a:pt x="76" y="124"/>
                  <a:pt x="76" y="124"/>
                </a:cubicBezTo>
                <a:cubicBezTo>
                  <a:pt x="75" y="123"/>
                  <a:pt x="75" y="123"/>
                  <a:pt x="75" y="123"/>
                </a:cubicBezTo>
                <a:cubicBezTo>
                  <a:pt x="74" y="123"/>
                  <a:pt x="74" y="123"/>
                  <a:pt x="74" y="123"/>
                </a:cubicBezTo>
                <a:cubicBezTo>
                  <a:pt x="74" y="124"/>
                  <a:pt x="74" y="124"/>
                  <a:pt x="74" y="124"/>
                </a:cubicBezTo>
                <a:cubicBezTo>
                  <a:pt x="73" y="124"/>
                  <a:pt x="73" y="124"/>
                  <a:pt x="73" y="124"/>
                </a:cubicBezTo>
                <a:cubicBezTo>
                  <a:pt x="72" y="125"/>
                  <a:pt x="72" y="125"/>
                  <a:pt x="72" y="125"/>
                </a:cubicBezTo>
                <a:cubicBezTo>
                  <a:pt x="70" y="125"/>
                  <a:pt x="70" y="125"/>
                  <a:pt x="70" y="125"/>
                </a:cubicBezTo>
                <a:cubicBezTo>
                  <a:pt x="70" y="126"/>
                  <a:pt x="70" y="126"/>
                  <a:pt x="70" y="126"/>
                </a:cubicBezTo>
                <a:cubicBezTo>
                  <a:pt x="69" y="126"/>
                  <a:pt x="69" y="126"/>
                  <a:pt x="69" y="126"/>
                </a:cubicBezTo>
                <a:cubicBezTo>
                  <a:pt x="67" y="127"/>
                  <a:pt x="67" y="127"/>
                  <a:pt x="67" y="127"/>
                </a:cubicBezTo>
                <a:cubicBezTo>
                  <a:pt x="66" y="127"/>
                  <a:pt x="66" y="127"/>
                  <a:pt x="66" y="127"/>
                </a:cubicBezTo>
                <a:cubicBezTo>
                  <a:pt x="65" y="127"/>
                  <a:pt x="65" y="127"/>
                  <a:pt x="65" y="127"/>
                </a:cubicBezTo>
                <a:cubicBezTo>
                  <a:pt x="64" y="128"/>
                  <a:pt x="64" y="128"/>
                  <a:pt x="64" y="128"/>
                </a:cubicBezTo>
                <a:cubicBezTo>
                  <a:pt x="63" y="128"/>
                  <a:pt x="63" y="128"/>
                  <a:pt x="63" y="128"/>
                </a:cubicBezTo>
                <a:cubicBezTo>
                  <a:pt x="62" y="128"/>
                  <a:pt x="62" y="128"/>
                  <a:pt x="62" y="128"/>
                </a:cubicBezTo>
                <a:cubicBezTo>
                  <a:pt x="61" y="128"/>
                  <a:pt x="61" y="128"/>
                  <a:pt x="61" y="128"/>
                </a:cubicBezTo>
                <a:cubicBezTo>
                  <a:pt x="60" y="128"/>
                  <a:pt x="60" y="128"/>
                  <a:pt x="60" y="128"/>
                </a:cubicBezTo>
                <a:cubicBezTo>
                  <a:pt x="58" y="128"/>
                  <a:pt x="58" y="128"/>
                  <a:pt x="58" y="128"/>
                </a:cubicBezTo>
                <a:cubicBezTo>
                  <a:pt x="57" y="128"/>
                  <a:pt x="57" y="128"/>
                  <a:pt x="57" y="128"/>
                </a:cubicBezTo>
                <a:cubicBezTo>
                  <a:pt x="55" y="128"/>
                  <a:pt x="55" y="128"/>
                  <a:pt x="55" y="128"/>
                </a:cubicBezTo>
                <a:cubicBezTo>
                  <a:pt x="52" y="128"/>
                  <a:pt x="52" y="128"/>
                  <a:pt x="52" y="128"/>
                </a:cubicBezTo>
                <a:cubicBezTo>
                  <a:pt x="50" y="128"/>
                  <a:pt x="50" y="128"/>
                  <a:pt x="50" y="128"/>
                </a:cubicBezTo>
                <a:cubicBezTo>
                  <a:pt x="48" y="128"/>
                  <a:pt x="48" y="128"/>
                  <a:pt x="48" y="128"/>
                </a:cubicBezTo>
                <a:cubicBezTo>
                  <a:pt x="47" y="127"/>
                  <a:pt x="47" y="127"/>
                  <a:pt x="47" y="127"/>
                </a:cubicBezTo>
                <a:cubicBezTo>
                  <a:pt x="46" y="127"/>
                  <a:pt x="46" y="127"/>
                  <a:pt x="46" y="127"/>
                </a:cubicBezTo>
                <a:cubicBezTo>
                  <a:pt x="45" y="127"/>
                  <a:pt x="45" y="127"/>
                  <a:pt x="45" y="127"/>
                </a:cubicBezTo>
                <a:cubicBezTo>
                  <a:pt x="43" y="127"/>
                  <a:pt x="43" y="127"/>
                  <a:pt x="43" y="127"/>
                </a:cubicBezTo>
                <a:cubicBezTo>
                  <a:pt x="42" y="126"/>
                  <a:pt x="42" y="126"/>
                  <a:pt x="42" y="126"/>
                </a:cubicBezTo>
                <a:cubicBezTo>
                  <a:pt x="41" y="126"/>
                  <a:pt x="41" y="126"/>
                  <a:pt x="41" y="126"/>
                </a:cubicBezTo>
                <a:cubicBezTo>
                  <a:pt x="40" y="125"/>
                  <a:pt x="40" y="125"/>
                  <a:pt x="40" y="125"/>
                </a:cubicBezTo>
                <a:cubicBezTo>
                  <a:pt x="39" y="125"/>
                  <a:pt x="39" y="125"/>
                  <a:pt x="39" y="125"/>
                </a:cubicBezTo>
                <a:cubicBezTo>
                  <a:pt x="39" y="125"/>
                  <a:pt x="39" y="125"/>
                  <a:pt x="39" y="125"/>
                </a:cubicBezTo>
                <a:cubicBezTo>
                  <a:pt x="38" y="124"/>
                  <a:pt x="38" y="124"/>
                  <a:pt x="38" y="124"/>
                </a:cubicBezTo>
                <a:cubicBezTo>
                  <a:pt x="37" y="124"/>
                  <a:pt x="37" y="124"/>
                  <a:pt x="37" y="124"/>
                </a:cubicBezTo>
                <a:cubicBezTo>
                  <a:pt x="37" y="123"/>
                  <a:pt x="37" y="123"/>
                  <a:pt x="37" y="123"/>
                </a:cubicBezTo>
                <a:cubicBezTo>
                  <a:pt x="37" y="123"/>
                  <a:pt x="37" y="123"/>
                  <a:pt x="37" y="123"/>
                </a:cubicBezTo>
                <a:cubicBezTo>
                  <a:pt x="37" y="123"/>
                  <a:pt x="37" y="123"/>
                  <a:pt x="37" y="123"/>
                </a:cubicBezTo>
                <a:cubicBezTo>
                  <a:pt x="36" y="122"/>
                  <a:pt x="36" y="122"/>
                  <a:pt x="36" y="122"/>
                </a:cubicBezTo>
                <a:cubicBezTo>
                  <a:pt x="36" y="122"/>
                  <a:pt x="36" y="122"/>
                  <a:pt x="36" y="122"/>
                </a:cubicBezTo>
                <a:cubicBezTo>
                  <a:pt x="36" y="121"/>
                  <a:pt x="36" y="121"/>
                  <a:pt x="36" y="121"/>
                </a:cubicBezTo>
                <a:cubicBezTo>
                  <a:pt x="36" y="121"/>
                  <a:pt x="36" y="121"/>
                  <a:pt x="36" y="121"/>
                </a:cubicBezTo>
                <a:cubicBezTo>
                  <a:pt x="36" y="121"/>
                  <a:pt x="36" y="121"/>
                  <a:pt x="36" y="121"/>
                </a:cubicBezTo>
                <a:cubicBezTo>
                  <a:pt x="36" y="120"/>
                  <a:pt x="36" y="120"/>
                  <a:pt x="36" y="120"/>
                </a:cubicBezTo>
                <a:cubicBezTo>
                  <a:pt x="36" y="120"/>
                  <a:pt x="36" y="120"/>
                  <a:pt x="36" y="120"/>
                </a:cubicBezTo>
                <a:cubicBezTo>
                  <a:pt x="36" y="119"/>
                  <a:pt x="36" y="119"/>
                  <a:pt x="36" y="119"/>
                </a:cubicBezTo>
                <a:cubicBezTo>
                  <a:pt x="36" y="119"/>
                  <a:pt x="36" y="119"/>
                  <a:pt x="36" y="119"/>
                </a:cubicBezTo>
                <a:cubicBezTo>
                  <a:pt x="36" y="119"/>
                  <a:pt x="36" y="119"/>
                  <a:pt x="36" y="119"/>
                </a:cubicBezTo>
                <a:cubicBezTo>
                  <a:pt x="36" y="118"/>
                  <a:pt x="36" y="118"/>
                  <a:pt x="36" y="118"/>
                </a:cubicBezTo>
                <a:cubicBezTo>
                  <a:pt x="36" y="118"/>
                  <a:pt x="36" y="118"/>
                  <a:pt x="36" y="118"/>
                </a:cubicBezTo>
                <a:cubicBezTo>
                  <a:pt x="36" y="117"/>
                  <a:pt x="36" y="117"/>
                  <a:pt x="36" y="117"/>
                </a:cubicBezTo>
                <a:cubicBezTo>
                  <a:pt x="36" y="116"/>
                  <a:pt x="36" y="116"/>
                  <a:pt x="36" y="116"/>
                </a:cubicBezTo>
                <a:cubicBezTo>
                  <a:pt x="37" y="116"/>
                  <a:pt x="37" y="116"/>
                  <a:pt x="37" y="116"/>
                </a:cubicBezTo>
                <a:cubicBezTo>
                  <a:pt x="37" y="116"/>
                  <a:pt x="37" y="116"/>
                  <a:pt x="37" y="116"/>
                </a:cubicBezTo>
                <a:cubicBezTo>
                  <a:pt x="37" y="115"/>
                  <a:pt x="37" y="115"/>
                  <a:pt x="37" y="115"/>
                </a:cubicBezTo>
                <a:cubicBezTo>
                  <a:pt x="38" y="115"/>
                  <a:pt x="38" y="115"/>
                  <a:pt x="38" y="115"/>
                </a:cubicBezTo>
                <a:cubicBezTo>
                  <a:pt x="38" y="114"/>
                  <a:pt x="38" y="114"/>
                  <a:pt x="38" y="114"/>
                </a:cubicBezTo>
                <a:cubicBezTo>
                  <a:pt x="38" y="114"/>
                  <a:pt x="38" y="114"/>
                  <a:pt x="38" y="114"/>
                </a:cubicBezTo>
                <a:cubicBezTo>
                  <a:pt x="39" y="114"/>
                  <a:pt x="39" y="114"/>
                  <a:pt x="39" y="114"/>
                </a:cubicBezTo>
                <a:cubicBezTo>
                  <a:pt x="39" y="114"/>
                  <a:pt x="39" y="114"/>
                  <a:pt x="39" y="114"/>
                </a:cubicBezTo>
                <a:cubicBezTo>
                  <a:pt x="40" y="113"/>
                  <a:pt x="40" y="113"/>
                  <a:pt x="40" y="113"/>
                </a:cubicBezTo>
                <a:cubicBezTo>
                  <a:pt x="40" y="113"/>
                  <a:pt x="40" y="113"/>
                  <a:pt x="40" y="113"/>
                </a:cubicBezTo>
                <a:cubicBezTo>
                  <a:pt x="41" y="113"/>
                  <a:pt x="41" y="113"/>
                  <a:pt x="41" y="113"/>
                </a:cubicBezTo>
                <a:cubicBezTo>
                  <a:pt x="41" y="113"/>
                  <a:pt x="41" y="113"/>
                  <a:pt x="41" y="113"/>
                </a:cubicBezTo>
                <a:cubicBezTo>
                  <a:pt x="42" y="113"/>
                  <a:pt x="42" y="113"/>
                  <a:pt x="42" y="113"/>
                </a:cubicBezTo>
                <a:cubicBezTo>
                  <a:pt x="43" y="113"/>
                  <a:pt x="43" y="113"/>
                  <a:pt x="43" y="113"/>
                </a:cubicBezTo>
                <a:cubicBezTo>
                  <a:pt x="44" y="112"/>
                  <a:pt x="44" y="112"/>
                  <a:pt x="44" y="112"/>
                </a:cubicBezTo>
                <a:cubicBezTo>
                  <a:pt x="45" y="112"/>
                  <a:pt x="45" y="112"/>
                  <a:pt x="45" y="112"/>
                </a:cubicBezTo>
                <a:cubicBezTo>
                  <a:pt x="45" y="112"/>
                  <a:pt x="45" y="112"/>
                  <a:pt x="45" y="112"/>
                </a:cubicBezTo>
                <a:cubicBezTo>
                  <a:pt x="45" y="112"/>
                  <a:pt x="45" y="112"/>
                  <a:pt x="45" y="112"/>
                </a:cubicBezTo>
                <a:cubicBezTo>
                  <a:pt x="44" y="112"/>
                  <a:pt x="44" y="112"/>
                  <a:pt x="44" y="112"/>
                </a:cubicBezTo>
                <a:cubicBezTo>
                  <a:pt x="44" y="112"/>
                  <a:pt x="44" y="112"/>
                  <a:pt x="44" y="112"/>
                </a:cubicBezTo>
                <a:cubicBezTo>
                  <a:pt x="44" y="112"/>
                  <a:pt x="44" y="112"/>
                  <a:pt x="44" y="112"/>
                </a:cubicBezTo>
                <a:cubicBezTo>
                  <a:pt x="44" y="112"/>
                  <a:pt x="44" y="112"/>
                  <a:pt x="44" y="112"/>
                </a:cubicBezTo>
                <a:cubicBezTo>
                  <a:pt x="43" y="111"/>
                  <a:pt x="43" y="111"/>
                  <a:pt x="43" y="111"/>
                </a:cubicBezTo>
                <a:cubicBezTo>
                  <a:pt x="42" y="110"/>
                  <a:pt x="42" y="110"/>
                  <a:pt x="42" y="110"/>
                </a:cubicBezTo>
                <a:cubicBezTo>
                  <a:pt x="41" y="109"/>
                  <a:pt x="41" y="109"/>
                  <a:pt x="41" y="109"/>
                </a:cubicBezTo>
                <a:cubicBezTo>
                  <a:pt x="41" y="108"/>
                  <a:pt x="41" y="108"/>
                  <a:pt x="41" y="108"/>
                </a:cubicBezTo>
                <a:cubicBezTo>
                  <a:pt x="40" y="107"/>
                  <a:pt x="40" y="107"/>
                  <a:pt x="40" y="107"/>
                </a:cubicBezTo>
                <a:cubicBezTo>
                  <a:pt x="39" y="106"/>
                  <a:pt x="39" y="106"/>
                  <a:pt x="39" y="106"/>
                </a:cubicBezTo>
                <a:cubicBezTo>
                  <a:pt x="38" y="105"/>
                  <a:pt x="38" y="105"/>
                  <a:pt x="38" y="105"/>
                </a:cubicBezTo>
                <a:cubicBezTo>
                  <a:pt x="38" y="105"/>
                  <a:pt x="38" y="105"/>
                  <a:pt x="38" y="105"/>
                </a:cubicBezTo>
                <a:cubicBezTo>
                  <a:pt x="37" y="104"/>
                  <a:pt x="37" y="104"/>
                  <a:pt x="37" y="104"/>
                </a:cubicBezTo>
                <a:cubicBezTo>
                  <a:pt x="37" y="103"/>
                  <a:pt x="37" y="103"/>
                  <a:pt x="37" y="103"/>
                </a:cubicBezTo>
                <a:cubicBezTo>
                  <a:pt x="36" y="102"/>
                  <a:pt x="36" y="102"/>
                  <a:pt x="36" y="102"/>
                </a:cubicBezTo>
                <a:cubicBezTo>
                  <a:pt x="36" y="101"/>
                  <a:pt x="36" y="101"/>
                  <a:pt x="36" y="101"/>
                </a:cubicBezTo>
                <a:cubicBezTo>
                  <a:pt x="35" y="100"/>
                  <a:pt x="35" y="100"/>
                  <a:pt x="35" y="100"/>
                </a:cubicBezTo>
                <a:cubicBezTo>
                  <a:pt x="35" y="99"/>
                  <a:pt x="35" y="99"/>
                  <a:pt x="35" y="99"/>
                </a:cubicBezTo>
                <a:cubicBezTo>
                  <a:pt x="35" y="98"/>
                  <a:pt x="35" y="98"/>
                  <a:pt x="35" y="98"/>
                </a:cubicBezTo>
                <a:cubicBezTo>
                  <a:pt x="34" y="96"/>
                  <a:pt x="34" y="96"/>
                  <a:pt x="34" y="96"/>
                </a:cubicBezTo>
                <a:cubicBezTo>
                  <a:pt x="34" y="96"/>
                  <a:pt x="34" y="96"/>
                  <a:pt x="34" y="96"/>
                </a:cubicBezTo>
                <a:cubicBezTo>
                  <a:pt x="34" y="96"/>
                  <a:pt x="34" y="96"/>
                  <a:pt x="34" y="96"/>
                </a:cubicBezTo>
                <a:cubicBezTo>
                  <a:pt x="34" y="96"/>
                  <a:pt x="34" y="96"/>
                  <a:pt x="34" y="96"/>
                </a:cubicBezTo>
                <a:cubicBezTo>
                  <a:pt x="34" y="96"/>
                  <a:pt x="34" y="96"/>
                  <a:pt x="34" y="96"/>
                </a:cubicBezTo>
                <a:cubicBezTo>
                  <a:pt x="34" y="96"/>
                  <a:pt x="34" y="96"/>
                  <a:pt x="34" y="96"/>
                </a:cubicBezTo>
                <a:cubicBezTo>
                  <a:pt x="34" y="97"/>
                  <a:pt x="34" y="97"/>
                  <a:pt x="34" y="97"/>
                </a:cubicBezTo>
                <a:cubicBezTo>
                  <a:pt x="34" y="97"/>
                  <a:pt x="34" y="97"/>
                  <a:pt x="34" y="97"/>
                </a:cubicBezTo>
                <a:cubicBezTo>
                  <a:pt x="34" y="97"/>
                  <a:pt x="34" y="97"/>
                  <a:pt x="34" y="97"/>
                </a:cubicBezTo>
                <a:cubicBezTo>
                  <a:pt x="33" y="97"/>
                  <a:pt x="33" y="97"/>
                  <a:pt x="33" y="97"/>
                </a:cubicBezTo>
                <a:cubicBezTo>
                  <a:pt x="33" y="98"/>
                  <a:pt x="33" y="98"/>
                  <a:pt x="33" y="98"/>
                </a:cubicBezTo>
                <a:cubicBezTo>
                  <a:pt x="33" y="99"/>
                  <a:pt x="33" y="99"/>
                  <a:pt x="33" y="99"/>
                </a:cubicBezTo>
                <a:cubicBezTo>
                  <a:pt x="32" y="99"/>
                  <a:pt x="32" y="99"/>
                  <a:pt x="32" y="99"/>
                </a:cubicBezTo>
                <a:cubicBezTo>
                  <a:pt x="32" y="100"/>
                  <a:pt x="32" y="100"/>
                  <a:pt x="32" y="100"/>
                </a:cubicBezTo>
                <a:cubicBezTo>
                  <a:pt x="32" y="100"/>
                  <a:pt x="32" y="100"/>
                  <a:pt x="32" y="100"/>
                </a:cubicBezTo>
                <a:cubicBezTo>
                  <a:pt x="31" y="101"/>
                  <a:pt x="31" y="101"/>
                  <a:pt x="31" y="101"/>
                </a:cubicBezTo>
                <a:cubicBezTo>
                  <a:pt x="31" y="102"/>
                  <a:pt x="31" y="102"/>
                  <a:pt x="31" y="102"/>
                </a:cubicBezTo>
                <a:cubicBezTo>
                  <a:pt x="30" y="102"/>
                  <a:pt x="30" y="102"/>
                  <a:pt x="30" y="102"/>
                </a:cubicBezTo>
                <a:cubicBezTo>
                  <a:pt x="29" y="103"/>
                  <a:pt x="29" y="103"/>
                  <a:pt x="29" y="103"/>
                </a:cubicBezTo>
                <a:cubicBezTo>
                  <a:pt x="29" y="103"/>
                  <a:pt x="29" y="103"/>
                  <a:pt x="29" y="103"/>
                </a:cubicBezTo>
                <a:cubicBezTo>
                  <a:pt x="28" y="104"/>
                  <a:pt x="28" y="104"/>
                  <a:pt x="28" y="104"/>
                </a:cubicBezTo>
                <a:cubicBezTo>
                  <a:pt x="27" y="104"/>
                  <a:pt x="27" y="104"/>
                  <a:pt x="27" y="104"/>
                </a:cubicBezTo>
                <a:cubicBezTo>
                  <a:pt x="26" y="104"/>
                  <a:pt x="26" y="104"/>
                  <a:pt x="26" y="104"/>
                </a:cubicBezTo>
                <a:cubicBezTo>
                  <a:pt x="26" y="104"/>
                  <a:pt x="26" y="104"/>
                  <a:pt x="26" y="104"/>
                </a:cubicBezTo>
                <a:cubicBezTo>
                  <a:pt x="26" y="104"/>
                  <a:pt x="26" y="104"/>
                  <a:pt x="26" y="104"/>
                </a:cubicBezTo>
                <a:cubicBezTo>
                  <a:pt x="25" y="104"/>
                  <a:pt x="25" y="104"/>
                  <a:pt x="25" y="104"/>
                </a:cubicBezTo>
                <a:cubicBezTo>
                  <a:pt x="25" y="104"/>
                  <a:pt x="25" y="104"/>
                  <a:pt x="25" y="104"/>
                </a:cubicBezTo>
                <a:cubicBezTo>
                  <a:pt x="25" y="104"/>
                  <a:pt x="25" y="104"/>
                  <a:pt x="25" y="104"/>
                </a:cubicBezTo>
                <a:cubicBezTo>
                  <a:pt x="25" y="104"/>
                  <a:pt x="25" y="104"/>
                  <a:pt x="25" y="104"/>
                </a:cubicBezTo>
                <a:cubicBezTo>
                  <a:pt x="25" y="103"/>
                  <a:pt x="25" y="103"/>
                  <a:pt x="25" y="103"/>
                </a:cubicBezTo>
                <a:cubicBezTo>
                  <a:pt x="24" y="102"/>
                  <a:pt x="24" y="102"/>
                  <a:pt x="24" y="102"/>
                </a:cubicBezTo>
                <a:cubicBezTo>
                  <a:pt x="24" y="102"/>
                  <a:pt x="24" y="102"/>
                  <a:pt x="24" y="102"/>
                </a:cubicBezTo>
                <a:cubicBezTo>
                  <a:pt x="24" y="101"/>
                  <a:pt x="24" y="101"/>
                  <a:pt x="24" y="101"/>
                </a:cubicBezTo>
                <a:cubicBezTo>
                  <a:pt x="24" y="101"/>
                  <a:pt x="24" y="101"/>
                  <a:pt x="24" y="101"/>
                </a:cubicBezTo>
                <a:cubicBezTo>
                  <a:pt x="24" y="99"/>
                  <a:pt x="24" y="99"/>
                  <a:pt x="24" y="99"/>
                </a:cubicBezTo>
                <a:cubicBezTo>
                  <a:pt x="24" y="99"/>
                  <a:pt x="24" y="99"/>
                  <a:pt x="24" y="99"/>
                </a:cubicBezTo>
                <a:cubicBezTo>
                  <a:pt x="24" y="98"/>
                  <a:pt x="24" y="98"/>
                  <a:pt x="24" y="98"/>
                </a:cubicBezTo>
                <a:cubicBezTo>
                  <a:pt x="24" y="96"/>
                  <a:pt x="24" y="96"/>
                  <a:pt x="24" y="96"/>
                </a:cubicBezTo>
                <a:cubicBezTo>
                  <a:pt x="24" y="94"/>
                  <a:pt x="24" y="94"/>
                  <a:pt x="24" y="94"/>
                </a:cubicBezTo>
                <a:cubicBezTo>
                  <a:pt x="24" y="93"/>
                  <a:pt x="24" y="93"/>
                  <a:pt x="24" y="93"/>
                </a:cubicBezTo>
                <a:cubicBezTo>
                  <a:pt x="24" y="92"/>
                  <a:pt x="24" y="92"/>
                  <a:pt x="24" y="92"/>
                </a:cubicBezTo>
                <a:cubicBezTo>
                  <a:pt x="24" y="91"/>
                  <a:pt x="24" y="91"/>
                  <a:pt x="24" y="91"/>
                </a:cubicBezTo>
                <a:cubicBezTo>
                  <a:pt x="25" y="90"/>
                  <a:pt x="25" y="90"/>
                  <a:pt x="25" y="90"/>
                </a:cubicBezTo>
                <a:cubicBezTo>
                  <a:pt x="25" y="89"/>
                  <a:pt x="25" y="89"/>
                  <a:pt x="25" y="89"/>
                </a:cubicBezTo>
                <a:cubicBezTo>
                  <a:pt x="25" y="88"/>
                  <a:pt x="25" y="88"/>
                  <a:pt x="25" y="88"/>
                </a:cubicBezTo>
                <a:cubicBezTo>
                  <a:pt x="26" y="86"/>
                  <a:pt x="26" y="86"/>
                  <a:pt x="26" y="86"/>
                </a:cubicBezTo>
                <a:cubicBezTo>
                  <a:pt x="26" y="85"/>
                  <a:pt x="26" y="85"/>
                  <a:pt x="26" y="85"/>
                </a:cubicBezTo>
                <a:cubicBezTo>
                  <a:pt x="27" y="84"/>
                  <a:pt x="27" y="84"/>
                  <a:pt x="27" y="84"/>
                </a:cubicBezTo>
                <a:cubicBezTo>
                  <a:pt x="27" y="83"/>
                  <a:pt x="27" y="83"/>
                  <a:pt x="27" y="83"/>
                </a:cubicBezTo>
                <a:cubicBezTo>
                  <a:pt x="28" y="82"/>
                  <a:pt x="28" y="82"/>
                  <a:pt x="28" y="82"/>
                </a:cubicBezTo>
                <a:cubicBezTo>
                  <a:pt x="29" y="81"/>
                  <a:pt x="29" y="81"/>
                  <a:pt x="29" y="81"/>
                </a:cubicBezTo>
                <a:cubicBezTo>
                  <a:pt x="30" y="79"/>
                  <a:pt x="30" y="79"/>
                  <a:pt x="30" y="79"/>
                </a:cubicBezTo>
                <a:cubicBezTo>
                  <a:pt x="30" y="78"/>
                  <a:pt x="30" y="78"/>
                  <a:pt x="30" y="78"/>
                </a:cubicBezTo>
                <a:cubicBezTo>
                  <a:pt x="31" y="77"/>
                  <a:pt x="31" y="77"/>
                  <a:pt x="31" y="77"/>
                </a:cubicBezTo>
                <a:cubicBezTo>
                  <a:pt x="32" y="76"/>
                  <a:pt x="32" y="76"/>
                  <a:pt x="32" y="76"/>
                </a:cubicBezTo>
                <a:cubicBezTo>
                  <a:pt x="33" y="75"/>
                  <a:pt x="33" y="75"/>
                  <a:pt x="33" y="75"/>
                </a:cubicBezTo>
                <a:cubicBezTo>
                  <a:pt x="33" y="75"/>
                  <a:pt x="33" y="75"/>
                  <a:pt x="33" y="75"/>
                </a:cubicBezTo>
                <a:cubicBezTo>
                  <a:pt x="34" y="74"/>
                  <a:pt x="34" y="74"/>
                  <a:pt x="34" y="74"/>
                </a:cubicBezTo>
                <a:cubicBezTo>
                  <a:pt x="35" y="74"/>
                  <a:pt x="35" y="74"/>
                  <a:pt x="35" y="74"/>
                </a:cubicBezTo>
                <a:cubicBezTo>
                  <a:pt x="36" y="73"/>
                  <a:pt x="36" y="73"/>
                  <a:pt x="36" y="73"/>
                </a:cubicBezTo>
                <a:cubicBezTo>
                  <a:pt x="37" y="72"/>
                  <a:pt x="37" y="72"/>
                  <a:pt x="37" y="72"/>
                </a:cubicBezTo>
                <a:cubicBezTo>
                  <a:pt x="38" y="71"/>
                  <a:pt x="38" y="71"/>
                  <a:pt x="38" y="71"/>
                </a:cubicBezTo>
                <a:cubicBezTo>
                  <a:pt x="38" y="71"/>
                  <a:pt x="38" y="71"/>
                  <a:pt x="38" y="71"/>
                </a:cubicBezTo>
                <a:cubicBezTo>
                  <a:pt x="38" y="70"/>
                  <a:pt x="38" y="70"/>
                  <a:pt x="38" y="70"/>
                </a:cubicBezTo>
                <a:cubicBezTo>
                  <a:pt x="37" y="69"/>
                  <a:pt x="37" y="69"/>
                  <a:pt x="37" y="69"/>
                </a:cubicBezTo>
                <a:cubicBezTo>
                  <a:pt x="36" y="69"/>
                  <a:pt x="36" y="69"/>
                  <a:pt x="36" y="69"/>
                </a:cubicBezTo>
                <a:cubicBezTo>
                  <a:pt x="36" y="68"/>
                  <a:pt x="36" y="68"/>
                  <a:pt x="36" y="68"/>
                </a:cubicBezTo>
                <a:cubicBezTo>
                  <a:pt x="36" y="68"/>
                  <a:pt x="36" y="68"/>
                  <a:pt x="36" y="68"/>
                </a:cubicBezTo>
                <a:cubicBezTo>
                  <a:pt x="36" y="67"/>
                  <a:pt x="36" y="67"/>
                  <a:pt x="36" y="67"/>
                </a:cubicBezTo>
                <a:cubicBezTo>
                  <a:pt x="37" y="66"/>
                  <a:pt x="37" y="66"/>
                  <a:pt x="37" y="66"/>
                </a:cubicBezTo>
                <a:cubicBezTo>
                  <a:pt x="38" y="66"/>
                  <a:pt x="38" y="66"/>
                  <a:pt x="38" y="66"/>
                </a:cubicBezTo>
                <a:cubicBezTo>
                  <a:pt x="38" y="65"/>
                  <a:pt x="38" y="65"/>
                  <a:pt x="38" y="65"/>
                </a:cubicBezTo>
                <a:cubicBezTo>
                  <a:pt x="39" y="64"/>
                  <a:pt x="39" y="64"/>
                  <a:pt x="39" y="64"/>
                </a:cubicBezTo>
                <a:cubicBezTo>
                  <a:pt x="39" y="63"/>
                  <a:pt x="39" y="63"/>
                  <a:pt x="39" y="63"/>
                </a:cubicBezTo>
                <a:cubicBezTo>
                  <a:pt x="40" y="62"/>
                  <a:pt x="40" y="62"/>
                  <a:pt x="40" y="62"/>
                </a:cubicBezTo>
                <a:cubicBezTo>
                  <a:pt x="40" y="62"/>
                  <a:pt x="40" y="62"/>
                  <a:pt x="40" y="62"/>
                </a:cubicBezTo>
                <a:cubicBezTo>
                  <a:pt x="40" y="61"/>
                  <a:pt x="40" y="61"/>
                  <a:pt x="40" y="61"/>
                </a:cubicBezTo>
                <a:cubicBezTo>
                  <a:pt x="40" y="60"/>
                  <a:pt x="40" y="60"/>
                  <a:pt x="40" y="60"/>
                </a:cubicBezTo>
                <a:cubicBezTo>
                  <a:pt x="40" y="59"/>
                  <a:pt x="40" y="59"/>
                  <a:pt x="40" y="59"/>
                </a:cubicBezTo>
                <a:cubicBezTo>
                  <a:pt x="41" y="58"/>
                  <a:pt x="41" y="58"/>
                  <a:pt x="41" y="58"/>
                </a:cubicBezTo>
                <a:cubicBezTo>
                  <a:pt x="41" y="58"/>
                  <a:pt x="41" y="58"/>
                  <a:pt x="41" y="58"/>
                </a:cubicBezTo>
                <a:cubicBezTo>
                  <a:pt x="41" y="58"/>
                  <a:pt x="41" y="58"/>
                  <a:pt x="41" y="58"/>
                </a:cubicBezTo>
                <a:cubicBezTo>
                  <a:pt x="40" y="57"/>
                  <a:pt x="40" y="57"/>
                  <a:pt x="40" y="57"/>
                </a:cubicBezTo>
                <a:cubicBezTo>
                  <a:pt x="40" y="57"/>
                  <a:pt x="40" y="57"/>
                  <a:pt x="40" y="57"/>
                </a:cubicBezTo>
                <a:cubicBezTo>
                  <a:pt x="40" y="56"/>
                  <a:pt x="40" y="56"/>
                  <a:pt x="40" y="56"/>
                </a:cubicBezTo>
                <a:cubicBezTo>
                  <a:pt x="40" y="55"/>
                  <a:pt x="40" y="55"/>
                  <a:pt x="40" y="55"/>
                </a:cubicBezTo>
                <a:cubicBezTo>
                  <a:pt x="40" y="54"/>
                  <a:pt x="40" y="54"/>
                  <a:pt x="40" y="54"/>
                </a:cubicBezTo>
                <a:cubicBezTo>
                  <a:pt x="41" y="53"/>
                  <a:pt x="41" y="53"/>
                  <a:pt x="41" y="53"/>
                </a:cubicBezTo>
                <a:cubicBezTo>
                  <a:pt x="42" y="52"/>
                  <a:pt x="42" y="52"/>
                  <a:pt x="42" y="52"/>
                </a:cubicBezTo>
                <a:cubicBezTo>
                  <a:pt x="42" y="50"/>
                  <a:pt x="42" y="50"/>
                  <a:pt x="42" y="50"/>
                </a:cubicBezTo>
                <a:cubicBezTo>
                  <a:pt x="43" y="49"/>
                  <a:pt x="43" y="49"/>
                  <a:pt x="43" y="49"/>
                </a:cubicBezTo>
                <a:cubicBezTo>
                  <a:pt x="43" y="48"/>
                  <a:pt x="43" y="48"/>
                  <a:pt x="43" y="48"/>
                </a:cubicBezTo>
                <a:cubicBezTo>
                  <a:pt x="43" y="47"/>
                  <a:pt x="43" y="47"/>
                  <a:pt x="43" y="47"/>
                </a:cubicBezTo>
                <a:cubicBezTo>
                  <a:pt x="44" y="46"/>
                  <a:pt x="44" y="46"/>
                  <a:pt x="44" y="46"/>
                </a:cubicBezTo>
                <a:cubicBezTo>
                  <a:pt x="44" y="45"/>
                  <a:pt x="44" y="45"/>
                  <a:pt x="44" y="45"/>
                </a:cubicBezTo>
                <a:cubicBezTo>
                  <a:pt x="45" y="44"/>
                  <a:pt x="45" y="44"/>
                  <a:pt x="45" y="44"/>
                </a:cubicBezTo>
                <a:cubicBezTo>
                  <a:pt x="45" y="43"/>
                  <a:pt x="45" y="43"/>
                  <a:pt x="45" y="43"/>
                </a:cubicBezTo>
                <a:cubicBezTo>
                  <a:pt x="46" y="42"/>
                  <a:pt x="46" y="42"/>
                  <a:pt x="46" y="42"/>
                </a:cubicBezTo>
                <a:cubicBezTo>
                  <a:pt x="47" y="41"/>
                  <a:pt x="47" y="41"/>
                  <a:pt x="47" y="41"/>
                </a:cubicBezTo>
                <a:cubicBezTo>
                  <a:pt x="47" y="40"/>
                  <a:pt x="47" y="40"/>
                  <a:pt x="47" y="40"/>
                </a:cubicBezTo>
                <a:cubicBezTo>
                  <a:pt x="47" y="40"/>
                  <a:pt x="47" y="40"/>
                  <a:pt x="47" y="40"/>
                </a:cubicBezTo>
                <a:cubicBezTo>
                  <a:pt x="48" y="38"/>
                  <a:pt x="48" y="38"/>
                  <a:pt x="48" y="38"/>
                </a:cubicBezTo>
                <a:cubicBezTo>
                  <a:pt x="49" y="37"/>
                  <a:pt x="49" y="37"/>
                  <a:pt x="49" y="37"/>
                </a:cubicBezTo>
                <a:cubicBezTo>
                  <a:pt x="50" y="36"/>
                  <a:pt x="50" y="36"/>
                  <a:pt x="50" y="36"/>
                </a:cubicBezTo>
                <a:cubicBezTo>
                  <a:pt x="51" y="35"/>
                  <a:pt x="51" y="35"/>
                  <a:pt x="51" y="35"/>
                </a:cubicBezTo>
                <a:cubicBezTo>
                  <a:pt x="52" y="34"/>
                  <a:pt x="52" y="34"/>
                  <a:pt x="52" y="34"/>
                </a:cubicBezTo>
                <a:cubicBezTo>
                  <a:pt x="53" y="33"/>
                  <a:pt x="53" y="33"/>
                  <a:pt x="53" y="33"/>
                </a:cubicBezTo>
                <a:cubicBezTo>
                  <a:pt x="54" y="31"/>
                  <a:pt x="54" y="31"/>
                  <a:pt x="54" y="31"/>
                </a:cubicBezTo>
                <a:cubicBezTo>
                  <a:pt x="55" y="31"/>
                  <a:pt x="55" y="31"/>
                  <a:pt x="55" y="31"/>
                </a:cubicBezTo>
                <a:cubicBezTo>
                  <a:pt x="56" y="30"/>
                  <a:pt x="56" y="30"/>
                  <a:pt x="56" y="30"/>
                </a:cubicBezTo>
                <a:cubicBezTo>
                  <a:pt x="57" y="29"/>
                  <a:pt x="57" y="29"/>
                  <a:pt x="57" y="29"/>
                </a:cubicBezTo>
                <a:cubicBezTo>
                  <a:pt x="58" y="28"/>
                  <a:pt x="58" y="28"/>
                  <a:pt x="58" y="28"/>
                </a:cubicBezTo>
                <a:cubicBezTo>
                  <a:pt x="60" y="28"/>
                  <a:pt x="60" y="28"/>
                  <a:pt x="60" y="28"/>
                </a:cubicBezTo>
                <a:cubicBezTo>
                  <a:pt x="61" y="27"/>
                  <a:pt x="61" y="27"/>
                  <a:pt x="61" y="27"/>
                </a:cubicBezTo>
                <a:cubicBezTo>
                  <a:pt x="62" y="27"/>
                  <a:pt x="62" y="27"/>
                  <a:pt x="62" y="27"/>
                </a:cubicBezTo>
                <a:cubicBezTo>
                  <a:pt x="63" y="26"/>
                  <a:pt x="63" y="26"/>
                  <a:pt x="63" y="26"/>
                </a:cubicBezTo>
                <a:cubicBezTo>
                  <a:pt x="65" y="26"/>
                  <a:pt x="65" y="26"/>
                  <a:pt x="65" y="26"/>
                </a:cubicBezTo>
                <a:cubicBezTo>
                  <a:pt x="66" y="25"/>
                  <a:pt x="66" y="25"/>
                  <a:pt x="66" y="25"/>
                </a:cubicBezTo>
                <a:cubicBezTo>
                  <a:pt x="68" y="25"/>
                  <a:pt x="68" y="25"/>
                  <a:pt x="68" y="25"/>
                </a:cubicBezTo>
                <a:cubicBezTo>
                  <a:pt x="69" y="25"/>
                  <a:pt x="69" y="25"/>
                  <a:pt x="69" y="25"/>
                </a:cubicBezTo>
                <a:cubicBezTo>
                  <a:pt x="71" y="24"/>
                  <a:pt x="71" y="24"/>
                  <a:pt x="71" y="24"/>
                </a:cubicBezTo>
                <a:cubicBezTo>
                  <a:pt x="72" y="24"/>
                  <a:pt x="72" y="24"/>
                  <a:pt x="72" y="24"/>
                </a:cubicBezTo>
                <a:cubicBezTo>
                  <a:pt x="74" y="24"/>
                  <a:pt x="74" y="24"/>
                  <a:pt x="74" y="24"/>
                </a:cubicBezTo>
                <a:cubicBezTo>
                  <a:pt x="75" y="24"/>
                  <a:pt x="75" y="24"/>
                  <a:pt x="75" y="24"/>
                </a:cubicBezTo>
                <a:cubicBezTo>
                  <a:pt x="77" y="24"/>
                  <a:pt x="77" y="24"/>
                  <a:pt x="77" y="24"/>
                </a:cubicBezTo>
                <a:cubicBezTo>
                  <a:pt x="78" y="24"/>
                  <a:pt x="78" y="24"/>
                  <a:pt x="78" y="24"/>
                </a:cubicBezTo>
                <a:cubicBezTo>
                  <a:pt x="80" y="24"/>
                  <a:pt x="80" y="24"/>
                  <a:pt x="80" y="24"/>
                </a:cubicBezTo>
                <a:cubicBezTo>
                  <a:pt x="82" y="24"/>
                  <a:pt x="82" y="24"/>
                  <a:pt x="82" y="24"/>
                </a:cubicBezTo>
                <a:cubicBezTo>
                  <a:pt x="83" y="24"/>
                  <a:pt x="83" y="24"/>
                  <a:pt x="83" y="24"/>
                </a:cubicBezTo>
                <a:cubicBezTo>
                  <a:pt x="85" y="25"/>
                  <a:pt x="85" y="25"/>
                  <a:pt x="85" y="25"/>
                </a:cubicBezTo>
                <a:cubicBezTo>
                  <a:pt x="86" y="25"/>
                  <a:pt x="86" y="25"/>
                  <a:pt x="86" y="25"/>
                </a:cubicBezTo>
                <a:cubicBezTo>
                  <a:pt x="88" y="25"/>
                  <a:pt x="88" y="25"/>
                  <a:pt x="88" y="25"/>
                </a:cubicBezTo>
                <a:cubicBezTo>
                  <a:pt x="89" y="26"/>
                  <a:pt x="89" y="26"/>
                  <a:pt x="89" y="26"/>
                </a:cubicBezTo>
                <a:cubicBezTo>
                  <a:pt x="91" y="26"/>
                  <a:pt x="91" y="26"/>
                  <a:pt x="91" y="26"/>
                </a:cubicBezTo>
                <a:cubicBezTo>
                  <a:pt x="92" y="27"/>
                  <a:pt x="92" y="27"/>
                  <a:pt x="92" y="27"/>
                </a:cubicBezTo>
                <a:cubicBezTo>
                  <a:pt x="94" y="27"/>
                  <a:pt x="94" y="27"/>
                  <a:pt x="94" y="27"/>
                </a:cubicBezTo>
                <a:cubicBezTo>
                  <a:pt x="95" y="28"/>
                  <a:pt x="95" y="28"/>
                  <a:pt x="95" y="28"/>
                </a:cubicBezTo>
                <a:cubicBezTo>
                  <a:pt x="97" y="29"/>
                  <a:pt x="97" y="29"/>
                  <a:pt x="97" y="29"/>
                </a:cubicBezTo>
                <a:cubicBezTo>
                  <a:pt x="98" y="29"/>
                  <a:pt x="98" y="29"/>
                  <a:pt x="98" y="29"/>
                </a:cubicBezTo>
                <a:cubicBezTo>
                  <a:pt x="99" y="30"/>
                  <a:pt x="99" y="30"/>
                  <a:pt x="99" y="30"/>
                </a:cubicBezTo>
                <a:cubicBezTo>
                  <a:pt x="100" y="31"/>
                  <a:pt x="100" y="31"/>
                  <a:pt x="100" y="31"/>
                </a:cubicBezTo>
                <a:cubicBezTo>
                  <a:pt x="101" y="31"/>
                  <a:pt x="101" y="31"/>
                  <a:pt x="101" y="31"/>
                </a:cubicBezTo>
                <a:cubicBezTo>
                  <a:pt x="102" y="32"/>
                  <a:pt x="102" y="32"/>
                  <a:pt x="102" y="32"/>
                </a:cubicBezTo>
                <a:cubicBezTo>
                  <a:pt x="103" y="33"/>
                  <a:pt x="103" y="33"/>
                  <a:pt x="103" y="33"/>
                </a:cubicBezTo>
                <a:cubicBezTo>
                  <a:pt x="104" y="33"/>
                  <a:pt x="104" y="33"/>
                  <a:pt x="104" y="33"/>
                </a:cubicBezTo>
                <a:cubicBezTo>
                  <a:pt x="104" y="34"/>
                  <a:pt x="104" y="34"/>
                  <a:pt x="104" y="34"/>
                </a:cubicBezTo>
                <a:cubicBezTo>
                  <a:pt x="105" y="35"/>
                  <a:pt x="105" y="35"/>
                  <a:pt x="105" y="35"/>
                </a:cubicBezTo>
                <a:cubicBezTo>
                  <a:pt x="106" y="36"/>
                  <a:pt x="106" y="36"/>
                  <a:pt x="106" y="36"/>
                </a:cubicBezTo>
                <a:cubicBezTo>
                  <a:pt x="107" y="37"/>
                  <a:pt x="107" y="37"/>
                  <a:pt x="107" y="37"/>
                </a:cubicBezTo>
                <a:cubicBezTo>
                  <a:pt x="107" y="38"/>
                  <a:pt x="107" y="38"/>
                  <a:pt x="107" y="38"/>
                </a:cubicBezTo>
                <a:cubicBezTo>
                  <a:pt x="108" y="39"/>
                  <a:pt x="108" y="39"/>
                  <a:pt x="108" y="39"/>
                </a:cubicBezTo>
                <a:cubicBezTo>
                  <a:pt x="109" y="40"/>
                  <a:pt x="109" y="40"/>
                  <a:pt x="109" y="40"/>
                </a:cubicBezTo>
                <a:cubicBezTo>
                  <a:pt x="109" y="41"/>
                  <a:pt x="109" y="41"/>
                  <a:pt x="109" y="41"/>
                </a:cubicBezTo>
                <a:cubicBezTo>
                  <a:pt x="110" y="43"/>
                  <a:pt x="110" y="43"/>
                  <a:pt x="110" y="43"/>
                </a:cubicBezTo>
                <a:cubicBezTo>
                  <a:pt x="110" y="44"/>
                  <a:pt x="110" y="44"/>
                  <a:pt x="110" y="44"/>
                </a:cubicBezTo>
                <a:cubicBezTo>
                  <a:pt x="111" y="45"/>
                  <a:pt x="111" y="45"/>
                  <a:pt x="111" y="45"/>
                </a:cubicBezTo>
                <a:cubicBezTo>
                  <a:pt x="111" y="46"/>
                  <a:pt x="111" y="46"/>
                  <a:pt x="111" y="46"/>
                </a:cubicBezTo>
                <a:cubicBezTo>
                  <a:pt x="111" y="47"/>
                  <a:pt x="111" y="47"/>
                  <a:pt x="111" y="47"/>
                </a:cubicBezTo>
                <a:cubicBezTo>
                  <a:pt x="112" y="48"/>
                  <a:pt x="112" y="48"/>
                  <a:pt x="112" y="48"/>
                </a:cubicBezTo>
                <a:cubicBezTo>
                  <a:pt x="112" y="49"/>
                  <a:pt x="112" y="49"/>
                  <a:pt x="112" y="49"/>
                </a:cubicBezTo>
                <a:cubicBezTo>
                  <a:pt x="112" y="51"/>
                  <a:pt x="112" y="51"/>
                  <a:pt x="112" y="51"/>
                </a:cubicBezTo>
                <a:cubicBezTo>
                  <a:pt x="113" y="53"/>
                  <a:pt x="113" y="53"/>
                  <a:pt x="113" y="53"/>
                </a:cubicBezTo>
                <a:cubicBezTo>
                  <a:pt x="113" y="54"/>
                  <a:pt x="113" y="54"/>
                  <a:pt x="113" y="54"/>
                </a:cubicBezTo>
                <a:cubicBezTo>
                  <a:pt x="113" y="55"/>
                  <a:pt x="113" y="55"/>
                  <a:pt x="113" y="55"/>
                </a:cubicBezTo>
                <a:cubicBezTo>
                  <a:pt x="113" y="57"/>
                  <a:pt x="113" y="57"/>
                  <a:pt x="113" y="57"/>
                </a:cubicBezTo>
                <a:cubicBezTo>
                  <a:pt x="113" y="58"/>
                  <a:pt x="113" y="58"/>
                  <a:pt x="113" y="58"/>
                </a:cubicBezTo>
                <a:cubicBezTo>
                  <a:pt x="114" y="58"/>
                  <a:pt x="114" y="58"/>
                  <a:pt x="114" y="58"/>
                </a:cubicBezTo>
                <a:cubicBezTo>
                  <a:pt x="114" y="59"/>
                  <a:pt x="114" y="59"/>
                  <a:pt x="114" y="59"/>
                </a:cubicBezTo>
                <a:cubicBezTo>
                  <a:pt x="115" y="59"/>
                  <a:pt x="115" y="59"/>
                  <a:pt x="115" y="59"/>
                </a:cubicBezTo>
                <a:cubicBezTo>
                  <a:pt x="115" y="60"/>
                  <a:pt x="115" y="60"/>
                  <a:pt x="115" y="60"/>
                </a:cubicBezTo>
                <a:cubicBezTo>
                  <a:pt x="115" y="61"/>
                  <a:pt x="115" y="61"/>
                  <a:pt x="115" y="61"/>
                </a:cubicBezTo>
                <a:cubicBezTo>
                  <a:pt x="116" y="62"/>
                  <a:pt x="116" y="62"/>
                  <a:pt x="116" y="62"/>
                </a:cubicBezTo>
                <a:cubicBezTo>
                  <a:pt x="116" y="63"/>
                  <a:pt x="116" y="63"/>
                  <a:pt x="116" y="63"/>
                </a:cubicBezTo>
                <a:cubicBezTo>
                  <a:pt x="116" y="64"/>
                  <a:pt x="116" y="64"/>
                  <a:pt x="116" y="64"/>
                </a:cubicBezTo>
                <a:cubicBezTo>
                  <a:pt x="116" y="65"/>
                  <a:pt x="116" y="65"/>
                  <a:pt x="116" y="65"/>
                </a:cubicBezTo>
                <a:cubicBezTo>
                  <a:pt x="116" y="65"/>
                  <a:pt x="116" y="65"/>
                  <a:pt x="116" y="65"/>
                </a:cubicBezTo>
                <a:cubicBezTo>
                  <a:pt x="116" y="66"/>
                  <a:pt x="116" y="66"/>
                  <a:pt x="116" y="66"/>
                </a:cubicBezTo>
                <a:cubicBezTo>
                  <a:pt x="116" y="66"/>
                  <a:pt x="116" y="66"/>
                  <a:pt x="116" y="66"/>
                </a:cubicBezTo>
                <a:cubicBezTo>
                  <a:pt x="116" y="67"/>
                  <a:pt x="116" y="67"/>
                  <a:pt x="116" y="67"/>
                </a:cubicBezTo>
                <a:cubicBezTo>
                  <a:pt x="116" y="67"/>
                  <a:pt x="116" y="67"/>
                  <a:pt x="116" y="67"/>
                </a:cubicBezTo>
                <a:cubicBezTo>
                  <a:pt x="116" y="68"/>
                  <a:pt x="116" y="68"/>
                  <a:pt x="116" y="68"/>
                </a:cubicBezTo>
                <a:cubicBezTo>
                  <a:pt x="116" y="69"/>
                  <a:pt x="116" y="69"/>
                  <a:pt x="116" y="69"/>
                </a:cubicBezTo>
                <a:cubicBezTo>
                  <a:pt x="116" y="70"/>
                  <a:pt x="116" y="70"/>
                  <a:pt x="116" y="70"/>
                </a:cubicBezTo>
                <a:cubicBezTo>
                  <a:pt x="116" y="71"/>
                  <a:pt x="116" y="71"/>
                  <a:pt x="116" y="71"/>
                </a:cubicBezTo>
                <a:cubicBezTo>
                  <a:pt x="116" y="71"/>
                  <a:pt x="116" y="71"/>
                  <a:pt x="116" y="71"/>
                </a:cubicBezTo>
                <a:cubicBezTo>
                  <a:pt x="116" y="71"/>
                  <a:pt x="116" y="71"/>
                  <a:pt x="116" y="71"/>
                </a:cubicBezTo>
                <a:cubicBezTo>
                  <a:pt x="116" y="71"/>
                  <a:pt x="116" y="71"/>
                  <a:pt x="116" y="71"/>
                </a:cubicBezTo>
                <a:cubicBezTo>
                  <a:pt x="117" y="74"/>
                  <a:pt x="117" y="74"/>
                  <a:pt x="117" y="74"/>
                </a:cubicBezTo>
                <a:cubicBezTo>
                  <a:pt x="119" y="75"/>
                  <a:pt x="119" y="75"/>
                  <a:pt x="119" y="75"/>
                </a:cubicBezTo>
                <a:cubicBezTo>
                  <a:pt x="119" y="76"/>
                  <a:pt x="119" y="76"/>
                  <a:pt x="119" y="76"/>
                </a:cubicBezTo>
                <a:cubicBezTo>
                  <a:pt x="120" y="77"/>
                  <a:pt x="120" y="77"/>
                  <a:pt x="120" y="77"/>
                </a:cubicBezTo>
                <a:cubicBezTo>
                  <a:pt x="120" y="78"/>
                  <a:pt x="120" y="78"/>
                  <a:pt x="120" y="78"/>
                </a:cubicBezTo>
                <a:cubicBezTo>
                  <a:pt x="121" y="80"/>
                  <a:pt x="121" y="80"/>
                  <a:pt x="121" y="80"/>
                </a:cubicBezTo>
                <a:cubicBezTo>
                  <a:pt x="122" y="81"/>
                  <a:pt x="122" y="81"/>
                  <a:pt x="122" y="81"/>
                </a:cubicBezTo>
                <a:cubicBezTo>
                  <a:pt x="123" y="83"/>
                  <a:pt x="123" y="83"/>
                  <a:pt x="123" y="83"/>
                </a:cubicBezTo>
                <a:cubicBezTo>
                  <a:pt x="123" y="84"/>
                  <a:pt x="123" y="84"/>
                  <a:pt x="123" y="84"/>
                </a:cubicBezTo>
                <a:cubicBezTo>
                  <a:pt x="123" y="85"/>
                  <a:pt x="123" y="85"/>
                  <a:pt x="123" y="85"/>
                </a:cubicBezTo>
                <a:cubicBezTo>
                  <a:pt x="124" y="86"/>
                  <a:pt x="124" y="86"/>
                  <a:pt x="124" y="86"/>
                </a:cubicBezTo>
                <a:cubicBezTo>
                  <a:pt x="124" y="87"/>
                  <a:pt x="124" y="87"/>
                  <a:pt x="124" y="87"/>
                </a:cubicBezTo>
                <a:cubicBezTo>
                  <a:pt x="124" y="88"/>
                  <a:pt x="124" y="88"/>
                  <a:pt x="124" y="88"/>
                </a:cubicBezTo>
                <a:cubicBezTo>
                  <a:pt x="125" y="89"/>
                  <a:pt x="125" y="89"/>
                  <a:pt x="125" y="89"/>
                </a:cubicBezTo>
                <a:cubicBezTo>
                  <a:pt x="125" y="91"/>
                  <a:pt x="125" y="91"/>
                  <a:pt x="125" y="91"/>
                </a:cubicBezTo>
                <a:cubicBezTo>
                  <a:pt x="125" y="93"/>
                  <a:pt x="125" y="93"/>
                  <a:pt x="125" y="93"/>
                </a:cubicBezTo>
                <a:cubicBezTo>
                  <a:pt x="124" y="94"/>
                  <a:pt x="124" y="94"/>
                  <a:pt x="124" y="94"/>
                </a:cubicBezTo>
                <a:lnTo>
                  <a:pt x="124" y="95"/>
                </a:lnTo>
                <a:close/>
              </a:path>
            </a:pathLst>
          </a:custGeom>
          <a:solidFill>
            <a:srgbClr val="E6FA6F"/>
          </a:solidFill>
          <a:ln>
            <a:noFill/>
          </a:ln>
          <a:effectLst/>
        </p:spPr>
        <p:txBody>
          <a:bodyPr/>
          <a:lstStyle/>
          <a:p>
            <a:pPr eaLnBrk="1" fontAlgn="auto" hangingPunct="1">
              <a:spcBef>
                <a:spcPts val="0"/>
              </a:spcBef>
              <a:spcAft>
                <a:spcPts val="0"/>
              </a:spcAft>
              <a:defRPr/>
            </a:pPr>
            <a:endParaRPr lang="zh-CN" altLang="en-US">
              <a:solidFill>
                <a:schemeClr val="bg1"/>
              </a:solidFill>
              <a:latin typeface="+mn-lt"/>
              <a:ea typeface="+mn-ea"/>
              <a:cs typeface="+mn-ea"/>
              <a:sym typeface="+mn-lt"/>
            </a:endParaRPr>
          </a:p>
        </p:txBody>
      </p:sp>
      <p:grpSp>
        <p:nvGrpSpPr>
          <p:cNvPr id="116" name="组合 115">
            <a:extLst>
              <a:ext uri="{FF2B5EF4-FFF2-40B4-BE49-F238E27FC236}">
                <a16:creationId xmlns:a16="http://schemas.microsoft.com/office/drawing/2014/main" id="{2E82AB41-7880-4B0F-8C7C-2E2565B15EA3}"/>
              </a:ext>
            </a:extLst>
          </p:cNvPr>
          <p:cNvGrpSpPr/>
          <p:nvPr/>
        </p:nvGrpSpPr>
        <p:grpSpPr>
          <a:xfrm>
            <a:off x="4491269" y="3336949"/>
            <a:ext cx="568800" cy="569912"/>
            <a:chOff x="4340134" y="3265855"/>
            <a:chExt cx="568800" cy="569912"/>
          </a:xfrm>
          <a:solidFill>
            <a:schemeClr val="tx1"/>
          </a:solidFill>
          <a:effectLst/>
        </p:grpSpPr>
        <p:sp>
          <p:nvSpPr>
            <p:cNvPr id="117" name="圆角矩形 116">
              <a:extLst>
                <a:ext uri="{FF2B5EF4-FFF2-40B4-BE49-F238E27FC236}">
                  <a16:creationId xmlns:a16="http://schemas.microsoft.com/office/drawing/2014/main" id="{20225CFF-9322-4374-ACD6-BE7D5406C362}"/>
                </a:ext>
              </a:extLst>
            </p:cNvPr>
            <p:cNvSpPr/>
            <p:nvPr/>
          </p:nvSpPr>
          <p:spPr>
            <a:xfrm>
              <a:off x="4340134" y="3265855"/>
              <a:ext cx="568800" cy="569912"/>
            </a:xfrm>
            <a:prstGeom prst="roundRect">
              <a:avLst/>
            </a:prstGeom>
            <a:solidFill>
              <a:srgbClr val="E6FA6F"/>
            </a:solidFill>
            <a:ln>
              <a:noFill/>
            </a:ln>
          </p:spPr>
          <p:txBody>
            <a:bodyPr/>
            <a:lstStyle/>
            <a:p>
              <a:pPr eaLnBrk="1" fontAlgn="auto" hangingPunct="1">
                <a:spcBef>
                  <a:spcPts val="0"/>
                </a:spcBef>
                <a:spcAft>
                  <a:spcPts val="0"/>
                </a:spcAft>
                <a:defRPr/>
              </a:pPr>
              <a:endParaRPr lang="zh-CN" altLang="en-US">
                <a:solidFill>
                  <a:schemeClr val="bg1"/>
                </a:solidFill>
                <a:latin typeface="+mn-lt"/>
                <a:ea typeface="+mn-ea"/>
                <a:cs typeface="+mn-ea"/>
                <a:sym typeface="+mn-lt"/>
              </a:endParaRPr>
            </a:p>
          </p:txBody>
        </p:sp>
        <p:sp>
          <p:nvSpPr>
            <p:cNvPr id="118" name="Freeform 28">
              <a:extLst>
                <a:ext uri="{FF2B5EF4-FFF2-40B4-BE49-F238E27FC236}">
                  <a16:creationId xmlns:a16="http://schemas.microsoft.com/office/drawing/2014/main" id="{2417EFDC-DFC3-403B-A391-901268DD2139}"/>
                </a:ext>
              </a:extLst>
            </p:cNvPr>
            <p:cNvSpPr>
              <a:spLocks noEditPoints="1"/>
            </p:cNvSpPr>
            <p:nvPr/>
          </p:nvSpPr>
          <p:spPr bwMode="auto">
            <a:xfrm>
              <a:off x="4382700" y="3344069"/>
              <a:ext cx="476250" cy="413483"/>
            </a:xfrm>
            <a:custGeom>
              <a:avLst/>
              <a:gdLst>
                <a:gd name="T0" fmla="*/ 81 w 94"/>
                <a:gd name="T1" fmla="*/ 57 h 98"/>
                <a:gd name="T2" fmla="*/ 81 w 94"/>
                <a:gd name="T3" fmla="*/ 95 h 98"/>
                <a:gd name="T4" fmla="*/ 81 w 94"/>
                <a:gd name="T5" fmla="*/ 98 h 98"/>
                <a:gd name="T6" fmla="*/ 78 w 94"/>
                <a:gd name="T7" fmla="*/ 98 h 98"/>
                <a:gd name="T8" fmla="*/ 67 w 94"/>
                <a:gd name="T9" fmla="*/ 98 h 98"/>
                <a:gd name="T10" fmla="*/ 67 w 94"/>
                <a:gd name="T11" fmla="*/ 68 h 98"/>
                <a:gd name="T12" fmla="*/ 62 w 94"/>
                <a:gd name="T13" fmla="*/ 64 h 98"/>
                <a:gd name="T14" fmla="*/ 49 w 94"/>
                <a:gd name="T15" fmla="*/ 64 h 98"/>
                <a:gd name="T16" fmla="*/ 45 w 94"/>
                <a:gd name="T17" fmla="*/ 68 h 98"/>
                <a:gd name="T18" fmla="*/ 45 w 94"/>
                <a:gd name="T19" fmla="*/ 98 h 98"/>
                <a:gd name="T20" fmla="*/ 15 w 94"/>
                <a:gd name="T21" fmla="*/ 98 h 98"/>
                <a:gd name="T22" fmla="*/ 12 w 94"/>
                <a:gd name="T23" fmla="*/ 98 h 98"/>
                <a:gd name="T24" fmla="*/ 12 w 94"/>
                <a:gd name="T25" fmla="*/ 95 h 98"/>
                <a:gd name="T26" fmla="*/ 12 w 94"/>
                <a:gd name="T27" fmla="*/ 57 h 98"/>
                <a:gd name="T28" fmla="*/ 3 w 94"/>
                <a:gd name="T29" fmla="*/ 57 h 98"/>
                <a:gd name="T30" fmla="*/ 0 w 94"/>
                <a:gd name="T31" fmla="*/ 50 h 98"/>
                <a:gd name="T32" fmla="*/ 44 w 94"/>
                <a:gd name="T33" fmla="*/ 3 h 98"/>
                <a:gd name="T34" fmla="*/ 47 w 94"/>
                <a:gd name="T35" fmla="*/ 0 h 98"/>
                <a:gd name="T36" fmla="*/ 50 w 94"/>
                <a:gd name="T37" fmla="*/ 3 h 98"/>
                <a:gd name="T38" fmla="*/ 94 w 94"/>
                <a:gd name="T39" fmla="*/ 50 h 98"/>
                <a:gd name="T40" fmla="*/ 90 w 94"/>
                <a:gd name="T41" fmla="*/ 57 h 98"/>
                <a:gd name="T42" fmla="*/ 81 w 94"/>
                <a:gd name="T43" fmla="*/ 57 h 98"/>
                <a:gd name="T44" fmla="*/ 74 w 94"/>
                <a:gd name="T45" fmla="*/ 8 h 98"/>
                <a:gd name="T46" fmla="*/ 77 w 94"/>
                <a:gd name="T47" fmla="*/ 8 h 98"/>
                <a:gd name="T48" fmla="*/ 77 w 94"/>
                <a:gd name="T49" fmla="*/ 2 h 98"/>
                <a:gd name="T50" fmla="*/ 61 w 94"/>
                <a:gd name="T51" fmla="*/ 2 h 98"/>
                <a:gd name="T52" fmla="*/ 61 w 94"/>
                <a:gd name="T53" fmla="*/ 8 h 98"/>
                <a:gd name="T54" fmla="*/ 64 w 94"/>
                <a:gd name="T55" fmla="*/ 8 h 98"/>
                <a:gd name="T56" fmla="*/ 64 w 94"/>
                <a:gd name="T57" fmla="*/ 13 h 98"/>
                <a:gd name="T58" fmla="*/ 74 w 94"/>
                <a:gd name="T59" fmla="*/ 25 h 98"/>
                <a:gd name="T60" fmla="*/ 74 w 94"/>
                <a:gd name="T61" fmla="*/ 8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4" h="98">
                  <a:moveTo>
                    <a:pt x="81" y="57"/>
                  </a:moveTo>
                  <a:cubicBezTo>
                    <a:pt x="81" y="95"/>
                    <a:pt x="81" y="95"/>
                    <a:pt x="81" y="95"/>
                  </a:cubicBezTo>
                  <a:cubicBezTo>
                    <a:pt x="81" y="98"/>
                    <a:pt x="81" y="98"/>
                    <a:pt x="81" y="98"/>
                  </a:cubicBezTo>
                  <a:cubicBezTo>
                    <a:pt x="78" y="98"/>
                    <a:pt x="78" y="98"/>
                    <a:pt x="78" y="98"/>
                  </a:cubicBezTo>
                  <a:cubicBezTo>
                    <a:pt x="67" y="98"/>
                    <a:pt x="67" y="98"/>
                    <a:pt x="67" y="98"/>
                  </a:cubicBezTo>
                  <a:cubicBezTo>
                    <a:pt x="67" y="68"/>
                    <a:pt x="67" y="68"/>
                    <a:pt x="67" y="68"/>
                  </a:cubicBezTo>
                  <a:cubicBezTo>
                    <a:pt x="67" y="66"/>
                    <a:pt x="65" y="64"/>
                    <a:pt x="62" y="64"/>
                  </a:cubicBezTo>
                  <a:cubicBezTo>
                    <a:pt x="49" y="64"/>
                    <a:pt x="49" y="64"/>
                    <a:pt x="49" y="64"/>
                  </a:cubicBezTo>
                  <a:cubicBezTo>
                    <a:pt x="47" y="64"/>
                    <a:pt x="45" y="66"/>
                    <a:pt x="45" y="68"/>
                  </a:cubicBezTo>
                  <a:cubicBezTo>
                    <a:pt x="45" y="98"/>
                    <a:pt x="45" y="98"/>
                    <a:pt x="45" y="98"/>
                  </a:cubicBezTo>
                  <a:cubicBezTo>
                    <a:pt x="15" y="98"/>
                    <a:pt x="15" y="98"/>
                    <a:pt x="15" y="98"/>
                  </a:cubicBezTo>
                  <a:cubicBezTo>
                    <a:pt x="12" y="98"/>
                    <a:pt x="12" y="98"/>
                    <a:pt x="12" y="98"/>
                  </a:cubicBezTo>
                  <a:cubicBezTo>
                    <a:pt x="12" y="95"/>
                    <a:pt x="12" y="95"/>
                    <a:pt x="12" y="95"/>
                  </a:cubicBezTo>
                  <a:cubicBezTo>
                    <a:pt x="12" y="57"/>
                    <a:pt x="12" y="57"/>
                    <a:pt x="12" y="57"/>
                  </a:cubicBezTo>
                  <a:cubicBezTo>
                    <a:pt x="3" y="57"/>
                    <a:pt x="3" y="57"/>
                    <a:pt x="3" y="57"/>
                  </a:cubicBezTo>
                  <a:cubicBezTo>
                    <a:pt x="0" y="50"/>
                    <a:pt x="0" y="50"/>
                    <a:pt x="0" y="50"/>
                  </a:cubicBezTo>
                  <a:cubicBezTo>
                    <a:pt x="44" y="3"/>
                    <a:pt x="44" y="3"/>
                    <a:pt x="44" y="3"/>
                  </a:cubicBezTo>
                  <a:cubicBezTo>
                    <a:pt x="47" y="0"/>
                    <a:pt x="47" y="0"/>
                    <a:pt x="47" y="0"/>
                  </a:cubicBezTo>
                  <a:cubicBezTo>
                    <a:pt x="50" y="3"/>
                    <a:pt x="50" y="3"/>
                    <a:pt x="50" y="3"/>
                  </a:cubicBezTo>
                  <a:cubicBezTo>
                    <a:pt x="94" y="50"/>
                    <a:pt x="94" y="50"/>
                    <a:pt x="94" y="50"/>
                  </a:cubicBezTo>
                  <a:cubicBezTo>
                    <a:pt x="90" y="57"/>
                    <a:pt x="90" y="57"/>
                    <a:pt x="90" y="57"/>
                  </a:cubicBezTo>
                  <a:cubicBezTo>
                    <a:pt x="81" y="57"/>
                    <a:pt x="81" y="57"/>
                    <a:pt x="81" y="57"/>
                  </a:cubicBezTo>
                  <a:close/>
                  <a:moveTo>
                    <a:pt x="74" y="8"/>
                  </a:moveTo>
                  <a:cubicBezTo>
                    <a:pt x="77" y="8"/>
                    <a:pt x="77" y="8"/>
                    <a:pt x="77" y="8"/>
                  </a:cubicBezTo>
                  <a:cubicBezTo>
                    <a:pt x="77" y="2"/>
                    <a:pt x="77" y="2"/>
                    <a:pt x="77" y="2"/>
                  </a:cubicBezTo>
                  <a:cubicBezTo>
                    <a:pt x="61" y="2"/>
                    <a:pt x="61" y="2"/>
                    <a:pt x="61" y="2"/>
                  </a:cubicBezTo>
                  <a:cubicBezTo>
                    <a:pt x="61" y="8"/>
                    <a:pt x="61" y="8"/>
                    <a:pt x="61" y="8"/>
                  </a:cubicBezTo>
                  <a:cubicBezTo>
                    <a:pt x="64" y="8"/>
                    <a:pt x="64" y="8"/>
                    <a:pt x="64" y="8"/>
                  </a:cubicBezTo>
                  <a:cubicBezTo>
                    <a:pt x="64" y="13"/>
                    <a:pt x="64" y="13"/>
                    <a:pt x="64" y="13"/>
                  </a:cubicBezTo>
                  <a:cubicBezTo>
                    <a:pt x="74" y="25"/>
                    <a:pt x="74" y="25"/>
                    <a:pt x="74" y="25"/>
                  </a:cubicBezTo>
                  <a:lnTo>
                    <a:pt x="74" y="8"/>
                  </a:lnTo>
                  <a:close/>
                </a:path>
              </a:pathLst>
            </a:custGeom>
            <a:solidFill>
              <a:schemeClr val="accent5"/>
            </a:solidFill>
            <a:ln>
              <a:noFill/>
            </a:ln>
            <a:effectLst/>
            <a:extLst/>
          </p:spPr>
          <p:txBody>
            <a:bodyPr/>
            <a:lstStyle/>
            <a:p>
              <a:pPr eaLnBrk="1" fontAlgn="auto" hangingPunct="1">
                <a:spcBef>
                  <a:spcPts val="0"/>
                </a:spcBef>
                <a:spcAft>
                  <a:spcPts val="0"/>
                </a:spcAft>
                <a:defRPr/>
              </a:pPr>
              <a:endParaRPr lang="zh-CN" altLang="en-US">
                <a:solidFill>
                  <a:schemeClr val="bg1"/>
                </a:solidFill>
                <a:latin typeface="+mn-lt"/>
                <a:ea typeface="+mn-ea"/>
                <a:cs typeface="+mn-ea"/>
                <a:sym typeface="+mn-lt"/>
              </a:endParaRPr>
            </a:p>
          </p:txBody>
        </p:sp>
      </p:grpSp>
      <p:grpSp>
        <p:nvGrpSpPr>
          <p:cNvPr id="119" name="组合 118">
            <a:extLst>
              <a:ext uri="{FF2B5EF4-FFF2-40B4-BE49-F238E27FC236}">
                <a16:creationId xmlns:a16="http://schemas.microsoft.com/office/drawing/2014/main" id="{EA6C5D13-25B9-4C24-B879-22C04DE46D1D}"/>
              </a:ext>
            </a:extLst>
          </p:cNvPr>
          <p:cNvGrpSpPr/>
          <p:nvPr/>
        </p:nvGrpSpPr>
        <p:grpSpPr>
          <a:xfrm>
            <a:off x="1290751" y="1995686"/>
            <a:ext cx="2705185" cy="318222"/>
            <a:chOff x="1187624" y="1901057"/>
            <a:chExt cx="2611458" cy="645749"/>
          </a:xfrm>
          <a:solidFill>
            <a:srgbClr val="2C8238"/>
          </a:solidFill>
        </p:grpSpPr>
        <p:sp>
          <p:nvSpPr>
            <p:cNvPr id="120" name="矩形 119">
              <a:extLst>
                <a:ext uri="{FF2B5EF4-FFF2-40B4-BE49-F238E27FC236}">
                  <a16:creationId xmlns:a16="http://schemas.microsoft.com/office/drawing/2014/main" id="{884867B8-9615-4CC2-AAF5-A31891462203}"/>
                </a:ext>
              </a:extLst>
            </p:cNvPr>
            <p:cNvSpPr/>
            <p:nvPr/>
          </p:nvSpPr>
          <p:spPr>
            <a:xfrm>
              <a:off x="1187624" y="1901057"/>
              <a:ext cx="2611458" cy="504056"/>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400">
                <a:solidFill>
                  <a:schemeClr val="bg1"/>
                </a:solidFill>
                <a:cs typeface="+mn-ea"/>
                <a:sym typeface="+mn-lt"/>
              </a:endParaRPr>
            </a:p>
          </p:txBody>
        </p:sp>
        <p:sp>
          <p:nvSpPr>
            <p:cNvPr id="121" name="矩形 120">
              <a:extLst>
                <a:ext uri="{FF2B5EF4-FFF2-40B4-BE49-F238E27FC236}">
                  <a16:creationId xmlns:a16="http://schemas.microsoft.com/office/drawing/2014/main" id="{F1909DEF-5C97-4AF8-80DE-975FFF99F8CC}"/>
                </a:ext>
              </a:extLst>
            </p:cNvPr>
            <p:cNvSpPr/>
            <p:nvPr/>
          </p:nvSpPr>
          <p:spPr>
            <a:xfrm>
              <a:off x="1187624" y="1922252"/>
              <a:ext cx="2611456" cy="624554"/>
            </a:xfrm>
            <a:prstGeom prst="rect">
              <a:avLst/>
            </a:prstGeom>
            <a:grpFill/>
            <a:effectLst/>
          </p:spPr>
          <p:txBody>
            <a:bodyPr>
              <a:spAutoFit/>
            </a:bodyPr>
            <a:lstStyle/>
            <a:p>
              <a:pPr eaLnBrk="1" fontAlgn="auto" hangingPunct="1">
                <a:spcBef>
                  <a:spcPts val="0"/>
                </a:spcBef>
                <a:spcAft>
                  <a:spcPts val="0"/>
                </a:spcAft>
                <a:defRPr/>
              </a:pPr>
              <a:r>
                <a:rPr lang="zh-CN" altLang="en-US" sz="1400" dirty="0">
                  <a:solidFill>
                    <a:schemeClr val="bg1"/>
                  </a:solidFill>
                  <a:latin typeface="+mn-lt"/>
                  <a:ea typeface="+mn-ea"/>
                  <a:cs typeface="+mn-ea"/>
                  <a:sym typeface="+mn-lt"/>
                </a:rPr>
                <a:t>Click to enter text content</a:t>
              </a:r>
            </a:p>
          </p:txBody>
        </p:sp>
      </p:grpSp>
      <p:sp>
        <p:nvSpPr>
          <p:cNvPr id="122" name="矩形 121">
            <a:extLst>
              <a:ext uri="{FF2B5EF4-FFF2-40B4-BE49-F238E27FC236}">
                <a16:creationId xmlns:a16="http://schemas.microsoft.com/office/drawing/2014/main" id="{07935F8A-4EA7-4D37-B582-F084DF739DAD}"/>
              </a:ext>
            </a:extLst>
          </p:cNvPr>
          <p:cNvSpPr/>
          <p:nvPr/>
        </p:nvSpPr>
        <p:spPr>
          <a:xfrm>
            <a:off x="1290638" y="3867150"/>
            <a:ext cx="1409700" cy="307777"/>
          </a:xfrm>
          <a:prstGeom prst="rect">
            <a:avLst/>
          </a:prstGeom>
          <a:solidFill>
            <a:srgbClr val="E6FA6F"/>
          </a:solidFill>
          <a:effectLst/>
        </p:spPr>
        <p:txBody>
          <a:bodyPr>
            <a:spAutoFit/>
          </a:bodyPr>
          <a:lstStyle/>
          <a:p>
            <a:pPr eaLnBrk="1" fontAlgn="auto" hangingPunct="1">
              <a:spcBef>
                <a:spcPts val="0"/>
              </a:spcBef>
              <a:spcAft>
                <a:spcPts val="0"/>
              </a:spcAft>
              <a:defRPr/>
            </a:pPr>
            <a:r>
              <a:rPr lang="zh-CN" altLang="en-US" sz="1400" dirty="0">
                <a:latin typeface="+mn-lt"/>
                <a:ea typeface="+mn-ea"/>
                <a:cs typeface="+mn-ea"/>
                <a:sym typeface="+mn-lt"/>
              </a:rPr>
              <a:t>Click Input</a:t>
            </a:r>
          </a:p>
        </p:txBody>
      </p:sp>
      <p:grpSp>
        <p:nvGrpSpPr>
          <p:cNvPr id="123" name="组合 122">
            <a:extLst>
              <a:ext uri="{FF2B5EF4-FFF2-40B4-BE49-F238E27FC236}">
                <a16:creationId xmlns:a16="http://schemas.microsoft.com/office/drawing/2014/main" id="{A5D4F658-4231-4152-97D9-FE783C818C4F}"/>
              </a:ext>
            </a:extLst>
          </p:cNvPr>
          <p:cNvGrpSpPr/>
          <p:nvPr/>
        </p:nvGrpSpPr>
        <p:grpSpPr>
          <a:xfrm>
            <a:off x="1290751" y="2661060"/>
            <a:ext cx="2705185" cy="318222"/>
            <a:chOff x="1187624" y="2566431"/>
            <a:chExt cx="2611458" cy="645749"/>
          </a:xfrm>
          <a:solidFill>
            <a:srgbClr val="2C8238"/>
          </a:solidFill>
        </p:grpSpPr>
        <p:sp>
          <p:nvSpPr>
            <p:cNvPr id="124" name="矩形 123">
              <a:extLst>
                <a:ext uri="{FF2B5EF4-FFF2-40B4-BE49-F238E27FC236}">
                  <a16:creationId xmlns:a16="http://schemas.microsoft.com/office/drawing/2014/main" id="{6799490C-A7E4-4BA2-AA07-9FC73019EAED}"/>
                </a:ext>
              </a:extLst>
            </p:cNvPr>
            <p:cNvSpPr/>
            <p:nvPr/>
          </p:nvSpPr>
          <p:spPr>
            <a:xfrm>
              <a:off x="1187624" y="2566431"/>
              <a:ext cx="2611458" cy="504056"/>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400">
                <a:solidFill>
                  <a:schemeClr val="bg1"/>
                </a:solidFill>
                <a:cs typeface="+mn-ea"/>
                <a:sym typeface="+mn-lt"/>
              </a:endParaRPr>
            </a:p>
          </p:txBody>
        </p:sp>
        <p:sp>
          <p:nvSpPr>
            <p:cNvPr id="125" name="矩形 124">
              <a:extLst>
                <a:ext uri="{FF2B5EF4-FFF2-40B4-BE49-F238E27FC236}">
                  <a16:creationId xmlns:a16="http://schemas.microsoft.com/office/drawing/2014/main" id="{AED9ABD9-82EE-4EB4-8714-5BFF9C10CD77}"/>
                </a:ext>
              </a:extLst>
            </p:cNvPr>
            <p:cNvSpPr/>
            <p:nvPr/>
          </p:nvSpPr>
          <p:spPr>
            <a:xfrm>
              <a:off x="1187624" y="2587626"/>
              <a:ext cx="2611456" cy="624554"/>
            </a:xfrm>
            <a:prstGeom prst="rect">
              <a:avLst/>
            </a:prstGeom>
            <a:grpFill/>
            <a:ln>
              <a:noFill/>
            </a:ln>
            <a:effectLst/>
          </p:spPr>
          <p:txBody>
            <a:bodyPr>
              <a:spAutoFit/>
            </a:bodyPr>
            <a:lstStyle/>
            <a:p>
              <a:pPr eaLnBrk="1" fontAlgn="auto" hangingPunct="1">
                <a:spcBef>
                  <a:spcPts val="0"/>
                </a:spcBef>
                <a:spcAft>
                  <a:spcPts val="0"/>
                </a:spcAft>
                <a:defRPr/>
              </a:pPr>
              <a:r>
                <a:rPr lang="zh-CN" altLang="en-US" sz="1400" dirty="0">
                  <a:solidFill>
                    <a:schemeClr val="bg1"/>
                  </a:solidFill>
                  <a:latin typeface="+mn-lt"/>
                  <a:ea typeface="+mn-ea"/>
                  <a:cs typeface="+mn-ea"/>
                  <a:sym typeface="+mn-lt"/>
                </a:rPr>
                <a:t>Click to enter text content</a:t>
              </a:r>
            </a:p>
          </p:txBody>
        </p:sp>
      </p:grpSp>
      <p:grpSp>
        <p:nvGrpSpPr>
          <p:cNvPr id="126" name="组合 125">
            <a:extLst>
              <a:ext uri="{FF2B5EF4-FFF2-40B4-BE49-F238E27FC236}">
                <a16:creationId xmlns:a16="http://schemas.microsoft.com/office/drawing/2014/main" id="{5433F0BA-EC4A-4B8C-9A48-CBBEBB7D10CC}"/>
              </a:ext>
            </a:extLst>
          </p:cNvPr>
          <p:cNvGrpSpPr/>
          <p:nvPr/>
        </p:nvGrpSpPr>
        <p:grpSpPr>
          <a:xfrm>
            <a:off x="1290751" y="3251790"/>
            <a:ext cx="2705185" cy="318222"/>
            <a:chOff x="1187624" y="3157161"/>
            <a:chExt cx="2611458" cy="645749"/>
          </a:xfrm>
          <a:solidFill>
            <a:srgbClr val="2C8238"/>
          </a:solidFill>
        </p:grpSpPr>
        <p:sp>
          <p:nvSpPr>
            <p:cNvPr id="127" name="矩形 126">
              <a:extLst>
                <a:ext uri="{FF2B5EF4-FFF2-40B4-BE49-F238E27FC236}">
                  <a16:creationId xmlns:a16="http://schemas.microsoft.com/office/drawing/2014/main" id="{10C30737-69B2-4470-8380-EB27907B5D3B}"/>
                </a:ext>
              </a:extLst>
            </p:cNvPr>
            <p:cNvSpPr/>
            <p:nvPr/>
          </p:nvSpPr>
          <p:spPr>
            <a:xfrm>
              <a:off x="1187624" y="3157161"/>
              <a:ext cx="2611458" cy="504056"/>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400">
                <a:solidFill>
                  <a:schemeClr val="bg1"/>
                </a:solidFill>
                <a:cs typeface="+mn-ea"/>
                <a:sym typeface="+mn-lt"/>
              </a:endParaRPr>
            </a:p>
          </p:txBody>
        </p:sp>
        <p:sp>
          <p:nvSpPr>
            <p:cNvPr id="128" name="矩形 127">
              <a:extLst>
                <a:ext uri="{FF2B5EF4-FFF2-40B4-BE49-F238E27FC236}">
                  <a16:creationId xmlns:a16="http://schemas.microsoft.com/office/drawing/2014/main" id="{D05D4EB4-5993-416D-8E09-F996EBC32181}"/>
                </a:ext>
              </a:extLst>
            </p:cNvPr>
            <p:cNvSpPr/>
            <p:nvPr/>
          </p:nvSpPr>
          <p:spPr>
            <a:xfrm>
              <a:off x="1187624" y="3178356"/>
              <a:ext cx="2611456" cy="624554"/>
            </a:xfrm>
            <a:prstGeom prst="rect">
              <a:avLst/>
            </a:prstGeom>
            <a:grpFill/>
            <a:effectLst/>
          </p:spPr>
          <p:txBody>
            <a:bodyPr>
              <a:spAutoFit/>
            </a:bodyPr>
            <a:lstStyle/>
            <a:p>
              <a:pPr eaLnBrk="1" fontAlgn="auto" hangingPunct="1">
                <a:spcBef>
                  <a:spcPts val="0"/>
                </a:spcBef>
                <a:spcAft>
                  <a:spcPts val="0"/>
                </a:spcAft>
                <a:defRPr/>
              </a:pPr>
              <a:r>
                <a:rPr lang="zh-CN" altLang="en-US" sz="1400" dirty="0">
                  <a:solidFill>
                    <a:schemeClr val="bg1"/>
                  </a:solidFill>
                  <a:latin typeface="+mn-lt"/>
                  <a:ea typeface="+mn-ea"/>
                  <a:cs typeface="+mn-ea"/>
                  <a:sym typeface="+mn-lt"/>
                </a:rPr>
                <a:t>Click to enter text content</a:t>
              </a:r>
            </a:p>
          </p:txBody>
        </p:sp>
      </p:grpSp>
      <p:sp>
        <p:nvSpPr>
          <p:cNvPr id="129" name="TextBox 73">
            <a:extLst>
              <a:ext uri="{FF2B5EF4-FFF2-40B4-BE49-F238E27FC236}">
                <a16:creationId xmlns:a16="http://schemas.microsoft.com/office/drawing/2014/main" id="{AF522B80-9BB7-4FED-8400-06DEA94A6AE6}"/>
              </a:ext>
            </a:extLst>
          </p:cNvPr>
          <p:cNvSpPr txBox="1"/>
          <p:nvPr/>
        </p:nvSpPr>
        <p:spPr>
          <a:xfrm>
            <a:off x="5106988" y="1808163"/>
            <a:ext cx="2921000" cy="338554"/>
          </a:xfrm>
          <a:prstGeom prst="rect">
            <a:avLst/>
          </a:prstGeom>
          <a:noFill/>
          <a:effectLst/>
        </p:spPr>
        <p:txBody>
          <a:bodyPr>
            <a:spAutoFit/>
          </a:bodyPr>
          <a:lstStyle>
            <a:defPPr>
              <a:defRPr lang="zh-CN"/>
            </a:defPPr>
            <a:lvl1pPr>
              <a:defRPr sz="4000" b="1">
                <a:solidFill>
                  <a:schemeClr val="bg1"/>
                </a:solidFill>
                <a:latin typeface="时尚中黑简体" panose="01010104010101010101" pitchFamily="2" charset="-122"/>
                <a:ea typeface="时尚中黑简体" panose="01010104010101010101" pitchFamily="2" charset="-122"/>
              </a:defRPr>
            </a:lvl1pPr>
          </a:lstStyle>
          <a:p>
            <a:pPr eaLnBrk="1" fontAlgn="auto" hangingPunct="1">
              <a:spcBef>
                <a:spcPts val="0"/>
              </a:spcBef>
              <a:spcAft>
                <a:spcPts val="0"/>
              </a:spcAft>
              <a:defRPr/>
            </a:pPr>
            <a:r>
              <a:rPr lang="en-US" altLang="zh-CN" sz="1600" b="0" dirty="0">
                <a:latin typeface="+mn-lt"/>
                <a:ea typeface="+mn-ea"/>
                <a:cs typeface="+mn-ea"/>
                <a:sym typeface="+mn-lt"/>
              </a:rPr>
              <a:t>@ </a:t>
            </a:r>
            <a:r>
              <a:rPr lang="zh-CN" altLang="en-US" sz="1600" b="0" dirty="0">
                <a:latin typeface="+mn-lt"/>
                <a:ea typeface="+mn-ea"/>
                <a:cs typeface="+mn-ea"/>
                <a:sym typeface="+mn-lt"/>
              </a:rPr>
              <a:t>Click to enter your</a:t>
            </a:r>
            <a:r>
              <a:rPr lang="en-US" altLang="zh-CN" sz="1600" b="0" dirty="0">
                <a:latin typeface="+mn-lt"/>
                <a:ea typeface="+mn-ea"/>
                <a:cs typeface="+mn-ea"/>
                <a:sym typeface="+mn-lt"/>
              </a:rPr>
              <a:t>Id</a:t>
            </a:r>
            <a:endParaRPr lang="zh-CN" altLang="en-US" sz="1600" b="0" dirty="0">
              <a:latin typeface="+mn-lt"/>
              <a:ea typeface="+mn-ea"/>
              <a:cs typeface="+mn-ea"/>
              <a:sym typeface="+mn-lt"/>
            </a:endParaRPr>
          </a:p>
        </p:txBody>
      </p:sp>
      <p:sp>
        <p:nvSpPr>
          <p:cNvPr id="130" name="TextBox 74">
            <a:extLst>
              <a:ext uri="{FF2B5EF4-FFF2-40B4-BE49-F238E27FC236}">
                <a16:creationId xmlns:a16="http://schemas.microsoft.com/office/drawing/2014/main" id="{8F5E5415-E95E-4C14-BAAE-A3D860BAD400}"/>
              </a:ext>
            </a:extLst>
          </p:cNvPr>
          <p:cNvSpPr txBox="1"/>
          <p:nvPr/>
        </p:nvSpPr>
        <p:spPr>
          <a:xfrm>
            <a:off x="5148263" y="2600325"/>
            <a:ext cx="1968500" cy="338554"/>
          </a:xfrm>
          <a:prstGeom prst="rect">
            <a:avLst/>
          </a:prstGeom>
          <a:noFill/>
          <a:effectLst/>
        </p:spPr>
        <p:txBody>
          <a:bodyPr>
            <a:spAutoFit/>
          </a:bodyPr>
          <a:lstStyle>
            <a:defPPr>
              <a:defRPr lang="zh-CN"/>
            </a:defPPr>
            <a:lvl1pPr>
              <a:defRPr sz="4000" b="1">
                <a:solidFill>
                  <a:schemeClr val="bg1"/>
                </a:solidFill>
                <a:latin typeface="时尚中黑简体" panose="01010104010101010101" pitchFamily="2" charset="-122"/>
                <a:ea typeface="时尚中黑简体" panose="01010104010101010101" pitchFamily="2" charset="-122"/>
              </a:defRPr>
            </a:lvl1pPr>
          </a:lstStyle>
          <a:p>
            <a:pPr eaLnBrk="1" fontAlgn="auto" hangingPunct="1">
              <a:spcBef>
                <a:spcPts val="0"/>
              </a:spcBef>
              <a:spcAft>
                <a:spcPts val="0"/>
              </a:spcAft>
              <a:defRPr/>
            </a:pPr>
            <a:r>
              <a:rPr lang="en-US" altLang="zh-CN" sz="1600" b="0" dirty="0">
                <a:latin typeface="+mn-lt"/>
                <a:ea typeface="+mn-ea"/>
                <a:cs typeface="+mn-ea"/>
                <a:sym typeface="+mn-lt"/>
              </a:rPr>
              <a:t>7489340</a:t>
            </a:r>
            <a:r>
              <a:rPr lang="zh-CN" altLang="en-US" sz="1600" b="0" dirty="0">
                <a:latin typeface="+mn-lt"/>
                <a:ea typeface="+mn-ea"/>
                <a:cs typeface="+mn-ea"/>
                <a:sym typeface="+mn-lt"/>
              </a:rPr>
              <a:t>**</a:t>
            </a:r>
          </a:p>
        </p:txBody>
      </p:sp>
      <p:sp>
        <p:nvSpPr>
          <p:cNvPr id="131" name="TextBox 75">
            <a:extLst>
              <a:ext uri="{FF2B5EF4-FFF2-40B4-BE49-F238E27FC236}">
                <a16:creationId xmlns:a16="http://schemas.microsoft.com/office/drawing/2014/main" id="{236E28FE-306E-48A2-A1FE-A33B383688EA}"/>
              </a:ext>
            </a:extLst>
          </p:cNvPr>
          <p:cNvSpPr txBox="1"/>
          <p:nvPr/>
        </p:nvSpPr>
        <p:spPr>
          <a:xfrm>
            <a:off x="5184775" y="3392488"/>
            <a:ext cx="3203575" cy="338554"/>
          </a:xfrm>
          <a:prstGeom prst="rect">
            <a:avLst/>
          </a:prstGeom>
          <a:noFill/>
          <a:effectLst/>
        </p:spPr>
        <p:txBody>
          <a:bodyPr>
            <a:spAutoFit/>
          </a:bodyPr>
          <a:lstStyle>
            <a:defPPr>
              <a:defRPr lang="zh-CN"/>
            </a:defPPr>
            <a:lvl1pPr>
              <a:defRPr sz="4000" b="1">
                <a:solidFill>
                  <a:schemeClr val="bg1"/>
                </a:solidFill>
                <a:latin typeface="时尚中黑简体" panose="01010104010101010101" pitchFamily="2" charset="-122"/>
                <a:ea typeface="时尚中黑简体" panose="01010104010101010101" pitchFamily="2" charset="-122"/>
              </a:defRPr>
            </a:lvl1pPr>
          </a:lstStyle>
          <a:p>
            <a:pPr eaLnBrk="1" fontAlgn="auto" hangingPunct="1">
              <a:spcBef>
                <a:spcPts val="0"/>
              </a:spcBef>
              <a:spcAft>
                <a:spcPts val="0"/>
              </a:spcAft>
              <a:defRPr/>
            </a:pPr>
            <a:r>
              <a:rPr lang="en-US" altLang="zh-CN" sz="1600" b="0" dirty="0">
                <a:latin typeface="+mn-lt"/>
                <a:ea typeface="+mn-ea"/>
                <a:cs typeface="+mn-ea"/>
                <a:sym typeface="+mn-lt"/>
              </a:rPr>
              <a:t>Http://www.freeppt7.com</a:t>
            </a:r>
            <a:endParaRPr lang="zh-CN" altLang="en-US" sz="1600" b="0" dirty="0">
              <a:latin typeface="+mn-lt"/>
              <a:ea typeface="+mn-ea"/>
              <a:cs typeface="+mn-ea"/>
              <a:sym typeface="+mn-lt"/>
            </a:endParaRPr>
          </a:p>
        </p:txBody>
      </p:sp>
      <p:pic>
        <p:nvPicPr>
          <p:cNvPr id="20494" name="Picture 2">
            <a:extLst>
              <a:ext uri="{FF2B5EF4-FFF2-40B4-BE49-F238E27FC236}">
                <a16:creationId xmlns:a16="http://schemas.microsoft.com/office/drawing/2014/main" id="{FC45B51F-D812-4CD5-980D-4DF45EC3B6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5" y="123825"/>
            <a:ext cx="1557338" cy="1114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495" name="矩形 73">
            <a:extLst>
              <a:ext uri="{FF2B5EF4-FFF2-40B4-BE49-F238E27FC236}">
                <a16:creationId xmlns:a16="http://schemas.microsoft.com/office/drawing/2014/main" id="{076C15D4-9FBB-40D7-B83C-EB48F7BDF1AD}"/>
              </a:ext>
            </a:extLst>
          </p:cNvPr>
          <p:cNvSpPr>
            <a:spLocks noChangeArrowheads="1"/>
          </p:cNvSpPr>
          <p:nvPr/>
        </p:nvSpPr>
        <p:spPr bwMode="auto">
          <a:xfrm rot="-666734">
            <a:off x="200025" y="319088"/>
            <a:ext cx="12160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微软雅黑" panose="020B0503020204020204" pitchFamily="34" charset="-122"/>
                <a:ea typeface="微软雅黑" panose="020B0503020204020204" pitchFamily="34" charset="-122"/>
              </a:defRPr>
            </a:lvl1pPr>
            <a:lvl2pPr marL="742950" indent="-285750">
              <a:defRPr>
                <a:solidFill>
                  <a:schemeClr val="tx1"/>
                </a:solidFill>
                <a:latin typeface="微软雅黑" panose="020B0503020204020204" pitchFamily="34" charset="-122"/>
                <a:ea typeface="微软雅黑" panose="020B0503020204020204" pitchFamily="34" charset="-122"/>
              </a:defRPr>
            </a:lvl2pPr>
            <a:lvl3pPr marL="1143000" indent="-228600">
              <a:defRPr>
                <a:solidFill>
                  <a:schemeClr val="tx1"/>
                </a:solidFill>
                <a:latin typeface="微软雅黑" panose="020B0503020204020204" pitchFamily="34" charset="-122"/>
                <a:ea typeface="微软雅黑" panose="020B0503020204020204" pitchFamily="34" charset="-122"/>
              </a:defRPr>
            </a:lvl3pPr>
            <a:lvl4pPr marL="1600200" indent="-228600">
              <a:defRPr>
                <a:solidFill>
                  <a:schemeClr val="tx1"/>
                </a:solidFill>
                <a:latin typeface="微软雅黑" panose="020B0503020204020204" pitchFamily="34" charset="-122"/>
                <a:ea typeface="微软雅黑" panose="020B0503020204020204" pitchFamily="34" charset="-122"/>
              </a:defRPr>
            </a:lvl4pPr>
            <a:lvl5pPr marL="2057400" indent="-228600">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9pPr>
          </a:lstStyle>
          <a:p>
            <a:r>
              <a:rPr lang="en-US" altLang="zh-CN" sz="1600" b="1">
                <a:solidFill>
                  <a:schemeClr val="bg1"/>
                </a:solidFill>
                <a:sym typeface="微软雅黑" panose="020B0503020204020204" pitchFamily="34" charset="-122"/>
              </a:rPr>
              <a:t>Type here </a:t>
            </a:r>
          </a:p>
        </p:txBody>
      </p:sp>
      <p:pic>
        <p:nvPicPr>
          <p:cNvPr id="20496" name="图片 74">
            <a:extLst>
              <a:ext uri="{FF2B5EF4-FFF2-40B4-BE49-F238E27FC236}">
                <a16:creationId xmlns:a16="http://schemas.microsoft.com/office/drawing/2014/main" id="{9D4D6639-78F1-48E3-A62C-BACAEFEFF61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flipH="1">
            <a:off x="7272338" y="3965575"/>
            <a:ext cx="2470150" cy="124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5" presetClass="entr" presetSubtype="0" fill="hold" grpId="0" nodeType="withEffect">
                                  <p:stCondLst>
                                    <p:cond delay="0"/>
                                  </p:stCondLst>
                                  <p:childTnLst>
                                    <p:set>
                                      <p:cBhvr>
                                        <p:cTn id="6" dur="1" fill="hold">
                                          <p:stCondLst>
                                            <p:cond delay="0"/>
                                          </p:stCondLst>
                                        </p:cTn>
                                        <p:tgtEl>
                                          <p:spTgt spid="108"/>
                                        </p:tgtEl>
                                        <p:attrNameLst>
                                          <p:attrName>style.visibility</p:attrName>
                                        </p:attrNameLst>
                                      </p:cBhvr>
                                      <p:to>
                                        <p:strVal val="visible"/>
                                      </p:to>
                                    </p:set>
                                    <p:anim calcmode="lin" valueType="num">
                                      <p:cBhvr>
                                        <p:cTn id="7" dur="500" decel="50000" fill="hold">
                                          <p:stCondLst>
                                            <p:cond delay="0"/>
                                          </p:stCondLst>
                                        </p:cTn>
                                        <p:tgtEl>
                                          <p:spTgt spid="108"/>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08"/>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08"/>
                                        </p:tgtEl>
                                        <p:attrNameLst>
                                          <p:attrName>ppt_w</p:attrName>
                                        </p:attrNameLst>
                                      </p:cBhvr>
                                      <p:tavLst>
                                        <p:tav tm="0">
                                          <p:val>
                                            <p:strVal val="#ppt_w*.05"/>
                                          </p:val>
                                        </p:tav>
                                        <p:tav tm="100000">
                                          <p:val>
                                            <p:strVal val="#ppt_w"/>
                                          </p:val>
                                        </p:tav>
                                      </p:tavLst>
                                    </p:anim>
                                    <p:anim calcmode="lin" valueType="num">
                                      <p:cBhvr>
                                        <p:cTn id="10" dur="1000" fill="hold"/>
                                        <p:tgtEl>
                                          <p:spTgt spid="108"/>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08"/>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08"/>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08"/>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08"/>
                                        </p:tgtEl>
                                      </p:cBhvr>
                                    </p:animEffect>
                                  </p:childTnLst>
                                </p:cTn>
                              </p:par>
                            </p:childTnLst>
                          </p:cTn>
                        </p:par>
                        <p:par>
                          <p:cTn id="15" fill="hold" nodeType="afterGroup">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109"/>
                                        </p:tgtEl>
                                        <p:attrNameLst>
                                          <p:attrName>style.visibility</p:attrName>
                                        </p:attrNameLst>
                                      </p:cBhvr>
                                      <p:to>
                                        <p:strVal val="visible"/>
                                      </p:to>
                                    </p:set>
                                    <p:animEffect transition="in" filter="wipe(left)">
                                      <p:cBhvr>
                                        <p:cTn id="18" dur="200"/>
                                        <p:tgtEl>
                                          <p:spTgt spid="109"/>
                                        </p:tgtEl>
                                      </p:cBhvr>
                                    </p:animEffect>
                                  </p:childTnLst>
                                </p:cTn>
                              </p:par>
                            </p:childTnLst>
                          </p:cTn>
                        </p:par>
                        <p:par>
                          <p:cTn id="19" fill="hold" nodeType="afterGroup">
                            <p:stCondLst>
                              <p:cond delay="1200"/>
                            </p:stCondLst>
                            <p:childTnLst>
                              <p:par>
                                <p:cTn id="20" presetID="22" presetClass="entr" presetSubtype="8"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Effect transition="in" filter="wipe(left)">
                                      <p:cBhvr>
                                        <p:cTn id="22" dur="200"/>
                                        <p:tgtEl>
                                          <p:spTgt spid="119"/>
                                        </p:tgtEl>
                                      </p:cBhvr>
                                    </p:animEffect>
                                  </p:childTnLst>
                                </p:cTn>
                              </p:par>
                            </p:childTnLst>
                          </p:cTn>
                        </p:par>
                        <p:par>
                          <p:cTn id="23" fill="hold" nodeType="afterGroup">
                            <p:stCondLst>
                              <p:cond delay="1400"/>
                            </p:stCondLst>
                            <p:childTnLst>
                              <p:par>
                                <p:cTn id="24" presetID="22" presetClass="entr" presetSubtype="8" fill="hold" nodeType="afterEffect">
                                  <p:stCondLst>
                                    <p:cond delay="0"/>
                                  </p:stCondLst>
                                  <p:childTnLst>
                                    <p:set>
                                      <p:cBhvr>
                                        <p:cTn id="25" dur="1" fill="hold">
                                          <p:stCondLst>
                                            <p:cond delay="0"/>
                                          </p:stCondLst>
                                        </p:cTn>
                                        <p:tgtEl>
                                          <p:spTgt spid="123"/>
                                        </p:tgtEl>
                                        <p:attrNameLst>
                                          <p:attrName>style.visibility</p:attrName>
                                        </p:attrNameLst>
                                      </p:cBhvr>
                                      <p:to>
                                        <p:strVal val="visible"/>
                                      </p:to>
                                    </p:set>
                                    <p:animEffect transition="in" filter="wipe(left)">
                                      <p:cBhvr>
                                        <p:cTn id="26" dur="200"/>
                                        <p:tgtEl>
                                          <p:spTgt spid="123"/>
                                        </p:tgtEl>
                                      </p:cBhvr>
                                    </p:animEffect>
                                  </p:childTnLst>
                                </p:cTn>
                              </p:par>
                            </p:childTnLst>
                          </p:cTn>
                        </p:par>
                        <p:par>
                          <p:cTn id="27" fill="hold" nodeType="afterGroup">
                            <p:stCondLst>
                              <p:cond delay="1600"/>
                            </p:stCondLst>
                            <p:childTnLst>
                              <p:par>
                                <p:cTn id="28" presetID="22" presetClass="entr" presetSubtype="8" fill="hold" nodeType="afterEffect">
                                  <p:stCondLst>
                                    <p:cond delay="0"/>
                                  </p:stCondLst>
                                  <p:childTnLst>
                                    <p:set>
                                      <p:cBhvr>
                                        <p:cTn id="29" dur="1" fill="hold">
                                          <p:stCondLst>
                                            <p:cond delay="0"/>
                                          </p:stCondLst>
                                        </p:cTn>
                                        <p:tgtEl>
                                          <p:spTgt spid="126"/>
                                        </p:tgtEl>
                                        <p:attrNameLst>
                                          <p:attrName>style.visibility</p:attrName>
                                        </p:attrNameLst>
                                      </p:cBhvr>
                                      <p:to>
                                        <p:strVal val="visible"/>
                                      </p:to>
                                    </p:set>
                                    <p:animEffect transition="in" filter="wipe(left)">
                                      <p:cBhvr>
                                        <p:cTn id="30" dur="200"/>
                                        <p:tgtEl>
                                          <p:spTgt spid="126"/>
                                        </p:tgtEl>
                                      </p:cBhvr>
                                    </p:animEffect>
                                  </p:childTnLst>
                                </p:cTn>
                              </p:par>
                            </p:childTnLst>
                          </p:cTn>
                        </p:par>
                        <p:par>
                          <p:cTn id="31" fill="hold" nodeType="afterGroup">
                            <p:stCondLst>
                              <p:cond delay="1800"/>
                            </p:stCondLst>
                            <p:childTnLst>
                              <p:par>
                                <p:cTn id="32" presetID="22" presetClass="entr" presetSubtype="8" fill="hold" grpId="0" nodeType="afterEffect">
                                  <p:stCondLst>
                                    <p:cond delay="0"/>
                                  </p:stCondLst>
                                  <p:childTnLst>
                                    <p:set>
                                      <p:cBhvr>
                                        <p:cTn id="33" dur="1" fill="hold">
                                          <p:stCondLst>
                                            <p:cond delay="0"/>
                                          </p:stCondLst>
                                        </p:cTn>
                                        <p:tgtEl>
                                          <p:spTgt spid="122"/>
                                        </p:tgtEl>
                                        <p:attrNameLst>
                                          <p:attrName>style.visibility</p:attrName>
                                        </p:attrNameLst>
                                      </p:cBhvr>
                                      <p:to>
                                        <p:strVal val="visible"/>
                                      </p:to>
                                    </p:set>
                                    <p:animEffect transition="in" filter="wipe(left)">
                                      <p:cBhvr>
                                        <p:cTn id="34" dur="200"/>
                                        <p:tgtEl>
                                          <p:spTgt spid="122"/>
                                        </p:tgtEl>
                                      </p:cBhvr>
                                    </p:animEffect>
                                  </p:childTnLst>
                                </p:cTn>
                              </p:par>
                            </p:childTnLst>
                          </p:cTn>
                        </p:par>
                        <p:par>
                          <p:cTn id="35" fill="hold" nodeType="afterGroup">
                            <p:stCondLst>
                              <p:cond delay="2000"/>
                            </p:stCondLst>
                            <p:childTnLst>
                              <p:par>
                                <p:cTn id="36" presetID="49" presetClass="entr" presetSubtype="0" decel="100000" fill="hold" nodeType="afterEffect">
                                  <p:stCondLst>
                                    <p:cond delay="0"/>
                                  </p:stCondLst>
                                  <p:childTnLst>
                                    <p:set>
                                      <p:cBhvr>
                                        <p:cTn id="37" dur="1" fill="hold">
                                          <p:stCondLst>
                                            <p:cond delay="0"/>
                                          </p:stCondLst>
                                        </p:cTn>
                                        <p:tgtEl>
                                          <p:spTgt spid="110"/>
                                        </p:tgtEl>
                                        <p:attrNameLst>
                                          <p:attrName>style.visibility</p:attrName>
                                        </p:attrNameLst>
                                      </p:cBhvr>
                                      <p:to>
                                        <p:strVal val="visible"/>
                                      </p:to>
                                    </p:set>
                                    <p:anim calcmode="lin" valueType="num">
                                      <p:cBhvr>
                                        <p:cTn id="38" dur="500" fill="hold"/>
                                        <p:tgtEl>
                                          <p:spTgt spid="110"/>
                                        </p:tgtEl>
                                        <p:attrNameLst>
                                          <p:attrName>ppt_w</p:attrName>
                                        </p:attrNameLst>
                                      </p:cBhvr>
                                      <p:tavLst>
                                        <p:tav tm="0">
                                          <p:val>
                                            <p:fltVal val="0"/>
                                          </p:val>
                                        </p:tav>
                                        <p:tav tm="100000">
                                          <p:val>
                                            <p:strVal val="#ppt_w"/>
                                          </p:val>
                                        </p:tav>
                                      </p:tavLst>
                                    </p:anim>
                                    <p:anim calcmode="lin" valueType="num">
                                      <p:cBhvr>
                                        <p:cTn id="39" dur="500" fill="hold"/>
                                        <p:tgtEl>
                                          <p:spTgt spid="110"/>
                                        </p:tgtEl>
                                        <p:attrNameLst>
                                          <p:attrName>ppt_h</p:attrName>
                                        </p:attrNameLst>
                                      </p:cBhvr>
                                      <p:tavLst>
                                        <p:tav tm="0">
                                          <p:val>
                                            <p:fltVal val="0"/>
                                          </p:val>
                                        </p:tav>
                                        <p:tav tm="100000">
                                          <p:val>
                                            <p:strVal val="#ppt_h"/>
                                          </p:val>
                                        </p:tav>
                                      </p:tavLst>
                                    </p:anim>
                                    <p:anim calcmode="lin" valueType="num">
                                      <p:cBhvr>
                                        <p:cTn id="40" dur="500" fill="hold"/>
                                        <p:tgtEl>
                                          <p:spTgt spid="110"/>
                                        </p:tgtEl>
                                        <p:attrNameLst>
                                          <p:attrName>style.rotation</p:attrName>
                                        </p:attrNameLst>
                                      </p:cBhvr>
                                      <p:tavLst>
                                        <p:tav tm="0">
                                          <p:val>
                                            <p:fltVal val="360"/>
                                          </p:val>
                                        </p:tav>
                                        <p:tav tm="100000">
                                          <p:val>
                                            <p:fltVal val="0"/>
                                          </p:val>
                                        </p:tav>
                                      </p:tavLst>
                                    </p:anim>
                                    <p:animEffect transition="in" filter="fade">
                                      <p:cBhvr>
                                        <p:cTn id="41" dur="500"/>
                                        <p:tgtEl>
                                          <p:spTgt spid="110"/>
                                        </p:tgtEl>
                                      </p:cBhvr>
                                    </p:animEffect>
                                  </p:childTnLst>
                                </p:cTn>
                              </p:par>
                            </p:childTnLst>
                          </p:cTn>
                        </p:par>
                        <p:par>
                          <p:cTn id="42" fill="hold" nodeType="afterGroup">
                            <p:stCondLst>
                              <p:cond delay="2500"/>
                            </p:stCondLst>
                            <p:childTnLst>
                              <p:par>
                                <p:cTn id="43" presetID="22" presetClass="entr" presetSubtype="8" fill="hold" grpId="0" nodeType="afterEffect">
                                  <p:stCondLst>
                                    <p:cond delay="0"/>
                                  </p:stCondLst>
                                  <p:childTnLst>
                                    <p:set>
                                      <p:cBhvr>
                                        <p:cTn id="44" dur="1" fill="hold">
                                          <p:stCondLst>
                                            <p:cond delay="0"/>
                                          </p:stCondLst>
                                        </p:cTn>
                                        <p:tgtEl>
                                          <p:spTgt spid="129"/>
                                        </p:tgtEl>
                                        <p:attrNameLst>
                                          <p:attrName>style.visibility</p:attrName>
                                        </p:attrNameLst>
                                      </p:cBhvr>
                                      <p:to>
                                        <p:strVal val="visible"/>
                                      </p:to>
                                    </p:set>
                                    <p:animEffect transition="in" filter="wipe(left)">
                                      <p:cBhvr>
                                        <p:cTn id="45" dur="500"/>
                                        <p:tgtEl>
                                          <p:spTgt spid="129"/>
                                        </p:tgtEl>
                                      </p:cBhvr>
                                    </p:animEffect>
                                  </p:childTnLst>
                                </p:cTn>
                              </p:par>
                            </p:childTnLst>
                          </p:cTn>
                        </p:par>
                        <p:par>
                          <p:cTn id="46" fill="hold" nodeType="afterGroup">
                            <p:stCondLst>
                              <p:cond delay="3000"/>
                            </p:stCondLst>
                            <p:childTnLst>
                              <p:par>
                                <p:cTn id="47" presetID="49" presetClass="entr" presetSubtype="0" decel="100000" fill="hold" nodeType="afterEffect">
                                  <p:stCondLst>
                                    <p:cond delay="0"/>
                                  </p:stCondLst>
                                  <p:childTnLst>
                                    <p:set>
                                      <p:cBhvr>
                                        <p:cTn id="48" dur="1" fill="hold">
                                          <p:stCondLst>
                                            <p:cond delay="0"/>
                                          </p:stCondLst>
                                        </p:cTn>
                                        <p:tgtEl>
                                          <p:spTgt spid="115"/>
                                        </p:tgtEl>
                                        <p:attrNameLst>
                                          <p:attrName>style.visibility</p:attrName>
                                        </p:attrNameLst>
                                      </p:cBhvr>
                                      <p:to>
                                        <p:strVal val="visible"/>
                                      </p:to>
                                    </p:set>
                                    <p:anim calcmode="lin" valueType="num">
                                      <p:cBhvr>
                                        <p:cTn id="49" dur="500" fill="hold"/>
                                        <p:tgtEl>
                                          <p:spTgt spid="115"/>
                                        </p:tgtEl>
                                        <p:attrNameLst>
                                          <p:attrName>ppt_w</p:attrName>
                                        </p:attrNameLst>
                                      </p:cBhvr>
                                      <p:tavLst>
                                        <p:tav tm="0">
                                          <p:val>
                                            <p:fltVal val="0"/>
                                          </p:val>
                                        </p:tav>
                                        <p:tav tm="100000">
                                          <p:val>
                                            <p:strVal val="#ppt_w"/>
                                          </p:val>
                                        </p:tav>
                                      </p:tavLst>
                                    </p:anim>
                                    <p:anim calcmode="lin" valueType="num">
                                      <p:cBhvr>
                                        <p:cTn id="50" dur="500" fill="hold"/>
                                        <p:tgtEl>
                                          <p:spTgt spid="115"/>
                                        </p:tgtEl>
                                        <p:attrNameLst>
                                          <p:attrName>ppt_h</p:attrName>
                                        </p:attrNameLst>
                                      </p:cBhvr>
                                      <p:tavLst>
                                        <p:tav tm="0">
                                          <p:val>
                                            <p:fltVal val="0"/>
                                          </p:val>
                                        </p:tav>
                                        <p:tav tm="100000">
                                          <p:val>
                                            <p:strVal val="#ppt_h"/>
                                          </p:val>
                                        </p:tav>
                                      </p:tavLst>
                                    </p:anim>
                                    <p:anim calcmode="lin" valueType="num">
                                      <p:cBhvr>
                                        <p:cTn id="51" dur="500" fill="hold"/>
                                        <p:tgtEl>
                                          <p:spTgt spid="115"/>
                                        </p:tgtEl>
                                        <p:attrNameLst>
                                          <p:attrName>style.rotation</p:attrName>
                                        </p:attrNameLst>
                                      </p:cBhvr>
                                      <p:tavLst>
                                        <p:tav tm="0">
                                          <p:val>
                                            <p:fltVal val="360"/>
                                          </p:val>
                                        </p:tav>
                                        <p:tav tm="100000">
                                          <p:val>
                                            <p:fltVal val="0"/>
                                          </p:val>
                                        </p:tav>
                                      </p:tavLst>
                                    </p:anim>
                                    <p:animEffect transition="in" filter="fade">
                                      <p:cBhvr>
                                        <p:cTn id="52" dur="500"/>
                                        <p:tgtEl>
                                          <p:spTgt spid="115"/>
                                        </p:tgtEl>
                                      </p:cBhvr>
                                    </p:animEffect>
                                  </p:childTnLst>
                                </p:cTn>
                              </p:par>
                            </p:childTnLst>
                          </p:cTn>
                        </p:par>
                        <p:par>
                          <p:cTn id="53" fill="hold" nodeType="afterGroup">
                            <p:stCondLst>
                              <p:cond delay="3500"/>
                            </p:stCondLst>
                            <p:childTnLst>
                              <p:par>
                                <p:cTn id="54" presetID="22" presetClass="entr" presetSubtype="8" fill="hold" grpId="0" nodeType="afterEffect">
                                  <p:stCondLst>
                                    <p:cond delay="0"/>
                                  </p:stCondLst>
                                  <p:childTnLst>
                                    <p:set>
                                      <p:cBhvr>
                                        <p:cTn id="55" dur="1" fill="hold">
                                          <p:stCondLst>
                                            <p:cond delay="0"/>
                                          </p:stCondLst>
                                        </p:cTn>
                                        <p:tgtEl>
                                          <p:spTgt spid="130"/>
                                        </p:tgtEl>
                                        <p:attrNameLst>
                                          <p:attrName>style.visibility</p:attrName>
                                        </p:attrNameLst>
                                      </p:cBhvr>
                                      <p:to>
                                        <p:strVal val="visible"/>
                                      </p:to>
                                    </p:set>
                                    <p:animEffect transition="in" filter="wipe(left)">
                                      <p:cBhvr>
                                        <p:cTn id="56" dur="500"/>
                                        <p:tgtEl>
                                          <p:spTgt spid="130"/>
                                        </p:tgtEl>
                                      </p:cBhvr>
                                    </p:animEffect>
                                  </p:childTnLst>
                                </p:cTn>
                              </p:par>
                            </p:childTnLst>
                          </p:cTn>
                        </p:par>
                        <p:par>
                          <p:cTn id="57" fill="hold" nodeType="afterGroup">
                            <p:stCondLst>
                              <p:cond delay="4000"/>
                            </p:stCondLst>
                            <p:childTnLst>
                              <p:par>
                                <p:cTn id="58" presetID="49" presetClass="entr" presetSubtype="0" decel="100000" fill="hold" nodeType="afterEffect">
                                  <p:stCondLst>
                                    <p:cond delay="0"/>
                                  </p:stCondLst>
                                  <p:childTnLst>
                                    <p:set>
                                      <p:cBhvr>
                                        <p:cTn id="59" dur="1" fill="hold">
                                          <p:stCondLst>
                                            <p:cond delay="0"/>
                                          </p:stCondLst>
                                        </p:cTn>
                                        <p:tgtEl>
                                          <p:spTgt spid="116"/>
                                        </p:tgtEl>
                                        <p:attrNameLst>
                                          <p:attrName>style.visibility</p:attrName>
                                        </p:attrNameLst>
                                      </p:cBhvr>
                                      <p:to>
                                        <p:strVal val="visible"/>
                                      </p:to>
                                    </p:set>
                                    <p:anim calcmode="lin" valueType="num">
                                      <p:cBhvr>
                                        <p:cTn id="60" dur="500" fill="hold"/>
                                        <p:tgtEl>
                                          <p:spTgt spid="116"/>
                                        </p:tgtEl>
                                        <p:attrNameLst>
                                          <p:attrName>ppt_w</p:attrName>
                                        </p:attrNameLst>
                                      </p:cBhvr>
                                      <p:tavLst>
                                        <p:tav tm="0">
                                          <p:val>
                                            <p:fltVal val="0"/>
                                          </p:val>
                                        </p:tav>
                                        <p:tav tm="100000">
                                          <p:val>
                                            <p:strVal val="#ppt_w"/>
                                          </p:val>
                                        </p:tav>
                                      </p:tavLst>
                                    </p:anim>
                                    <p:anim calcmode="lin" valueType="num">
                                      <p:cBhvr>
                                        <p:cTn id="61" dur="500" fill="hold"/>
                                        <p:tgtEl>
                                          <p:spTgt spid="116"/>
                                        </p:tgtEl>
                                        <p:attrNameLst>
                                          <p:attrName>ppt_h</p:attrName>
                                        </p:attrNameLst>
                                      </p:cBhvr>
                                      <p:tavLst>
                                        <p:tav tm="0">
                                          <p:val>
                                            <p:fltVal val="0"/>
                                          </p:val>
                                        </p:tav>
                                        <p:tav tm="100000">
                                          <p:val>
                                            <p:strVal val="#ppt_h"/>
                                          </p:val>
                                        </p:tav>
                                      </p:tavLst>
                                    </p:anim>
                                    <p:anim calcmode="lin" valueType="num">
                                      <p:cBhvr>
                                        <p:cTn id="62" dur="500" fill="hold"/>
                                        <p:tgtEl>
                                          <p:spTgt spid="116"/>
                                        </p:tgtEl>
                                        <p:attrNameLst>
                                          <p:attrName>style.rotation</p:attrName>
                                        </p:attrNameLst>
                                      </p:cBhvr>
                                      <p:tavLst>
                                        <p:tav tm="0">
                                          <p:val>
                                            <p:fltVal val="360"/>
                                          </p:val>
                                        </p:tav>
                                        <p:tav tm="100000">
                                          <p:val>
                                            <p:fltVal val="0"/>
                                          </p:val>
                                        </p:tav>
                                      </p:tavLst>
                                    </p:anim>
                                    <p:animEffect transition="in" filter="fade">
                                      <p:cBhvr>
                                        <p:cTn id="63" dur="500"/>
                                        <p:tgtEl>
                                          <p:spTgt spid="116"/>
                                        </p:tgtEl>
                                      </p:cBhvr>
                                    </p:animEffect>
                                  </p:childTnLst>
                                </p:cTn>
                              </p:par>
                            </p:childTnLst>
                          </p:cTn>
                        </p:par>
                        <p:par>
                          <p:cTn id="64" fill="hold" nodeType="afterGroup">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131"/>
                                        </p:tgtEl>
                                        <p:attrNameLst>
                                          <p:attrName>style.visibility</p:attrName>
                                        </p:attrNameLst>
                                      </p:cBhvr>
                                      <p:to>
                                        <p:strVal val="visible"/>
                                      </p:to>
                                    </p:set>
                                    <p:animEffect transition="in" filter="wipe(left)">
                                      <p:cBhvr>
                                        <p:cTn id="67"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 grpId="0"/>
      <p:bldP spid="109" grpId="0" animBg="1"/>
      <p:bldP spid="122" grpId="0" animBg="1"/>
      <p:bldP spid="129" grpId="0"/>
      <p:bldP spid="130" grpId="0"/>
      <p:bldP spid="13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流程图: 资料带 11">
            <a:extLst>
              <a:ext uri="{FF2B5EF4-FFF2-40B4-BE49-F238E27FC236}">
                <a16:creationId xmlns:a16="http://schemas.microsoft.com/office/drawing/2014/main" id="{9E5D9CD0-F02B-407C-A3C3-AD41377EA398}"/>
              </a:ext>
            </a:extLst>
          </p:cNvPr>
          <p:cNvSpPr/>
          <p:nvPr/>
        </p:nvSpPr>
        <p:spPr>
          <a:xfrm rot="16200000">
            <a:off x="-462756" y="4244182"/>
            <a:ext cx="3857625" cy="1309687"/>
          </a:xfrm>
          <a:prstGeom prst="flowChartPunchedTape">
            <a:avLst/>
          </a:prstGeom>
          <a:solidFill>
            <a:srgbClr val="E6FA6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pic>
        <p:nvPicPr>
          <p:cNvPr id="90" name="Picture 4">
            <a:extLst>
              <a:ext uri="{FF2B5EF4-FFF2-40B4-BE49-F238E27FC236}">
                <a16:creationId xmlns:a16="http://schemas.microsoft.com/office/drawing/2014/main" id="{B4EF1CF3-2CCC-475D-B0DE-DF3570D4A535}"/>
              </a:ext>
            </a:extLst>
          </p:cNvPr>
          <p:cNvPicPr>
            <a:picLocks noChangeAspect="1" noChangeArrowheads="1"/>
          </p:cNvPicPr>
          <p:nvPr/>
        </p:nvPicPr>
        <p:blipFill>
          <a:blip r:embed="rId3"/>
          <a:srcRect/>
          <a:stretch>
            <a:fillRect/>
          </a:stretch>
        </p:blipFill>
        <p:spPr bwMode="auto">
          <a:xfrm>
            <a:off x="-684213" y="612775"/>
            <a:ext cx="1112838" cy="381000"/>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1" name="Picture 4">
            <a:extLst>
              <a:ext uri="{FF2B5EF4-FFF2-40B4-BE49-F238E27FC236}">
                <a16:creationId xmlns:a16="http://schemas.microsoft.com/office/drawing/2014/main" id="{3E34C4C5-89F1-4D35-BFB4-A3BA8711F12C}"/>
              </a:ext>
            </a:extLst>
          </p:cNvPr>
          <p:cNvPicPr>
            <a:picLocks noChangeAspect="1" noChangeArrowheads="1"/>
          </p:cNvPicPr>
          <p:nvPr/>
        </p:nvPicPr>
        <p:blipFill>
          <a:blip r:embed="rId3"/>
          <a:srcRect/>
          <a:stretch>
            <a:fillRect/>
          </a:stretch>
        </p:blipFill>
        <p:spPr bwMode="auto">
          <a:xfrm>
            <a:off x="4356100" y="530225"/>
            <a:ext cx="1368425" cy="466725"/>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 name="Picture 4">
            <a:extLst>
              <a:ext uri="{FF2B5EF4-FFF2-40B4-BE49-F238E27FC236}">
                <a16:creationId xmlns:a16="http://schemas.microsoft.com/office/drawing/2014/main" id="{D83A9BB8-56BD-4EF7-8B2E-B4F26BDC01B6}"/>
              </a:ext>
            </a:extLst>
          </p:cNvPr>
          <p:cNvPicPr>
            <a:picLocks noChangeAspect="1" noChangeArrowheads="1"/>
          </p:cNvPicPr>
          <p:nvPr/>
        </p:nvPicPr>
        <p:blipFill>
          <a:blip r:embed="rId3"/>
          <a:srcRect/>
          <a:stretch>
            <a:fillRect/>
          </a:stretch>
        </p:blipFill>
        <p:spPr bwMode="auto">
          <a:xfrm>
            <a:off x="6767513" y="598488"/>
            <a:ext cx="712787" cy="242887"/>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3" name="Picture 4">
            <a:extLst>
              <a:ext uri="{FF2B5EF4-FFF2-40B4-BE49-F238E27FC236}">
                <a16:creationId xmlns:a16="http://schemas.microsoft.com/office/drawing/2014/main" id="{79CF6455-9E26-45C5-B643-12F0BCE1EF1F}"/>
              </a:ext>
            </a:extLst>
          </p:cNvPr>
          <p:cNvPicPr>
            <a:picLocks noChangeAspect="1" noChangeArrowheads="1"/>
          </p:cNvPicPr>
          <p:nvPr/>
        </p:nvPicPr>
        <p:blipFill>
          <a:blip r:embed="rId3"/>
          <a:srcRect/>
          <a:stretch>
            <a:fillRect/>
          </a:stretch>
        </p:blipFill>
        <p:spPr bwMode="auto">
          <a:xfrm>
            <a:off x="8224838" y="914400"/>
            <a:ext cx="1187450" cy="404813"/>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4" name="Picture 4">
            <a:extLst>
              <a:ext uri="{FF2B5EF4-FFF2-40B4-BE49-F238E27FC236}">
                <a16:creationId xmlns:a16="http://schemas.microsoft.com/office/drawing/2014/main" id="{E684D03C-B283-4220-9A24-EF4FADAF90DA}"/>
              </a:ext>
            </a:extLst>
          </p:cNvPr>
          <p:cNvPicPr>
            <a:picLocks noChangeAspect="1" noChangeArrowheads="1"/>
          </p:cNvPicPr>
          <p:nvPr/>
        </p:nvPicPr>
        <p:blipFill>
          <a:blip r:embed="rId3"/>
          <a:srcRect/>
          <a:stretch>
            <a:fillRect/>
          </a:stretch>
        </p:blipFill>
        <p:spPr bwMode="auto">
          <a:xfrm>
            <a:off x="2162175" y="339725"/>
            <a:ext cx="1114425" cy="379413"/>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8" name="组合 7">
            <a:extLst>
              <a:ext uri="{FF2B5EF4-FFF2-40B4-BE49-F238E27FC236}">
                <a16:creationId xmlns:a16="http://schemas.microsoft.com/office/drawing/2014/main" id="{983C41D4-05A8-44F6-8DAC-6B0025901B25}"/>
              </a:ext>
            </a:extLst>
          </p:cNvPr>
          <p:cNvGrpSpPr>
            <a:grpSpLocks/>
          </p:cNvGrpSpPr>
          <p:nvPr/>
        </p:nvGrpSpPr>
        <p:grpSpPr bwMode="auto">
          <a:xfrm>
            <a:off x="3148013" y="1071563"/>
            <a:ext cx="4673600" cy="833437"/>
            <a:chOff x="3760582" y="1864015"/>
            <a:chExt cx="4672780" cy="833318"/>
          </a:xfrm>
        </p:grpSpPr>
        <p:sp>
          <p:nvSpPr>
            <p:cNvPr id="95" name="矩形 94">
              <a:extLst>
                <a:ext uri="{FF2B5EF4-FFF2-40B4-BE49-F238E27FC236}">
                  <a16:creationId xmlns:a16="http://schemas.microsoft.com/office/drawing/2014/main" id="{A8CCA0D7-47FA-446B-B717-5DA00062DE55}"/>
                </a:ext>
              </a:extLst>
            </p:cNvPr>
            <p:cNvSpPr/>
            <p:nvPr/>
          </p:nvSpPr>
          <p:spPr>
            <a:xfrm>
              <a:off x="3760582" y="1864015"/>
              <a:ext cx="4456918" cy="338506"/>
            </a:xfrm>
            <a:prstGeom prst="rect">
              <a:avLst/>
            </a:prstGeom>
          </p:spPr>
          <p:txBody>
            <a:bodyPr>
              <a:spAutoFit/>
            </a:bodyPr>
            <a:lstStyle/>
            <a:p>
              <a:pPr eaLnBrk="1" fontAlgn="auto" hangingPunct="1">
                <a:spcBef>
                  <a:spcPts val="0"/>
                </a:spcBef>
                <a:spcAft>
                  <a:spcPts val="0"/>
                </a:spcAft>
                <a:defRPr/>
              </a:pPr>
              <a:r>
                <a:rPr lang="zh-CN" altLang="en-US" sz="1600" dirty="0">
                  <a:solidFill>
                    <a:schemeClr val="bg1"/>
                  </a:solidFill>
                  <a:latin typeface="+mn-lt"/>
                  <a:ea typeface="+mn-ea"/>
                  <a:cs typeface="+mn-ea"/>
                  <a:sym typeface="+mn-lt"/>
                </a:rPr>
                <a:t>Click to enter text content</a:t>
              </a:r>
              <a:endParaRPr lang="en-US" altLang="zh-CN" sz="1600" dirty="0">
                <a:solidFill>
                  <a:schemeClr val="bg1"/>
                </a:solidFill>
                <a:latin typeface="+mn-lt"/>
                <a:ea typeface="+mn-ea"/>
                <a:cs typeface="+mn-ea"/>
                <a:sym typeface="+mn-lt"/>
              </a:endParaRPr>
            </a:p>
          </p:txBody>
        </p:sp>
        <p:sp>
          <p:nvSpPr>
            <p:cNvPr id="98" name="矩形 97">
              <a:extLst>
                <a:ext uri="{FF2B5EF4-FFF2-40B4-BE49-F238E27FC236}">
                  <a16:creationId xmlns:a16="http://schemas.microsoft.com/office/drawing/2014/main" id="{D8A60485-12C2-4CF9-B847-93D5BE6672A3}"/>
                </a:ext>
              </a:extLst>
            </p:cNvPr>
            <p:cNvSpPr/>
            <p:nvPr/>
          </p:nvSpPr>
          <p:spPr>
            <a:xfrm>
              <a:off x="4014537" y="2359244"/>
              <a:ext cx="4418825" cy="338089"/>
            </a:xfrm>
            <a:prstGeom prst="rect">
              <a:avLst/>
            </a:prstGeom>
          </p:spPr>
          <p:txBody>
            <a:bodyPr wrap="none">
              <a:spAutoFit/>
            </a:bodyPr>
            <a:lstStyle/>
            <a:p>
              <a:pPr eaLnBrk="1" fontAlgn="auto" hangingPunct="1">
                <a:spcBef>
                  <a:spcPts val="0"/>
                </a:spcBef>
                <a:spcAft>
                  <a:spcPts val="0"/>
                </a:spcAft>
                <a:defRPr/>
              </a:pPr>
              <a:r>
                <a:rPr lang="en-US" altLang="zh-CN" sz="1600" dirty="0">
                  <a:solidFill>
                    <a:schemeClr val="bg1"/>
                  </a:solidFill>
                  <a:latin typeface="+mn-lt"/>
                  <a:ea typeface="+mn-ea"/>
                  <a:cs typeface="+mn-ea"/>
                  <a:sym typeface="+mn-lt"/>
                </a:rPr>
                <a:t>Type something here type something here </a:t>
              </a:r>
              <a:endParaRPr lang="zh-CN" altLang="en-US" sz="1600" dirty="0">
                <a:solidFill>
                  <a:schemeClr val="bg1"/>
                </a:solidFill>
                <a:latin typeface="+mn-lt"/>
                <a:ea typeface="+mn-ea"/>
                <a:cs typeface="+mn-ea"/>
                <a:sym typeface="+mn-lt"/>
              </a:endParaRPr>
            </a:p>
          </p:txBody>
        </p:sp>
      </p:grpSp>
      <p:grpSp>
        <p:nvGrpSpPr>
          <p:cNvPr id="10" name="组合 9">
            <a:extLst>
              <a:ext uri="{FF2B5EF4-FFF2-40B4-BE49-F238E27FC236}">
                <a16:creationId xmlns:a16="http://schemas.microsoft.com/office/drawing/2014/main" id="{9CB28DE4-87D4-4A28-8ED2-F0375AFF9B1A}"/>
              </a:ext>
            </a:extLst>
          </p:cNvPr>
          <p:cNvGrpSpPr>
            <a:grpSpLocks/>
          </p:cNvGrpSpPr>
          <p:nvPr/>
        </p:nvGrpSpPr>
        <p:grpSpPr bwMode="auto">
          <a:xfrm>
            <a:off x="3746500" y="2079625"/>
            <a:ext cx="4792663" cy="842963"/>
            <a:chOff x="4358917" y="2872127"/>
            <a:chExt cx="4792160" cy="842610"/>
          </a:xfrm>
        </p:grpSpPr>
        <p:sp>
          <p:nvSpPr>
            <p:cNvPr id="96" name="矩形 95">
              <a:extLst>
                <a:ext uri="{FF2B5EF4-FFF2-40B4-BE49-F238E27FC236}">
                  <a16:creationId xmlns:a16="http://schemas.microsoft.com/office/drawing/2014/main" id="{4BDDF407-3269-40C7-A664-3253B8C80D1E}"/>
                </a:ext>
              </a:extLst>
            </p:cNvPr>
            <p:cNvSpPr/>
            <p:nvPr/>
          </p:nvSpPr>
          <p:spPr>
            <a:xfrm>
              <a:off x="4358917" y="2872127"/>
              <a:ext cx="4457232" cy="338412"/>
            </a:xfrm>
            <a:prstGeom prst="rect">
              <a:avLst/>
            </a:prstGeom>
          </p:spPr>
          <p:txBody>
            <a:bodyPr>
              <a:spAutoFit/>
            </a:bodyPr>
            <a:lstStyle/>
            <a:p>
              <a:pPr eaLnBrk="1" fontAlgn="auto" hangingPunct="1">
                <a:spcBef>
                  <a:spcPts val="0"/>
                </a:spcBef>
                <a:spcAft>
                  <a:spcPts val="0"/>
                </a:spcAft>
                <a:defRPr/>
              </a:pPr>
              <a:r>
                <a:rPr lang="zh-CN" altLang="en-US" sz="1600" dirty="0">
                  <a:solidFill>
                    <a:schemeClr val="bg1"/>
                  </a:solidFill>
                  <a:latin typeface="+mn-lt"/>
                  <a:ea typeface="+mn-ea"/>
                  <a:cs typeface="+mn-ea"/>
                  <a:sym typeface="+mn-lt"/>
                </a:rPr>
                <a:t>Click to enter text content</a:t>
              </a:r>
              <a:endParaRPr lang="en-US" altLang="zh-CN" sz="1600" dirty="0">
                <a:solidFill>
                  <a:schemeClr val="bg1"/>
                </a:solidFill>
                <a:latin typeface="+mn-lt"/>
                <a:ea typeface="+mn-ea"/>
                <a:cs typeface="+mn-ea"/>
                <a:sym typeface="+mn-lt"/>
              </a:endParaRPr>
            </a:p>
          </p:txBody>
        </p:sp>
        <p:sp>
          <p:nvSpPr>
            <p:cNvPr id="99" name="矩形 98">
              <a:extLst>
                <a:ext uri="{FF2B5EF4-FFF2-40B4-BE49-F238E27FC236}">
                  <a16:creationId xmlns:a16="http://schemas.microsoft.com/office/drawing/2014/main" id="{F06A6365-BCF9-4868-BAF4-6D405ED62AF4}"/>
                </a:ext>
              </a:extLst>
            </p:cNvPr>
            <p:cNvSpPr/>
            <p:nvPr/>
          </p:nvSpPr>
          <p:spPr>
            <a:xfrm>
              <a:off x="4731941" y="3376741"/>
              <a:ext cx="4419136" cy="337996"/>
            </a:xfrm>
            <a:prstGeom prst="rect">
              <a:avLst/>
            </a:prstGeom>
          </p:spPr>
          <p:txBody>
            <a:bodyPr wrap="none">
              <a:spAutoFit/>
            </a:bodyPr>
            <a:lstStyle/>
            <a:p>
              <a:pPr eaLnBrk="1" fontAlgn="auto" hangingPunct="1">
                <a:spcBef>
                  <a:spcPts val="0"/>
                </a:spcBef>
                <a:spcAft>
                  <a:spcPts val="0"/>
                </a:spcAft>
                <a:defRPr/>
              </a:pPr>
              <a:r>
                <a:rPr lang="en-US" altLang="zh-CN" sz="1600" dirty="0">
                  <a:solidFill>
                    <a:schemeClr val="bg1"/>
                  </a:solidFill>
                  <a:latin typeface="+mn-lt"/>
                  <a:ea typeface="+mn-ea"/>
                  <a:cs typeface="+mn-ea"/>
                  <a:sym typeface="+mn-lt"/>
                </a:rPr>
                <a:t>Type something here type something here </a:t>
              </a:r>
              <a:endParaRPr lang="zh-CN" altLang="en-US" sz="1600" dirty="0">
                <a:solidFill>
                  <a:schemeClr val="bg1"/>
                </a:solidFill>
                <a:latin typeface="+mn-lt"/>
                <a:ea typeface="+mn-ea"/>
                <a:cs typeface="+mn-ea"/>
                <a:sym typeface="+mn-lt"/>
              </a:endParaRPr>
            </a:p>
          </p:txBody>
        </p:sp>
      </p:grpSp>
      <p:grpSp>
        <p:nvGrpSpPr>
          <p:cNvPr id="11" name="组合 10">
            <a:extLst>
              <a:ext uri="{FF2B5EF4-FFF2-40B4-BE49-F238E27FC236}">
                <a16:creationId xmlns:a16="http://schemas.microsoft.com/office/drawing/2014/main" id="{5D6519B6-218F-4106-8093-5B8FEE3BDB2F}"/>
              </a:ext>
            </a:extLst>
          </p:cNvPr>
          <p:cNvGrpSpPr>
            <a:grpSpLocks/>
          </p:cNvGrpSpPr>
          <p:nvPr/>
        </p:nvGrpSpPr>
        <p:grpSpPr bwMode="auto">
          <a:xfrm>
            <a:off x="4322763" y="3017838"/>
            <a:ext cx="4772025" cy="831850"/>
            <a:chOff x="4934981" y="3809972"/>
            <a:chExt cx="4772349" cy="831577"/>
          </a:xfrm>
        </p:grpSpPr>
        <p:sp>
          <p:nvSpPr>
            <p:cNvPr id="97" name="矩形 96">
              <a:extLst>
                <a:ext uri="{FF2B5EF4-FFF2-40B4-BE49-F238E27FC236}">
                  <a16:creationId xmlns:a16="http://schemas.microsoft.com/office/drawing/2014/main" id="{56691F05-66CF-4C2F-80D4-B9925DB85DC7}"/>
                </a:ext>
              </a:extLst>
            </p:cNvPr>
            <p:cNvSpPr/>
            <p:nvPr/>
          </p:nvSpPr>
          <p:spPr>
            <a:xfrm>
              <a:off x="4934981" y="3809972"/>
              <a:ext cx="4458003" cy="338443"/>
            </a:xfrm>
            <a:prstGeom prst="rect">
              <a:avLst/>
            </a:prstGeom>
          </p:spPr>
          <p:txBody>
            <a:bodyPr>
              <a:spAutoFit/>
            </a:bodyPr>
            <a:lstStyle/>
            <a:p>
              <a:pPr eaLnBrk="1" fontAlgn="auto" hangingPunct="1">
                <a:spcBef>
                  <a:spcPts val="0"/>
                </a:spcBef>
                <a:spcAft>
                  <a:spcPts val="0"/>
                </a:spcAft>
                <a:defRPr/>
              </a:pPr>
              <a:r>
                <a:rPr lang="zh-CN" altLang="en-US" sz="1600" dirty="0">
                  <a:solidFill>
                    <a:schemeClr val="bg1"/>
                  </a:solidFill>
                  <a:latin typeface="+mn-lt"/>
                  <a:ea typeface="+mn-ea"/>
                  <a:cs typeface="+mn-ea"/>
                  <a:sym typeface="+mn-lt"/>
                </a:rPr>
                <a:t>Click to enter text content</a:t>
              </a:r>
              <a:endParaRPr lang="en-US" altLang="zh-CN" sz="1600" dirty="0">
                <a:solidFill>
                  <a:schemeClr val="bg1"/>
                </a:solidFill>
                <a:latin typeface="+mn-lt"/>
                <a:ea typeface="+mn-ea"/>
                <a:cs typeface="+mn-ea"/>
                <a:sym typeface="+mn-lt"/>
              </a:endParaRPr>
            </a:p>
          </p:txBody>
        </p:sp>
        <p:sp>
          <p:nvSpPr>
            <p:cNvPr id="100" name="矩形 99">
              <a:extLst>
                <a:ext uri="{FF2B5EF4-FFF2-40B4-BE49-F238E27FC236}">
                  <a16:creationId xmlns:a16="http://schemas.microsoft.com/office/drawing/2014/main" id="{0CE1DB49-C43C-411E-B574-78B5012580E2}"/>
                </a:ext>
              </a:extLst>
            </p:cNvPr>
            <p:cNvSpPr/>
            <p:nvPr/>
          </p:nvSpPr>
          <p:spPr>
            <a:xfrm>
              <a:off x="5287430" y="4303522"/>
              <a:ext cx="4419900" cy="338027"/>
            </a:xfrm>
            <a:prstGeom prst="rect">
              <a:avLst/>
            </a:prstGeom>
          </p:spPr>
          <p:txBody>
            <a:bodyPr wrap="none">
              <a:spAutoFit/>
            </a:bodyPr>
            <a:lstStyle/>
            <a:p>
              <a:pPr eaLnBrk="1" fontAlgn="auto" hangingPunct="1">
                <a:spcBef>
                  <a:spcPts val="0"/>
                </a:spcBef>
                <a:spcAft>
                  <a:spcPts val="0"/>
                </a:spcAft>
                <a:defRPr/>
              </a:pPr>
              <a:r>
                <a:rPr lang="en-US" altLang="zh-CN" sz="1600" dirty="0">
                  <a:solidFill>
                    <a:schemeClr val="bg1"/>
                  </a:solidFill>
                  <a:latin typeface="+mn-lt"/>
                  <a:ea typeface="+mn-ea"/>
                  <a:cs typeface="+mn-ea"/>
                  <a:sym typeface="+mn-lt"/>
                </a:rPr>
                <a:t>Type something here type something here </a:t>
              </a:r>
              <a:endParaRPr lang="zh-CN" altLang="en-US" sz="1600" dirty="0">
                <a:solidFill>
                  <a:schemeClr val="bg1"/>
                </a:solidFill>
                <a:latin typeface="+mn-lt"/>
                <a:ea typeface="+mn-ea"/>
                <a:cs typeface="+mn-ea"/>
                <a:sym typeface="+mn-lt"/>
              </a:endParaRPr>
            </a:p>
          </p:txBody>
        </p:sp>
      </p:grpSp>
      <p:sp>
        <p:nvSpPr>
          <p:cNvPr id="4" name="矩形 3">
            <a:extLst>
              <a:ext uri="{FF2B5EF4-FFF2-40B4-BE49-F238E27FC236}">
                <a16:creationId xmlns:a16="http://schemas.microsoft.com/office/drawing/2014/main" id="{25B09794-7EA1-4FF9-93D9-13323E7C5E0B}"/>
              </a:ext>
            </a:extLst>
          </p:cNvPr>
          <p:cNvSpPr/>
          <p:nvPr/>
        </p:nvSpPr>
        <p:spPr bwMode="auto">
          <a:xfrm>
            <a:off x="955675" y="2976563"/>
            <a:ext cx="887413" cy="1569660"/>
          </a:xfrm>
          <a:prstGeom prst="rect">
            <a:avLst/>
          </a:prstGeom>
        </p:spPr>
        <p:txBody>
          <a:bodyPr>
            <a:spAutoFit/>
          </a:bodyPr>
          <a:lstStyle/>
          <a:p>
            <a:pPr eaLnBrk="1" fontAlgn="auto" hangingPunct="1">
              <a:spcBef>
                <a:spcPts val="0"/>
              </a:spcBef>
              <a:spcAft>
                <a:spcPts val="0"/>
              </a:spcAft>
              <a:defRPr/>
            </a:pPr>
            <a:r>
              <a:rPr lang="zh-CN" altLang="en-US" sz="3200" dirty="0">
                <a:latin typeface="+mn-lt"/>
                <a:ea typeface="+mn-ea"/>
                <a:cs typeface="+mn-ea"/>
                <a:sym typeface="+mn-lt"/>
              </a:rPr>
              <a:t>Directory</a:t>
            </a:r>
          </a:p>
        </p:txBody>
      </p:sp>
      <p:grpSp>
        <p:nvGrpSpPr>
          <p:cNvPr id="5" name="组合 4">
            <a:extLst>
              <a:ext uri="{FF2B5EF4-FFF2-40B4-BE49-F238E27FC236}">
                <a16:creationId xmlns:a16="http://schemas.microsoft.com/office/drawing/2014/main" id="{134206F0-7B4F-441E-9D0E-F564F94900F2}"/>
              </a:ext>
            </a:extLst>
          </p:cNvPr>
          <p:cNvGrpSpPr>
            <a:grpSpLocks/>
          </p:cNvGrpSpPr>
          <p:nvPr/>
        </p:nvGrpSpPr>
        <p:grpSpPr bwMode="auto">
          <a:xfrm>
            <a:off x="2592388" y="1058863"/>
            <a:ext cx="555625" cy="4244975"/>
            <a:chOff x="3203848" y="1851670"/>
            <a:chExt cx="556734" cy="4245428"/>
          </a:xfrm>
        </p:grpSpPr>
        <p:grpSp>
          <p:nvGrpSpPr>
            <p:cNvPr id="3102" name="组合 100">
              <a:extLst>
                <a:ext uri="{FF2B5EF4-FFF2-40B4-BE49-F238E27FC236}">
                  <a16:creationId xmlns:a16="http://schemas.microsoft.com/office/drawing/2014/main" id="{31F7DE1E-6D0F-4016-B018-B437FEED48A4}"/>
                </a:ext>
              </a:extLst>
            </p:cNvPr>
            <p:cNvGrpSpPr>
              <a:grpSpLocks/>
            </p:cNvGrpSpPr>
            <p:nvPr/>
          </p:nvGrpSpPr>
          <p:grpSpPr bwMode="auto">
            <a:xfrm>
              <a:off x="3203848" y="1851670"/>
              <a:ext cx="556734" cy="556486"/>
              <a:chOff x="7527558" y="-1715062"/>
              <a:chExt cx="4693188" cy="4691098"/>
            </a:xfrm>
          </p:grpSpPr>
          <p:sp>
            <p:nvSpPr>
              <p:cNvPr id="102" name="椭圆 101">
                <a:extLst>
                  <a:ext uri="{FF2B5EF4-FFF2-40B4-BE49-F238E27FC236}">
                    <a16:creationId xmlns:a16="http://schemas.microsoft.com/office/drawing/2014/main" id="{09A1770F-DE04-45FE-BD74-A56779F0E16C}"/>
                  </a:ext>
                </a:extLst>
              </p:cNvPr>
              <p:cNvSpPr/>
              <p:nvPr/>
            </p:nvSpPr>
            <p:spPr>
              <a:xfrm>
                <a:off x="7527558" y="-1715062"/>
                <a:ext cx="4693188" cy="4697716"/>
              </a:xfrm>
              <a:prstGeom prst="ellipse">
                <a:avLst/>
              </a:prstGeom>
              <a:solidFill>
                <a:srgbClr val="E6FA6F"/>
              </a:solidFill>
              <a:ln>
                <a:noFill/>
              </a:ln>
            </p:spPr>
            <p:style>
              <a:lnRef idx="2">
                <a:schemeClr val="accent1">
                  <a:shade val="50000"/>
                </a:schemeClr>
              </a:lnRef>
              <a:fillRef idx="1">
                <a:schemeClr val="accent1"/>
              </a:fillRef>
              <a:effectRef idx="0">
                <a:schemeClr val="accent1"/>
              </a:effectRef>
              <a:fontRef idx="minor">
                <a:schemeClr val="lt1"/>
              </a:fontRef>
            </p:style>
            <p:txBody>
              <a:bodyPr tIns="252000" bIns="180000" anchor="ctr"/>
              <a:lstStyle/>
              <a:p>
                <a:pPr algn="ctr" eaLnBrk="1" fontAlgn="auto" hangingPunct="1">
                  <a:spcBef>
                    <a:spcPts val="0"/>
                  </a:spcBef>
                  <a:spcAft>
                    <a:spcPts val="0"/>
                  </a:spcAft>
                  <a:defRPr/>
                </a:pPr>
                <a:endParaRPr lang="zh-CN" altLang="en-US" sz="1050">
                  <a:solidFill>
                    <a:schemeClr val="tx1"/>
                  </a:solidFill>
                  <a:cs typeface="+mn-ea"/>
                  <a:sym typeface="+mn-lt"/>
                </a:endParaRPr>
              </a:p>
            </p:txBody>
          </p:sp>
          <p:sp>
            <p:nvSpPr>
              <p:cNvPr id="103" name="椭圆 102">
                <a:extLst>
                  <a:ext uri="{FF2B5EF4-FFF2-40B4-BE49-F238E27FC236}">
                    <a16:creationId xmlns:a16="http://schemas.microsoft.com/office/drawing/2014/main" id="{198A230B-3537-4F80-A7B6-8497481CA284}"/>
                  </a:ext>
                </a:extLst>
              </p:cNvPr>
              <p:cNvSpPr/>
              <p:nvPr/>
            </p:nvSpPr>
            <p:spPr>
              <a:xfrm>
                <a:off x="7742104" y="-1541077"/>
                <a:ext cx="4264097" cy="4349745"/>
              </a:xfrm>
              <a:prstGeom prst="ellipse">
                <a:avLst/>
              </a:prstGeom>
              <a:solidFill>
                <a:srgbClr val="2C8238"/>
              </a:solidFill>
              <a:ln>
                <a:noFill/>
              </a:ln>
            </p:spPr>
            <p:style>
              <a:lnRef idx="2">
                <a:schemeClr val="accent1">
                  <a:shade val="50000"/>
                </a:schemeClr>
              </a:lnRef>
              <a:fillRef idx="1">
                <a:schemeClr val="accent1"/>
              </a:fillRef>
              <a:effectRef idx="0">
                <a:schemeClr val="accent1"/>
              </a:effectRef>
              <a:fontRef idx="minor">
                <a:schemeClr val="lt1"/>
              </a:fontRef>
            </p:style>
            <p:txBody>
              <a:bodyPr tIns="252000" bIns="180000" anchor="ctr"/>
              <a:lstStyle/>
              <a:p>
                <a:pPr algn="ctr" eaLnBrk="1" fontAlgn="auto" hangingPunct="1">
                  <a:spcBef>
                    <a:spcPts val="0"/>
                  </a:spcBef>
                  <a:spcAft>
                    <a:spcPts val="0"/>
                  </a:spcAft>
                  <a:defRPr/>
                </a:pPr>
                <a:r>
                  <a:rPr lang="en-US" altLang="zh-CN" sz="4000" dirty="0">
                    <a:solidFill>
                      <a:schemeClr val="bg1"/>
                    </a:solidFill>
                    <a:cs typeface="+mn-ea"/>
                    <a:sym typeface="+mn-lt"/>
                  </a:rPr>
                  <a:t>1</a:t>
                </a:r>
                <a:endParaRPr lang="zh-CN" altLang="en-US" sz="4000" dirty="0">
                  <a:solidFill>
                    <a:schemeClr val="bg1"/>
                  </a:solidFill>
                  <a:cs typeface="+mn-ea"/>
                  <a:sym typeface="+mn-lt"/>
                </a:endParaRPr>
              </a:p>
            </p:txBody>
          </p:sp>
        </p:grpSp>
        <p:cxnSp>
          <p:nvCxnSpPr>
            <p:cNvPr id="9" name="直接连接符 8">
              <a:extLst>
                <a:ext uri="{FF2B5EF4-FFF2-40B4-BE49-F238E27FC236}">
                  <a16:creationId xmlns:a16="http://schemas.microsoft.com/office/drawing/2014/main" id="{349318A2-CB61-4564-9EAB-8B0B169F4A27}"/>
                </a:ext>
              </a:extLst>
            </p:cNvPr>
            <p:cNvCxnSpPr>
              <a:stCxn id="103" idx="4"/>
            </p:cNvCxnSpPr>
            <p:nvPr/>
          </p:nvCxnSpPr>
          <p:spPr>
            <a:xfrm flipH="1">
              <a:off x="3455174" y="2388302"/>
              <a:ext cx="27041" cy="3708796"/>
            </a:xfrm>
            <a:prstGeom prst="line">
              <a:avLst/>
            </a:prstGeom>
            <a:ln w="28575">
              <a:solidFill>
                <a:srgbClr val="E6FA6F"/>
              </a:solidFill>
            </a:ln>
          </p:spPr>
          <p:style>
            <a:lnRef idx="1">
              <a:schemeClr val="accent1"/>
            </a:lnRef>
            <a:fillRef idx="0">
              <a:schemeClr val="accent1"/>
            </a:fillRef>
            <a:effectRef idx="0">
              <a:schemeClr val="accent1"/>
            </a:effectRef>
            <a:fontRef idx="minor">
              <a:schemeClr val="tx1"/>
            </a:fontRef>
          </p:style>
        </p:cxnSp>
      </p:grpSp>
      <p:grpSp>
        <p:nvGrpSpPr>
          <p:cNvPr id="6" name="组合 5">
            <a:extLst>
              <a:ext uri="{FF2B5EF4-FFF2-40B4-BE49-F238E27FC236}">
                <a16:creationId xmlns:a16="http://schemas.microsoft.com/office/drawing/2014/main" id="{04F82C1C-A859-4682-8A40-C14B5BB365D4}"/>
              </a:ext>
            </a:extLst>
          </p:cNvPr>
          <p:cNvGrpSpPr>
            <a:grpSpLocks/>
          </p:cNvGrpSpPr>
          <p:nvPr/>
        </p:nvGrpSpPr>
        <p:grpSpPr bwMode="auto">
          <a:xfrm>
            <a:off x="3254375" y="2068513"/>
            <a:ext cx="557213" cy="3529012"/>
            <a:chOff x="3867085" y="2860927"/>
            <a:chExt cx="556734" cy="3528392"/>
          </a:xfrm>
        </p:grpSpPr>
        <p:grpSp>
          <p:nvGrpSpPr>
            <p:cNvPr id="3098" name="组合 103">
              <a:extLst>
                <a:ext uri="{FF2B5EF4-FFF2-40B4-BE49-F238E27FC236}">
                  <a16:creationId xmlns:a16="http://schemas.microsoft.com/office/drawing/2014/main" id="{20FEED31-9D43-42AB-8468-8882D61FF47A}"/>
                </a:ext>
              </a:extLst>
            </p:cNvPr>
            <p:cNvGrpSpPr>
              <a:grpSpLocks/>
            </p:cNvGrpSpPr>
            <p:nvPr/>
          </p:nvGrpSpPr>
          <p:grpSpPr bwMode="auto">
            <a:xfrm>
              <a:off x="3867085" y="2860927"/>
              <a:ext cx="556734" cy="556486"/>
              <a:chOff x="7527558" y="-1715062"/>
              <a:chExt cx="4693188" cy="4691098"/>
            </a:xfrm>
          </p:grpSpPr>
          <p:sp>
            <p:nvSpPr>
              <p:cNvPr id="105" name="椭圆 104">
                <a:extLst>
                  <a:ext uri="{FF2B5EF4-FFF2-40B4-BE49-F238E27FC236}">
                    <a16:creationId xmlns:a16="http://schemas.microsoft.com/office/drawing/2014/main" id="{06ABD246-2C6F-45B7-B935-995DE15DAE41}"/>
                  </a:ext>
                </a:extLst>
              </p:cNvPr>
              <p:cNvSpPr/>
              <p:nvPr/>
            </p:nvSpPr>
            <p:spPr>
              <a:xfrm>
                <a:off x="7527558" y="-1715062"/>
                <a:ext cx="4693188" cy="4696391"/>
              </a:xfrm>
              <a:prstGeom prst="ellipse">
                <a:avLst/>
              </a:prstGeom>
              <a:solidFill>
                <a:srgbClr val="E6FA6F"/>
              </a:solidFill>
              <a:ln>
                <a:noFill/>
              </a:ln>
            </p:spPr>
            <p:style>
              <a:lnRef idx="2">
                <a:schemeClr val="accent1">
                  <a:shade val="50000"/>
                </a:schemeClr>
              </a:lnRef>
              <a:fillRef idx="1">
                <a:schemeClr val="accent1"/>
              </a:fillRef>
              <a:effectRef idx="0">
                <a:schemeClr val="accent1"/>
              </a:effectRef>
              <a:fontRef idx="minor">
                <a:schemeClr val="lt1"/>
              </a:fontRef>
            </p:style>
            <p:txBody>
              <a:bodyPr tIns="252000" bIns="180000" anchor="ctr"/>
              <a:lstStyle/>
              <a:p>
                <a:pPr algn="ctr" eaLnBrk="1" fontAlgn="auto" hangingPunct="1">
                  <a:spcBef>
                    <a:spcPts val="0"/>
                  </a:spcBef>
                  <a:spcAft>
                    <a:spcPts val="0"/>
                  </a:spcAft>
                  <a:defRPr/>
                </a:pPr>
                <a:endParaRPr lang="zh-CN" altLang="en-US" sz="1050">
                  <a:solidFill>
                    <a:schemeClr val="tx1"/>
                  </a:solidFill>
                  <a:cs typeface="+mn-ea"/>
                  <a:sym typeface="+mn-lt"/>
                </a:endParaRPr>
              </a:p>
            </p:txBody>
          </p:sp>
          <p:sp>
            <p:nvSpPr>
              <p:cNvPr id="106" name="椭圆 105">
                <a:extLst>
                  <a:ext uri="{FF2B5EF4-FFF2-40B4-BE49-F238E27FC236}">
                    <a16:creationId xmlns:a16="http://schemas.microsoft.com/office/drawing/2014/main" id="{730D757B-E5AF-4C10-906F-881E6EFD41C7}"/>
                  </a:ext>
                </a:extLst>
              </p:cNvPr>
              <p:cNvSpPr/>
              <p:nvPr/>
            </p:nvSpPr>
            <p:spPr>
              <a:xfrm>
                <a:off x="7741492" y="-1541126"/>
                <a:ext cx="4265319" cy="4348518"/>
              </a:xfrm>
              <a:prstGeom prst="ellipse">
                <a:avLst/>
              </a:prstGeom>
              <a:solidFill>
                <a:srgbClr val="2C8238"/>
              </a:solidFill>
              <a:ln>
                <a:noFill/>
              </a:ln>
            </p:spPr>
            <p:style>
              <a:lnRef idx="2">
                <a:schemeClr val="accent1">
                  <a:shade val="50000"/>
                </a:schemeClr>
              </a:lnRef>
              <a:fillRef idx="1">
                <a:schemeClr val="accent1"/>
              </a:fillRef>
              <a:effectRef idx="0">
                <a:schemeClr val="accent1"/>
              </a:effectRef>
              <a:fontRef idx="minor">
                <a:schemeClr val="lt1"/>
              </a:fontRef>
            </p:style>
            <p:txBody>
              <a:bodyPr tIns="252000" bIns="180000" anchor="ctr"/>
              <a:lstStyle/>
              <a:p>
                <a:pPr algn="ctr" eaLnBrk="1" fontAlgn="auto" hangingPunct="1">
                  <a:spcBef>
                    <a:spcPts val="0"/>
                  </a:spcBef>
                  <a:spcAft>
                    <a:spcPts val="0"/>
                  </a:spcAft>
                  <a:defRPr/>
                </a:pPr>
                <a:r>
                  <a:rPr lang="en-US" altLang="zh-CN" sz="4000" dirty="0">
                    <a:solidFill>
                      <a:schemeClr val="bg1"/>
                    </a:solidFill>
                    <a:cs typeface="+mn-ea"/>
                    <a:sym typeface="+mn-lt"/>
                  </a:rPr>
                  <a:t>2</a:t>
                </a:r>
                <a:endParaRPr lang="zh-CN" altLang="en-US" sz="4000" dirty="0">
                  <a:solidFill>
                    <a:schemeClr val="bg1"/>
                  </a:solidFill>
                  <a:cs typeface="+mn-ea"/>
                  <a:sym typeface="+mn-lt"/>
                </a:endParaRPr>
              </a:p>
            </p:txBody>
          </p:sp>
        </p:grpSp>
        <p:cxnSp>
          <p:nvCxnSpPr>
            <p:cNvPr id="110" name="直接连接符 109">
              <a:extLst>
                <a:ext uri="{FF2B5EF4-FFF2-40B4-BE49-F238E27FC236}">
                  <a16:creationId xmlns:a16="http://schemas.microsoft.com/office/drawing/2014/main" id="{767E2F71-829D-4F62-821E-03D0B449495E}"/>
                </a:ext>
              </a:extLst>
            </p:cNvPr>
            <p:cNvCxnSpPr>
              <a:stCxn id="106" idx="4"/>
            </p:cNvCxnSpPr>
            <p:nvPr/>
          </p:nvCxnSpPr>
          <p:spPr>
            <a:xfrm>
              <a:off x="4146245" y="3397408"/>
              <a:ext cx="0" cy="2991911"/>
            </a:xfrm>
            <a:prstGeom prst="line">
              <a:avLst/>
            </a:prstGeom>
            <a:ln w="28575">
              <a:solidFill>
                <a:srgbClr val="E6FA6F"/>
              </a:solidFill>
            </a:ln>
          </p:spPr>
          <p:style>
            <a:lnRef idx="1">
              <a:schemeClr val="accent1"/>
            </a:lnRef>
            <a:fillRef idx="0">
              <a:schemeClr val="accent1"/>
            </a:fillRef>
            <a:effectRef idx="0">
              <a:schemeClr val="accent1"/>
            </a:effectRef>
            <a:fontRef idx="minor">
              <a:schemeClr val="tx1"/>
            </a:fontRef>
          </p:style>
        </p:cxnSp>
      </p:grpSp>
      <p:grpSp>
        <p:nvGrpSpPr>
          <p:cNvPr id="7" name="组合 6">
            <a:extLst>
              <a:ext uri="{FF2B5EF4-FFF2-40B4-BE49-F238E27FC236}">
                <a16:creationId xmlns:a16="http://schemas.microsoft.com/office/drawing/2014/main" id="{6E60229E-C631-480D-ADE4-85ADD3BBEE6A}"/>
              </a:ext>
            </a:extLst>
          </p:cNvPr>
          <p:cNvGrpSpPr>
            <a:grpSpLocks/>
          </p:cNvGrpSpPr>
          <p:nvPr/>
        </p:nvGrpSpPr>
        <p:grpSpPr bwMode="auto">
          <a:xfrm>
            <a:off x="3811588" y="3016250"/>
            <a:ext cx="557212" cy="3578225"/>
            <a:chOff x="4423819" y="3809487"/>
            <a:chExt cx="556734" cy="3577546"/>
          </a:xfrm>
        </p:grpSpPr>
        <p:grpSp>
          <p:nvGrpSpPr>
            <p:cNvPr id="3094" name="组合 106">
              <a:extLst>
                <a:ext uri="{FF2B5EF4-FFF2-40B4-BE49-F238E27FC236}">
                  <a16:creationId xmlns:a16="http://schemas.microsoft.com/office/drawing/2014/main" id="{0A6996AA-345D-4F61-8C82-AAEF95488222}"/>
                </a:ext>
              </a:extLst>
            </p:cNvPr>
            <p:cNvGrpSpPr>
              <a:grpSpLocks/>
            </p:cNvGrpSpPr>
            <p:nvPr/>
          </p:nvGrpSpPr>
          <p:grpSpPr bwMode="auto">
            <a:xfrm>
              <a:off x="4423819" y="3809487"/>
              <a:ext cx="556734" cy="556486"/>
              <a:chOff x="7527558" y="-1715062"/>
              <a:chExt cx="4693188" cy="4691098"/>
            </a:xfrm>
          </p:grpSpPr>
          <p:sp>
            <p:nvSpPr>
              <p:cNvPr id="108" name="椭圆 107">
                <a:extLst>
                  <a:ext uri="{FF2B5EF4-FFF2-40B4-BE49-F238E27FC236}">
                    <a16:creationId xmlns:a16="http://schemas.microsoft.com/office/drawing/2014/main" id="{B45AA60B-89ED-4429-A11A-80551063FF49}"/>
                  </a:ext>
                </a:extLst>
              </p:cNvPr>
              <p:cNvSpPr/>
              <p:nvPr/>
            </p:nvSpPr>
            <p:spPr>
              <a:xfrm>
                <a:off x="7527558" y="-1715062"/>
                <a:ext cx="4693188" cy="4696332"/>
              </a:xfrm>
              <a:prstGeom prst="ellipse">
                <a:avLst/>
              </a:prstGeom>
              <a:solidFill>
                <a:srgbClr val="E6FA6F"/>
              </a:solidFill>
              <a:ln>
                <a:noFill/>
              </a:ln>
            </p:spPr>
            <p:style>
              <a:lnRef idx="2">
                <a:schemeClr val="accent1">
                  <a:shade val="50000"/>
                </a:schemeClr>
              </a:lnRef>
              <a:fillRef idx="1">
                <a:schemeClr val="accent1"/>
              </a:fillRef>
              <a:effectRef idx="0">
                <a:schemeClr val="accent1"/>
              </a:effectRef>
              <a:fontRef idx="minor">
                <a:schemeClr val="lt1"/>
              </a:fontRef>
            </p:style>
            <p:txBody>
              <a:bodyPr tIns="252000" bIns="180000" anchor="ctr"/>
              <a:lstStyle/>
              <a:p>
                <a:pPr algn="ctr" eaLnBrk="1" fontAlgn="auto" hangingPunct="1">
                  <a:spcBef>
                    <a:spcPts val="0"/>
                  </a:spcBef>
                  <a:spcAft>
                    <a:spcPts val="0"/>
                  </a:spcAft>
                  <a:defRPr/>
                </a:pPr>
                <a:endParaRPr lang="zh-CN" altLang="en-US" sz="1050">
                  <a:solidFill>
                    <a:schemeClr val="tx1"/>
                  </a:solidFill>
                  <a:cs typeface="+mn-ea"/>
                  <a:sym typeface="+mn-lt"/>
                </a:endParaRPr>
              </a:p>
            </p:txBody>
          </p:sp>
          <p:sp>
            <p:nvSpPr>
              <p:cNvPr id="109" name="椭圆 108">
                <a:extLst>
                  <a:ext uri="{FF2B5EF4-FFF2-40B4-BE49-F238E27FC236}">
                    <a16:creationId xmlns:a16="http://schemas.microsoft.com/office/drawing/2014/main" id="{EF58AF1A-E253-4FFC-9019-C8C9E5F7E15B}"/>
                  </a:ext>
                </a:extLst>
              </p:cNvPr>
              <p:cNvSpPr/>
              <p:nvPr/>
            </p:nvSpPr>
            <p:spPr>
              <a:xfrm>
                <a:off x="7741493" y="-1541120"/>
                <a:ext cx="4265319" cy="4348447"/>
              </a:xfrm>
              <a:prstGeom prst="ellipse">
                <a:avLst/>
              </a:prstGeom>
              <a:solidFill>
                <a:srgbClr val="2C8238"/>
              </a:solidFill>
              <a:ln>
                <a:noFill/>
              </a:ln>
            </p:spPr>
            <p:style>
              <a:lnRef idx="2">
                <a:schemeClr val="accent1">
                  <a:shade val="50000"/>
                </a:schemeClr>
              </a:lnRef>
              <a:fillRef idx="1">
                <a:schemeClr val="accent1"/>
              </a:fillRef>
              <a:effectRef idx="0">
                <a:schemeClr val="accent1"/>
              </a:effectRef>
              <a:fontRef idx="minor">
                <a:schemeClr val="lt1"/>
              </a:fontRef>
            </p:style>
            <p:txBody>
              <a:bodyPr tIns="252000" bIns="180000" anchor="ctr"/>
              <a:lstStyle/>
              <a:p>
                <a:pPr algn="ctr" eaLnBrk="1" fontAlgn="auto" hangingPunct="1">
                  <a:spcBef>
                    <a:spcPts val="0"/>
                  </a:spcBef>
                  <a:spcAft>
                    <a:spcPts val="0"/>
                  </a:spcAft>
                  <a:defRPr/>
                </a:pPr>
                <a:r>
                  <a:rPr lang="en-US" altLang="zh-CN" sz="4000" dirty="0">
                    <a:solidFill>
                      <a:schemeClr val="bg1"/>
                    </a:solidFill>
                    <a:cs typeface="+mn-ea"/>
                    <a:sym typeface="+mn-lt"/>
                  </a:rPr>
                  <a:t>3</a:t>
                </a:r>
                <a:endParaRPr lang="zh-CN" altLang="en-US" sz="4000" dirty="0">
                  <a:solidFill>
                    <a:schemeClr val="bg1"/>
                  </a:solidFill>
                  <a:cs typeface="+mn-ea"/>
                  <a:sym typeface="+mn-lt"/>
                </a:endParaRPr>
              </a:p>
            </p:txBody>
          </p:sp>
        </p:grpSp>
        <p:cxnSp>
          <p:nvCxnSpPr>
            <p:cNvPr id="111" name="直接连接符 110">
              <a:extLst>
                <a:ext uri="{FF2B5EF4-FFF2-40B4-BE49-F238E27FC236}">
                  <a16:creationId xmlns:a16="http://schemas.microsoft.com/office/drawing/2014/main" id="{0A4A71A9-65F2-4B97-8366-956EE4AFF92C}"/>
                </a:ext>
              </a:extLst>
            </p:cNvPr>
            <p:cNvCxnSpPr>
              <a:stCxn id="109" idx="4"/>
            </p:cNvCxnSpPr>
            <p:nvPr/>
          </p:nvCxnSpPr>
          <p:spPr>
            <a:xfrm>
              <a:off x="4702979" y="4345960"/>
              <a:ext cx="0" cy="3041073"/>
            </a:xfrm>
            <a:prstGeom prst="line">
              <a:avLst/>
            </a:prstGeom>
            <a:ln w="28575">
              <a:solidFill>
                <a:srgbClr val="E6FA6F"/>
              </a:solidFill>
            </a:ln>
          </p:spPr>
          <p:style>
            <a:lnRef idx="1">
              <a:schemeClr val="accent1"/>
            </a:lnRef>
            <a:fillRef idx="0">
              <a:schemeClr val="accent1"/>
            </a:fillRef>
            <a:effectRef idx="0">
              <a:schemeClr val="accent1"/>
            </a:effectRef>
            <a:fontRef idx="minor">
              <a:schemeClr val="tx1"/>
            </a:fontRef>
          </p:style>
        </p:cxnSp>
      </p:grpSp>
      <p:pic>
        <p:nvPicPr>
          <p:cNvPr id="3087" name="图片 58">
            <a:extLst>
              <a:ext uri="{FF2B5EF4-FFF2-40B4-BE49-F238E27FC236}">
                <a16:creationId xmlns:a16="http://schemas.microsoft.com/office/drawing/2014/main" id="{B9B4BF5B-58E5-4CA4-B2C6-CBE53DC754D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flipH="1">
            <a:off x="7196138" y="3944938"/>
            <a:ext cx="2470150" cy="124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 name="矩形 59">
            <a:extLst>
              <a:ext uri="{FF2B5EF4-FFF2-40B4-BE49-F238E27FC236}">
                <a16:creationId xmlns:a16="http://schemas.microsoft.com/office/drawing/2014/main" id="{B358E773-5655-424F-B1EA-DFA5A4C5D073}"/>
              </a:ext>
            </a:extLst>
          </p:cNvPr>
          <p:cNvSpPr/>
          <p:nvPr/>
        </p:nvSpPr>
        <p:spPr>
          <a:xfrm>
            <a:off x="679450" y="138113"/>
            <a:ext cx="1223963" cy="523875"/>
          </a:xfrm>
          <a:prstGeom prst="rect">
            <a:avLst/>
          </a:prstGeom>
          <a:noFill/>
          <a:effectLst/>
        </p:spPr>
        <p:txBody>
          <a:bodyPr>
            <a:spAutoFit/>
          </a:bodyPr>
          <a:lstStyle/>
          <a:p>
            <a:pPr eaLnBrk="1" fontAlgn="auto" hangingPunct="1">
              <a:spcBef>
                <a:spcPts val="0"/>
              </a:spcBef>
              <a:spcAft>
                <a:spcPts val="0"/>
              </a:spcAft>
              <a:defRPr/>
            </a:pPr>
            <a:r>
              <a:rPr lang="en-US" altLang="zh-CN" sz="2800" dirty="0">
                <a:latin typeface="+mn-lt"/>
                <a:ea typeface="+mn-ea"/>
                <a:cs typeface="+mn-ea"/>
                <a:sym typeface="+mn-lt"/>
              </a:rPr>
              <a:t>LOGO</a:t>
            </a:r>
            <a:endParaRPr lang="zh-CN" altLang="en-US" sz="2800" dirty="0">
              <a:latin typeface="+mn-lt"/>
              <a:ea typeface="+mn-ea"/>
              <a:cs typeface="+mn-ea"/>
              <a:sym typeface="+mn-lt"/>
            </a:endParaRPr>
          </a:p>
        </p:txBody>
      </p:sp>
      <p:pic>
        <p:nvPicPr>
          <p:cNvPr id="3089" name="图片 60">
            <a:extLst>
              <a:ext uri="{FF2B5EF4-FFF2-40B4-BE49-F238E27FC236}">
                <a16:creationId xmlns:a16="http://schemas.microsoft.com/office/drawing/2014/main" id="{AB1D9A4D-F352-4185-A011-D92F55C563C9}"/>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3338" y="88900"/>
            <a:ext cx="619125"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90" name="图片 61">
            <a:extLst>
              <a:ext uri="{FF2B5EF4-FFF2-40B4-BE49-F238E27FC236}">
                <a16:creationId xmlns:a16="http://schemas.microsoft.com/office/drawing/2014/main" id="{A7B3E5F4-350C-45F0-8B66-F3F9CB7D81A1}"/>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919163" y="974725"/>
            <a:ext cx="989012" cy="168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4" name="直接连接符 63">
            <a:extLst>
              <a:ext uri="{FF2B5EF4-FFF2-40B4-BE49-F238E27FC236}">
                <a16:creationId xmlns:a16="http://schemas.microsoft.com/office/drawing/2014/main" id="{E15F307A-EF9D-4652-B91B-A39EC234812D}"/>
              </a:ext>
            </a:extLst>
          </p:cNvPr>
          <p:cNvCxnSpPr>
            <a:stCxn id="3090" idx="2"/>
            <a:endCxn id="4" idx="0"/>
          </p:cNvCxnSpPr>
          <p:nvPr/>
        </p:nvCxnSpPr>
        <p:spPr bwMode="auto">
          <a:xfrm flipH="1">
            <a:off x="1399382" y="2657475"/>
            <a:ext cx="14287" cy="319088"/>
          </a:xfrm>
          <a:prstGeom prst="line">
            <a:avLst/>
          </a:prstGeom>
          <a:ln w="28575">
            <a:solidFill>
              <a:srgbClr val="E6FA6F"/>
            </a:solidFill>
          </a:ln>
        </p:spPr>
        <p:style>
          <a:lnRef idx="1">
            <a:schemeClr val="accent1"/>
          </a:lnRef>
          <a:fillRef idx="0">
            <a:schemeClr val="accent1"/>
          </a:fillRef>
          <a:effectRef idx="0">
            <a:schemeClr val="accent1"/>
          </a:effectRef>
          <a:fontRef idx="minor">
            <a:schemeClr val="tx1"/>
          </a:fontRef>
        </p:style>
      </p:cxnSp>
      <p:pic>
        <p:nvPicPr>
          <p:cNvPr id="3092" name="图片 69">
            <a:extLst>
              <a:ext uri="{FF2B5EF4-FFF2-40B4-BE49-F238E27FC236}">
                <a16:creationId xmlns:a16="http://schemas.microsoft.com/office/drawing/2014/main" id="{FC298D01-3D93-459A-85B6-F267D748E11A}"/>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flipH="1">
            <a:off x="5726113" y="3990975"/>
            <a:ext cx="2470150" cy="124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93" name="图片 70">
            <a:extLst>
              <a:ext uri="{FF2B5EF4-FFF2-40B4-BE49-F238E27FC236}">
                <a16:creationId xmlns:a16="http://schemas.microsoft.com/office/drawing/2014/main" id="{33A0C0AF-2A39-4E67-99CE-7488A7F05BA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flipH="1">
            <a:off x="4211638" y="3998913"/>
            <a:ext cx="2470150" cy="124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nodeType="afterGroup">
                            <p:stCondLst>
                              <p:cond delay="500"/>
                            </p:stCondLst>
                            <p:childTnLst>
                              <p:par>
                                <p:cTn id="9" presetID="2" presetClass="entr" presetSubtype="2"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1+#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childTnLst>
                          </p:cTn>
                        </p:par>
                        <p:par>
                          <p:cTn id="13" fill="hold" nodeType="afterGroup">
                            <p:stCondLst>
                              <p:cond delay="1000"/>
                            </p:stCondLst>
                            <p:childTnLst>
                              <p:par>
                                <p:cTn id="14" presetID="22" presetClass="entr" presetSubtype="4"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down)">
                                      <p:cBhvr>
                                        <p:cTn id="16" dur="500"/>
                                        <p:tgtEl>
                                          <p:spTgt spid="6"/>
                                        </p:tgtEl>
                                      </p:cBhvr>
                                    </p:animEffect>
                                  </p:childTnLst>
                                </p:cTn>
                              </p:par>
                            </p:childTnLst>
                          </p:cTn>
                        </p:par>
                        <p:par>
                          <p:cTn id="17" fill="hold" nodeType="afterGroup">
                            <p:stCondLst>
                              <p:cond delay="1500"/>
                            </p:stCondLst>
                            <p:childTnLst>
                              <p:par>
                                <p:cTn id="18" presetID="2" presetClass="entr" presetSubtype="2" fill="hold" nodeType="after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additive="base">
                                        <p:cTn id="20" dur="500" fill="hold"/>
                                        <p:tgtEl>
                                          <p:spTgt spid="10"/>
                                        </p:tgtEl>
                                        <p:attrNameLst>
                                          <p:attrName>ppt_x</p:attrName>
                                        </p:attrNameLst>
                                      </p:cBhvr>
                                      <p:tavLst>
                                        <p:tav tm="0">
                                          <p:val>
                                            <p:strVal val="1+#ppt_w/2"/>
                                          </p:val>
                                        </p:tav>
                                        <p:tav tm="100000">
                                          <p:val>
                                            <p:strVal val="#ppt_x"/>
                                          </p:val>
                                        </p:tav>
                                      </p:tavLst>
                                    </p:anim>
                                    <p:anim calcmode="lin" valueType="num">
                                      <p:cBhvr additive="base">
                                        <p:cTn id="21" dur="500" fill="hold"/>
                                        <p:tgtEl>
                                          <p:spTgt spid="10"/>
                                        </p:tgtEl>
                                        <p:attrNameLst>
                                          <p:attrName>ppt_y</p:attrName>
                                        </p:attrNameLst>
                                      </p:cBhvr>
                                      <p:tavLst>
                                        <p:tav tm="0">
                                          <p:val>
                                            <p:strVal val="#ppt_y"/>
                                          </p:val>
                                        </p:tav>
                                        <p:tav tm="100000">
                                          <p:val>
                                            <p:strVal val="#ppt_y"/>
                                          </p:val>
                                        </p:tav>
                                      </p:tavLst>
                                    </p:anim>
                                  </p:childTnLst>
                                </p:cTn>
                              </p:par>
                            </p:childTnLst>
                          </p:cTn>
                        </p:par>
                        <p:par>
                          <p:cTn id="22" fill="hold" nodeType="afterGroup">
                            <p:stCondLst>
                              <p:cond delay="2000"/>
                            </p:stCondLst>
                            <p:childTnLst>
                              <p:par>
                                <p:cTn id="23" presetID="2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down)">
                                      <p:cBhvr>
                                        <p:cTn id="25" dur="500"/>
                                        <p:tgtEl>
                                          <p:spTgt spid="7"/>
                                        </p:tgtEl>
                                      </p:cBhvr>
                                    </p:animEffect>
                                  </p:childTnLst>
                                </p:cTn>
                              </p:par>
                            </p:childTnLst>
                          </p:cTn>
                        </p:par>
                        <p:par>
                          <p:cTn id="26" fill="hold" nodeType="afterGroup">
                            <p:stCondLst>
                              <p:cond delay="2500"/>
                            </p:stCondLst>
                            <p:childTnLst>
                              <p:par>
                                <p:cTn id="27" presetID="2" presetClass="entr" presetSubtype="2"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1+#ppt_w/2"/>
                                          </p:val>
                                        </p:tav>
                                        <p:tav tm="100000">
                                          <p:val>
                                            <p:strVal val="#ppt_x"/>
                                          </p:val>
                                        </p:tav>
                                      </p:tavLst>
                                    </p:anim>
                                    <p:anim calcmode="lin" valueType="num">
                                      <p:cBhvr additive="base">
                                        <p:cTn id="30"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矩形 62">
            <a:extLst>
              <a:ext uri="{FF2B5EF4-FFF2-40B4-BE49-F238E27FC236}">
                <a16:creationId xmlns:a16="http://schemas.microsoft.com/office/drawing/2014/main" id="{20B28E25-CC13-4965-B87E-5683EFD655CD}"/>
              </a:ext>
            </a:extLst>
          </p:cNvPr>
          <p:cNvSpPr/>
          <p:nvPr/>
        </p:nvSpPr>
        <p:spPr>
          <a:xfrm>
            <a:off x="7897813" y="153988"/>
            <a:ext cx="1223962" cy="523875"/>
          </a:xfrm>
          <a:prstGeom prst="rect">
            <a:avLst/>
          </a:prstGeom>
          <a:noFill/>
          <a:effectLst/>
        </p:spPr>
        <p:txBody>
          <a:bodyPr>
            <a:spAutoFit/>
          </a:bodyPr>
          <a:lstStyle/>
          <a:p>
            <a:pPr eaLnBrk="1" fontAlgn="auto" hangingPunct="1">
              <a:spcBef>
                <a:spcPts val="0"/>
              </a:spcBef>
              <a:spcAft>
                <a:spcPts val="0"/>
              </a:spcAft>
              <a:defRPr/>
            </a:pPr>
            <a:r>
              <a:rPr lang="en-US" altLang="zh-CN" sz="2800" dirty="0">
                <a:latin typeface="+mn-lt"/>
                <a:ea typeface="+mn-ea"/>
                <a:cs typeface="+mn-ea"/>
                <a:sym typeface="+mn-lt"/>
              </a:rPr>
              <a:t>LOGO</a:t>
            </a:r>
            <a:endParaRPr lang="zh-CN" altLang="en-US" sz="2800" dirty="0">
              <a:latin typeface="+mn-lt"/>
              <a:ea typeface="+mn-ea"/>
              <a:cs typeface="+mn-ea"/>
              <a:sym typeface="+mn-lt"/>
            </a:endParaRPr>
          </a:p>
        </p:txBody>
      </p:sp>
      <p:sp>
        <p:nvSpPr>
          <p:cNvPr id="64" name="TextBox 392">
            <a:extLst>
              <a:ext uri="{FF2B5EF4-FFF2-40B4-BE49-F238E27FC236}">
                <a16:creationId xmlns:a16="http://schemas.microsoft.com/office/drawing/2014/main" id="{EF90BE39-20E2-4CB1-BB08-58589B5357A1}"/>
              </a:ext>
            </a:extLst>
          </p:cNvPr>
          <p:cNvSpPr txBox="1"/>
          <p:nvPr/>
        </p:nvSpPr>
        <p:spPr>
          <a:xfrm>
            <a:off x="107367" y="312207"/>
            <a:ext cx="7046065" cy="1323439"/>
          </a:xfrm>
          <a:prstGeom prst="rect">
            <a:avLst/>
          </a:prstGeom>
          <a:noFill/>
          <a:scene3d>
            <a:camera prst="orthographicFront"/>
            <a:lightRig rig="threePt" dir="t"/>
          </a:scene3d>
          <a:sp3d prstMaterial="softEdge">
            <a:bevelT prst="relaxedInset"/>
            <a:bevelB prst="convex"/>
          </a:sp3d>
        </p:spPr>
        <p:txBody>
          <a:bodyPr>
            <a:spAutoFit/>
          </a:bodyPr>
          <a:lstStyle/>
          <a:p>
            <a:pPr eaLnBrk="1" fontAlgn="auto" hangingPunct="1">
              <a:spcBef>
                <a:spcPts val="0"/>
              </a:spcBef>
              <a:spcAft>
                <a:spcPts val="0"/>
              </a:spcAft>
              <a:defRPr/>
            </a:pPr>
            <a:r>
              <a:rPr lang="en-US" altLang="zh-CN" sz="4400" dirty="0">
                <a:effectLst>
                  <a:outerShdw blurRad="38100" dist="38100" dir="2700000" algn="tl">
                    <a:srgbClr val="000000">
                      <a:alpha val="43137"/>
                    </a:srgbClr>
                  </a:outerShdw>
                </a:effectLst>
                <a:latin typeface="+mn-lt"/>
                <a:ea typeface="+mn-ea"/>
                <a:cs typeface="+mn-ea"/>
                <a:sym typeface="+mn-lt"/>
              </a:rPr>
              <a:t>Thank you!</a:t>
            </a:r>
          </a:p>
          <a:p>
            <a:pPr eaLnBrk="1" fontAlgn="auto" hangingPunct="1">
              <a:spcBef>
                <a:spcPts val="0"/>
              </a:spcBef>
              <a:spcAft>
                <a:spcPts val="0"/>
              </a:spcAft>
              <a:defRPr/>
            </a:pPr>
            <a:r>
              <a:rPr lang="en-US" altLang="zh-CN" sz="3600" dirty="0">
                <a:solidFill>
                  <a:schemeClr val="bg1"/>
                </a:solidFill>
                <a:effectLst>
                  <a:outerShdw blurRad="38100" dist="38100" dir="2700000" algn="tl">
                    <a:srgbClr val="000000">
                      <a:alpha val="43137"/>
                    </a:srgbClr>
                  </a:outerShdw>
                </a:effectLst>
                <a:latin typeface="+mn-lt"/>
                <a:ea typeface="+mn-ea"/>
                <a:cs typeface="+mn-ea"/>
                <a:sym typeface="+mn-lt"/>
              </a:rPr>
              <a:t>Ppt</a:t>
            </a:r>
            <a:r>
              <a:rPr lang="zh-CN" altLang="en-US" sz="3600" dirty="0">
                <a:solidFill>
                  <a:schemeClr val="bg1"/>
                </a:solidFill>
                <a:effectLst>
                  <a:outerShdw blurRad="38100" dist="38100" dir="2700000" algn="tl">
                    <a:srgbClr val="000000">
                      <a:alpha val="43137"/>
                    </a:srgbClr>
                  </a:outerShdw>
                </a:effectLst>
                <a:latin typeface="+mn-lt"/>
                <a:ea typeface="+mn-ea"/>
                <a:cs typeface="+mn-ea"/>
                <a:sym typeface="+mn-lt"/>
              </a:rPr>
              <a:t> </a:t>
            </a:r>
            <a:r>
              <a:rPr lang="en-US" altLang="zh-CN" sz="3600" dirty="0">
                <a:solidFill>
                  <a:schemeClr val="bg1"/>
                </a:solidFill>
                <a:effectLst>
                  <a:outerShdw blurRad="38100" dist="38100" dir="2700000" algn="tl">
                    <a:srgbClr val="000000">
                      <a:alpha val="43137"/>
                    </a:srgbClr>
                  </a:outerShdw>
                </a:effectLst>
                <a:latin typeface="+mn-lt"/>
                <a:ea typeface="+mn-ea"/>
                <a:cs typeface="+mn-ea"/>
                <a:sym typeface="+mn-lt"/>
              </a:rPr>
              <a:t>Template</a:t>
            </a:r>
            <a:endParaRPr lang="zh-CN" altLang="en-US" sz="3600" dirty="0">
              <a:solidFill>
                <a:schemeClr val="bg1"/>
              </a:solidFill>
              <a:effectLst>
                <a:outerShdw blurRad="38100" dist="38100" dir="2700000" algn="tl">
                  <a:srgbClr val="000000">
                    <a:alpha val="43137"/>
                  </a:srgbClr>
                </a:outerShdw>
              </a:effectLst>
              <a:latin typeface="+mn-lt"/>
              <a:ea typeface="+mn-ea"/>
              <a:cs typeface="+mn-ea"/>
              <a:sym typeface="+mn-lt"/>
            </a:endParaRPr>
          </a:p>
        </p:txBody>
      </p:sp>
      <p:sp>
        <p:nvSpPr>
          <p:cNvPr id="65" name="矩形 64">
            <a:extLst>
              <a:ext uri="{FF2B5EF4-FFF2-40B4-BE49-F238E27FC236}">
                <a16:creationId xmlns:a16="http://schemas.microsoft.com/office/drawing/2014/main" id="{03D3AD2F-4B11-4C55-A3BD-45DFDC075887}"/>
              </a:ext>
            </a:extLst>
          </p:cNvPr>
          <p:cNvSpPr/>
          <p:nvPr/>
        </p:nvSpPr>
        <p:spPr>
          <a:xfrm>
            <a:off x="107950" y="1766888"/>
            <a:ext cx="3981450" cy="307975"/>
          </a:xfrm>
          <a:prstGeom prst="rect">
            <a:avLst/>
          </a:prstGeom>
        </p:spPr>
        <p:txBody>
          <a:bodyPr>
            <a:spAutoFit/>
          </a:bodyPr>
          <a:lstStyle/>
          <a:p>
            <a:pPr eaLnBrk="1" fontAlgn="auto" hangingPunct="1">
              <a:spcBef>
                <a:spcPts val="0"/>
              </a:spcBef>
              <a:spcAft>
                <a:spcPts val="0"/>
              </a:spcAft>
              <a:defRPr/>
            </a:pPr>
            <a:r>
              <a:rPr lang="en-US" altLang="zh-CN" sz="1400" dirty="0">
                <a:solidFill>
                  <a:schemeClr val="bg1"/>
                </a:solidFill>
                <a:effectLst>
                  <a:outerShdw blurRad="38100" dist="38100" dir="2700000" algn="tl">
                    <a:srgbClr val="000000">
                      <a:alpha val="43137"/>
                    </a:srgbClr>
                  </a:outerShdw>
                </a:effectLst>
                <a:latin typeface="+mn-lt"/>
                <a:ea typeface="+mn-ea"/>
                <a:cs typeface="+mn-ea"/>
                <a:sym typeface="+mn-lt"/>
              </a:rPr>
              <a:t>【</a:t>
            </a:r>
            <a:r>
              <a:rPr lang="zh-CN" altLang="en-US" sz="1400" dirty="0">
                <a:solidFill>
                  <a:schemeClr val="bg1"/>
                </a:solidFill>
                <a:effectLst>
                  <a:outerShdw blurRad="38100" dist="38100" dir="2700000" algn="tl">
                    <a:srgbClr val="000000">
                      <a:alpha val="43137"/>
                    </a:srgbClr>
                  </a:outerShdw>
                </a:effectLst>
                <a:latin typeface="+mn-lt"/>
                <a:ea typeface="+mn-ea"/>
                <a:cs typeface="+mn-ea"/>
                <a:sym typeface="+mn-lt"/>
              </a:rPr>
              <a:t>Business Show</a:t>
            </a:r>
            <a:r>
              <a:rPr lang="en-US" altLang="zh-CN" sz="1400" dirty="0">
                <a:solidFill>
                  <a:schemeClr val="bg1"/>
                </a:solidFill>
                <a:effectLst>
                  <a:outerShdw blurRad="38100" dist="38100" dir="2700000" algn="tl">
                    <a:srgbClr val="000000">
                      <a:alpha val="43137"/>
                    </a:srgbClr>
                  </a:outerShdw>
                </a:effectLst>
                <a:latin typeface="+mn-lt"/>
                <a:ea typeface="+mn-ea"/>
                <a:cs typeface="+mn-ea"/>
                <a:sym typeface="+mn-lt"/>
              </a:rPr>
              <a:t>·</a:t>
            </a:r>
            <a:r>
              <a:rPr lang="zh-CN" altLang="en-US" sz="1400" dirty="0">
                <a:solidFill>
                  <a:schemeClr val="bg1"/>
                </a:solidFill>
                <a:effectLst>
                  <a:outerShdw blurRad="38100" dist="38100" dir="2700000" algn="tl">
                    <a:srgbClr val="000000">
                      <a:alpha val="43137"/>
                    </a:srgbClr>
                  </a:outerShdw>
                </a:effectLst>
                <a:latin typeface="+mn-lt"/>
                <a:ea typeface="+mn-ea"/>
                <a:cs typeface="+mn-ea"/>
                <a:sym typeface="+mn-lt"/>
              </a:rPr>
              <a:t>Enterprise Internal Training</a:t>
            </a:r>
            <a:r>
              <a:rPr lang="en-US" altLang="zh-CN" sz="1400" dirty="0">
                <a:solidFill>
                  <a:schemeClr val="bg1"/>
                </a:solidFill>
                <a:effectLst>
                  <a:outerShdw blurRad="38100" dist="38100" dir="2700000" algn="tl">
                    <a:srgbClr val="000000">
                      <a:alpha val="43137"/>
                    </a:srgbClr>
                  </a:outerShdw>
                </a:effectLst>
                <a:latin typeface="+mn-lt"/>
                <a:ea typeface="+mn-ea"/>
                <a:cs typeface="+mn-ea"/>
                <a:sym typeface="+mn-lt"/>
              </a:rPr>
              <a:t>·</a:t>
            </a:r>
            <a:r>
              <a:rPr lang="zh-CN" altLang="en-US" sz="1400" dirty="0">
                <a:solidFill>
                  <a:schemeClr val="bg1"/>
                </a:solidFill>
                <a:effectLst>
                  <a:outerShdw blurRad="38100" dist="38100" dir="2700000" algn="tl">
                    <a:srgbClr val="000000">
                      <a:alpha val="43137"/>
                    </a:srgbClr>
                  </a:outerShdw>
                </a:effectLst>
                <a:latin typeface="+mn-lt"/>
                <a:ea typeface="+mn-ea"/>
                <a:cs typeface="+mn-ea"/>
                <a:sym typeface="+mn-lt"/>
              </a:rPr>
              <a:t>Year-End summary</a:t>
            </a:r>
            <a:r>
              <a:rPr lang="en-US" altLang="zh-CN" sz="1400" dirty="0">
                <a:solidFill>
                  <a:schemeClr val="bg1"/>
                </a:solidFill>
                <a:effectLst>
                  <a:outerShdw blurRad="38100" dist="38100" dir="2700000" algn="tl">
                    <a:srgbClr val="000000">
                      <a:alpha val="43137"/>
                    </a:srgbClr>
                  </a:outerShdw>
                </a:effectLst>
                <a:latin typeface="+mn-lt"/>
                <a:ea typeface="+mn-ea"/>
                <a:cs typeface="+mn-ea"/>
                <a:sym typeface="+mn-lt"/>
              </a:rPr>
              <a:t>·</a:t>
            </a:r>
            <a:r>
              <a:rPr lang="zh-CN" altLang="en-US" sz="1400" dirty="0">
                <a:solidFill>
                  <a:schemeClr val="bg1"/>
                </a:solidFill>
                <a:effectLst>
                  <a:outerShdw blurRad="38100" dist="38100" dir="2700000" algn="tl">
                    <a:srgbClr val="000000">
                      <a:alpha val="43137"/>
                    </a:srgbClr>
                  </a:outerShdw>
                </a:effectLst>
                <a:latin typeface="+mn-lt"/>
                <a:ea typeface="+mn-ea"/>
                <a:cs typeface="+mn-ea"/>
                <a:sym typeface="+mn-lt"/>
              </a:rPr>
              <a:t>Work plan</a:t>
            </a:r>
            <a:r>
              <a:rPr lang="en-US" altLang="zh-CN" sz="1400" dirty="0">
                <a:solidFill>
                  <a:schemeClr val="bg1"/>
                </a:solidFill>
                <a:effectLst>
                  <a:outerShdw blurRad="38100" dist="38100" dir="2700000" algn="tl">
                    <a:srgbClr val="000000">
                      <a:alpha val="43137"/>
                    </a:srgbClr>
                  </a:outerShdw>
                </a:effectLst>
                <a:latin typeface="+mn-lt"/>
                <a:ea typeface="+mn-ea"/>
                <a:cs typeface="+mn-ea"/>
                <a:sym typeface="+mn-lt"/>
              </a:rPr>
              <a:t>】</a:t>
            </a:r>
          </a:p>
        </p:txBody>
      </p:sp>
      <p:sp>
        <p:nvSpPr>
          <p:cNvPr id="66" name="矩形 65">
            <a:extLst>
              <a:ext uri="{FF2B5EF4-FFF2-40B4-BE49-F238E27FC236}">
                <a16:creationId xmlns:a16="http://schemas.microsoft.com/office/drawing/2014/main" id="{3863D977-94CC-4B07-9A6F-8CD1C1259B15}"/>
              </a:ext>
            </a:extLst>
          </p:cNvPr>
          <p:cNvSpPr/>
          <p:nvPr/>
        </p:nvSpPr>
        <p:spPr>
          <a:xfrm flipV="1">
            <a:off x="287338" y="1635125"/>
            <a:ext cx="5292725" cy="76200"/>
          </a:xfrm>
          <a:prstGeom prst="rect">
            <a:avLst/>
          </a:prstGeom>
          <a:solidFill>
            <a:srgbClr val="E6FA6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4000" dirty="0">
              <a:solidFill>
                <a:schemeClr val="tx1"/>
              </a:solidFill>
              <a:cs typeface="+mn-ea"/>
              <a:sym typeface="+mn-lt"/>
            </a:endParaRPr>
          </a:p>
        </p:txBody>
      </p:sp>
      <p:pic>
        <p:nvPicPr>
          <p:cNvPr id="21512" name="图片 66">
            <a:extLst>
              <a:ext uri="{FF2B5EF4-FFF2-40B4-BE49-F238E27FC236}">
                <a16:creationId xmlns:a16="http://schemas.microsoft.com/office/drawing/2014/main" id="{94C5CAA7-9580-43A4-9749-F15FA81AEBA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607175" y="852488"/>
            <a:ext cx="644525" cy="1096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3" name="图片 67">
            <a:extLst>
              <a:ext uri="{FF2B5EF4-FFF2-40B4-BE49-F238E27FC236}">
                <a16:creationId xmlns:a16="http://schemas.microsoft.com/office/drawing/2014/main" id="{1F8864BE-5404-4241-8ECD-B79EEB5F7069}"/>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33463" y="2509838"/>
            <a:ext cx="5208588" cy="263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4" name="图片 68">
            <a:extLst>
              <a:ext uri="{FF2B5EF4-FFF2-40B4-BE49-F238E27FC236}">
                <a16:creationId xmlns:a16="http://schemas.microsoft.com/office/drawing/2014/main" id="{DEDEA8C6-EAD4-43BB-863E-E20F5ABE4A0E}"/>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251700" y="104775"/>
            <a:ext cx="619125"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5" name="图片 69">
            <a:extLst>
              <a:ext uri="{FF2B5EF4-FFF2-40B4-BE49-F238E27FC236}">
                <a16:creationId xmlns:a16="http://schemas.microsoft.com/office/drawing/2014/main" id="{18299616-C423-4285-A20D-E33018CEA84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flipH="1">
            <a:off x="4648200" y="2511425"/>
            <a:ext cx="5208588" cy="263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6" name="图片 70">
            <a:extLst>
              <a:ext uri="{FF2B5EF4-FFF2-40B4-BE49-F238E27FC236}">
                <a16:creationId xmlns:a16="http://schemas.microsoft.com/office/drawing/2014/main" id="{4FC9C253-D993-4701-8DD6-5A7806F7FECD}"/>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73138" y="1970088"/>
            <a:ext cx="6278562" cy="3173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任意多边形 2"/>
          <p:cNvSpPr/>
          <p:nvPr/>
        </p:nvSpPr>
        <p:spPr>
          <a:xfrm>
            <a:off x="1681163" y="2855914"/>
            <a:ext cx="447675" cy="492125"/>
          </a:xfrm>
          <a:custGeom>
            <a:avLst/>
            <a:gdLst>
              <a:gd name="connsiteX0" fmla="*/ 0 w 561975"/>
              <a:gd name="connsiteY0" fmla="*/ 0 h 547688"/>
              <a:gd name="connsiteX1" fmla="*/ 552450 w 561975"/>
              <a:gd name="connsiteY1" fmla="*/ 547688 h 547688"/>
              <a:gd name="connsiteX2" fmla="*/ 561975 w 561975"/>
              <a:gd name="connsiteY2" fmla="*/ 0 h 547688"/>
              <a:gd name="connsiteX3" fmla="*/ 0 w 561975"/>
              <a:gd name="connsiteY3" fmla="*/ 0 h 547688"/>
              <a:gd name="connsiteX0-1" fmla="*/ 0 w 576263"/>
              <a:gd name="connsiteY0-2" fmla="*/ 0 h 547688"/>
              <a:gd name="connsiteX1-3" fmla="*/ 566738 w 576263"/>
              <a:gd name="connsiteY1-4" fmla="*/ 547688 h 547688"/>
              <a:gd name="connsiteX2-5" fmla="*/ 576263 w 576263"/>
              <a:gd name="connsiteY2-6" fmla="*/ 0 h 547688"/>
              <a:gd name="connsiteX3-7" fmla="*/ 0 w 576263"/>
              <a:gd name="connsiteY3-8" fmla="*/ 0 h 547688"/>
              <a:gd name="connsiteX0-9" fmla="*/ 0 w 576263"/>
              <a:gd name="connsiteY0-10" fmla="*/ 0 h 571500"/>
              <a:gd name="connsiteX1-11" fmla="*/ 566738 w 576263"/>
              <a:gd name="connsiteY1-12" fmla="*/ 571500 h 571500"/>
              <a:gd name="connsiteX2-13" fmla="*/ 576263 w 576263"/>
              <a:gd name="connsiteY2-14" fmla="*/ 0 h 571500"/>
              <a:gd name="connsiteX3-15" fmla="*/ 0 w 576263"/>
              <a:gd name="connsiteY3-16" fmla="*/ 0 h 571500"/>
              <a:gd name="connsiteX0-17" fmla="*/ 0 w 576263"/>
              <a:gd name="connsiteY0-18" fmla="*/ 0 h 576263"/>
              <a:gd name="connsiteX1-19" fmla="*/ 571335 w 576263"/>
              <a:gd name="connsiteY1-20" fmla="*/ 576263 h 576263"/>
              <a:gd name="connsiteX2-21" fmla="*/ 576263 w 576263"/>
              <a:gd name="connsiteY2-22" fmla="*/ 0 h 576263"/>
              <a:gd name="connsiteX3-23" fmla="*/ 0 w 576263"/>
              <a:gd name="connsiteY3-24" fmla="*/ 0 h 576263"/>
              <a:gd name="connsiteX0-25" fmla="*/ 0 w 576448"/>
              <a:gd name="connsiteY0-26" fmla="*/ 0 h 576263"/>
              <a:gd name="connsiteX1-27" fmla="*/ 575933 w 576448"/>
              <a:gd name="connsiteY1-28" fmla="*/ 576263 h 576263"/>
              <a:gd name="connsiteX2-29" fmla="*/ 576263 w 576448"/>
              <a:gd name="connsiteY2-30" fmla="*/ 0 h 576263"/>
              <a:gd name="connsiteX3-31" fmla="*/ 0 w 576448"/>
              <a:gd name="connsiteY3-32" fmla="*/ 0 h 576263"/>
            </a:gdLst>
            <a:ahLst/>
            <a:cxnLst>
              <a:cxn ang="0">
                <a:pos x="connsiteX0-1" y="connsiteY0-2"/>
              </a:cxn>
              <a:cxn ang="0">
                <a:pos x="connsiteX1-3" y="connsiteY1-4"/>
              </a:cxn>
              <a:cxn ang="0">
                <a:pos x="connsiteX2-5" y="connsiteY2-6"/>
              </a:cxn>
              <a:cxn ang="0">
                <a:pos x="connsiteX3-7" y="connsiteY3-8"/>
              </a:cxn>
            </a:cxnLst>
            <a:rect l="l" t="t" r="r" b="b"/>
            <a:pathLst>
              <a:path w="576448" h="576263">
                <a:moveTo>
                  <a:pt x="0" y="0"/>
                </a:moveTo>
                <a:lnTo>
                  <a:pt x="575933" y="576263"/>
                </a:lnTo>
                <a:cubicBezTo>
                  <a:pt x="577576" y="384175"/>
                  <a:pt x="574620" y="192088"/>
                  <a:pt x="576263" y="0"/>
                </a:cubicBezTo>
                <a:lnTo>
                  <a:pt x="0" y="0"/>
                </a:lnTo>
                <a:close/>
              </a:path>
            </a:pathLst>
          </a:custGeom>
          <a:solidFill>
            <a:srgbClr val="6194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defRPr/>
            </a:pPr>
            <a:endParaRPr lang="zh-CN" altLang="en-US" strike="noStrike" noProof="1">
              <a:solidFill>
                <a:prstClr val="white"/>
              </a:solidFill>
            </a:endParaRPr>
          </a:p>
        </p:txBody>
      </p:sp>
      <p:sp>
        <p:nvSpPr>
          <p:cNvPr id="4" name="矩形 3"/>
          <p:cNvSpPr/>
          <p:nvPr/>
        </p:nvSpPr>
        <p:spPr>
          <a:xfrm>
            <a:off x="2124075" y="2857500"/>
            <a:ext cx="7019925" cy="493713"/>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135000" tIns="0" rIns="135000" bIns="0" anchor="ctr"/>
          <a:lstStyle/>
          <a:p>
            <a:pPr algn="ctr" fontAlgn="base">
              <a:defRPr/>
            </a:pPr>
            <a:r>
              <a:rPr lang="en-US" altLang="zh-CN" sz="210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itchFamily="34" charset="-128"/>
              </a:rPr>
              <a:t>https://www.freeppt7.com</a:t>
            </a:r>
          </a:p>
        </p:txBody>
      </p:sp>
      <p:sp>
        <p:nvSpPr>
          <p:cNvPr id="7" name="矩形 6"/>
          <p:cNvSpPr/>
          <p:nvPr/>
        </p:nvSpPr>
        <p:spPr>
          <a:xfrm>
            <a:off x="0" y="2282825"/>
            <a:ext cx="6985000" cy="58102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l" fontAlgn="base">
              <a:defRPr/>
            </a:pPr>
            <a:r>
              <a:rPr lang="zh-CN" altLang="en-US" sz="2400" spc="150" noProof="1">
                <a:solidFill>
                  <a:srgbClr val="FFFFFF"/>
                </a:solidFill>
                <a:effectLst>
                  <a:outerShdw blurRad="50800" dist="38100" algn="l" rotWithShape="0">
                    <a:prstClr val="black">
                      <a:alpha val="40000"/>
                    </a:prstClr>
                  </a:outerShdw>
                </a:effectLst>
                <a:latin typeface="微软雅黑" panose="020B0503020204020204" pitchFamily="34" charset="-122"/>
                <a:ea typeface="微软雅黑" panose="020B0503020204020204" pitchFamily="34" charset="-122"/>
              </a:rPr>
              <a:t>                </a:t>
            </a:r>
            <a:r>
              <a:rPr spc="15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Best PPT templates for free download</a:t>
            </a:r>
          </a:p>
        </p:txBody>
      </p:sp>
      <p:sp>
        <p:nvSpPr>
          <p:cNvPr id="6" name="直角三角形 5"/>
          <p:cNvSpPr/>
          <p:nvPr/>
        </p:nvSpPr>
        <p:spPr>
          <a:xfrm>
            <a:off x="6983413" y="2279650"/>
            <a:ext cx="641350" cy="584200"/>
          </a:xfrm>
          <a:prstGeom prst="rtTriangle">
            <a:avLst/>
          </a:prstGeom>
          <a:solidFill>
            <a:srgbClr val="007CA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defRPr/>
            </a:pPr>
            <a:endParaRPr lang="zh-CN" altLang="en-US" strike="noStrike" noProof="1">
              <a:solidFill>
                <a:prstClr val="white"/>
              </a:solidFill>
            </a:endParaRPr>
          </a:p>
        </p:txBody>
      </p:sp>
      <p:sp>
        <p:nvSpPr>
          <p:cNvPr id="15365" name="矩形 11"/>
          <p:cNvSpPr/>
          <p:nvPr/>
        </p:nvSpPr>
        <p:spPr>
          <a:xfrm>
            <a:off x="1982788" y="2940051"/>
            <a:ext cx="5178425" cy="1270000"/>
          </a:xfrm>
          <a:prstGeom prst="rect">
            <a:avLst/>
          </a:prstGeom>
          <a:noFill/>
          <a:ln w="25400">
            <a:noFill/>
          </a:ln>
        </p:spPr>
        <p:txBody>
          <a:bodyPr anchor="ctr"/>
          <a:lstStyle/>
          <a:p>
            <a:pPr>
              <a:lnSpc>
                <a:spcPts val="1800"/>
              </a:lnSpc>
            </a:pPr>
            <a:r>
              <a:rPr lang="en-US" altLang="zh-CN" sz="900" dirty="0">
                <a:solidFill>
                  <a:srgbClr val="4A452A"/>
                </a:solidFill>
              </a:rPr>
              <a:t> </a:t>
            </a:r>
          </a:p>
        </p:txBody>
      </p:sp>
      <p:pic>
        <p:nvPicPr>
          <p:cNvPr id="15366" name="图片 4" descr="logo">
            <a:hlinkClick r:id="rId3" action="ppaction://hlinkfile"/>
          </p:cNvPr>
          <p:cNvPicPr>
            <a:picLocks noChangeAspect="1"/>
          </p:cNvPicPr>
          <p:nvPr/>
        </p:nvPicPr>
        <p:blipFill>
          <a:blip r:embed="rId4"/>
          <a:stretch>
            <a:fillRect/>
          </a:stretch>
        </p:blipFill>
        <p:spPr>
          <a:xfrm>
            <a:off x="2490788" y="633414"/>
            <a:ext cx="4162425" cy="960437"/>
          </a:xfrm>
          <a:prstGeom prst="rect">
            <a:avLst/>
          </a:prstGeom>
          <a:noFill/>
          <a:ln w="9525">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98" name="组合 1">
            <a:extLst>
              <a:ext uri="{FF2B5EF4-FFF2-40B4-BE49-F238E27FC236}">
                <a16:creationId xmlns:a16="http://schemas.microsoft.com/office/drawing/2014/main" id="{03DA6BF8-03A2-4E1A-BD9F-9F68AD633589}"/>
              </a:ext>
            </a:extLst>
          </p:cNvPr>
          <p:cNvGrpSpPr>
            <a:grpSpLocks/>
          </p:cNvGrpSpPr>
          <p:nvPr/>
        </p:nvGrpSpPr>
        <p:grpSpPr bwMode="auto">
          <a:xfrm>
            <a:off x="-247650" y="2981325"/>
            <a:ext cx="9639300" cy="2808288"/>
            <a:chOff x="-1034047" y="1970470"/>
            <a:chExt cx="10890522" cy="3173030"/>
          </a:xfrm>
        </p:grpSpPr>
        <p:pic>
          <p:nvPicPr>
            <p:cNvPr id="4112" name="图片 59">
              <a:extLst>
                <a:ext uri="{FF2B5EF4-FFF2-40B4-BE49-F238E27FC236}">
                  <a16:creationId xmlns:a16="http://schemas.microsoft.com/office/drawing/2014/main" id="{106572A0-73D7-4218-9101-0E0C9310919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34047" y="2509462"/>
              <a:ext cx="5208751" cy="2632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3" name="图片 60">
              <a:extLst>
                <a:ext uri="{FF2B5EF4-FFF2-40B4-BE49-F238E27FC236}">
                  <a16:creationId xmlns:a16="http://schemas.microsoft.com/office/drawing/2014/main" id="{A5887122-96A7-4A4B-95D1-42E569DBCA3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flipH="1">
              <a:off x="4647724" y="2510999"/>
              <a:ext cx="5208751" cy="2632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4" name="图片 61">
              <a:extLst>
                <a:ext uri="{FF2B5EF4-FFF2-40B4-BE49-F238E27FC236}">
                  <a16:creationId xmlns:a16="http://schemas.microsoft.com/office/drawing/2014/main" id="{502D7F38-1FC3-4681-A669-69B4A88C2C8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73840" y="1970470"/>
              <a:ext cx="6278259" cy="3173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57" name="Picture 4">
            <a:extLst>
              <a:ext uri="{FF2B5EF4-FFF2-40B4-BE49-F238E27FC236}">
                <a16:creationId xmlns:a16="http://schemas.microsoft.com/office/drawing/2014/main" id="{E2156927-A015-4156-A7DC-3C9CF12607DF}"/>
              </a:ext>
            </a:extLst>
          </p:cNvPr>
          <p:cNvPicPr>
            <a:picLocks noChangeAspect="1" noChangeArrowheads="1"/>
          </p:cNvPicPr>
          <p:nvPr/>
        </p:nvPicPr>
        <p:blipFill>
          <a:blip r:embed="rId3"/>
          <a:srcRect/>
          <a:stretch>
            <a:fillRect/>
          </a:stretch>
        </p:blipFill>
        <p:spPr bwMode="auto">
          <a:xfrm>
            <a:off x="-684213" y="857250"/>
            <a:ext cx="1112838" cy="381000"/>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8" name="Picture 4">
            <a:extLst>
              <a:ext uri="{FF2B5EF4-FFF2-40B4-BE49-F238E27FC236}">
                <a16:creationId xmlns:a16="http://schemas.microsoft.com/office/drawing/2014/main" id="{5C37681C-F942-44B9-BD3F-B78D7A6DBADC}"/>
              </a:ext>
            </a:extLst>
          </p:cNvPr>
          <p:cNvPicPr>
            <a:picLocks noChangeAspect="1" noChangeArrowheads="1"/>
          </p:cNvPicPr>
          <p:nvPr/>
        </p:nvPicPr>
        <p:blipFill>
          <a:blip r:embed="rId3"/>
          <a:srcRect/>
          <a:stretch>
            <a:fillRect/>
          </a:stretch>
        </p:blipFill>
        <p:spPr bwMode="auto">
          <a:xfrm>
            <a:off x="4356100" y="774700"/>
            <a:ext cx="1368425" cy="466725"/>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9" name="Picture 4">
            <a:extLst>
              <a:ext uri="{FF2B5EF4-FFF2-40B4-BE49-F238E27FC236}">
                <a16:creationId xmlns:a16="http://schemas.microsoft.com/office/drawing/2014/main" id="{36FFD75A-FD8F-4594-AB5C-8807B6799275}"/>
              </a:ext>
            </a:extLst>
          </p:cNvPr>
          <p:cNvPicPr>
            <a:picLocks noChangeAspect="1" noChangeArrowheads="1"/>
          </p:cNvPicPr>
          <p:nvPr/>
        </p:nvPicPr>
        <p:blipFill>
          <a:blip r:embed="rId3"/>
          <a:srcRect/>
          <a:stretch>
            <a:fillRect/>
          </a:stretch>
        </p:blipFill>
        <p:spPr bwMode="auto">
          <a:xfrm>
            <a:off x="6767513" y="842963"/>
            <a:ext cx="712787" cy="242887"/>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0" name="Picture 4">
            <a:extLst>
              <a:ext uri="{FF2B5EF4-FFF2-40B4-BE49-F238E27FC236}">
                <a16:creationId xmlns:a16="http://schemas.microsoft.com/office/drawing/2014/main" id="{A3910B47-CB23-49ED-AE8C-A698C3DBC6E3}"/>
              </a:ext>
            </a:extLst>
          </p:cNvPr>
          <p:cNvPicPr>
            <a:picLocks noChangeAspect="1" noChangeArrowheads="1"/>
          </p:cNvPicPr>
          <p:nvPr/>
        </p:nvPicPr>
        <p:blipFill>
          <a:blip r:embed="rId3"/>
          <a:srcRect/>
          <a:stretch>
            <a:fillRect/>
          </a:stretch>
        </p:blipFill>
        <p:spPr bwMode="auto">
          <a:xfrm>
            <a:off x="8224838" y="1158875"/>
            <a:ext cx="1187450" cy="404813"/>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1" name="Picture 4">
            <a:extLst>
              <a:ext uri="{FF2B5EF4-FFF2-40B4-BE49-F238E27FC236}">
                <a16:creationId xmlns:a16="http://schemas.microsoft.com/office/drawing/2014/main" id="{3D552B7F-510E-4811-837F-AC75812BEBE8}"/>
              </a:ext>
            </a:extLst>
          </p:cNvPr>
          <p:cNvPicPr>
            <a:picLocks noChangeAspect="1" noChangeArrowheads="1"/>
          </p:cNvPicPr>
          <p:nvPr/>
        </p:nvPicPr>
        <p:blipFill>
          <a:blip r:embed="rId3"/>
          <a:srcRect/>
          <a:stretch>
            <a:fillRect/>
          </a:stretch>
        </p:blipFill>
        <p:spPr bwMode="auto">
          <a:xfrm>
            <a:off x="2162175" y="584200"/>
            <a:ext cx="1114425" cy="379413"/>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4104" name="组合 163">
            <a:extLst>
              <a:ext uri="{FF2B5EF4-FFF2-40B4-BE49-F238E27FC236}">
                <a16:creationId xmlns:a16="http://schemas.microsoft.com/office/drawing/2014/main" id="{7441D637-4210-4F1E-836C-17C55EB30401}"/>
              </a:ext>
            </a:extLst>
          </p:cNvPr>
          <p:cNvGrpSpPr>
            <a:grpSpLocks/>
          </p:cNvGrpSpPr>
          <p:nvPr/>
        </p:nvGrpSpPr>
        <p:grpSpPr bwMode="auto">
          <a:xfrm>
            <a:off x="3071813" y="1168400"/>
            <a:ext cx="4697412" cy="1147763"/>
            <a:chOff x="3760582" y="1864015"/>
            <a:chExt cx="4697950" cy="1146984"/>
          </a:xfrm>
        </p:grpSpPr>
        <p:sp>
          <p:nvSpPr>
            <p:cNvPr id="165" name="矩形 164">
              <a:extLst>
                <a:ext uri="{FF2B5EF4-FFF2-40B4-BE49-F238E27FC236}">
                  <a16:creationId xmlns:a16="http://schemas.microsoft.com/office/drawing/2014/main" id="{D253324B-91A9-4255-96C7-FECC577AB9FD}"/>
                </a:ext>
              </a:extLst>
            </p:cNvPr>
            <p:cNvSpPr/>
            <p:nvPr/>
          </p:nvSpPr>
          <p:spPr>
            <a:xfrm>
              <a:off x="3760582" y="1864015"/>
              <a:ext cx="4456622" cy="923298"/>
            </a:xfrm>
            <a:prstGeom prst="rect">
              <a:avLst/>
            </a:prstGeom>
          </p:spPr>
          <p:txBody>
            <a:bodyPr>
              <a:spAutoFit/>
            </a:bodyPr>
            <a:lstStyle/>
            <a:p>
              <a:pPr eaLnBrk="1" fontAlgn="auto" hangingPunct="1">
                <a:spcBef>
                  <a:spcPts val="0"/>
                </a:spcBef>
                <a:spcAft>
                  <a:spcPts val="0"/>
                </a:spcAft>
                <a:defRPr/>
              </a:pPr>
              <a:r>
                <a:rPr lang="en-US" altLang="zh-CN" sz="5400" dirty="0">
                  <a:effectLst>
                    <a:outerShdw blurRad="38100" dist="38100" dir="2700000" algn="tl">
                      <a:srgbClr val="000000">
                        <a:alpha val="43137"/>
                      </a:srgbClr>
                    </a:outerShdw>
                  </a:effectLst>
                  <a:latin typeface="+mn-lt"/>
                  <a:ea typeface="+mn-ea"/>
                  <a:cs typeface="+mn-ea"/>
                  <a:sym typeface="+mn-lt"/>
                </a:rPr>
                <a:t>Part 1</a:t>
              </a:r>
            </a:p>
          </p:txBody>
        </p:sp>
        <p:sp>
          <p:nvSpPr>
            <p:cNvPr id="166" name="矩形 165">
              <a:extLst>
                <a:ext uri="{FF2B5EF4-FFF2-40B4-BE49-F238E27FC236}">
                  <a16:creationId xmlns:a16="http://schemas.microsoft.com/office/drawing/2014/main" id="{765552A6-32C1-4406-A252-0CA843774240}"/>
                </a:ext>
              </a:extLst>
            </p:cNvPr>
            <p:cNvSpPr/>
            <p:nvPr/>
          </p:nvSpPr>
          <p:spPr>
            <a:xfrm>
              <a:off x="4038426" y="2673090"/>
              <a:ext cx="4420106" cy="337909"/>
            </a:xfrm>
            <a:prstGeom prst="rect">
              <a:avLst/>
            </a:prstGeom>
          </p:spPr>
          <p:txBody>
            <a:bodyPr wrap="none">
              <a:spAutoFit/>
            </a:bodyPr>
            <a:lstStyle/>
            <a:p>
              <a:pPr eaLnBrk="1" fontAlgn="auto" hangingPunct="1">
                <a:spcBef>
                  <a:spcPts val="0"/>
                </a:spcBef>
                <a:spcAft>
                  <a:spcPts val="0"/>
                </a:spcAft>
                <a:defRPr/>
              </a:pPr>
              <a:r>
                <a:rPr lang="en-US" altLang="zh-CN" sz="1600" dirty="0">
                  <a:solidFill>
                    <a:schemeClr val="bg1"/>
                  </a:solidFill>
                  <a:latin typeface="+mn-lt"/>
                  <a:ea typeface="+mn-ea"/>
                  <a:cs typeface="+mn-ea"/>
                  <a:sym typeface="+mn-lt"/>
                </a:rPr>
                <a:t>Type something here type something here </a:t>
              </a:r>
              <a:endParaRPr lang="zh-CN" altLang="en-US" sz="1600" dirty="0">
                <a:solidFill>
                  <a:schemeClr val="bg1"/>
                </a:solidFill>
                <a:latin typeface="+mn-lt"/>
                <a:ea typeface="+mn-ea"/>
                <a:cs typeface="+mn-ea"/>
                <a:sym typeface="+mn-lt"/>
              </a:endParaRPr>
            </a:p>
          </p:txBody>
        </p:sp>
      </p:grpSp>
      <p:sp>
        <p:nvSpPr>
          <p:cNvPr id="3" name="矩形 2">
            <a:extLst>
              <a:ext uri="{FF2B5EF4-FFF2-40B4-BE49-F238E27FC236}">
                <a16:creationId xmlns:a16="http://schemas.microsoft.com/office/drawing/2014/main" id="{82F510E4-A830-4F4D-B7B6-756BC525FEE2}"/>
              </a:ext>
            </a:extLst>
          </p:cNvPr>
          <p:cNvSpPr/>
          <p:nvPr/>
        </p:nvSpPr>
        <p:spPr>
          <a:xfrm>
            <a:off x="3071813" y="2317750"/>
            <a:ext cx="5654675" cy="522288"/>
          </a:xfrm>
          <a:prstGeom prst="rect">
            <a:avLst/>
          </a:prstGeom>
        </p:spPr>
        <p:txBody>
          <a:bodyPr>
            <a:spAutoFit/>
          </a:bodyPr>
          <a:lstStyle/>
          <a:p>
            <a:pPr eaLnBrk="1" fontAlgn="auto" hangingPunct="1">
              <a:spcBef>
                <a:spcPts val="0"/>
              </a:spcBef>
              <a:spcAft>
                <a:spcPts val="0"/>
              </a:spcAft>
              <a:defRPr/>
            </a:pPr>
            <a:r>
              <a:rPr lang="en-US" altLang="zh-CN" sz="1400" dirty="0">
                <a:latin typeface="+mn-lt"/>
                <a:ea typeface="+mn-ea"/>
                <a:cs typeface="+mn-ea"/>
                <a:sym typeface="+mn-lt"/>
              </a:rPr>
              <a:t>Lorem ipsum dolor sit </a:t>
            </a:r>
            <a:r>
              <a:rPr lang="en-US" altLang="zh-CN" sz="1400" dirty="0" err="1">
                <a:latin typeface="+mn-lt"/>
                <a:ea typeface="+mn-ea"/>
                <a:cs typeface="+mn-ea"/>
                <a:sym typeface="+mn-lt"/>
              </a:rPr>
              <a:t>Amet</a:t>
            </a:r>
            <a:r>
              <a:rPr lang="en-US" altLang="zh-CN" sz="1400" dirty="0">
                <a:latin typeface="+mn-lt"/>
                <a:ea typeface="+mn-ea"/>
                <a:cs typeface="+mn-ea"/>
                <a:sym typeface="+mn-lt"/>
              </a:rPr>
              <a:t>, </a:t>
            </a:r>
            <a:r>
              <a:rPr lang="en-US" altLang="zh-CN" sz="1400" dirty="0" err="1">
                <a:latin typeface="+mn-lt"/>
                <a:ea typeface="+mn-ea"/>
                <a:cs typeface="+mn-ea"/>
                <a:sym typeface="+mn-lt"/>
              </a:rPr>
              <a:t>Consectetur</a:t>
            </a:r>
            <a:r>
              <a:rPr lang="en-US" altLang="zh-CN" sz="1400" dirty="0">
                <a:latin typeface="+mn-lt"/>
                <a:ea typeface="+mn-ea"/>
                <a:cs typeface="+mn-ea"/>
                <a:sym typeface="+mn-lt"/>
              </a:rPr>
              <a:t> </a:t>
            </a:r>
            <a:r>
              <a:rPr lang="en-US" altLang="zh-CN" sz="1400" dirty="0" err="1">
                <a:latin typeface="+mn-lt"/>
                <a:ea typeface="+mn-ea"/>
                <a:cs typeface="+mn-ea"/>
                <a:sym typeface="+mn-lt"/>
              </a:rPr>
              <a:t>Adipisicing</a:t>
            </a:r>
            <a:r>
              <a:rPr lang="en-US" altLang="zh-CN" sz="1400" dirty="0">
                <a:latin typeface="+mn-lt"/>
                <a:ea typeface="+mn-ea"/>
                <a:cs typeface="+mn-ea"/>
                <a:sym typeface="+mn-lt"/>
              </a:rPr>
              <a:t> </a:t>
            </a:r>
            <a:r>
              <a:rPr lang="en-US" altLang="zh-CN" sz="1400" dirty="0" err="1">
                <a:latin typeface="+mn-lt"/>
                <a:ea typeface="+mn-ea"/>
                <a:cs typeface="+mn-ea"/>
                <a:sym typeface="+mn-lt"/>
              </a:rPr>
              <a:t>Elit</a:t>
            </a:r>
            <a:r>
              <a:rPr lang="en-US" altLang="zh-CN" sz="1400" dirty="0">
                <a:latin typeface="+mn-lt"/>
                <a:ea typeface="+mn-ea"/>
                <a:cs typeface="+mn-ea"/>
                <a:sym typeface="+mn-lt"/>
              </a:rPr>
              <a:t>, </a:t>
            </a:r>
            <a:r>
              <a:rPr lang="en-US" altLang="zh-CN" sz="1400" dirty="0" err="1">
                <a:latin typeface="+mn-lt"/>
                <a:ea typeface="+mn-ea"/>
                <a:cs typeface="+mn-ea"/>
                <a:sym typeface="+mn-lt"/>
              </a:rPr>
              <a:t>Sed</a:t>
            </a:r>
            <a:r>
              <a:rPr lang="en-US" altLang="zh-CN" sz="1400" dirty="0">
                <a:latin typeface="+mn-lt"/>
                <a:ea typeface="+mn-ea"/>
                <a:cs typeface="+mn-ea"/>
                <a:sym typeface="+mn-lt"/>
              </a:rPr>
              <a:t> Do </a:t>
            </a:r>
            <a:r>
              <a:rPr lang="en-US" altLang="zh-CN" sz="1400" dirty="0" err="1">
                <a:latin typeface="+mn-lt"/>
                <a:ea typeface="+mn-ea"/>
                <a:cs typeface="+mn-ea"/>
                <a:sym typeface="+mn-lt"/>
              </a:rPr>
              <a:t>Eiusmod</a:t>
            </a:r>
            <a:r>
              <a:rPr lang="en-US" altLang="zh-CN" sz="1400" dirty="0">
                <a:latin typeface="+mn-lt"/>
                <a:ea typeface="+mn-ea"/>
                <a:cs typeface="+mn-ea"/>
                <a:sym typeface="+mn-lt"/>
              </a:rPr>
              <a:t> </a:t>
            </a:r>
            <a:r>
              <a:rPr lang="en-US" altLang="zh-CN" sz="1400" dirty="0" err="1">
                <a:latin typeface="+mn-lt"/>
                <a:ea typeface="+mn-ea"/>
                <a:cs typeface="+mn-ea"/>
                <a:sym typeface="+mn-lt"/>
              </a:rPr>
              <a:t>Tempor</a:t>
            </a:r>
            <a:r>
              <a:rPr lang="en-US" altLang="zh-CN" sz="1400" dirty="0">
                <a:latin typeface="+mn-lt"/>
                <a:ea typeface="+mn-ea"/>
                <a:cs typeface="+mn-ea"/>
                <a:sym typeface="+mn-lt"/>
              </a:rPr>
              <a:t> </a:t>
            </a:r>
            <a:r>
              <a:rPr lang="en-US" altLang="zh-CN" sz="1400" dirty="0" err="1">
                <a:latin typeface="+mn-lt"/>
                <a:ea typeface="+mn-ea"/>
                <a:cs typeface="+mn-ea"/>
                <a:sym typeface="+mn-lt"/>
              </a:rPr>
              <a:t>Incididunt</a:t>
            </a:r>
            <a:r>
              <a:rPr lang="en-US" altLang="zh-CN" sz="1400" dirty="0">
                <a:latin typeface="+mn-lt"/>
                <a:ea typeface="+mn-ea"/>
                <a:cs typeface="+mn-ea"/>
                <a:sym typeface="+mn-lt"/>
              </a:rPr>
              <a:t> </a:t>
            </a:r>
            <a:r>
              <a:rPr lang="en-US" altLang="zh-CN" sz="1400" dirty="0" err="1">
                <a:latin typeface="+mn-lt"/>
                <a:ea typeface="+mn-ea"/>
                <a:cs typeface="+mn-ea"/>
                <a:sym typeface="+mn-lt"/>
              </a:rPr>
              <a:t>Ut</a:t>
            </a:r>
            <a:r>
              <a:rPr lang="en-US" altLang="zh-CN" sz="1400" dirty="0">
                <a:latin typeface="+mn-lt"/>
                <a:ea typeface="+mn-ea"/>
                <a:cs typeface="+mn-ea"/>
                <a:sym typeface="+mn-lt"/>
              </a:rPr>
              <a:t> </a:t>
            </a:r>
            <a:r>
              <a:rPr lang="en-US" altLang="zh-CN" sz="1400" dirty="0" err="1">
                <a:latin typeface="+mn-lt"/>
                <a:ea typeface="+mn-ea"/>
                <a:cs typeface="+mn-ea"/>
                <a:sym typeface="+mn-lt"/>
              </a:rPr>
              <a:t>Labore</a:t>
            </a:r>
            <a:r>
              <a:rPr lang="en-US" altLang="zh-CN" sz="1400" dirty="0">
                <a:latin typeface="+mn-lt"/>
                <a:ea typeface="+mn-ea"/>
                <a:cs typeface="+mn-ea"/>
                <a:sym typeface="+mn-lt"/>
              </a:rPr>
              <a:t> Et </a:t>
            </a:r>
            <a:r>
              <a:rPr lang="en-US" altLang="zh-CN" sz="1400" dirty="0" err="1">
                <a:latin typeface="+mn-lt"/>
                <a:ea typeface="+mn-ea"/>
                <a:cs typeface="+mn-ea"/>
                <a:sym typeface="+mn-lt"/>
              </a:rPr>
              <a:t>Dolore</a:t>
            </a:r>
            <a:r>
              <a:rPr lang="en-US" altLang="zh-CN" sz="1400" dirty="0">
                <a:latin typeface="+mn-lt"/>
                <a:ea typeface="+mn-ea"/>
                <a:cs typeface="+mn-ea"/>
                <a:sym typeface="+mn-lt"/>
              </a:rPr>
              <a:t> Magna </a:t>
            </a:r>
            <a:r>
              <a:rPr lang="en-US" altLang="zh-CN" sz="1400" dirty="0" err="1">
                <a:latin typeface="+mn-lt"/>
                <a:ea typeface="+mn-ea"/>
                <a:cs typeface="+mn-ea"/>
                <a:sym typeface="+mn-lt"/>
              </a:rPr>
              <a:t>Aliqua</a:t>
            </a:r>
            <a:r>
              <a:rPr lang="en-US" altLang="zh-CN" sz="1400" dirty="0">
                <a:latin typeface="+mn-lt"/>
                <a:ea typeface="+mn-ea"/>
                <a:cs typeface="+mn-ea"/>
                <a:sym typeface="+mn-lt"/>
              </a:rPr>
              <a:t>.</a:t>
            </a:r>
          </a:p>
        </p:txBody>
      </p:sp>
      <p:sp>
        <p:nvSpPr>
          <p:cNvPr id="64" name="椭圆 63">
            <a:extLst>
              <a:ext uri="{FF2B5EF4-FFF2-40B4-BE49-F238E27FC236}">
                <a16:creationId xmlns:a16="http://schemas.microsoft.com/office/drawing/2014/main" id="{CDE60D36-BBCF-4E33-B495-39670B73B315}"/>
              </a:ext>
            </a:extLst>
          </p:cNvPr>
          <p:cNvSpPr/>
          <p:nvPr/>
        </p:nvSpPr>
        <p:spPr bwMode="auto">
          <a:xfrm>
            <a:off x="1127125" y="1238250"/>
            <a:ext cx="1709738" cy="1709738"/>
          </a:xfrm>
          <a:prstGeom prst="ellipse">
            <a:avLst/>
          </a:prstGeom>
          <a:solidFill>
            <a:srgbClr val="2C8238"/>
          </a:solidFill>
          <a:ln w="76200">
            <a:solidFill>
              <a:schemeClr val="bg1"/>
            </a:solidFill>
            <a:round/>
            <a:headEnd/>
            <a:tailEnd/>
          </a:ln>
        </p:spPr>
        <p:txBody>
          <a:bodyPr/>
          <a:lstStyle/>
          <a:p>
            <a:pPr eaLnBrk="1" fontAlgn="auto" hangingPunct="1">
              <a:spcBef>
                <a:spcPts val="0"/>
              </a:spcBef>
              <a:spcAft>
                <a:spcPts val="0"/>
              </a:spcAft>
              <a:defRPr/>
            </a:pPr>
            <a:endParaRPr lang="zh-CN" altLang="en-US" dirty="0">
              <a:latin typeface="+mn-lt"/>
              <a:ea typeface="+mn-ea"/>
              <a:cs typeface="+mn-ea"/>
              <a:sym typeface="+mn-lt"/>
            </a:endParaRPr>
          </a:p>
        </p:txBody>
      </p:sp>
      <p:sp>
        <p:nvSpPr>
          <p:cNvPr id="65" name="矩形 64">
            <a:extLst>
              <a:ext uri="{FF2B5EF4-FFF2-40B4-BE49-F238E27FC236}">
                <a16:creationId xmlns:a16="http://schemas.microsoft.com/office/drawing/2014/main" id="{F8FDDE13-9B2E-4977-8BAA-53057CBB9A55}"/>
              </a:ext>
            </a:extLst>
          </p:cNvPr>
          <p:cNvSpPr/>
          <p:nvPr/>
        </p:nvSpPr>
        <p:spPr>
          <a:xfrm>
            <a:off x="7897813" y="153988"/>
            <a:ext cx="1223962" cy="523875"/>
          </a:xfrm>
          <a:prstGeom prst="rect">
            <a:avLst/>
          </a:prstGeom>
          <a:noFill/>
          <a:effectLst/>
        </p:spPr>
        <p:txBody>
          <a:bodyPr>
            <a:spAutoFit/>
          </a:bodyPr>
          <a:lstStyle/>
          <a:p>
            <a:pPr eaLnBrk="1" fontAlgn="auto" hangingPunct="1">
              <a:spcBef>
                <a:spcPts val="0"/>
              </a:spcBef>
              <a:spcAft>
                <a:spcPts val="0"/>
              </a:spcAft>
              <a:defRPr/>
            </a:pPr>
            <a:r>
              <a:rPr lang="en-US" altLang="zh-CN" sz="2800" dirty="0">
                <a:latin typeface="+mn-lt"/>
                <a:ea typeface="+mn-ea"/>
                <a:cs typeface="+mn-ea"/>
                <a:sym typeface="+mn-lt"/>
              </a:rPr>
              <a:t>LOGO</a:t>
            </a:r>
            <a:endParaRPr lang="zh-CN" altLang="en-US" sz="2800" dirty="0">
              <a:latin typeface="+mn-lt"/>
              <a:ea typeface="+mn-ea"/>
              <a:cs typeface="+mn-ea"/>
              <a:sym typeface="+mn-lt"/>
            </a:endParaRPr>
          </a:p>
        </p:txBody>
      </p:sp>
      <p:pic>
        <p:nvPicPr>
          <p:cNvPr id="4108" name="图片 65">
            <a:extLst>
              <a:ext uri="{FF2B5EF4-FFF2-40B4-BE49-F238E27FC236}">
                <a16:creationId xmlns:a16="http://schemas.microsoft.com/office/drawing/2014/main" id="{842EAE63-7723-4334-9042-79171042495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251700" y="104775"/>
            <a:ext cx="619125"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 name="Freeform 5554">
            <a:extLst>
              <a:ext uri="{FF2B5EF4-FFF2-40B4-BE49-F238E27FC236}">
                <a16:creationId xmlns:a16="http://schemas.microsoft.com/office/drawing/2014/main" id="{B59AAD41-4753-4FD9-8221-301E854ADC04}"/>
              </a:ext>
            </a:extLst>
          </p:cNvPr>
          <p:cNvSpPr>
            <a:spLocks noEditPoints="1"/>
          </p:cNvSpPr>
          <p:nvPr/>
        </p:nvSpPr>
        <p:spPr bwMode="auto">
          <a:xfrm>
            <a:off x="1573213" y="1701800"/>
            <a:ext cx="968375" cy="742950"/>
          </a:xfrm>
          <a:custGeom>
            <a:avLst/>
            <a:gdLst>
              <a:gd name="T0" fmla="*/ 96 w 134"/>
              <a:gd name="T1" fmla="*/ 25 h 103"/>
              <a:gd name="T2" fmla="*/ 6 w 134"/>
              <a:gd name="T3" fmla="*/ 32 h 103"/>
              <a:gd name="T4" fmla="*/ 113 w 134"/>
              <a:gd name="T5" fmla="*/ 97 h 103"/>
              <a:gd name="T6" fmla="*/ 117 w 134"/>
              <a:gd name="T7" fmla="*/ 60 h 103"/>
              <a:gd name="T8" fmla="*/ 119 w 134"/>
              <a:gd name="T9" fmla="*/ 55 h 103"/>
              <a:gd name="T10" fmla="*/ 119 w 134"/>
              <a:gd name="T11" fmla="*/ 55 h 103"/>
              <a:gd name="T12" fmla="*/ 119 w 134"/>
              <a:gd name="T13" fmla="*/ 103 h 103"/>
              <a:gd name="T14" fmla="*/ 3 w 134"/>
              <a:gd name="T15" fmla="*/ 103 h 103"/>
              <a:gd name="T16" fmla="*/ 0 w 134"/>
              <a:gd name="T17" fmla="*/ 100 h 103"/>
              <a:gd name="T18" fmla="*/ 0 w 134"/>
              <a:gd name="T19" fmla="*/ 25 h 103"/>
              <a:gd name="T20" fmla="*/ 17 w 134"/>
              <a:gd name="T21" fmla="*/ 66 h 103"/>
              <a:gd name="T22" fmla="*/ 51 w 134"/>
              <a:gd name="T23" fmla="*/ 71 h 103"/>
              <a:gd name="T24" fmla="*/ 17 w 134"/>
              <a:gd name="T25" fmla="*/ 66 h 103"/>
              <a:gd name="T26" fmla="*/ 17 w 134"/>
              <a:gd name="T27" fmla="*/ 57 h 103"/>
              <a:gd name="T28" fmla="*/ 75 w 134"/>
              <a:gd name="T29" fmla="*/ 52 h 103"/>
              <a:gd name="T30" fmla="*/ 17 w 134"/>
              <a:gd name="T31" fmla="*/ 38 h 103"/>
              <a:gd name="T32" fmla="*/ 75 w 134"/>
              <a:gd name="T33" fmla="*/ 43 h 103"/>
              <a:gd name="T34" fmla="*/ 17 w 134"/>
              <a:gd name="T35" fmla="*/ 38 h 103"/>
              <a:gd name="T36" fmla="*/ 124 w 134"/>
              <a:gd name="T37" fmla="*/ 16 h 103"/>
              <a:gd name="T38" fmla="*/ 117 w 134"/>
              <a:gd name="T39" fmla="*/ 43 h 103"/>
              <a:gd name="T40" fmla="*/ 122 w 134"/>
              <a:gd name="T41" fmla="*/ 42 h 103"/>
              <a:gd name="T42" fmla="*/ 133 w 134"/>
              <a:gd name="T43" fmla="*/ 17 h 103"/>
              <a:gd name="T44" fmla="*/ 132 w 134"/>
              <a:gd name="T45" fmla="*/ 14 h 103"/>
              <a:gd name="T46" fmla="*/ 107 w 134"/>
              <a:gd name="T47" fmla="*/ 16 h 103"/>
              <a:gd name="T48" fmla="*/ 113 w 134"/>
              <a:gd name="T49" fmla="*/ 50 h 103"/>
              <a:gd name="T50" fmla="*/ 90 w 134"/>
              <a:gd name="T51" fmla="*/ 69 h 103"/>
              <a:gd name="T52" fmla="*/ 88 w 134"/>
              <a:gd name="T53" fmla="*/ 85 h 103"/>
              <a:gd name="T54" fmla="*/ 92 w 134"/>
              <a:gd name="T55" fmla="*/ 79 h 103"/>
              <a:gd name="T56" fmla="*/ 95 w 134"/>
              <a:gd name="T57" fmla="*/ 74 h 103"/>
              <a:gd name="T58" fmla="*/ 94 w 134"/>
              <a:gd name="T59" fmla="*/ 79 h 103"/>
              <a:gd name="T60" fmla="*/ 93 w 134"/>
              <a:gd name="T61" fmla="*/ 87 h 103"/>
              <a:gd name="T62" fmla="*/ 102 w 134"/>
              <a:gd name="T63" fmla="*/ 73 h 103"/>
              <a:gd name="T64" fmla="*/ 112 w 134"/>
              <a:gd name="T65" fmla="*/ 52 h 103"/>
              <a:gd name="T66" fmla="*/ 90 w 134"/>
              <a:gd name="T67" fmla="*/ 67 h 103"/>
              <a:gd name="T68" fmla="*/ 112 w 134"/>
              <a:gd name="T69" fmla="*/ 52 h 103"/>
              <a:gd name="T70" fmla="*/ 42 w 134"/>
              <a:gd name="T71" fmla="*/ 91 h 103"/>
              <a:gd name="T72" fmla="*/ 51 w 134"/>
              <a:gd name="T73" fmla="*/ 84 h 103"/>
              <a:gd name="T74" fmla="*/ 52 w 134"/>
              <a:gd name="T75" fmla="*/ 90 h 103"/>
              <a:gd name="T76" fmla="*/ 64 w 134"/>
              <a:gd name="T77" fmla="*/ 88 h 103"/>
              <a:gd name="T78" fmla="*/ 69 w 134"/>
              <a:gd name="T79" fmla="*/ 89 h 103"/>
              <a:gd name="T80" fmla="*/ 70 w 134"/>
              <a:gd name="T81" fmla="*/ 89 h 103"/>
              <a:gd name="T82" fmla="*/ 70 w 134"/>
              <a:gd name="T83" fmla="*/ 94 h 103"/>
              <a:gd name="T84" fmla="*/ 80 w 134"/>
              <a:gd name="T85" fmla="*/ 95 h 103"/>
              <a:gd name="T86" fmla="*/ 74 w 134"/>
              <a:gd name="T87" fmla="*/ 91 h 103"/>
              <a:gd name="T88" fmla="*/ 74 w 134"/>
              <a:gd name="T89" fmla="*/ 90 h 103"/>
              <a:gd name="T90" fmla="*/ 72 w 134"/>
              <a:gd name="T91" fmla="*/ 84 h 103"/>
              <a:gd name="T92" fmla="*/ 67 w 134"/>
              <a:gd name="T93" fmla="*/ 85 h 103"/>
              <a:gd name="T94" fmla="*/ 55 w 134"/>
              <a:gd name="T95" fmla="*/ 86 h 103"/>
              <a:gd name="T96" fmla="*/ 39 w 134"/>
              <a:gd name="T97" fmla="*/ 87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4" h="103">
                <a:moveTo>
                  <a:pt x="3" y="25"/>
                </a:moveTo>
                <a:cubicBezTo>
                  <a:pt x="96" y="25"/>
                  <a:pt x="96" y="25"/>
                  <a:pt x="96" y="25"/>
                </a:cubicBezTo>
                <a:cubicBezTo>
                  <a:pt x="96" y="27"/>
                  <a:pt x="95" y="30"/>
                  <a:pt x="94" y="32"/>
                </a:cubicBezTo>
                <a:cubicBezTo>
                  <a:pt x="6" y="32"/>
                  <a:pt x="6" y="32"/>
                  <a:pt x="6" y="32"/>
                </a:cubicBezTo>
                <a:cubicBezTo>
                  <a:pt x="6" y="97"/>
                  <a:pt x="6" y="97"/>
                  <a:pt x="6" y="97"/>
                </a:cubicBezTo>
                <a:cubicBezTo>
                  <a:pt x="113" y="97"/>
                  <a:pt x="113" y="97"/>
                  <a:pt x="113" y="97"/>
                </a:cubicBezTo>
                <a:cubicBezTo>
                  <a:pt x="113" y="69"/>
                  <a:pt x="113" y="69"/>
                  <a:pt x="113" y="69"/>
                </a:cubicBezTo>
                <a:cubicBezTo>
                  <a:pt x="114" y="66"/>
                  <a:pt x="115" y="63"/>
                  <a:pt x="117" y="60"/>
                </a:cubicBezTo>
                <a:cubicBezTo>
                  <a:pt x="117" y="60"/>
                  <a:pt x="117" y="60"/>
                  <a:pt x="117" y="60"/>
                </a:cubicBezTo>
                <a:cubicBezTo>
                  <a:pt x="119" y="55"/>
                  <a:pt x="119" y="55"/>
                  <a:pt x="119" y="55"/>
                </a:cubicBezTo>
                <a:cubicBezTo>
                  <a:pt x="119" y="54"/>
                  <a:pt x="119" y="54"/>
                  <a:pt x="119" y="54"/>
                </a:cubicBezTo>
                <a:cubicBezTo>
                  <a:pt x="119" y="54"/>
                  <a:pt x="119" y="54"/>
                  <a:pt x="119" y="55"/>
                </a:cubicBezTo>
                <a:cubicBezTo>
                  <a:pt x="119" y="100"/>
                  <a:pt x="119" y="100"/>
                  <a:pt x="119" y="100"/>
                </a:cubicBezTo>
                <a:cubicBezTo>
                  <a:pt x="119" y="103"/>
                  <a:pt x="119" y="103"/>
                  <a:pt x="119" y="103"/>
                </a:cubicBezTo>
                <a:cubicBezTo>
                  <a:pt x="116" y="103"/>
                  <a:pt x="116" y="103"/>
                  <a:pt x="116" y="103"/>
                </a:cubicBezTo>
                <a:cubicBezTo>
                  <a:pt x="3" y="103"/>
                  <a:pt x="3" y="103"/>
                  <a:pt x="3" y="103"/>
                </a:cubicBezTo>
                <a:cubicBezTo>
                  <a:pt x="0" y="103"/>
                  <a:pt x="0" y="103"/>
                  <a:pt x="0" y="103"/>
                </a:cubicBezTo>
                <a:cubicBezTo>
                  <a:pt x="0" y="100"/>
                  <a:pt x="0" y="100"/>
                  <a:pt x="0" y="100"/>
                </a:cubicBezTo>
                <a:cubicBezTo>
                  <a:pt x="0" y="28"/>
                  <a:pt x="0" y="28"/>
                  <a:pt x="0" y="28"/>
                </a:cubicBezTo>
                <a:cubicBezTo>
                  <a:pt x="0" y="25"/>
                  <a:pt x="0" y="25"/>
                  <a:pt x="0" y="25"/>
                </a:cubicBezTo>
                <a:cubicBezTo>
                  <a:pt x="3" y="25"/>
                  <a:pt x="3" y="25"/>
                  <a:pt x="3" y="25"/>
                </a:cubicBezTo>
                <a:close/>
                <a:moveTo>
                  <a:pt x="17" y="66"/>
                </a:moveTo>
                <a:cubicBezTo>
                  <a:pt x="17" y="71"/>
                  <a:pt x="17" y="71"/>
                  <a:pt x="17" y="71"/>
                </a:cubicBezTo>
                <a:cubicBezTo>
                  <a:pt x="51" y="71"/>
                  <a:pt x="51" y="71"/>
                  <a:pt x="51" y="71"/>
                </a:cubicBezTo>
                <a:cubicBezTo>
                  <a:pt x="51" y="66"/>
                  <a:pt x="51" y="66"/>
                  <a:pt x="51" y="66"/>
                </a:cubicBezTo>
                <a:cubicBezTo>
                  <a:pt x="17" y="66"/>
                  <a:pt x="17" y="66"/>
                  <a:pt x="17" y="66"/>
                </a:cubicBezTo>
                <a:close/>
                <a:moveTo>
                  <a:pt x="17" y="52"/>
                </a:moveTo>
                <a:cubicBezTo>
                  <a:pt x="17" y="57"/>
                  <a:pt x="17" y="57"/>
                  <a:pt x="17" y="57"/>
                </a:cubicBezTo>
                <a:cubicBezTo>
                  <a:pt x="75" y="57"/>
                  <a:pt x="75" y="57"/>
                  <a:pt x="75" y="57"/>
                </a:cubicBezTo>
                <a:cubicBezTo>
                  <a:pt x="75" y="52"/>
                  <a:pt x="75" y="52"/>
                  <a:pt x="75" y="52"/>
                </a:cubicBezTo>
                <a:cubicBezTo>
                  <a:pt x="17" y="52"/>
                  <a:pt x="17" y="52"/>
                  <a:pt x="17" y="52"/>
                </a:cubicBezTo>
                <a:close/>
                <a:moveTo>
                  <a:pt x="17" y="38"/>
                </a:moveTo>
                <a:cubicBezTo>
                  <a:pt x="17" y="43"/>
                  <a:pt x="17" y="43"/>
                  <a:pt x="17" y="43"/>
                </a:cubicBezTo>
                <a:cubicBezTo>
                  <a:pt x="75" y="43"/>
                  <a:pt x="75" y="43"/>
                  <a:pt x="75" y="43"/>
                </a:cubicBezTo>
                <a:cubicBezTo>
                  <a:pt x="75" y="38"/>
                  <a:pt x="75" y="38"/>
                  <a:pt x="75" y="38"/>
                </a:cubicBezTo>
                <a:cubicBezTo>
                  <a:pt x="17" y="38"/>
                  <a:pt x="17" y="38"/>
                  <a:pt x="17" y="38"/>
                </a:cubicBezTo>
                <a:close/>
                <a:moveTo>
                  <a:pt x="123" y="21"/>
                </a:moveTo>
                <a:cubicBezTo>
                  <a:pt x="123" y="19"/>
                  <a:pt x="124" y="18"/>
                  <a:pt x="124" y="16"/>
                </a:cubicBezTo>
                <a:cubicBezTo>
                  <a:pt x="128" y="17"/>
                  <a:pt x="128" y="17"/>
                  <a:pt x="128" y="17"/>
                </a:cubicBezTo>
                <a:cubicBezTo>
                  <a:pt x="125" y="23"/>
                  <a:pt x="116" y="41"/>
                  <a:pt x="117" y="43"/>
                </a:cubicBezTo>
                <a:cubicBezTo>
                  <a:pt x="118" y="46"/>
                  <a:pt x="121" y="46"/>
                  <a:pt x="121" y="46"/>
                </a:cubicBezTo>
                <a:cubicBezTo>
                  <a:pt x="122" y="42"/>
                  <a:pt x="122" y="42"/>
                  <a:pt x="122" y="42"/>
                </a:cubicBezTo>
                <a:cubicBezTo>
                  <a:pt x="122" y="42"/>
                  <a:pt x="121" y="43"/>
                  <a:pt x="121" y="42"/>
                </a:cubicBezTo>
                <a:cubicBezTo>
                  <a:pt x="120" y="41"/>
                  <a:pt x="133" y="17"/>
                  <a:pt x="133" y="17"/>
                </a:cubicBezTo>
                <a:cubicBezTo>
                  <a:pt x="134" y="15"/>
                  <a:pt x="134" y="15"/>
                  <a:pt x="134" y="15"/>
                </a:cubicBezTo>
                <a:cubicBezTo>
                  <a:pt x="132" y="14"/>
                  <a:pt x="132" y="14"/>
                  <a:pt x="132" y="14"/>
                </a:cubicBezTo>
                <a:cubicBezTo>
                  <a:pt x="124" y="12"/>
                  <a:pt x="124" y="12"/>
                  <a:pt x="124" y="12"/>
                </a:cubicBezTo>
                <a:cubicBezTo>
                  <a:pt x="124" y="0"/>
                  <a:pt x="114" y="0"/>
                  <a:pt x="107" y="16"/>
                </a:cubicBezTo>
                <a:cubicBezTo>
                  <a:pt x="103" y="25"/>
                  <a:pt x="99" y="35"/>
                  <a:pt x="96" y="44"/>
                </a:cubicBezTo>
                <a:cubicBezTo>
                  <a:pt x="113" y="50"/>
                  <a:pt x="113" y="50"/>
                  <a:pt x="113" y="50"/>
                </a:cubicBezTo>
                <a:cubicBezTo>
                  <a:pt x="117" y="41"/>
                  <a:pt x="120" y="31"/>
                  <a:pt x="123" y="21"/>
                </a:cubicBezTo>
                <a:close/>
                <a:moveTo>
                  <a:pt x="90" y="69"/>
                </a:moveTo>
                <a:cubicBezTo>
                  <a:pt x="86" y="74"/>
                  <a:pt x="86" y="74"/>
                  <a:pt x="86" y="74"/>
                </a:cubicBezTo>
                <a:cubicBezTo>
                  <a:pt x="88" y="85"/>
                  <a:pt x="88" y="85"/>
                  <a:pt x="88" y="85"/>
                </a:cubicBezTo>
                <a:cubicBezTo>
                  <a:pt x="90" y="86"/>
                  <a:pt x="90" y="86"/>
                  <a:pt x="90" y="86"/>
                </a:cubicBezTo>
                <a:cubicBezTo>
                  <a:pt x="92" y="79"/>
                  <a:pt x="92" y="79"/>
                  <a:pt x="92" y="79"/>
                </a:cubicBezTo>
                <a:cubicBezTo>
                  <a:pt x="91" y="78"/>
                  <a:pt x="91" y="77"/>
                  <a:pt x="91" y="76"/>
                </a:cubicBezTo>
                <a:cubicBezTo>
                  <a:pt x="92" y="75"/>
                  <a:pt x="93" y="74"/>
                  <a:pt x="95" y="74"/>
                </a:cubicBezTo>
                <a:cubicBezTo>
                  <a:pt x="96" y="75"/>
                  <a:pt x="97" y="76"/>
                  <a:pt x="96" y="78"/>
                </a:cubicBezTo>
                <a:cubicBezTo>
                  <a:pt x="96" y="79"/>
                  <a:pt x="95" y="79"/>
                  <a:pt x="94" y="79"/>
                </a:cubicBezTo>
                <a:cubicBezTo>
                  <a:pt x="91" y="87"/>
                  <a:pt x="91" y="87"/>
                  <a:pt x="91" y="87"/>
                </a:cubicBezTo>
                <a:cubicBezTo>
                  <a:pt x="93" y="87"/>
                  <a:pt x="93" y="87"/>
                  <a:pt x="93" y="87"/>
                </a:cubicBezTo>
                <a:cubicBezTo>
                  <a:pt x="102" y="80"/>
                  <a:pt x="102" y="80"/>
                  <a:pt x="102" y="80"/>
                </a:cubicBezTo>
                <a:cubicBezTo>
                  <a:pt x="102" y="73"/>
                  <a:pt x="102" y="73"/>
                  <a:pt x="102" y="73"/>
                </a:cubicBezTo>
                <a:cubicBezTo>
                  <a:pt x="90" y="69"/>
                  <a:pt x="90" y="69"/>
                  <a:pt x="90" y="69"/>
                </a:cubicBezTo>
                <a:close/>
                <a:moveTo>
                  <a:pt x="112" y="52"/>
                </a:moveTo>
                <a:cubicBezTo>
                  <a:pt x="96" y="46"/>
                  <a:pt x="96" y="46"/>
                  <a:pt x="96" y="46"/>
                </a:cubicBezTo>
                <a:cubicBezTo>
                  <a:pt x="93" y="53"/>
                  <a:pt x="92" y="60"/>
                  <a:pt x="90" y="67"/>
                </a:cubicBezTo>
                <a:cubicBezTo>
                  <a:pt x="94" y="69"/>
                  <a:pt x="99" y="70"/>
                  <a:pt x="103" y="72"/>
                </a:cubicBezTo>
                <a:cubicBezTo>
                  <a:pt x="107" y="65"/>
                  <a:pt x="109" y="59"/>
                  <a:pt x="112" y="52"/>
                </a:cubicBezTo>
                <a:close/>
                <a:moveTo>
                  <a:pt x="39" y="87"/>
                </a:moveTo>
                <a:cubicBezTo>
                  <a:pt x="42" y="91"/>
                  <a:pt x="42" y="91"/>
                  <a:pt x="42" y="91"/>
                </a:cubicBezTo>
                <a:cubicBezTo>
                  <a:pt x="42" y="91"/>
                  <a:pt x="53" y="80"/>
                  <a:pt x="53" y="81"/>
                </a:cubicBezTo>
                <a:cubicBezTo>
                  <a:pt x="53" y="82"/>
                  <a:pt x="51" y="83"/>
                  <a:pt x="51" y="84"/>
                </a:cubicBezTo>
                <a:cubicBezTo>
                  <a:pt x="49" y="85"/>
                  <a:pt x="48" y="86"/>
                  <a:pt x="48" y="87"/>
                </a:cubicBezTo>
                <a:cubicBezTo>
                  <a:pt x="48" y="89"/>
                  <a:pt x="49" y="90"/>
                  <a:pt x="52" y="90"/>
                </a:cubicBezTo>
                <a:cubicBezTo>
                  <a:pt x="55" y="91"/>
                  <a:pt x="57" y="90"/>
                  <a:pt x="60" y="89"/>
                </a:cubicBezTo>
                <a:cubicBezTo>
                  <a:pt x="61" y="88"/>
                  <a:pt x="63" y="88"/>
                  <a:pt x="64" y="88"/>
                </a:cubicBezTo>
                <a:cubicBezTo>
                  <a:pt x="64" y="89"/>
                  <a:pt x="65" y="89"/>
                  <a:pt x="66" y="90"/>
                </a:cubicBezTo>
                <a:cubicBezTo>
                  <a:pt x="67" y="90"/>
                  <a:pt x="68" y="89"/>
                  <a:pt x="69" y="89"/>
                </a:cubicBezTo>
                <a:cubicBezTo>
                  <a:pt x="70" y="89"/>
                  <a:pt x="70" y="89"/>
                  <a:pt x="70" y="89"/>
                </a:cubicBezTo>
                <a:cubicBezTo>
                  <a:pt x="70" y="89"/>
                  <a:pt x="70" y="89"/>
                  <a:pt x="70" y="89"/>
                </a:cubicBezTo>
                <a:cubicBezTo>
                  <a:pt x="70" y="89"/>
                  <a:pt x="70" y="89"/>
                  <a:pt x="70" y="89"/>
                </a:cubicBezTo>
                <a:cubicBezTo>
                  <a:pt x="69" y="91"/>
                  <a:pt x="69" y="93"/>
                  <a:pt x="70" y="94"/>
                </a:cubicBezTo>
                <a:cubicBezTo>
                  <a:pt x="70" y="96"/>
                  <a:pt x="72" y="96"/>
                  <a:pt x="74" y="95"/>
                </a:cubicBezTo>
                <a:cubicBezTo>
                  <a:pt x="76" y="95"/>
                  <a:pt x="80" y="95"/>
                  <a:pt x="80" y="95"/>
                </a:cubicBezTo>
                <a:cubicBezTo>
                  <a:pt x="81" y="91"/>
                  <a:pt x="81" y="91"/>
                  <a:pt x="81" y="91"/>
                </a:cubicBezTo>
                <a:cubicBezTo>
                  <a:pt x="81" y="91"/>
                  <a:pt x="77" y="90"/>
                  <a:pt x="74" y="91"/>
                </a:cubicBezTo>
                <a:cubicBezTo>
                  <a:pt x="74" y="90"/>
                  <a:pt x="74" y="90"/>
                  <a:pt x="74" y="90"/>
                </a:cubicBezTo>
                <a:cubicBezTo>
                  <a:pt x="74" y="90"/>
                  <a:pt x="74" y="90"/>
                  <a:pt x="74" y="90"/>
                </a:cubicBezTo>
                <a:cubicBezTo>
                  <a:pt x="74" y="89"/>
                  <a:pt x="75" y="89"/>
                  <a:pt x="75" y="88"/>
                </a:cubicBezTo>
                <a:cubicBezTo>
                  <a:pt x="75" y="85"/>
                  <a:pt x="74" y="84"/>
                  <a:pt x="72" y="84"/>
                </a:cubicBezTo>
                <a:cubicBezTo>
                  <a:pt x="71" y="83"/>
                  <a:pt x="69" y="84"/>
                  <a:pt x="68" y="85"/>
                </a:cubicBezTo>
                <a:cubicBezTo>
                  <a:pt x="68" y="85"/>
                  <a:pt x="67" y="85"/>
                  <a:pt x="67" y="85"/>
                </a:cubicBezTo>
                <a:cubicBezTo>
                  <a:pt x="65" y="83"/>
                  <a:pt x="62" y="84"/>
                  <a:pt x="58" y="85"/>
                </a:cubicBezTo>
                <a:cubicBezTo>
                  <a:pt x="57" y="85"/>
                  <a:pt x="56" y="86"/>
                  <a:pt x="55" y="86"/>
                </a:cubicBezTo>
                <a:cubicBezTo>
                  <a:pt x="56" y="85"/>
                  <a:pt x="57" y="83"/>
                  <a:pt x="57" y="81"/>
                </a:cubicBezTo>
                <a:cubicBezTo>
                  <a:pt x="57" y="73"/>
                  <a:pt x="39" y="87"/>
                  <a:pt x="39" y="87"/>
                </a:cubicBezTo>
                <a:close/>
              </a:path>
            </a:pathLst>
          </a:custGeom>
          <a:solidFill>
            <a:schemeClr val="bg1"/>
          </a:solidFill>
          <a:ln>
            <a:noFill/>
          </a:ln>
          <a:effectLst>
            <a:outerShdw blurRad="50800" dist="50800" dir="2700000" algn="tl" rotWithShape="0">
              <a:prstClr val="black">
                <a:alpha val="40000"/>
              </a:prstClr>
            </a:outerShdw>
          </a:effectLst>
          <a:extLst/>
        </p:spPr>
        <p:txBody>
          <a:bodyPr/>
          <a:lstStyle/>
          <a:p>
            <a:pPr>
              <a:defRPr/>
            </a:pPr>
            <a:endParaRPr lang="zh-CN" altLang="en-US">
              <a:latin typeface="Impact"/>
              <a:sym typeface="Impact"/>
            </a:endParaRPr>
          </a:p>
        </p:txBody>
      </p:sp>
    </p:spTree>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a:extLst>
              <a:ext uri="{FF2B5EF4-FFF2-40B4-BE49-F238E27FC236}">
                <a16:creationId xmlns:a16="http://schemas.microsoft.com/office/drawing/2014/main" id="{1FFC7698-E2BE-45C1-8F91-0803007101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5" y="123825"/>
            <a:ext cx="1557338" cy="1114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123" name="矩形 110">
            <a:extLst>
              <a:ext uri="{FF2B5EF4-FFF2-40B4-BE49-F238E27FC236}">
                <a16:creationId xmlns:a16="http://schemas.microsoft.com/office/drawing/2014/main" id="{AAAD1FF5-9624-4693-9139-6BED9349FFAD}"/>
              </a:ext>
            </a:extLst>
          </p:cNvPr>
          <p:cNvSpPr>
            <a:spLocks noChangeArrowheads="1"/>
          </p:cNvSpPr>
          <p:nvPr/>
        </p:nvSpPr>
        <p:spPr bwMode="auto">
          <a:xfrm rot="-666734">
            <a:off x="200025" y="319088"/>
            <a:ext cx="12160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微软雅黑" panose="020B0503020204020204" pitchFamily="34" charset="-122"/>
                <a:ea typeface="微软雅黑" panose="020B0503020204020204" pitchFamily="34" charset="-122"/>
              </a:defRPr>
            </a:lvl1pPr>
            <a:lvl2pPr marL="742950" indent="-285750">
              <a:defRPr>
                <a:solidFill>
                  <a:schemeClr val="tx1"/>
                </a:solidFill>
                <a:latin typeface="微软雅黑" panose="020B0503020204020204" pitchFamily="34" charset="-122"/>
                <a:ea typeface="微软雅黑" panose="020B0503020204020204" pitchFamily="34" charset="-122"/>
              </a:defRPr>
            </a:lvl2pPr>
            <a:lvl3pPr marL="1143000" indent="-228600">
              <a:defRPr>
                <a:solidFill>
                  <a:schemeClr val="tx1"/>
                </a:solidFill>
                <a:latin typeface="微软雅黑" panose="020B0503020204020204" pitchFamily="34" charset="-122"/>
                <a:ea typeface="微软雅黑" panose="020B0503020204020204" pitchFamily="34" charset="-122"/>
              </a:defRPr>
            </a:lvl3pPr>
            <a:lvl4pPr marL="1600200" indent="-228600">
              <a:defRPr>
                <a:solidFill>
                  <a:schemeClr val="tx1"/>
                </a:solidFill>
                <a:latin typeface="微软雅黑" panose="020B0503020204020204" pitchFamily="34" charset="-122"/>
                <a:ea typeface="微软雅黑" panose="020B0503020204020204" pitchFamily="34" charset="-122"/>
              </a:defRPr>
            </a:lvl4pPr>
            <a:lvl5pPr marL="2057400" indent="-228600">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9pPr>
          </a:lstStyle>
          <a:p>
            <a:r>
              <a:rPr lang="en-US" altLang="zh-CN" sz="1600" b="1">
                <a:solidFill>
                  <a:schemeClr val="bg1"/>
                </a:solidFill>
                <a:sym typeface="微软雅黑" panose="020B0503020204020204" pitchFamily="34" charset="-122"/>
              </a:rPr>
              <a:t>Type here </a:t>
            </a:r>
          </a:p>
        </p:txBody>
      </p:sp>
      <p:pic>
        <p:nvPicPr>
          <p:cNvPr id="5124" name="图片 111">
            <a:extLst>
              <a:ext uri="{FF2B5EF4-FFF2-40B4-BE49-F238E27FC236}">
                <a16:creationId xmlns:a16="http://schemas.microsoft.com/office/drawing/2014/main" id="{7E92EE15-1F21-49A6-89FC-EA2D133017D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flipH="1">
            <a:off x="7272338" y="3965575"/>
            <a:ext cx="2470150" cy="124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125" name="组合 5">
            <a:extLst>
              <a:ext uri="{FF2B5EF4-FFF2-40B4-BE49-F238E27FC236}">
                <a16:creationId xmlns:a16="http://schemas.microsoft.com/office/drawing/2014/main" id="{6BD5223C-351C-4B53-BA49-C3C8A5B7AD18}"/>
              </a:ext>
            </a:extLst>
          </p:cNvPr>
          <p:cNvGrpSpPr>
            <a:grpSpLocks/>
          </p:cNvGrpSpPr>
          <p:nvPr/>
        </p:nvGrpSpPr>
        <p:grpSpPr bwMode="auto">
          <a:xfrm>
            <a:off x="500063" y="1268413"/>
            <a:ext cx="8223250" cy="1655762"/>
            <a:chOff x="500033" y="1268183"/>
            <a:chExt cx="8222677" cy="1656783"/>
          </a:xfrm>
        </p:grpSpPr>
        <p:pic>
          <p:nvPicPr>
            <p:cNvPr id="113" name="Picture 4">
              <a:extLst>
                <a:ext uri="{FF2B5EF4-FFF2-40B4-BE49-F238E27FC236}">
                  <a16:creationId xmlns:a16="http://schemas.microsoft.com/office/drawing/2014/main" id="{5911F71F-ADDD-4DA1-9DC0-9FCFD8EE070D}"/>
                </a:ext>
              </a:extLst>
            </p:cNvPr>
            <p:cNvPicPr>
              <a:picLocks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7786710" y="1424183"/>
              <a:ext cx="936000" cy="936000"/>
            </a:xfrm>
            <a:prstGeom prst="ellipse">
              <a:avLst/>
            </a:prstGeom>
            <a:noFill/>
            <a:ln w="19050">
              <a:solidFill>
                <a:srgbClr val="4B4B4B"/>
              </a:solidFill>
            </a:ln>
          </p:spPr>
        </p:pic>
        <p:pic>
          <p:nvPicPr>
            <p:cNvPr id="114" name="Picture 2">
              <a:extLst>
                <a:ext uri="{FF2B5EF4-FFF2-40B4-BE49-F238E27FC236}">
                  <a16:creationId xmlns:a16="http://schemas.microsoft.com/office/drawing/2014/main" id="{79488F31-8D13-49BF-828C-809017754CEA}"/>
                </a:ext>
              </a:extLst>
            </p:cNvPr>
            <p:cNvPicPr>
              <a:picLocks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5286380" y="1268183"/>
              <a:ext cx="936000" cy="936000"/>
            </a:xfrm>
            <a:prstGeom prst="ellipse">
              <a:avLst/>
            </a:prstGeom>
            <a:noFill/>
            <a:ln w="19050">
              <a:solidFill>
                <a:srgbClr val="4B4B4B"/>
              </a:solidFill>
            </a:ln>
          </p:spPr>
        </p:pic>
        <p:pic>
          <p:nvPicPr>
            <p:cNvPr id="115" name="Picture 2">
              <a:extLst>
                <a:ext uri="{FF2B5EF4-FFF2-40B4-BE49-F238E27FC236}">
                  <a16:creationId xmlns:a16="http://schemas.microsoft.com/office/drawing/2014/main" id="{896506B0-A829-4175-801D-AF5E8A80F38D}"/>
                </a:ext>
              </a:extLst>
            </p:cNvPr>
            <p:cNvPicPr>
              <a:picLocks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2778744" y="1424183"/>
              <a:ext cx="936000" cy="936000"/>
            </a:xfrm>
            <a:prstGeom prst="ellipse">
              <a:avLst/>
            </a:prstGeom>
            <a:noFill/>
            <a:ln w="19050">
              <a:solidFill>
                <a:srgbClr val="4B4B4B"/>
              </a:solidFill>
            </a:ln>
          </p:spPr>
        </p:pic>
        <p:pic>
          <p:nvPicPr>
            <p:cNvPr id="116" name="Picture 2">
              <a:extLst>
                <a:ext uri="{FF2B5EF4-FFF2-40B4-BE49-F238E27FC236}">
                  <a16:creationId xmlns:a16="http://schemas.microsoft.com/office/drawing/2014/main" id="{293CE886-8965-48F9-A680-36E993224139}"/>
                </a:ext>
              </a:extLst>
            </p:cNvPr>
            <p:cNvPicPr>
              <a:picLocks noChangeArrowheads="1"/>
            </p:cNvPicPr>
            <p:nvPr/>
          </p:nvPicPr>
          <p:blipFill>
            <a:blip r:embed="rId7" cstate="print">
              <a:extLst>
                <a:ext uri="{28A0092B-C50C-407E-A947-70E740481C1C}">
                  <a14:useLocalDpi xmlns:a14="http://schemas.microsoft.com/office/drawing/2010/main" val="0"/>
                </a:ext>
              </a:extLst>
            </a:blip>
            <a:stretch>
              <a:fillRect/>
            </a:stretch>
          </p:blipFill>
          <p:spPr bwMode="auto">
            <a:xfrm>
              <a:off x="4064628" y="1932149"/>
              <a:ext cx="936000" cy="936000"/>
            </a:xfrm>
            <a:prstGeom prst="ellipse">
              <a:avLst/>
            </a:prstGeom>
            <a:noFill/>
            <a:ln w="19050">
              <a:solidFill>
                <a:srgbClr val="4B4B4B"/>
              </a:solidFill>
            </a:ln>
          </p:spPr>
        </p:pic>
        <p:pic>
          <p:nvPicPr>
            <p:cNvPr id="117" name="Picture 4">
              <a:extLst>
                <a:ext uri="{FF2B5EF4-FFF2-40B4-BE49-F238E27FC236}">
                  <a16:creationId xmlns:a16="http://schemas.microsoft.com/office/drawing/2014/main" id="{72AE3503-53FC-411D-BA8E-49C392EE2935}"/>
                </a:ext>
              </a:extLst>
            </p:cNvPr>
            <p:cNvPicPr>
              <a:picLocks noChangeArrowheads="1"/>
            </p:cNvPicPr>
            <p:nvPr/>
          </p:nvPicPr>
          <p:blipFill>
            <a:blip r:embed="rId8" cstate="print">
              <a:extLst>
                <a:ext uri="{28A0092B-C50C-407E-A947-70E740481C1C}">
                  <a14:useLocalDpi xmlns:a14="http://schemas.microsoft.com/office/drawing/2010/main" val="0"/>
                </a:ext>
              </a:extLst>
            </a:blip>
            <a:stretch>
              <a:fillRect/>
            </a:stretch>
          </p:blipFill>
          <p:spPr bwMode="auto">
            <a:xfrm>
              <a:off x="6564958" y="1988966"/>
              <a:ext cx="936000" cy="936000"/>
            </a:xfrm>
            <a:prstGeom prst="ellipse">
              <a:avLst/>
            </a:prstGeom>
            <a:noFill/>
            <a:ln w="19050">
              <a:solidFill>
                <a:srgbClr val="4B4B4B"/>
              </a:solidFill>
            </a:ln>
          </p:spPr>
        </p:pic>
        <p:pic>
          <p:nvPicPr>
            <p:cNvPr id="118" name="Picture 8">
              <a:extLst>
                <a:ext uri="{FF2B5EF4-FFF2-40B4-BE49-F238E27FC236}">
                  <a16:creationId xmlns:a16="http://schemas.microsoft.com/office/drawing/2014/main" id="{825A9835-A761-4ADD-AB80-C0191DD7BD40}"/>
                </a:ext>
              </a:extLst>
            </p:cNvPr>
            <p:cNvPicPr>
              <a:picLocks noChangeArrowheads="1"/>
            </p:cNvPicPr>
            <p:nvPr/>
          </p:nvPicPr>
          <p:blipFill>
            <a:blip r:embed="rId9" cstate="print">
              <a:extLst>
                <a:ext uri="{28A0092B-C50C-407E-A947-70E740481C1C}">
                  <a14:useLocalDpi xmlns:a14="http://schemas.microsoft.com/office/drawing/2010/main" val="0"/>
                </a:ext>
              </a:extLst>
            </a:blip>
            <a:stretch>
              <a:fillRect/>
            </a:stretch>
          </p:blipFill>
          <p:spPr bwMode="auto">
            <a:xfrm>
              <a:off x="500033" y="1350083"/>
              <a:ext cx="936000" cy="936000"/>
            </a:xfrm>
            <a:prstGeom prst="ellipse">
              <a:avLst/>
            </a:prstGeom>
            <a:noFill/>
            <a:ln w="19050">
              <a:solidFill>
                <a:srgbClr val="4B4B4B"/>
              </a:solidFill>
            </a:ln>
          </p:spPr>
        </p:pic>
        <p:pic>
          <p:nvPicPr>
            <p:cNvPr id="119" name="Picture 2">
              <a:extLst>
                <a:ext uri="{FF2B5EF4-FFF2-40B4-BE49-F238E27FC236}">
                  <a16:creationId xmlns:a16="http://schemas.microsoft.com/office/drawing/2014/main" id="{2DE5193B-C784-46AD-AA6E-C3F746D775EE}"/>
                </a:ext>
              </a:extLst>
            </p:cNvPr>
            <p:cNvPicPr>
              <a:picLocks noChangeArrowheads="1"/>
            </p:cNvPicPr>
            <p:nvPr/>
          </p:nvPicPr>
          <p:blipFill>
            <a:blip r:embed="rId10" cstate="print">
              <a:extLst>
                <a:ext uri="{28A0092B-C50C-407E-A947-70E740481C1C}">
                  <a14:useLocalDpi xmlns:a14="http://schemas.microsoft.com/office/drawing/2010/main" val="0"/>
                </a:ext>
              </a:extLst>
            </a:blip>
            <a:stretch>
              <a:fillRect/>
            </a:stretch>
          </p:blipFill>
          <p:spPr bwMode="auto">
            <a:xfrm>
              <a:off x="1571604" y="1988342"/>
              <a:ext cx="936000" cy="936000"/>
            </a:xfrm>
            <a:prstGeom prst="ellipse">
              <a:avLst/>
            </a:prstGeom>
            <a:noFill/>
            <a:ln w="19050">
              <a:solidFill>
                <a:srgbClr val="4B4B4B"/>
              </a:solidFill>
            </a:ln>
          </p:spPr>
        </p:pic>
        <p:sp>
          <p:nvSpPr>
            <p:cNvPr id="120" name="Oval 5">
              <a:extLst>
                <a:ext uri="{FF2B5EF4-FFF2-40B4-BE49-F238E27FC236}">
                  <a16:creationId xmlns:a16="http://schemas.microsoft.com/office/drawing/2014/main" id="{0AA03ED3-8671-4B7E-B4DA-0D1931E24A33}"/>
                </a:ext>
              </a:extLst>
            </p:cNvPr>
            <p:cNvSpPr/>
            <p:nvPr/>
          </p:nvSpPr>
          <p:spPr>
            <a:xfrm>
              <a:off x="2268385" y="1697072"/>
              <a:ext cx="660354" cy="660807"/>
            </a:xfrm>
            <a:prstGeom prst="ellipse">
              <a:avLst/>
            </a:prstGeom>
            <a:solidFill>
              <a:srgbClr val="E6FA6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tx1"/>
                </a:solidFill>
              </a:endParaRPr>
            </a:p>
          </p:txBody>
        </p:sp>
        <p:sp>
          <p:nvSpPr>
            <p:cNvPr id="121" name="Oval 6">
              <a:extLst>
                <a:ext uri="{FF2B5EF4-FFF2-40B4-BE49-F238E27FC236}">
                  <a16:creationId xmlns:a16="http://schemas.microsoft.com/office/drawing/2014/main" id="{0C46CD26-76DB-47FF-AD29-3C2F6995CBB4}"/>
                </a:ext>
              </a:extLst>
            </p:cNvPr>
            <p:cNvSpPr/>
            <p:nvPr/>
          </p:nvSpPr>
          <p:spPr>
            <a:xfrm>
              <a:off x="4785984" y="1697072"/>
              <a:ext cx="660354" cy="660807"/>
            </a:xfrm>
            <a:prstGeom prst="ellipse">
              <a:avLst/>
            </a:prstGeom>
            <a:solidFill>
              <a:srgbClr val="E6FA6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tx1"/>
                </a:solidFill>
              </a:endParaRPr>
            </a:p>
          </p:txBody>
        </p:sp>
        <p:sp>
          <p:nvSpPr>
            <p:cNvPr id="122" name="Oval 7">
              <a:extLst>
                <a:ext uri="{FF2B5EF4-FFF2-40B4-BE49-F238E27FC236}">
                  <a16:creationId xmlns:a16="http://schemas.microsoft.com/office/drawing/2014/main" id="{BB50E167-12B2-4D10-BEAC-729B34A42AE2}"/>
                </a:ext>
              </a:extLst>
            </p:cNvPr>
            <p:cNvSpPr/>
            <p:nvPr/>
          </p:nvSpPr>
          <p:spPr>
            <a:xfrm>
              <a:off x="7340093" y="1697072"/>
              <a:ext cx="660354" cy="660807"/>
            </a:xfrm>
            <a:prstGeom prst="ellipse">
              <a:avLst/>
            </a:prstGeom>
            <a:solidFill>
              <a:srgbClr val="E6FA6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tx1"/>
                </a:solidFill>
              </a:endParaRPr>
            </a:p>
          </p:txBody>
        </p:sp>
        <p:sp>
          <p:nvSpPr>
            <p:cNvPr id="123" name="Oval 8">
              <a:extLst>
                <a:ext uri="{FF2B5EF4-FFF2-40B4-BE49-F238E27FC236}">
                  <a16:creationId xmlns:a16="http://schemas.microsoft.com/office/drawing/2014/main" id="{223D83CA-E1EE-4921-809D-F82369F39C18}"/>
                </a:ext>
              </a:extLst>
            </p:cNvPr>
            <p:cNvSpPr/>
            <p:nvPr/>
          </p:nvSpPr>
          <p:spPr>
            <a:xfrm>
              <a:off x="6054308" y="1697072"/>
              <a:ext cx="660354" cy="660807"/>
            </a:xfrm>
            <a:prstGeom prst="ellipse">
              <a:avLst/>
            </a:prstGeom>
            <a:solidFill>
              <a:srgbClr val="2C823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tx1"/>
                </a:solidFill>
              </a:endParaRPr>
            </a:p>
          </p:txBody>
        </p:sp>
        <p:sp>
          <p:nvSpPr>
            <p:cNvPr id="124" name="Oval 9">
              <a:extLst>
                <a:ext uri="{FF2B5EF4-FFF2-40B4-BE49-F238E27FC236}">
                  <a16:creationId xmlns:a16="http://schemas.microsoft.com/office/drawing/2014/main" id="{2A74BFCF-6D30-4232-934D-C09EA6C40926}"/>
                </a:ext>
              </a:extLst>
            </p:cNvPr>
            <p:cNvSpPr/>
            <p:nvPr/>
          </p:nvSpPr>
          <p:spPr>
            <a:xfrm>
              <a:off x="3500199" y="1697072"/>
              <a:ext cx="660354" cy="660807"/>
            </a:xfrm>
            <a:prstGeom prst="ellipse">
              <a:avLst/>
            </a:prstGeom>
            <a:solidFill>
              <a:srgbClr val="2C823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tx1"/>
                </a:solidFill>
              </a:endParaRPr>
            </a:p>
          </p:txBody>
        </p:sp>
        <p:sp>
          <p:nvSpPr>
            <p:cNvPr id="125" name="Oval 10">
              <a:extLst>
                <a:ext uri="{FF2B5EF4-FFF2-40B4-BE49-F238E27FC236}">
                  <a16:creationId xmlns:a16="http://schemas.microsoft.com/office/drawing/2014/main" id="{35A0A5CE-6F31-4524-B163-963E2DFA129D}"/>
                </a:ext>
              </a:extLst>
            </p:cNvPr>
            <p:cNvSpPr/>
            <p:nvPr/>
          </p:nvSpPr>
          <p:spPr>
            <a:xfrm>
              <a:off x="1071493" y="1697072"/>
              <a:ext cx="660354" cy="660807"/>
            </a:xfrm>
            <a:prstGeom prst="ellipse">
              <a:avLst/>
            </a:prstGeom>
            <a:solidFill>
              <a:srgbClr val="2C823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tx1"/>
                </a:solidFill>
              </a:endParaRPr>
            </a:p>
          </p:txBody>
        </p:sp>
      </p:grpSp>
      <p:grpSp>
        <p:nvGrpSpPr>
          <p:cNvPr id="5126" name="组合 4">
            <a:extLst>
              <a:ext uri="{FF2B5EF4-FFF2-40B4-BE49-F238E27FC236}">
                <a16:creationId xmlns:a16="http://schemas.microsoft.com/office/drawing/2014/main" id="{F79C2234-D6C5-45FD-9915-1C7806EC63B9}"/>
              </a:ext>
            </a:extLst>
          </p:cNvPr>
          <p:cNvGrpSpPr>
            <a:grpSpLocks/>
          </p:cNvGrpSpPr>
          <p:nvPr/>
        </p:nvGrpSpPr>
        <p:grpSpPr bwMode="auto">
          <a:xfrm>
            <a:off x="6223000" y="674688"/>
            <a:ext cx="2771775" cy="622300"/>
            <a:chOff x="6222380" y="675378"/>
            <a:chExt cx="2772234" cy="621674"/>
          </a:xfrm>
        </p:grpSpPr>
        <p:sp>
          <p:nvSpPr>
            <p:cNvPr id="5128" name="TextBox 27">
              <a:extLst>
                <a:ext uri="{FF2B5EF4-FFF2-40B4-BE49-F238E27FC236}">
                  <a16:creationId xmlns:a16="http://schemas.microsoft.com/office/drawing/2014/main" id="{E2E16136-2344-4658-A781-E5493B1E1D76}"/>
                </a:ext>
              </a:extLst>
            </p:cNvPr>
            <p:cNvSpPr txBox="1">
              <a:spLocks noChangeArrowheads="1"/>
            </p:cNvSpPr>
            <p:nvPr/>
          </p:nvSpPr>
          <p:spPr bwMode="auto">
            <a:xfrm>
              <a:off x="6222380" y="675378"/>
              <a:ext cx="277223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微软雅黑" panose="020B0503020204020204" pitchFamily="34" charset="-122"/>
                  <a:ea typeface="微软雅黑" panose="020B0503020204020204" pitchFamily="34" charset="-122"/>
                </a:defRPr>
              </a:lvl1pPr>
              <a:lvl2pPr marL="742950" indent="-285750">
                <a:defRPr>
                  <a:solidFill>
                    <a:schemeClr val="tx1"/>
                  </a:solidFill>
                  <a:latin typeface="微软雅黑" panose="020B0503020204020204" pitchFamily="34" charset="-122"/>
                  <a:ea typeface="微软雅黑" panose="020B0503020204020204" pitchFamily="34" charset="-122"/>
                </a:defRPr>
              </a:lvl2pPr>
              <a:lvl3pPr marL="1143000" indent="-228600">
                <a:defRPr>
                  <a:solidFill>
                    <a:schemeClr val="tx1"/>
                  </a:solidFill>
                  <a:latin typeface="微软雅黑" panose="020B0503020204020204" pitchFamily="34" charset="-122"/>
                  <a:ea typeface="微软雅黑" panose="020B0503020204020204" pitchFamily="34" charset="-122"/>
                </a:defRPr>
              </a:lvl3pPr>
              <a:lvl4pPr marL="1600200" indent="-228600">
                <a:defRPr>
                  <a:solidFill>
                    <a:schemeClr val="tx1"/>
                  </a:solidFill>
                  <a:latin typeface="微软雅黑" panose="020B0503020204020204" pitchFamily="34" charset="-122"/>
                  <a:ea typeface="微软雅黑" panose="020B0503020204020204" pitchFamily="34" charset="-122"/>
                </a:defRPr>
              </a:lvl4pPr>
              <a:lvl5pPr marL="2057400" indent="-228600">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9pPr>
            </a:lstStyle>
            <a:p>
              <a:r>
                <a:rPr lang="en-US" altLang="zh-CN" sz="2000">
                  <a:solidFill>
                    <a:schemeClr val="bg1"/>
                  </a:solidFill>
                </a:rPr>
                <a:t>Type something here</a:t>
              </a:r>
            </a:p>
          </p:txBody>
        </p:sp>
        <p:sp>
          <p:nvSpPr>
            <p:cNvPr id="5129" name="TextBox 28">
              <a:extLst>
                <a:ext uri="{FF2B5EF4-FFF2-40B4-BE49-F238E27FC236}">
                  <a16:creationId xmlns:a16="http://schemas.microsoft.com/office/drawing/2014/main" id="{8FE1643D-0F13-4B8A-9812-3946875D3E09}"/>
                </a:ext>
              </a:extLst>
            </p:cNvPr>
            <p:cNvSpPr txBox="1">
              <a:spLocks noChangeArrowheads="1"/>
            </p:cNvSpPr>
            <p:nvPr/>
          </p:nvSpPr>
          <p:spPr bwMode="auto">
            <a:xfrm>
              <a:off x="6248277" y="1020053"/>
              <a:ext cx="172983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微软雅黑" panose="020B0503020204020204" pitchFamily="34" charset="-122"/>
                  <a:ea typeface="微软雅黑" panose="020B0503020204020204" pitchFamily="34" charset="-122"/>
                </a:defRPr>
              </a:lvl1pPr>
              <a:lvl2pPr marL="742950" indent="-285750">
                <a:defRPr>
                  <a:solidFill>
                    <a:schemeClr val="tx1"/>
                  </a:solidFill>
                  <a:latin typeface="微软雅黑" panose="020B0503020204020204" pitchFamily="34" charset="-122"/>
                  <a:ea typeface="微软雅黑" panose="020B0503020204020204" pitchFamily="34" charset="-122"/>
                </a:defRPr>
              </a:lvl2pPr>
              <a:lvl3pPr marL="1143000" indent="-228600">
                <a:defRPr>
                  <a:solidFill>
                    <a:schemeClr val="tx1"/>
                  </a:solidFill>
                  <a:latin typeface="微软雅黑" panose="020B0503020204020204" pitchFamily="34" charset="-122"/>
                  <a:ea typeface="微软雅黑" panose="020B0503020204020204" pitchFamily="34" charset="-122"/>
                </a:defRPr>
              </a:lvl3pPr>
              <a:lvl4pPr marL="1600200" indent="-228600">
                <a:defRPr>
                  <a:solidFill>
                    <a:schemeClr val="tx1"/>
                  </a:solidFill>
                  <a:latin typeface="微软雅黑" panose="020B0503020204020204" pitchFamily="34" charset="-122"/>
                  <a:ea typeface="微软雅黑" panose="020B0503020204020204" pitchFamily="34" charset="-122"/>
                </a:defRPr>
              </a:lvl4pPr>
              <a:lvl5pPr marL="2057400" indent="-228600">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9pPr>
            </a:lstStyle>
            <a:p>
              <a:r>
                <a:rPr lang="en-US" altLang="zh-CN" sz="1200">
                  <a:solidFill>
                    <a:schemeClr val="bg1"/>
                  </a:solidFill>
                </a:rPr>
                <a:t>Type something here</a:t>
              </a:r>
            </a:p>
          </p:txBody>
        </p:sp>
      </p:grpSp>
      <p:sp>
        <p:nvSpPr>
          <p:cNvPr id="5127" name="文本框 34">
            <a:extLst>
              <a:ext uri="{FF2B5EF4-FFF2-40B4-BE49-F238E27FC236}">
                <a16:creationId xmlns:a16="http://schemas.microsoft.com/office/drawing/2014/main" id="{C53F9496-8129-4FD7-8CBE-3485D9A6D19B}"/>
              </a:ext>
            </a:extLst>
          </p:cNvPr>
          <p:cNvSpPr txBox="1">
            <a:spLocks noChangeArrowheads="1"/>
          </p:cNvSpPr>
          <p:nvPr/>
        </p:nvSpPr>
        <p:spPr bwMode="auto">
          <a:xfrm>
            <a:off x="579438" y="2771775"/>
            <a:ext cx="8143875" cy="153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微软雅黑" panose="020B0503020204020204" pitchFamily="34" charset="-122"/>
                <a:ea typeface="微软雅黑" panose="020B0503020204020204" pitchFamily="34" charset="-122"/>
              </a:defRPr>
            </a:lvl1pPr>
            <a:lvl2pPr marL="742950" indent="-285750">
              <a:defRPr>
                <a:solidFill>
                  <a:schemeClr val="tx1"/>
                </a:solidFill>
                <a:latin typeface="微软雅黑" panose="020B0503020204020204" pitchFamily="34" charset="-122"/>
                <a:ea typeface="微软雅黑" panose="020B0503020204020204" pitchFamily="34" charset="-122"/>
              </a:defRPr>
            </a:lvl2pPr>
            <a:lvl3pPr marL="1143000" indent="-228600">
              <a:defRPr>
                <a:solidFill>
                  <a:schemeClr val="tx1"/>
                </a:solidFill>
                <a:latin typeface="微软雅黑" panose="020B0503020204020204" pitchFamily="34" charset="-122"/>
                <a:ea typeface="微软雅黑" panose="020B0503020204020204" pitchFamily="34" charset="-122"/>
              </a:defRPr>
            </a:lvl3pPr>
            <a:lvl4pPr marL="1600200" indent="-228600">
              <a:defRPr>
                <a:solidFill>
                  <a:schemeClr val="tx1"/>
                </a:solidFill>
                <a:latin typeface="微软雅黑" panose="020B0503020204020204" pitchFamily="34" charset="-122"/>
                <a:ea typeface="微软雅黑" panose="020B0503020204020204" pitchFamily="34" charset="-122"/>
              </a:defRPr>
            </a:lvl4pPr>
            <a:lvl5pPr marL="2057400" indent="-228600">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9pPr>
          </a:lstStyle>
          <a:p>
            <a:pPr>
              <a:lnSpc>
                <a:spcPct val="200000"/>
              </a:lnSpc>
            </a:pPr>
            <a:r>
              <a:rPr lang="en-US" altLang="zh-CN" sz="2000" b="1">
                <a:solidFill>
                  <a:schemeClr val="bg1"/>
                </a:solidFill>
              </a:rPr>
              <a:t>Type something here</a:t>
            </a:r>
          </a:p>
          <a:p>
            <a:r>
              <a:rPr lang="en-US" altLang="zh-CN">
                <a:solidFill>
                  <a:schemeClr val="bg1"/>
                </a:solidFill>
              </a:rPr>
              <a:t>Lorem ipsum dolor sit amet, consectetur adipisicing elit, sed do eiusmod tempor incididunt ut labore et dolore magna aliqu A. Lorem ipsum dolor sit amet.</a:t>
            </a:r>
          </a:p>
        </p:txBody>
      </p:sp>
    </p:spTree>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7" name="组合 66">
            <a:extLst>
              <a:ext uri="{FF2B5EF4-FFF2-40B4-BE49-F238E27FC236}">
                <a16:creationId xmlns:a16="http://schemas.microsoft.com/office/drawing/2014/main" id="{D9B0A233-022F-4C83-B50F-2F22F3FFFD81}"/>
              </a:ext>
            </a:extLst>
          </p:cNvPr>
          <p:cNvGrpSpPr>
            <a:grpSpLocks/>
          </p:cNvGrpSpPr>
          <p:nvPr/>
        </p:nvGrpSpPr>
        <p:grpSpPr bwMode="auto">
          <a:xfrm>
            <a:off x="323850" y="1058863"/>
            <a:ext cx="8496300" cy="2273300"/>
            <a:chOff x="323850" y="942295"/>
            <a:chExt cx="8496300" cy="2274370"/>
          </a:xfrm>
        </p:grpSpPr>
        <p:sp>
          <p:nvSpPr>
            <p:cNvPr id="68" name="五边形 67">
              <a:extLst>
                <a:ext uri="{FF2B5EF4-FFF2-40B4-BE49-F238E27FC236}">
                  <a16:creationId xmlns:a16="http://schemas.microsoft.com/office/drawing/2014/main" id="{76309432-A800-431B-AD4D-47DFB33AC14F}"/>
                </a:ext>
              </a:extLst>
            </p:cNvPr>
            <p:cNvSpPr/>
            <p:nvPr/>
          </p:nvSpPr>
          <p:spPr bwMode="auto">
            <a:xfrm>
              <a:off x="323850" y="1406063"/>
              <a:ext cx="8496300" cy="648005"/>
            </a:xfrm>
            <a:prstGeom prst="homePlate">
              <a:avLst/>
            </a:prstGeom>
            <a:solidFill>
              <a:srgbClr val="2C8238"/>
            </a:solidFill>
            <a:ln>
              <a:noFill/>
            </a:ln>
            <a:effectLst>
              <a:outerShdw blurRad="50800" dist="50800" dir="2700000" algn="tl" rotWithShape="0">
                <a:prstClr val="black">
                  <a:alpha val="40000"/>
                </a:prstClr>
              </a:outerShdw>
            </a:effectLst>
          </p:spPr>
          <p:txBody>
            <a:bodyPr/>
            <a:lstStyle/>
            <a:p>
              <a:pPr eaLnBrk="1" fontAlgn="auto" hangingPunct="1">
                <a:spcBef>
                  <a:spcPts val="0"/>
                </a:spcBef>
                <a:spcAft>
                  <a:spcPts val="0"/>
                </a:spcAft>
                <a:defRPr/>
              </a:pPr>
              <a:endParaRPr lang="zh-CN" altLang="en-US" dirty="0">
                <a:latin typeface="+mn-lt"/>
                <a:ea typeface="+mn-ea"/>
                <a:cs typeface="+mn-ea"/>
                <a:sym typeface="+mn-lt"/>
              </a:endParaRPr>
            </a:p>
          </p:txBody>
        </p:sp>
        <p:sp>
          <p:nvSpPr>
            <p:cNvPr id="69" name="椭圆 68">
              <a:extLst>
                <a:ext uri="{FF2B5EF4-FFF2-40B4-BE49-F238E27FC236}">
                  <a16:creationId xmlns:a16="http://schemas.microsoft.com/office/drawing/2014/main" id="{FAC91F2D-8D5D-4F0E-9A12-D0974FC2D773}"/>
                </a:ext>
              </a:extLst>
            </p:cNvPr>
            <p:cNvSpPr/>
            <p:nvPr/>
          </p:nvSpPr>
          <p:spPr bwMode="auto">
            <a:xfrm>
              <a:off x="954088" y="1485476"/>
              <a:ext cx="492125" cy="492357"/>
            </a:xfrm>
            <a:prstGeom prst="ellipse">
              <a:avLst/>
            </a:prstGeom>
            <a:solidFill>
              <a:srgbClr val="E6FA6F"/>
            </a:solidFill>
            <a:ln w="9525">
              <a:noFill/>
              <a:round/>
              <a:headEnd/>
              <a:tailEnd/>
            </a:ln>
            <a:effectLst>
              <a:outerShdw blurRad="50800" dist="50800" dir="2700000" algn="tl" rotWithShape="0">
                <a:prstClr val="black">
                  <a:alpha val="40000"/>
                </a:prstClr>
              </a:outerShdw>
            </a:effectLst>
          </p:spPr>
          <p:txBody>
            <a:bodyPr/>
            <a:lstStyle/>
            <a:p>
              <a:pPr eaLnBrk="1" fontAlgn="auto" hangingPunct="1">
                <a:spcBef>
                  <a:spcPts val="0"/>
                </a:spcBef>
                <a:spcAft>
                  <a:spcPts val="0"/>
                </a:spcAft>
                <a:defRPr/>
              </a:pPr>
              <a:endParaRPr lang="zh-CN" altLang="en-US">
                <a:latin typeface="+mn-lt"/>
                <a:ea typeface="+mn-ea"/>
                <a:cs typeface="+mn-ea"/>
                <a:sym typeface="+mn-lt"/>
              </a:endParaRPr>
            </a:p>
          </p:txBody>
        </p:sp>
        <p:sp>
          <p:nvSpPr>
            <p:cNvPr id="70" name="TextBox 33">
              <a:extLst>
                <a:ext uri="{FF2B5EF4-FFF2-40B4-BE49-F238E27FC236}">
                  <a16:creationId xmlns:a16="http://schemas.microsoft.com/office/drawing/2014/main" id="{5F54A19D-2CF5-46DA-AE35-B5C91A3806EA}"/>
                </a:ext>
              </a:extLst>
            </p:cNvPr>
            <p:cNvSpPr txBox="1">
              <a:spLocks noChangeArrowheads="1"/>
            </p:cNvSpPr>
            <p:nvPr/>
          </p:nvSpPr>
          <p:spPr bwMode="auto">
            <a:xfrm>
              <a:off x="492125" y="2154127"/>
              <a:ext cx="1416050" cy="1062538"/>
            </a:xfrm>
            <a:prstGeom prst="rect">
              <a:avLst/>
            </a:prstGeom>
            <a:noFill/>
            <a:ln w="9525">
              <a:noFill/>
              <a:miter lim="800000"/>
              <a:headEnd/>
              <a:tailEnd/>
            </a:ln>
            <a:effectLst>
              <a:outerShdw blurRad="50800" dist="50800" dir="2700000" algn="tl" rotWithShape="0">
                <a:prstClr val="black">
                  <a:alpha val="40000"/>
                </a:prstClr>
              </a:outerShdw>
            </a:effectLst>
          </p:spPr>
          <p:txBody>
            <a:bodyPr>
              <a:spAutoFit/>
            </a:bodyPr>
            <a:lstStyle/>
            <a:p>
              <a:pPr algn="ctr" eaLnBrk="1" fontAlgn="auto" hangingPunct="1">
                <a:lnSpc>
                  <a:spcPct val="150000"/>
                </a:lnSpc>
                <a:spcBef>
                  <a:spcPts val="0"/>
                </a:spcBef>
                <a:spcAft>
                  <a:spcPts val="0"/>
                </a:spcAft>
                <a:defRPr/>
              </a:pPr>
              <a:r>
                <a:rPr lang="zh-CN" altLang="en-US" sz="1400" kern="0" dirty="0">
                  <a:solidFill>
                    <a:schemeClr val="bg1"/>
                  </a:solidFill>
                  <a:latin typeface="+mn-lt"/>
                  <a:ea typeface="+mn-ea"/>
                  <a:cs typeface="+mn-ea"/>
                  <a:sym typeface="+mn-lt"/>
                </a:rPr>
                <a:t>Add text here</a:t>
              </a:r>
              <a:endParaRPr lang="en-US" altLang="zh-CN" sz="1400" kern="0" dirty="0">
                <a:solidFill>
                  <a:schemeClr val="bg1"/>
                </a:solidFill>
                <a:latin typeface="+mn-lt"/>
                <a:ea typeface="+mn-ea"/>
                <a:cs typeface="+mn-ea"/>
                <a:sym typeface="+mn-lt"/>
              </a:endParaRPr>
            </a:p>
            <a:p>
              <a:pPr algn="ctr" eaLnBrk="1" fontAlgn="auto" hangingPunct="1">
                <a:lnSpc>
                  <a:spcPct val="150000"/>
                </a:lnSpc>
                <a:spcBef>
                  <a:spcPts val="0"/>
                </a:spcBef>
                <a:spcAft>
                  <a:spcPts val="0"/>
                </a:spcAft>
                <a:defRPr/>
              </a:pPr>
              <a:r>
                <a:rPr lang="zh-CN" altLang="en-US" sz="1400" kern="0" dirty="0">
                  <a:solidFill>
                    <a:schemeClr val="bg1"/>
                  </a:solidFill>
                  <a:latin typeface="+mn-lt"/>
                  <a:ea typeface="+mn-ea"/>
                  <a:cs typeface="+mn-ea"/>
                  <a:sym typeface="+mn-lt"/>
                </a:rPr>
                <a:t>Add text Here Click here to add</a:t>
              </a:r>
            </a:p>
          </p:txBody>
        </p:sp>
        <p:sp>
          <p:nvSpPr>
            <p:cNvPr id="71" name="TextBox 34">
              <a:extLst>
                <a:ext uri="{FF2B5EF4-FFF2-40B4-BE49-F238E27FC236}">
                  <a16:creationId xmlns:a16="http://schemas.microsoft.com/office/drawing/2014/main" id="{1F336431-7AB4-42CF-83BC-5D845EC0DC3F}"/>
                </a:ext>
              </a:extLst>
            </p:cNvPr>
            <p:cNvSpPr txBox="1">
              <a:spLocks noChangeArrowheads="1"/>
            </p:cNvSpPr>
            <p:nvPr/>
          </p:nvSpPr>
          <p:spPr bwMode="auto">
            <a:xfrm>
              <a:off x="831299" y="942295"/>
              <a:ext cx="737702" cy="369506"/>
            </a:xfrm>
            <a:prstGeom prst="rect">
              <a:avLst/>
            </a:prstGeom>
            <a:noFill/>
            <a:ln w="9525">
              <a:noFill/>
              <a:miter lim="800000"/>
              <a:headEnd/>
              <a:tailEnd/>
            </a:ln>
            <a:effectLst>
              <a:outerShdw blurRad="50800" dist="50800" dir="2700000" algn="tl" rotWithShape="0">
                <a:prstClr val="black">
                  <a:alpha val="40000"/>
                </a:prstClr>
              </a:outerShdw>
            </a:effectLst>
          </p:spPr>
          <p:txBody>
            <a:bodyPr wrap="none">
              <a:spAutoFit/>
            </a:bodyPr>
            <a:lstStyle/>
            <a:p>
              <a:pPr algn="ctr" eaLnBrk="1" fontAlgn="auto" hangingPunct="1">
                <a:spcBef>
                  <a:spcPts val="0"/>
                </a:spcBef>
                <a:spcAft>
                  <a:spcPts val="0"/>
                </a:spcAft>
                <a:defRPr/>
              </a:pPr>
              <a:r>
                <a:rPr lang="en-US" altLang="zh-CN" kern="0" dirty="0">
                  <a:solidFill>
                    <a:schemeClr val="bg1"/>
                  </a:solidFill>
                  <a:latin typeface="+mn-lt"/>
                  <a:ea typeface="+mn-ea"/>
                  <a:cs typeface="+mn-ea"/>
                  <a:sym typeface="+mn-lt"/>
                </a:rPr>
                <a:t>200X</a:t>
              </a:r>
              <a:endParaRPr lang="zh-CN" altLang="en-US" kern="0" dirty="0">
                <a:solidFill>
                  <a:schemeClr val="bg1"/>
                </a:solidFill>
                <a:latin typeface="+mn-lt"/>
                <a:ea typeface="+mn-ea"/>
                <a:cs typeface="+mn-ea"/>
                <a:sym typeface="+mn-lt"/>
              </a:endParaRPr>
            </a:p>
          </p:txBody>
        </p:sp>
        <p:sp>
          <p:nvSpPr>
            <p:cNvPr id="72" name="椭圆 71">
              <a:extLst>
                <a:ext uri="{FF2B5EF4-FFF2-40B4-BE49-F238E27FC236}">
                  <a16:creationId xmlns:a16="http://schemas.microsoft.com/office/drawing/2014/main" id="{FE4A4E56-AD67-45E2-BA52-027C32F0EAD3}"/>
                </a:ext>
              </a:extLst>
            </p:cNvPr>
            <p:cNvSpPr/>
            <p:nvPr/>
          </p:nvSpPr>
          <p:spPr bwMode="auto">
            <a:xfrm>
              <a:off x="2238375" y="1485476"/>
              <a:ext cx="493713" cy="492357"/>
            </a:xfrm>
            <a:prstGeom prst="ellipse">
              <a:avLst/>
            </a:prstGeom>
            <a:solidFill>
              <a:srgbClr val="E6FA6F"/>
            </a:solidFill>
            <a:ln w="3175" cap="flat" cmpd="sng" algn="ctr">
              <a:noFill/>
              <a:prstDash val="solid"/>
            </a:ln>
            <a:effectLst>
              <a:outerShdw blurRad="50800" dist="50800" dir="2700000" algn="tl" rotWithShape="0">
                <a:prstClr val="black">
                  <a:alpha val="40000"/>
                </a:prstClr>
              </a:outerShdw>
            </a:effectLst>
          </p:spPr>
          <p:txBody>
            <a:bodyPr anchor="ctr"/>
            <a:lstStyle/>
            <a:p>
              <a:pPr algn="ctr" eaLnBrk="1" fontAlgn="auto" hangingPunct="1">
                <a:lnSpc>
                  <a:spcPct val="120000"/>
                </a:lnSpc>
                <a:spcBef>
                  <a:spcPts val="0"/>
                </a:spcBef>
                <a:spcAft>
                  <a:spcPts val="0"/>
                </a:spcAft>
                <a:defRPr/>
              </a:pPr>
              <a:endParaRPr lang="zh-CN" altLang="en-US" sz="2400" kern="0">
                <a:solidFill>
                  <a:schemeClr val="bg1"/>
                </a:solidFill>
                <a:latin typeface="+mn-lt"/>
                <a:ea typeface="+mn-ea"/>
                <a:cs typeface="+mn-ea"/>
                <a:sym typeface="+mn-lt"/>
              </a:endParaRPr>
            </a:p>
          </p:txBody>
        </p:sp>
        <p:sp>
          <p:nvSpPr>
            <p:cNvPr id="73" name="TextBox 35">
              <a:extLst>
                <a:ext uri="{FF2B5EF4-FFF2-40B4-BE49-F238E27FC236}">
                  <a16:creationId xmlns:a16="http://schemas.microsoft.com/office/drawing/2014/main" id="{BAD15ED4-8518-4684-8BF6-71F947FEEB5A}"/>
                </a:ext>
              </a:extLst>
            </p:cNvPr>
            <p:cNvSpPr txBox="1">
              <a:spLocks noChangeArrowheads="1"/>
            </p:cNvSpPr>
            <p:nvPr/>
          </p:nvSpPr>
          <p:spPr bwMode="auto">
            <a:xfrm>
              <a:off x="1778000" y="2154127"/>
              <a:ext cx="1414463" cy="1062538"/>
            </a:xfrm>
            <a:prstGeom prst="rect">
              <a:avLst/>
            </a:prstGeom>
            <a:noFill/>
            <a:ln w="9525">
              <a:noFill/>
              <a:miter lim="800000"/>
              <a:headEnd/>
              <a:tailEnd/>
            </a:ln>
            <a:effectLst>
              <a:outerShdw blurRad="50800" dist="50800" dir="2700000" algn="tl" rotWithShape="0">
                <a:prstClr val="black">
                  <a:alpha val="40000"/>
                </a:prstClr>
              </a:outerShdw>
            </a:effectLst>
          </p:spPr>
          <p:txBody>
            <a:bodyPr>
              <a:spAutoFit/>
            </a:bodyPr>
            <a:lstStyle/>
            <a:p>
              <a:pPr algn="ctr" eaLnBrk="1" fontAlgn="auto" hangingPunct="1">
                <a:lnSpc>
                  <a:spcPct val="150000"/>
                </a:lnSpc>
                <a:spcBef>
                  <a:spcPts val="0"/>
                </a:spcBef>
                <a:spcAft>
                  <a:spcPts val="0"/>
                </a:spcAft>
                <a:defRPr/>
              </a:pPr>
              <a:r>
                <a:rPr lang="zh-CN" altLang="en-US" sz="1400" kern="0" dirty="0">
                  <a:solidFill>
                    <a:schemeClr val="bg1"/>
                  </a:solidFill>
                  <a:latin typeface="+mn-lt"/>
                  <a:ea typeface="+mn-ea"/>
                  <a:cs typeface="+mn-ea"/>
                  <a:sym typeface="+mn-lt"/>
                </a:rPr>
                <a:t>Add text here</a:t>
              </a:r>
              <a:endParaRPr lang="en-US" altLang="zh-CN" sz="1400" kern="0" dirty="0">
                <a:solidFill>
                  <a:schemeClr val="bg1"/>
                </a:solidFill>
                <a:latin typeface="+mn-lt"/>
                <a:ea typeface="+mn-ea"/>
                <a:cs typeface="+mn-ea"/>
                <a:sym typeface="+mn-lt"/>
              </a:endParaRPr>
            </a:p>
            <a:p>
              <a:pPr algn="ctr" eaLnBrk="1" fontAlgn="auto" hangingPunct="1">
                <a:lnSpc>
                  <a:spcPct val="150000"/>
                </a:lnSpc>
                <a:spcBef>
                  <a:spcPts val="0"/>
                </a:spcBef>
                <a:spcAft>
                  <a:spcPts val="0"/>
                </a:spcAft>
                <a:defRPr/>
              </a:pPr>
              <a:r>
                <a:rPr lang="zh-CN" altLang="en-US" sz="1400" kern="0" dirty="0">
                  <a:solidFill>
                    <a:schemeClr val="bg1"/>
                  </a:solidFill>
                  <a:latin typeface="+mn-lt"/>
                  <a:ea typeface="+mn-ea"/>
                  <a:cs typeface="+mn-ea"/>
                  <a:sym typeface="+mn-lt"/>
                </a:rPr>
                <a:t>Add text Here Click here to add</a:t>
              </a:r>
            </a:p>
          </p:txBody>
        </p:sp>
        <p:sp>
          <p:nvSpPr>
            <p:cNvPr id="74" name="TextBox 41">
              <a:extLst>
                <a:ext uri="{FF2B5EF4-FFF2-40B4-BE49-F238E27FC236}">
                  <a16:creationId xmlns:a16="http://schemas.microsoft.com/office/drawing/2014/main" id="{6339EACD-2782-4293-836B-EA1EC8971E34}"/>
                </a:ext>
              </a:extLst>
            </p:cNvPr>
            <p:cNvSpPr txBox="1">
              <a:spLocks noChangeArrowheads="1"/>
            </p:cNvSpPr>
            <p:nvPr/>
          </p:nvSpPr>
          <p:spPr bwMode="auto">
            <a:xfrm>
              <a:off x="2116381" y="942295"/>
              <a:ext cx="737702" cy="369506"/>
            </a:xfrm>
            <a:prstGeom prst="rect">
              <a:avLst/>
            </a:prstGeom>
            <a:noFill/>
            <a:ln w="9525">
              <a:noFill/>
              <a:miter lim="800000"/>
              <a:headEnd/>
              <a:tailEnd/>
            </a:ln>
            <a:effectLst>
              <a:outerShdw blurRad="50800" dist="50800" dir="2700000" algn="tl" rotWithShape="0">
                <a:prstClr val="black">
                  <a:alpha val="40000"/>
                </a:prstClr>
              </a:outerShdw>
            </a:effectLst>
          </p:spPr>
          <p:txBody>
            <a:bodyPr wrap="none">
              <a:spAutoFit/>
            </a:bodyPr>
            <a:lstStyle/>
            <a:p>
              <a:pPr algn="ctr" eaLnBrk="1" fontAlgn="auto" hangingPunct="1">
                <a:spcBef>
                  <a:spcPts val="0"/>
                </a:spcBef>
                <a:spcAft>
                  <a:spcPts val="0"/>
                </a:spcAft>
                <a:defRPr/>
              </a:pPr>
              <a:r>
                <a:rPr lang="en-US" altLang="zh-CN" kern="0" dirty="0">
                  <a:solidFill>
                    <a:schemeClr val="bg1"/>
                  </a:solidFill>
                  <a:latin typeface="+mn-lt"/>
                  <a:ea typeface="+mn-ea"/>
                  <a:cs typeface="+mn-ea"/>
                  <a:sym typeface="+mn-lt"/>
                </a:rPr>
                <a:t>200X</a:t>
              </a:r>
              <a:endParaRPr lang="zh-CN" altLang="en-US" kern="0" dirty="0">
                <a:solidFill>
                  <a:schemeClr val="bg1"/>
                </a:solidFill>
                <a:latin typeface="+mn-lt"/>
                <a:ea typeface="+mn-ea"/>
                <a:cs typeface="+mn-ea"/>
                <a:sym typeface="+mn-lt"/>
              </a:endParaRPr>
            </a:p>
          </p:txBody>
        </p:sp>
        <p:sp>
          <p:nvSpPr>
            <p:cNvPr id="75" name="椭圆 74">
              <a:extLst>
                <a:ext uri="{FF2B5EF4-FFF2-40B4-BE49-F238E27FC236}">
                  <a16:creationId xmlns:a16="http://schemas.microsoft.com/office/drawing/2014/main" id="{3440657C-1136-4619-B6A3-09BE1EC64817}"/>
                </a:ext>
              </a:extLst>
            </p:cNvPr>
            <p:cNvSpPr/>
            <p:nvPr/>
          </p:nvSpPr>
          <p:spPr bwMode="auto">
            <a:xfrm>
              <a:off x="3524250" y="1485476"/>
              <a:ext cx="492125" cy="492357"/>
            </a:xfrm>
            <a:prstGeom prst="ellipse">
              <a:avLst/>
            </a:prstGeom>
            <a:solidFill>
              <a:srgbClr val="E6FA6F"/>
            </a:solidFill>
            <a:ln w="9525">
              <a:noFill/>
              <a:round/>
              <a:headEnd/>
              <a:tailEnd/>
            </a:ln>
            <a:effectLst>
              <a:outerShdw blurRad="50800" dist="50800" dir="2700000" algn="tl" rotWithShape="0">
                <a:prstClr val="black">
                  <a:alpha val="40000"/>
                </a:prstClr>
              </a:outerShdw>
            </a:effectLst>
          </p:spPr>
          <p:txBody>
            <a:bodyPr/>
            <a:lstStyle/>
            <a:p>
              <a:pPr eaLnBrk="1" fontAlgn="auto" hangingPunct="1">
                <a:spcBef>
                  <a:spcPts val="0"/>
                </a:spcBef>
                <a:spcAft>
                  <a:spcPts val="0"/>
                </a:spcAft>
                <a:defRPr/>
              </a:pPr>
              <a:endParaRPr lang="zh-CN" altLang="en-US">
                <a:latin typeface="+mn-lt"/>
                <a:ea typeface="+mn-ea"/>
                <a:cs typeface="+mn-ea"/>
                <a:sym typeface="+mn-lt"/>
              </a:endParaRPr>
            </a:p>
          </p:txBody>
        </p:sp>
        <p:sp>
          <p:nvSpPr>
            <p:cNvPr id="76" name="TextBox 36">
              <a:extLst>
                <a:ext uri="{FF2B5EF4-FFF2-40B4-BE49-F238E27FC236}">
                  <a16:creationId xmlns:a16="http://schemas.microsoft.com/office/drawing/2014/main" id="{3762DC31-FB0C-45C0-813C-ABE7320CB0F5}"/>
                </a:ext>
              </a:extLst>
            </p:cNvPr>
            <p:cNvSpPr txBox="1">
              <a:spLocks noChangeArrowheads="1"/>
            </p:cNvSpPr>
            <p:nvPr/>
          </p:nvSpPr>
          <p:spPr bwMode="auto">
            <a:xfrm>
              <a:off x="3062288" y="2154127"/>
              <a:ext cx="1416050" cy="1062538"/>
            </a:xfrm>
            <a:prstGeom prst="rect">
              <a:avLst/>
            </a:prstGeom>
            <a:noFill/>
            <a:ln w="9525">
              <a:noFill/>
              <a:miter lim="800000"/>
              <a:headEnd/>
              <a:tailEnd/>
            </a:ln>
            <a:effectLst>
              <a:outerShdw blurRad="50800" dist="50800" dir="2700000" algn="tl" rotWithShape="0">
                <a:prstClr val="black">
                  <a:alpha val="40000"/>
                </a:prstClr>
              </a:outerShdw>
            </a:effectLst>
          </p:spPr>
          <p:txBody>
            <a:bodyPr>
              <a:spAutoFit/>
            </a:bodyPr>
            <a:lstStyle/>
            <a:p>
              <a:pPr algn="ctr" eaLnBrk="1" fontAlgn="auto" hangingPunct="1">
                <a:lnSpc>
                  <a:spcPct val="150000"/>
                </a:lnSpc>
                <a:spcBef>
                  <a:spcPts val="0"/>
                </a:spcBef>
                <a:spcAft>
                  <a:spcPts val="0"/>
                </a:spcAft>
                <a:defRPr/>
              </a:pPr>
              <a:r>
                <a:rPr lang="zh-CN" altLang="en-US" sz="1400" kern="0" dirty="0">
                  <a:solidFill>
                    <a:schemeClr val="bg1"/>
                  </a:solidFill>
                  <a:latin typeface="+mn-lt"/>
                  <a:ea typeface="+mn-ea"/>
                  <a:cs typeface="+mn-ea"/>
                  <a:sym typeface="+mn-lt"/>
                </a:rPr>
                <a:t>Add text here</a:t>
              </a:r>
              <a:endParaRPr lang="en-US" altLang="zh-CN" sz="1400" kern="0" dirty="0">
                <a:solidFill>
                  <a:schemeClr val="bg1"/>
                </a:solidFill>
                <a:latin typeface="+mn-lt"/>
                <a:ea typeface="+mn-ea"/>
                <a:cs typeface="+mn-ea"/>
                <a:sym typeface="+mn-lt"/>
              </a:endParaRPr>
            </a:p>
            <a:p>
              <a:pPr algn="ctr" eaLnBrk="1" fontAlgn="auto" hangingPunct="1">
                <a:lnSpc>
                  <a:spcPct val="150000"/>
                </a:lnSpc>
                <a:spcBef>
                  <a:spcPts val="0"/>
                </a:spcBef>
                <a:spcAft>
                  <a:spcPts val="0"/>
                </a:spcAft>
                <a:defRPr/>
              </a:pPr>
              <a:r>
                <a:rPr lang="zh-CN" altLang="en-US" sz="1400" kern="0" dirty="0">
                  <a:solidFill>
                    <a:schemeClr val="bg1"/>
                  </a:solidFill>
                  <a:latin typeface="+mn-lt"/>
                  <a:ea typeface="+mn-ea"/>
                  <a:cs typeface="+mn-ea"/>
                  <a:sym typeface="+mn-lt"/>
                </a:rPr>
                <a:t>Add text Here Click here to add</a:t>
              </a:r>
            </a:p>
          </p:txBody>
        </p:sp>
        <p:sp>
          <p:nvSpPr>
            <p:cNvPr id="77" name="TextBox 42">
              <a:extLst>
                <a:ext uri="{FF2B5EF4-FFF2-40B4-BE49-F238E27FC236}">
                  <a16:creationId xmlns:a16="http://schemas.microsoft.com/office/drawing/2014/main" id="{F5BE866D-CE93-4DE7-8146-EEDCA658EED4}"/>
                </a:ext>
              </a:extLst>
            </p:cNvPr>
            <p:cNvSpPr txBox="1">
              <a:spLocks noChangeArrowheads="1"/>
            </p:cNvSpPr>
            <p:nvPr/>
          </p:nvSpPr>
          <p:spPr bwMode="auto">
            <a:xfrm>
              <a:off x="3401462" y="942295"/>
              <a:ext cx="737702" cy="369506"/>
            </a:xfrm>
            <a:prstGeom prst="rect">
              <a:avLst/>
            </a:prstGeom>
            <a:noFill/>
            <a:ln w="9525">
              <a:noFill/>
              <a:miter lim="800000"/>
              <a:headEnd/>
              <a:tailEnd/>
            </a:ln>
            <a:effectLst>
              <a:outerShdw blurRad="50800" dist="50800" dir="2700000" algn="tl" rotWithShape="0">
                <a:prstClr val="black">
                  <a:alpha val="40000"/>
                </a:prstClr>
              </a:outerShdw>
            </a:effectLst>
          </p:spPr>
          <p:txBody>
            <a:bodyPr wrap="none">
              <a:spAutoFit/>
            </a:bodyPr>
            <a:lstStyle/>
            <a:p>
              <a:pPr algn="ctr" eaLnBrk="1" fontAlgn="auto" hangingPunct="1">
                <a:spcBef>
                  <a:spcPts val="0"/>
                </a:spcBef>
                <a:spcAft>
                  <a:spcPts val="0"/>
                </a:spcAft>
                <a:defRPr/>
              </a:pPr>
              <a:r>
                <a:rPr lang="en-US" altLang="zh-CN" kern="0" dirty="0">
                  <a:solidFill>
                    <a:schemeClr val="bg1"/>
                  </a:solidFill>
                  <a:latin typeface="+mn-lt"/>
                  <a:ea typeface="+mn-ea"/>
                  <a:cs typeface="+mn-ea"/>
                  <a:sym typeface="+mn-lt"/>
                </a:rPr>
                <a:t>200X</a:t>
              </a:r>
              <a:endParaRPr lang="zh-CN" altLang="en-US" kern="0" dirty="0">
                <a:solidFill>
                  <a:schemeClr val="bg1"/>
                </a:solidFill>
                <a:latin typeface="+mn-lt"/>
                <a:ea typeface="+mn-ea"/>
                <a:cs typeface="+mn-ea"/>
                <a:sym typeface="+mn-lt"/>
              </a:endParaRPr>
            </a:p>
          </p:txBody>
        </p:sp>
        <p:sp>
          <p:nvSpPr>
            <p:cNvPr id="78" name="椭圆 77">
              <a:extLst>
                <a:ext uri="{FF2B5EF4-FFF2-40B4-BE49-F238E27FC236}">
                  <a16:creationId xmlns:a16="http://schemas.microsoft.com/office/drawing/2014/main" id="{920B3BBE-AFC3-436E-95C4-689D2A2ECD86}"/>
                </a:ext>
              </a:extLst>
            </p:cNvPr>
            <p:cNvSpPr/>
            <p:nvPr/>
          </p:nvSpPr>
          <p:spPr bwMode="auto">
            <a:xfrm>
              <a:off x="4810125" y="1485476"/>
              <a:ext cx="492125" cy="492357"/>
            </a:xfrm>
            <a:prstGeom prst="ellipse">
              <a:avLst/>
            </a:prstGeom>
            <a:solidFill>
              <a:srgbClr val="E6FA6F"/>
            </a:solidFill>
            <a:ln w="3175" cap="flat" cmpd="sng" algn="ctr">
              <a:noFill/>
              <a:prstDash val="solid"/>
            </a:ln>
            <a:effectLst>
              <a:outerShdw blurRad="50800" dist="50800" dir="2700000" algn="tl" rotWithShape="0">
                <a:prstClr val="black">
                  <a:alpha val="40000"/>
                </a:prstClr>
              </a:outerShdw>
            </a:effectLst>
          </p:spPr>
          <p:txBody>
            <a:bodyPr anchor="ctr"/>
            <a:lstStyle/>
            <a:p>
              <a:pPr algn="ctr" eaLnBrk="1" fontAlgn="auto" hangingPunct="1">
                <a:lnSpc>
                  <a:spcPct val="120000"/>
                </a:lnSpc>
                <a:spcBef>
                  <a:spcPts val="0"/>
                </a:spcBef>
                <a:spcAft>
                  <a:spcPts val="0"/>
                </a:spcAft>
                <a:defRPr/>
              </a:pPr>
              <a:endParaRPr lang="zh-CN" altLang="en-US" sz="2400" kern="0">
                <a:solidFill>
                  <a:schemeClr val="bg1"/>
                </a:solidFill>
                <a:latin typeface="+mn-lt"/>
                <a:ea typeface="+mn-ea"/>
                <a:cs typeface="+mn-ea"/>
                <a:sym typeface="+mn-lt"/>
              </a:endParaRPr>
            </a:p>
          </p:txBody>
        </p:sp>
        <p:sp>
          <p:nvSpPr>
            <p:cNvPr id="79" name="TextBox 37">
              <a:extLst>
                <a:ext uri="{FF2B5EF4-FFF2-40B4-BE49-F238E27FC236}">
                  <a16:creationId xmlns:a16="http://schemas.microsoft.com/office/drawing/2014/main" id="{CF20823F-E926-4550-AD0F-08EF99936973}"/>
                </a:ext>
              </a:extLst>
            </p:cNvPr>
            <p:cNvSpPr txBox="1">
              <a:spLocks noChangeArrowheads="1"/>
            </p:cNvSpPr>
            <p:nvPr/>
          </p:nvSpPr>
          <p:spPr bwMode="auto">
            <a:xfrm>
              <a:off x="4348163" y="2154127"/>
              <a:ext cx="1416050" cy="1062538"/>
            </a:xfrm>
            <a:prstGeom prst="rect">
              <a:avLst/>
            </a:prstGeom>
            <a:noFill/>
            <a:ln w="9525">
              <a:noFill/>
              <a:miter lim="800000"/>
              <a:headEnd/>
              <a:tailEnd/>
            </a:ln>
            <a:effectLst>
              <a:outerShdw blurRad="50800" dist="50800" dir="2700000" algn="tl" rotWithShape="0">
                <a:prstClr val="black">
                  <a:alpha val="40000"/>
                </a:prstClr>
              </a:outerShdw>
            </a:effectLst>
          </p:spPr>
          <p:txBody>
            <a:bodyPr>
              <a:spAutoFit/>
            </a:bodyPr>
            <a:lstStyle/>
            <a:p>
              <a:pPr algn="ctr" eaLnBrk="1" fontAlgn="auto" hangingPunct="1">
                <a:lnSpc>
                  <a:spcPct val="150000"/>
                </a:lnSpc>
                <a:spcBef>
                  <a:spcPts val="0"/>
                </a:spcBef>
                <a:spcAft>
                  <a:spcPts val="0"/>
                </a:spcAft>
                <a:defRPr/>
              </a:pPr>
              <a:r>
                <a:rPr lang="zh-CN" altLang="en-US" sz="1400" kern="0" dirty="0">
                  <a:solidFill>
                    <a:schemeClr val="bg1"/>
                  </a:solidFill>
                  <a:latin typeface="+mn-lt"/>
                  <a:ea typeface="+mn-ea"/>
                  <a:cs typeface="+mn-ea"/>
                  <a:sym typeface="+mn-lt"/>
                </a:rPr>
                <a:t>Add text here</a:t>
              </a:r>
              <a:endParaRPr lang="en-US" altLang="zh-CN" sz="1400" kern="0" dirty="0">
                <a:solidFill>
                  <a:schemeClr val="bg1"/>
                </a:solidFill>
                <a:latin typeface="+mn-lt"/>
                <a:ea typeface="+mn-ea"/>
                <a:cs typeface="+mn-ea"/>
                <a:sym typeface="+mn-lt"/>
              </a:endParaRPr>
            </a:p>
            <a:p>
              <a:pPr algn="ctr" eaLnBrk="1" fontAlgn="auto" hangingPunct="1">
                <a:lnSpc>
                  <a:spcPct val="150000"/>
                </a:lnSpc>
                <a:spcBef>
                  <a:spcPts val="0"/>
                </a:spcBef>
                <a:spcAft>
                  <a:spcPts val="0"/>
                </a:spcAft>
                <a:defRPr/>
              </a:pPr>
              <a:r>
                <a:rPr lang="zh-CN" altLang="en-US" sz="1400" kern="0" dirty="0">
                  <a:solidFill>
                    <a:schemeClr val="bg1"/>
                  </a:solidFill>
                  <a:latin typeface="+mn-lt"/>
                  <a:ea typeface="+mn-ea"/>
                  <a:cs typeface="+mn-ea"/>
                  <a:sym typeface="+mn-lt"/>
                </a:rPr>
                <a:t>Add text Here Click here to add</a:t>
              </a:r>
            </a:p>
          </p:txBody>
        </p:sp>
        <p:sp>
          <p:nvSpPr>
            <p:cNvPr id="80" name="TextBox 43">
              <a:extLst>
                <a:ext uri="{FF2B5EF4-FFF2-40B4-BE49-F238E27FC236}">
                  <a16:creationId xmlns:a16="http://schemas.microsoft.com/office/drawing/2014/main" id="{44DED57B-ED06-4F45-A2F9-E37CBB0C816F}"/>
                </a:ext>
              </a:extLst>
            </p:cNvPr>
            <p:cNvSpPr txBox="1">
              <a:spLocks noChangeArrowheads="1"/>
            </p:cNvSpPr>
            <p:nvPr/>
          </p:nvSpPr>
          <p:spPr bwMode="auto">
            <a:xfrm>
              <a:off x="4687337" y="942295"/>
              <a:ext cx="737702" cy="369506"/>
            </a:xfrm>
            <a:prstGeom prst="rect">
              <a:avLst/>
            </a:prstGeom>
            <a:noFill/>
            <a:ln w="9525">
              <a:noFill/>
              <a:miter lim="800000"/>
              <a:headEnd/>
              <a:tailEnd/>
            </a:ln>
            <a:effectLst>
              <a:outerShdw blurRad="50800" dist="50800" dir="2700000" algn="tl" rotWithShape="0">
                <a:prstClr val="black">
                  <a:alpha val="40000"/>
                </a:prstClr>
              </a:outerShdw>
            </a:effectLst>
          </p:spPr>
          <p:txBody>
            <a:bodyPr wrap="none">
              <a:spAutoFit/>
            </a:bodyPr>
            <a:lstStyle/>
            <a:p>
              <a:pPr algn="ctr" eaLnBrk="1" fontAlgn="auto" hangingPunct="1">
                <a:spcBef>
                  <a:spcPts val="0"/>
                </a:spcBef>
                <a:spcAft>
                  <a:spcPts val="0"/>
                </a:spcAft>
                <a:defRPr/>
              </a:pPr>
              <a:r>
                <a:rPr lang="en-US" altLang="zh-CN" kern="0" dirty="0">
                  <a:solidFill>
                    <a:schemeClr val="bg1"/>
                  </a:solidFill>
                  <a:latin typeface="+mn-lt"/>
                  <a:ea typeface="+mn-ea"/>
                  <a:cs typeface="+mn-ea"/>
                  <a:sym typeface="+mn-lt"/>
                </a:rPr>
                <a:t>201X</a:t>
              </a:r>
              <a:endParaRPr lang="zh-CN" altLang="en-US" kern="0" dirty="0">
                <a:solidFill>
                  <a:schemeClr val="bg1"/>
                </a:solidFill>
                <a:latin typeface="+mn-lt"/>
                <a:ea typeface="+mn-ea"/>
                <a:cs typeface="+mn-ea"/>
                <a:sym typeface="+mn-lt"/>
              </a:endParaRPr>
            </a:p>
          </p:txBody>
        </p:sp>
        <p:sp>
          <p:nvSpPr>
            <p:cNvPr id="81" name="椭圆 80">
              <a:extLst>
                <a:ext uri="{FF2B5EF4-FFF2-40B4-BE49-F238E27FC236}">
                  <a16:creationId xmlns:a16="http://schemas.microsoft.com/office/drawing/2014/main" id="{C02C7600-E650-4C0A-B300-0B4078EB0813}"/>
                </a:ext>
              </a:extLst>
            </p:cNvPr>
            <p:cNvSpPr/>
            <p:nvPr/>
          </p:nvSpPr>
          <p:spPr bwMode="auto">
            <a:xfrm>
              <a:off x="6094413" y="1485476"/>
              <a:ext cx="493712" cy="492357"/>
            </a:xfrm>
            <a:prstGeom prst="ellipse">
              <a:avLst/>
            </a:prstGeom>
            <a:solidFill>
              <a:srgbClr val="E6FA6F"/>
            </a:solidFill>
            <a:ln w="9525">
              <a:noFill/>
              <a:round/>
              <a:headEnd/>
              <a:tailEnd/>
            </a:ln>
            <a:effectLst>
              <a:outerShdw blurRad="50800" dist="50800" dir="2700000" algn="tl" rotWithShape="0">
                <a:prstClr val="black">
                  <a:alpha val="40000"/>
                </a:prstClr>
              </a:outerShdw>
            </a:effectLst>
          </p:spPr>
          <p:txBody>
            <a:bodyPr/>
            <a:lstStyle/>
            <a:p>
              <a:pPr eaLnBrk="1" fontAlgn="auto" hangingPunct="1">
                <a:spcBef>
                  <a:spcPts val="0"/>
                </a:spcBef>
                <a:spcAft>
                  <a:spcPts val="0"/>
                </a:spcAft>
                <a:defRPr/>
              </a:pPr>
              <a:endParaRPr lang="zh-CN" altLang="en-US">
                <a:latin typeface="+mn-lt"/>
                <a:ea typeface="+mn-ea"/>
                <a:cs typeface="+mn-ea"/>
                <a:sym typeface="+mn-lt"/>
              </a:endParaRPr>
            </a:p>
          </p:txBody>
        </p:sp>
        <p:sp>
          <p:nvSpPr>
            <p:cNvPr id="82" name="TextBox 38">
              <a:extLst>
                <a:ext uri="{FF2B5EF4-FFF2-40B4-BE49-F238E27FC236}">
                  <a16:creationId xmlns:a16="http://schemas.microsoft.com/office/drawing/2014/main" id="{88B92FF9-6E70-4C32-98E3-0518120EF455}"/>
                </a:ext>
              </a:extLst>
            </p:cNvPr>
            <p:cNvSpPr txBox="1">
              <a:spLocks noChangeArrowheads="1"/>
            </p:cNvSpPr>
            <p:nvPr/>
          </p:nvSpPr>
          <p:spPr bwMode="auto">
            <a:xfrm>
              <a:off x="5634038" y="2154127"/>
              <a:ext cx="1414462" cy="1062538"/>
            </a:xfrm>
            <a:prstGeom prst="rect">
              <a:avLst/>
            </a:prstGeom>
            <a:noFill/>
            <a:ln w="9525">
              <a:noFill/>
              <a:miter lim="800000"/>
              <a:headEnd/>
              <a:tailEnd/>
            </a:ln>
            <a:effectLst>
              <a:outerShdw blurRad="50800" dist="50800" dir="2700000" algn="tl" rotWithShape="0">
                <a:prstClr val="black">
                  <a:alpha val="40000"/>
                </a:prstClr>
              </a:outerShdw>
            </a:effectLst>
          </p:spPr>
          <p:txBody>
            <a:bodyPr>
              <a:spAutoFit/>
            </a:bodyPr>
            <a:lstStyle/>
            <a:p>
              <a:pPr algn="ctr" eaLnBrk="1" fontAlgn="auto" hangingPunct="1">
                <a:lnSpc>
                  <a:spcPct val="150000"/>
                </a:lnSpc>
                <a:spcBef>
                  <a:spcPts val="0"/>
                </a:spcBef>
                <a:spcAft>
                  <a:spcPts val="0"/>
                </a:spcAft>
                <a:defRPr/>
              </a:pPr>
              <a:r>
                <a:rPr lang="zh-CN" altLang="en-US" sz="1400" kern="0" dirty="0">
                  <a:solidFill>
                    <a:schemeClr val="bg1"/>
                  </a:solidFill>
                  <a:latin typeface="+mn-lt"/>
                  <a:ea typeface="+mn-ea"/>
                  <a:cs typeface="+mn-ea"/>
                  <a:sym typeface="+mn-lt"/>
                </a:rPr>
                <a:t>Add text here</a:t>
              </a:r>
              <a:endParaRPr lang="en-US" altLang="zh-CN" sz="1400" kern="0" dirty="0">
                <a:solidFill>
                  <a:schemeClr val="bg1"/>
                </a:solidFill>
                <a:latin typeface="+mn-lt"/>
                <a:ea typeface="+mn-ea"/>
                <a:cs typeface="+mn-ea"/>
                <a:sym typeface="+mn-lt"/>
              </a:endParaRPr>
            </a:p>
            <a:p>
              <a:pPr algn="ctr" eaLnBrk="1" fontAlgn="auto" hangingPunct="1">
                <a:lnSpc>
                  <a:spcPct val="150000"/>
                </a:lnSpc>
                <a:spcBef>
                  <a:spcPts val="0"/>
                </a:spcBef>
                <a:spcAft>
                  <a:spcPts val="0"/>
                </a:spcAft>
                <a:defRPr/>
              </a:pPr>
              <a:r>
                <a:rPr lang="zh-CN" altLang="en-US" sz="1400" kern="0" dirty="0">
                  <a:solidFill>
                    <a:schemeClr val="bg1"/>
                  </a:solidFill>
                  <a:latin typeface="+mn-lt"/>
                  <a:ea typeface="+mn-ea"/>
                  <a:cs typeface="+mn-ea"/>
                  <a:sym typeface="+mn-lt"/>
                </a:rPr>
                <a:t>Add text Here Click here to add</a:t>
              </a:r>
            </a:p>
          </p:txBody>
        </p:sp>
        <p:sp>
          <p:nvSpPr>
            <p:cNvPr id="83" name="TextBox 44">
              <a:extLst>
                <a:ext uri="{FF2B5EF4-FFF2-40B4-BE49-F238E27FC236}">
                  <a16:creationId xmlns:a16="http://schemas.microsoft.com/office/drawing/2014/main" id="{3425A912-1DE7-4FA5-BA44-E4A8657181AE}"/>
                </a:ext>
              </a:extLst>
            </p:cNvPr>
            <p:cNvSpPr txBox="1">
              <a:spLocks noChangeArrowheads="1"/>
            </p:cNvSpPr>
            <p:nvPr/>
          </p:nvSpPr>
          <p:spPr bwMode="auto">
            <a:xfrm>
              <a:off x="5972418" y="942295"/>
              <a:ext cx="737702" cy="369506"/>
            </a:xfrm>
            <a:prstGeom prst="rect">
              <a:avLst/>
            </a:prstGeom>
            <a:noFill/>
            <a:ln w="9525">
              <a:noFill/>
              <a:miter lim="800000"/>
              <a:headEnd/>
              <a:tailEnd/>
            </a:ln>
            <a:effectLst>
              <a:outerShdw blurRad="50800" dist="50800" dir="2700000" algn="tl" rotWithShape="0">
                <a:prstClr val="black">
                  <a:alpha val="40000"/>
                </a:prstClr>
              </a:outerShdw>
            </a:effectLst>
          </p:spPr>
          <p:txBody>
            <a:bodyPr wrap="none">
              <a:spAutoFit/>
            </a:bodyPr>
            <a:lstStyle/>
            <a:p>
              <a:pPr algn="ctr" eaLnBrk="1" fontAlgn="auto" hangingPunct="1">
                <a:spcBef>
                  <a:spcPts val="0"/>
                </a:spcBef>
                <a:spcAft>
                  <a:spcPts val="0"/>
                </a:spcAft>
                <a:defRPr/>
              </a:pPr>
              <a:r>
                <a:rPr lang="en-US" altLang="zh-CN" kern="0" dirty="0">
                  <a:solidFill>
                    <a:schemeClr val="bg1"/>
                  </a:solidFill>
                  <a:latin typeface="+mn-lt"/>
                  <a:ea typeface="+mn-ea"/>
                  <a:cs typeface="+mn-ea"/>
                  <a:sym typeface="+mn-lt"/>
                </a:rPr>
                <a:t>201X</a:t>
              </a:r>
              <a:endParaRPr lang="zh-CN" altLang="en-US" kern="0" dirty="0">
                <a:solidFill>
                  <a:schemeClr val="bg1"/>
                </a:solidFill>
                <a:latin typeface="+mn-lt"/>
                <a:ea typeface="+mn-ea"/>
                <a:cs typeface="+mn-ea"/>
                <a:sym typeface="+mn-lt"/>
              </a:endParaRPr>
            </a:p>
          </p:txBody>
        </p:sp>
        <p:sp>
          <p:nvSpPr>
            <p:cNvPr id="84" name="椭圆 83">
              <a:extLst>
                <a:ext uri="{FF2B5EF4-FFF2-40B4-BE49-F238E27FC236}">
                  <a16:creationId xmlns:a16="http://schemas.microsoft.com/office/drawing/2014/main" id="{1104D728-56F0-412A-A3E9-A577AF23C03F}"/>
                </a:ext>
              </a:extLst>
            </p:cNvPr>
            <p:cNvSpPr/>
            <p:nvPr/>
          </p:nvSpPr>
          <p:spPr bwMode="auto">
            <a:xfrm>
              <a:off x="7380288" y="1485476"/>
              <a:ext cx="492125" cy="492357"/>
            </a:xfrm>
            <a:prstGeom prst="ellipse">
              <a:avLst/>
            </a:prstGeom>
            <a:solidFill>
              <a:srgbClr val="E6FA6F"/>
            </a:solidFill>
            <a:ln w="3175" cap="flat" cmpd="sng" algn="ctr">
              <a:noFill/>
              <a:prstDash val="solid"/>
            </a:ln>
            <a:effectLst>
              <a:outerShdw blurRad="50800" dist="50800" dir="2700000" algn="tl" rotWithShape="0">
                <a:prstClr val="black">
                  <a:alpha val="40000"/>
                </a:prstClr>
              </a:outerShdw>
            </a:effectLst>
          </p:spPr>
          <p:txBody>
            <a:bodyPr anchor="ctr"/>
            <a:lstStyle/>
            <a:p>
              <a:pPr algn="ctr" eaLnBrk="1" fontAlgn="auto" hangingPunct="1">
                <a:lnSpc>
                  <a:spcPct val="120000"/>
                </a:lnSpc>
                <a:spcBef>
                  <a:spcPts val="0"/>
                </a:spcBef>
                <a:spcAft>
                  <a:spcPts val="0"/>
                </a:spcAft>
                <a:defRPr/>
              </a:pPr>
              <a:endParaRPr lang="zh-CN" altLang="en-US" sz="2400" kern="0">
                <a:solidFill>
                  <a:schemeClr val="bg1"/>
                </a:solidFill>
                <a:latin typeface="+mn-lt"/>
                <a:ea typeface="+mn-ea"/>
                <a:cs typeface="+mn-ea"/>
                <a:sym typeface="+mn-lt"/>
              </a:endParaRPr>
            </a:p>
          </p:txBody>
        </p:sp>
        <p:sp>
          <p:nvSpPr>
            <p:cNvPr id="85" name="TextBox 39">
              <a:extLst>
                <a:ext uri="{FF2B5EF4-FFF2-40B4-BE49-F238E27FC236}">
                  <a16:creationId xmlns:a16="http://schemas.microsoft.com/office/drawing/2014/main" id="{D6B36F15-FE1B-4546-A87A-0C5664A4CEEC}"/>
                </a:ext>
              </a:extLst>
            </p:cNvPr>
            <p:cNvSpPr txBox="1">
              <a:spLocks noChangeArrowheads="1"/>
            </p:cNvSpPr>
            <p:nvPr/>
          </p:nvSpPr>
          <p:spPr bwMode="auto">
            <a:xfrm>
              <a:off x="6918325" y="2154127"/>
              <a:ext cx="1416050" cy="1062538"/>
            </a:xfrm>
            <a:prstGeom prst="rect">
              <a:avLst/>
            </a:prstGeom>
            <a:noFill/>
            <a:ln w="9525">
              <a:noFill/>
              <a:miter lim="800000"/>
              <a:headEnd/>
              <a:tailEnd/>
            </a:ln>
            <a:effectLst>
              <a:outerShdw blurRad="50800" dist="50800" dir="2700000" algn="tl" rotWithShape="0">
                <a:prstClr val="black">
                  <a:alpha val="40000"/>
                </a:prstClr>
              </a:outerShdw>
            </a:effectLst>
          </p:spPr>
          <p:txBody>
            <a:bodyPr>
              <a:spAutoFit/>
            </a:bodyPr>
            <a:lstStyle/>
            <a:p>
              <a:pPr algn="ctr" eaLnBrk="1" fontAlgn="auto" hangingPunct="1">
                <a:lnSpc>
                  <a:spcPct val="150000"/>
                </a:lnSpc>
                <a:spcBef>
                  <a:spcPts val="0"/>
                </a:spcBef>
                <a:spcAft>
                  <a:spcPts val="0"/>
                </a:spcAft>
                <a:defRPr/>
              </a:pPr>
              <a:r>
                <a:rPr lang="zh-CN" altLang="en-US" sz="1400" kern="0" dirty="0">
                  <a:solidFill>
                    <a:schemeClr val="bg1"/>
                  </a:solidFill>
                  <a:latin typeface="+mn-lt"/>
                  <a:ea typeface="+mn-ea"/>
                  <a:cs typeface="+mn-ea"/>
                  <a:sym typeface="+mn-lt"/>
                </a:rPr>
                <a:t>Add text here</a:t>
              </a:r>
              <a:endParaRPr lang="en-US" altLang="zh-CN" sz="1400" kern="0" dirty="0">
                <a:solidFill>
                  <a:schemeClr val="bg1"/>
                </a:solidFill>
                <a:latin typeface="+mn-lt"/>
                <a:ea typeface="+mn-ea"/>
                <a:cs typeface="+mn-ea"/>
                <a:sym typeface="+mn-lt"/>
              </a:endParaRPr>
            </a:p>
            <a:p>
              <a:pPr algn="ctr" eaLnBrk="1" fontAlgn="auto" hangingPunct="1">
                <a:lnSpc>
                  <a:spcPct val="150000"/>
                </a:lnSpc>
                <a:spcBef>
                  <a:spcPts val="0"/>
                </a:spcBef>
                <a:spcAft>
                  <a:spcPts val="0"/>
                </a:spcAft>
                <a:defRPr/>
              </a:pPr>
              <a:r>
                <a:rPr lang="zh-CN" altLang="en-US" sz="1400" kern="0" dirty="0">
                  <a:solidFill>
                    <a:schemeClr val="bg1"/>
                  </a:solidFill>
                  <a:latin typeface="+mn-lt"/>
                  <a:ea typeface="+mn-ea"/>
                  <a:cs typeface="+mn-ea"/>
                  <a:sym typeface="+mn-lt"/>
                </a:rPr>
                <a:t>Add text Here Click here to add</a:t>
              </a:r>
            </a:p>
          </p:txBody>
        </p:sp>
        <p:sp>
          <p:nvSpPr>
            <p:cNvPr id="86" name="TextBox 45">
              <a:extLst>
                <a:ext uri="{FF2B5EF4-FFF2-40B4-BE49-F238E27FC236}">
                  <a16:creationId xmlns:a16="http://schemas.microsoft.com/office/drawing/2014/main" id="{3D9089DA-E143-4D45-9B07-072E4BAB9585}"/>
                </a:ext>
              </a:extLst>
            </p:cNvPr>
            <p:cNvSpPr txBox="1">
              <a:spLocks noChangeArrowheads="1"/>
            </p:cNvSpPr>
            <p:nvPr/>
          </p:nvSpPr>
          <p:spPr bwMode="auto">
            <a:xfrm>
              <a:off x="7257499" y="942295"/>
              <a:ext cx="737702" cy="369506"/>
            </a:xfrm>
            <a:prstGeom prst="rect">
              <a:avLst/>
            </a:prstGeom>
            <a:noFill/>
            <a:ln w="9525">
              <a:noFill/>
              <a:miter lim="800000"/>
              <a:headEnd/>
              <a:tailEnd/>
            </a:ln>
            <a:effectLst>
              <a:outerShdw blurRad="50800" dist="50800" dir="2700000" algn="tl" rotWithShape="0">
                <a:prstClr val="black">
                  <a:alpha val="40000"/>
                </a:prstClr>
              </a:outerShdw>
            </a:effectLst>
          </p:spPr>
          <p:txBody>
            <a:bodyPr wrap="none">
              <a:spAutoFit/>
            </a:bodyPr>
            <a:lstStyle/>
            <a:p>
              <a:pPr algn="ctr" eaLnBrk="1" fontAlgn="auto" hangingPunct="1">
                <a:spcBef>
                  <a:spcPts val="0"/>
                </a:spcBef>
                <a:spcAft>
                  <a:spcPts val="0"/>
                </a:spcAft>
                <a:defRPr/>
              </a:pPr>
              <a:r>
                <a:rPr lang="en-US" altLang="zh-CN" kern="0" dirty="0">
                  <a:solidFill>
                    <a:schemeClr val="bg1"/>
                  </a:solidFill>
                  <a:latin typeface="+mn-lt"/>
                  <a:ea typeface="+mn-ea"/>
                  <a:cs typeface="+mn-ea"/>
                  <a:sym typeface="+mn-lt"/>
                </a:rPr>
                <a:t>201X</a:t>
              </a:r>
              <a:endParaRPr lang="zh-CN" altLang="en-US" kern="0" dirty="0">
                <a:solidFill>
                  <a:schemeClr val="bg1"/>
                </a:solidFill>
                <a:latin typeface="+mn-lt"/>
                <a:ea typeface="+mn-ea"/>
                <a:cs typeface="+mn-ea"/>
                <a:sym typeface="+mn-lt"/>
              </a:endParaRPr>
            </a:p>
          </p:txBody>
        </p:sp>
      </p:grpSp>
      <p:sp>
        <p:nvSpPr>
          <p:cNvPr id="87" name="TextBox 146">
            <a:extLst>
              <a:ext uri="{FF2B5EF4-FFF2-40B4-BE49-F238E27FC236}">
                <a16:creationId xmlns:a16="http://schemas.microsoft.com/office/drawing/2014/main" id="{1712C976-2F33-4958-804A-818335456173}"/>
              </a:ext>
            </a:extLst>
          </p:cNvPr>
          <p:cNvSpPr txBox="1">
            <a:spLocks noChangeArrowheads="1"/>
          </p:cNvSpPr>
          <p:nvPr/>
        </p:nvSpPr>
        <p:spPr bwMode="auto">
          <a:xfrm>
            <a:off x="2744788" y="3521075"/>
            <a:ext cx="5818187"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Arial" charset="0"/>
                <a:ea typeface="宋体" charset="-122"/>
              </a:defRPr>
            </a:lvl1pPr>
            <a:lvl2pPr marL="742950" indent="-285750">
              <a:defRPr>
                <a:solidFill>
                  <a:schemeClr val="tx1"/>
                </a:solidFill>
                <a:latin typeface="Arial" charset="0"/>
                <a:ea typeface="宋体" charset="-122"/>
              </a:defRPr>
            </a:lvl2pPr>
            <a:lvl3pPr marL="1143000" indent="-228600">
              <a:defRPr>
                <a:solidFill>
                  <a:schemeClr val="tx1"/>
                </a:solidFill>
                <a:latin typeface="Arial" charset="0"/>
                <a:ea typeface="宋体" charset="-122"/>
              </a:defRPr>
            </a:lvl3pPr>
            <a:lvl4pPr marL="1600200" indent="-228600">
              <a:defRPr>
                <a:solidFill>
                  <a:schemeClr val="tx1"/>
                </a:solidFill>
                <a:latin typeface="Arial" charset="0"/>
                <a:ea typeface="宋体" charset="-122"/>
              </a:defRPr>
            </a:lvl4pPr>
            <a:lvl5pPr marL="2057400" indent="-22860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fontAlgn="auto" hangingPunct="1">
              <a:spcBef>
                <a:spcPts val="0"/>
              </a:spcBef>
              <a:spcAft>
                <a:spcPts val="0"/>
              </a:spcAft>
              <a:defRPr/>
            </a:pPr>
            <a:r>
              <a:rPr lang="zh-CN" altLang="en-US" sz="1400" dirty="0">
                <a:solidFill>
                  <a:schemeClr val="bg1"/>
                </a:solidFill>
                <a:latin typeface="+mn-lt"/>
                <a:ea typeface="+mn-ea"/>
                <a:cs typeface="+mn-ea"/>
                <a:sym typeface="+mn-lt"/>
              </a:rPr>
              <a:t>Click Add text text Click Add text text Click Add text text Click Add text text Click Add text text Click Add text text Click Add text text Click Add text text Click Add text text Click Add text text click Add text text</a:t>
            </a:r>
          </a:p>
        </p:txBody>
      </p:sp>
      <p:grpSp>
        <p:nvGrpSpPr>
          <p:cNvPr id="88" name="组合 87">
            <a:extLst>
              <a:ext uri="{FF2B5EF4-FFF2-40B4-BE49-F238E27FC236}">
                <a16:creationId xmlns:a16="http://schemas.microsoft.com/office/drawing/2014/main" id="{45479A32-0529-4CC7-9A3A-B52FD70053B2}"/>
              </a:ext>
            </a:extLst>
          </p:cNvPr>
          <p:cNvGrpSpPr>
            <a:grpSpLocks/>
          </p:cNvGrpSpPr>
          <p:nvPr/>
        </p:nvGrpSpPr>
        <p:grpSpPr bwMode="auto">
          <a:xfrm>
            <a:off x="779463" y="3448050"/>
            <a:ext cx="1719262" cy="792163"/>
            <a:chOff x="1371330" y="4850576"/>
            <a:chExt cx="1719807" cy="792088"/>
          </a:xfrm>
        </p:grpSpPr>
        <p:sp>
          <p:nvSpPr>
            <p:cNvPr id="89" name="圆角矩形 88">
              <a:extLst>
                <a:ext uri="{FF2B5EF4-FFF2-40B4-BE49-F238E27FC236}">
                  <a16:creationId xmlns:a16="http://schemas.microsoft.com/office/drawing/2014/main" id="{B0C4A6EE-9975-4C10-ACE6-F2470DD41246}"/>
                </a:ext>
              </a:extLst>
            </p:cNvPr>
            <p:cNvSpPr/>
            <p:nvPr/>
          </p:nvSpPr>
          <p:spPr>
            <a:xfrm flipV="1">
              <a:off x="1371330" y="4922007"/>
              <a:ext cx="1719807" cy="720657"/>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cs typeface="+mn-ea"/>
                <a:sym typeface="+mn-lt"/>
              </a:endParaRPr>
            </a:p>
          </p:txBody>
        </p:sp>
        <p:sp>
          <p:nvSpPr>
            <p:cNvPr id="90" name="Freeform 81">
              <a:extLst>
                <a:ext uri="{FF2B5EF4-FFF2-40B4-BE49-F238E27FC236}">
                  <a16:creationId xmlns:a16="http://schemas.microsoft.com/office/drawing/2014/main" id="{FA8D7E02-4794-42C4-8500-7047DE7C4B23}"/>
                </a:ext>
              </a:extLst>
            </p:cNvPr>
            <p:cNvSpPr>
              <a:spLocks noEditPoints="1"/>
            </p:cNvSpPr>
            <p:nvPr/>
          </p:nvSpPr>
          <p:spPr bwMode="auto">
            <a:xfrm>
              <a:off x="1600002" y="5056931"/>
              <a:ext cx="319188" cy="393663"/>
            </a:xfrm>
            <a:custGeom>
              <a:avLst/>
              <a:gdLst>
                <a:gd name="T0" fmla="*/ 0 w 85"/>
                <a:gd name="T1" fmla="*/ 29 h 105"/>
                <a:gd name="T2" fmla="*/ 50 w 85"/>
                <a:gd name="T3" fmla="*/ 0 h 105"/>
                <a:gd name="T4" fmla="*/ 70 w 85"/>
                <a:gd name="T5" fmla="*/ 35 h 105"/>
                <a:gd name="T6" fmla="*/ 56 w 85"/>
                <a:gd name="T7" fmla="*/ 42 h 105"/>
                <a:gd name="T8" fmla="*/ 69 w 85"/>
                <a:gd name="T9" fmla="*/ 64 h 105"/>
                <a:gd name="T10" fmla="*/ 67 w 85"/>
                <a:gd name="T11" fmla="*/ 68 h 105"/>
                <a:gd name="T12" fmla="*/ 72 w 85"/>
                <a:gd name="T13" fmla="*/ 69 h 105"/>
                <a:gd name="T14" fmla="*/ 70 w 85"/>
                <a:gd name="T15" fmla="*/ 73 h 105"/>
                <a:gd name="T16" fmla="*/ 72 w 85"/>
                <a:gd name="T17" fmla="*/ 77 h 105"/>
                <a:gd name="T18" fmla="*/ 77 w 85"/>
                <a:gd name="T19" fmla="*/ 77 h 105"/>
                <a:gd name="T20" fmla="*/ 81 w 85"/>
                <a:gd name="T21" fmla="*/ 85 h 105"/>
                <a:gd name="T22" fmla="*/ 80 w 85"/>
                <a:gd name="T23" fmla="*/ 89 h 105"/>
                <a:gd name="T24" fmla="*/ 85 w 85"/>
                <a:gd name="T25" fmla="*/ 91 h 105"/>
                <a:gd name="T26" fmla="*/ 79 w 85"/>
                <a:gd name="T27" fmla="*/ 98 h 105"/>
                <a:gd name="T28" fmla="*/ 69 w 85"/>
                <a:gd name="T29" fmla="*/ 81 h 105"/>
                <a:gd name="T30" fmla="*/ 65 w 85"/>
                <a:gd name="T31" fmla="*/ 83 h 105"/>
                <a:gd name="T32" fmla="*/ 76 w 85"/>
                <a:gd name="T33" fmla="*/ 102 h 105"/>
                <a:gd name="T34" fmla="*/ 73 w 85"/>
                <a:gd name="T35" fmla="*/ 105 h 105"/>
                <a:gd name="T36" fmla="*/ 71 w 85"/>
                <a:gd name="T37" fmla="*/ 105 h 105"/>
                <a:gd name="T38" fmla="*/ 46 w 85"/>
                <a:gd name="T39" fmla="*/ 63 h 105"/>
                <a:gd name="T40" fmla="*/ 45 w 85"/>
                <a:gd name="T41" fmla="*/ 64 h 105"/>
                <a:gd name="T42" fmla="*/ 68 w 85"/>
                <a:gd name="T43" fmla="*/ 105 h 105"/>
                <a:gd name="T44" fmla="*/ 63 w 85"/>
                <a:gd name="T45" fmla="*/ 104 h 105"/>
                <a:gd name="T46" fmla="*/ 34 w 85"/>
                <a:gd name="T47" fmla="*/ 55 h 105"/>
                <a:gd name="T48" fmla="*/ 20 w 85"/>
                <a:gd name="T49" fmla="*/ 63 h 105"/>
                <a:gd name="T50" fmla="*/ 0 w 85"/>
                <a:gd name="T51" fmla="*/ 29 h 105"/>
                <a:gd name="T52" fmla="*/ 14 w 85"/>
                <a:gd name="T53" fmla="*/ 28 h 105"/>
                <a:gd name="T54" fmla="*/ 22 w 85"/>
                <a:gd name="T55" fmla="*/ 42 h 105"/>
                <a:gd name="T56" fmla="*/ 49 w 85"/>
                <a:gd name="T57" fmla="*/ 26 h 105"/>
                <a:gd name="T58" fmla="*/ 42 w 85"/>
                <a:gd name="T59" fmla="*/ 12 h 105"/>
                <a:gd name="T60" fmla="*/ 14 w 85"/>
                <a:gd name="T61" fmla="*/ 28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5" h="105">
                  <a:moveTo>
                    <a:pt x="0" y="29"/>
                  </a:moveTo>
                  <a:cubicBezTo>
                    <a:pt x="13" y="12"/>
                    <a:pt x="30" y="3"/>
                    <a:pt x="50" y="0"/>
                  </a:cubicBezTo>
                  <a:cubicBezTo>
                    <a:pt x="56" y="11"/>
                    <a:pt x="63" y="23"/>
                    <a:pt x="70" y="35"/>
                  </a:cubicBezTo>
                  <a:cubicBezTo>
                    <a:pt x="56" y="42"/>
                    <a:pt x="56" y="42"/>
                    <a:pt x="56" y="42"/>
                  </a:cubicBezTo>
                  <a:cubicBezTo>
                    <a:pt x="69" y="64"/>
                    <a:pt x="69" y="64"/>
                    <a:pt x="69" y="64"/>
                  </a:cubicBezTo>
                  <a:cubicBezTo>
                    <a:pt x="67" y="68"/>
                    <a:pt x="67" y="68"/>
                    <a:pt x="67" y="68"/>
                  </a:cubicBezTo>
                  <a:cubicBezTo>
                    <a:pt x="72" y="69"/>
                    <a:pt x="72" y="69"/>
                    <a:pt x="72" y="69"/>
                  </a:cubicBezTo>
                  <a:cubicBezTo>
                    <a:pt x="70" y="73"/>
                    <a:pt x="70" y="73"/>
                    <a:pt x="70" y="73"/>
                  </a:cubicBezTo>
                  <a:cubicBezTo>
                    <a:pt x="72" y="77"/>
                    <a:pt x="72" y="77"/>
                    <a:pt x="72" y="77"/>
                  </a:cubicBezTo>
                  <a:cubicBezTo>
                    <a:pt x="77" y="77"/>
                    <a:pt x="77" y="77"/>
                    <a:pt x="77" y="77"/>
                  </a:cubicBezTo>
                  <a:cubicBezTo>
                    <a:pt x="81" y="85"/>
                    <a:pt x="81" y="85"/>
                    <a:pt x="81" y="85"/>
                  </a:cubicBezTo>
                  <a:cubicBezTo>
                    <a:pt x="80" y="89"/>
                    <a:pt x="80" y="89"/>
                    <a:pt x="80" y="89"/>
                  </a:cubicBezTo>
                  <a:cubicBezTo>
                    <a:pt x="85" y="91"/>
                    <a:pt x="85" y="91"/>
                    <a:pt x="85" y="91"/>
                  </a:cubicBezTo>
                  <a:cubicBezTo>
                    <a:pt x="79" y="98"/>
                    <a:pt x="79" y="98"/>
                    <a:pt x="79" y="98"/>
                  </a:cubicBezTo>
                  <a:cubicBezTo>
                    <a:pt x="69" y="81"/>
                    <a:pt x="69" y="81"/>
                    <a:pt x="69" y="81"/>
                  </a:cubicBezTo>
                  <a:cubicBezTo>
                    <a:pt x="65" y="83"/>
                    <a:pt x="65" y="83"/>
                    <a:pt x="65" y="83"/>
                  </a:cubicBezTo>
                  <a:cubicBezTo>
                    <a:pt x="76" y="102"/>
                    <a:pt x="76" y="102"/>
                    <a:pt x="76" y="102"/>
                  </a:cubicBezTo>
                  <a:cubicBezTo>
                    <a:pt x="73" y="105"/>
                    <a:pt x="73" y="105"/>
                    <a:pt x="73" y="105"/>
                  </a:cubicBezTo>
                  <a:cubicBezTo>
                    <a:pt x="71" y="105"/>
                    <a:pt x="71" y="105"/>
                    <a:pt x="71" y="105"/>
                  </a:cubicBezTo>
                  <a:cubicBezTo>
                    <a:pt x="46" y="63"/>
                    <a:pt x="46" y="63"/>
                    <a:pt x="46" y="63"/>
                  </a:cubicBezTo>
                  <a:cubicBezTo>
                    <a:pt x="45" y="64"/>
                    <a:pt x="45" y="64"/>
                    <a:pt x="45" y="64"/>
                  </a:cubicBezTo>
                  <a:cubicBezTo>
                    <a:pt x="68" y="105"/>
                    <a:pt x="68" y="105"/>
                    <a:pt x="68" y="105"/>
                  </a:cubicBezTo>
                  <a:cubicBezTo>
                    <a:pt x="63" y="104"/>
                    <a:pt x="63" y="104"/>
                    <a:pt x="63" y="104"/>
                  </a:cubicBezTo>
                  <a:cubicBezTo>
                    <a:pt x="34" y="55"/>
                    <a:pt x="34" y="55"/>
                    <a:pt x="34" y="55"/>
                  </a:cubicBezTo>
                  <a:cubicBezTo>
                    <a:pt x="20" y="63"/>
                    <a:pt x="20" y="63"/>
                    <a:pt x="20" y="63"/>
                  </a:cubicBezTo>
                  <a:cubicBezTo>
                    <a:pt x="13" y="52"/>
                    <a:pt x="7" y="40"/>
                    <a:pt x="0" y="29"/>
                  </a:cubicBezTo>
                  <a:close/>
                  <a:moveTo>
                    <a:pt x="14" y="28"/>
                  </a:moveTo>
                  <a:cubicBezTo>
                    <a:pt x="22" y="42"/>
                    <a:pt x="22" y="42"/>
                    <a:pt x="22" y="42"/>
                  </a:cubicBezTo>
                  <a:cubicBezTo>
                    <a:pt x="49" y="26"/>
                    <a:pt x="49" y="26"/>
                    <a:pt x="49" y="26"/>
                  </a:cubicBezTo>
                  <a:cubicBezTo>
                    <a:pt x="42" y="12"/>
                    <a:pt x="42" y="12"/>
                    <a:pt x="42" y="12"/>
                  </a:cubicBezTo>
                  <a:lnTo>
                    <a:pt x="14" y="28"/>
                  </a:lnTo>
                  <a:close/>
                </a:path>
              </a:pathLst>
            </a:custGeom>
            <a:solidFill>
              <a:schemeClr val="bg1"/>
            </a:solidFill>
            <a:ln>
              <a:noFill/>
            </a:ln>
          </p:spPr>
          <p:txBody>
            <a:bodyPr/>
            <a:lstStyle/>
            <a:p>
              <a:pPr eaLnBrk="1" fontAlgn="auto" hangingPunct="1">
                <a:spcBef>
                  <a:spcPts val="0"/>
                </a:spcBef>
                <a:spcAft>
                  <a:spcPts val="0"/>
                </a:spcAft>
                <a:defRPr/>
              </a:pPr>
              <a:endParaRPr lang="zh-CN" altLang="en-US">
                <a:latin typeface="+mn-lt"/>
                <a:ea typeface="+mn-ea"/>
                <a:cs typeface="+mn-ea"/>
                <a:sym typeface="+mn-lt"/>
              </a:endParaRPr>
            </a:p>
          </p:txBody>
        </p:sp>
        <p:sp>
          <p:nvSpPr>
            <p:cNvPr id="91" name="矩形 90">
              <a:extLst>
                <a:ext uri="{FF2B5EF4-FFF2-40B4-BE49-F238E27FC236}">
                  <a16:creationId xmlns:a16="http://schemas.microsoft.com/office/drawing/2014/main" id="{F2D0B6F1-8A34-46D5-9EDE-3E8BC2581022}"/>
                </a:ext>
              </a:extLst>
            </p:cNvPr>
            <p:cNvSpPr/>
            <p:nvPr/>
          </p:nvSpPr>
          <p:spPr>
            <a:xfrm>
              <a:off x="1908075" y="4850576"/>
              <a:ext cx="930570" cy="777801"/>
            </a:xfrm>
            <a:prstGeom prst="rect">
              <a:avLst/>
            </a:prstGeom>
            <a:noFill/>
          </p:spPr>
          <p:txBody>
            <a:bodyPr>
              <a:spAutoFit/>
            </a:bodyPr>
            <a:lstStyle/>
            <a:p>
              <a:pPr algn="r" eaLnBrk="1" fontAlgn="auto" hangingPunct="1">
                <a:lnSpc>
                  <a:spcPct val="130000"/>
                </a:lnSpc>
                <a:spcBef>
                  <a:spcPts val="0"/>
                </a:spcBef>
                <a:spcAft>
                  <a:spcPts val="0"/>
                </a:spcAft>
                <a:defRPr/>
              </a:pPr>
              <a:r>
                <a:rPr lang="zh-CN" altLang="en-US" dirty="0">
                  <a:solidFill>
                    <a:schemeClr val="bg1"/>
                  </a:solidFill>
                  <a:latin typeface="+mn-lt"/>
                  <a:ea typeface="+mn-ea"/>
                  <a:cs typeface="+mn-ea"/>
                  <a:sym typeface="+mn-lt"/>
                </a:rPr>
                <a:t>Add title</a:t>
              </a:r>
            </a:p>
          </p:txBody>
        </p:sp>
      </p:grpSp>
      <p:pic>
        <p:nvPicPr>
          <p:cNvPr id="6149" name="Picture 2">
            <a:extLst>
              <a:ext uri="{FF2B5EF4-FFF2-40B4-BE49-F238E27FC236}">
                <a16:creationId xmlns:a16="http://schemas.microsoft.com/office/drawing/2014/main" id="{8435BC70-3469-4C77-98C1-16FBA7F235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5" y="123825"/>
            <a:ext cx="1557338" cy="1114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150" name="矩形 102">
            <a:extLst>
              <a:ext uri="{FF2B5EF4-FFF2-40B4-BE49-F238E27FC236}">
                <a16:creationId xmlns:a16="http://schemas.microsoft.com/office/drawing/2014/main" id="{818520C4-FF64-43C2-805E-D7D3A3DCCD6A}"/>
              </a:ext>
            </a:extLst>
          </p:cNvPr>
          <p:cNvSpPr>
            <a:spLocks noChangeArrowheads="1"/>
          </p:cNvSpPr>
          <p:nvPr/>
        </p:nvSpPr>
        <p:spPr bwMode="auto">
          <a:xfrm rot="-666734">
            <a:off x="200025" y="319088"/>
            <a:ext cx="12160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微软雅黑" panose="020B0503020204020204" pitchFamily="34" charset="-122"/>
                <a:ea typeface="微软雅黑" panose="020B0503020204020204" pitchFamily="34" charset="-122"/>
              </a:defRPr>
            </a:lvl1pPr>
            <a:lvl2pPr marL="742950" indent="-285750">
              <a:defRPr>
                <a:solidFill>
                  <a:schemeClr val="tx1"/>
                </a:solidFill>
                <a:latin typeface="微软雅黑" panose="020B0503020204020204" pitchFamily="34" charset="-122"/>
                <a:ea typeface="微软雅黑" panose="020B0503020204020204" pitchFamily="34" charset="-122"/>
              </a:defRPr>
            </a:lvl2pPr>
            <a:lvl3pPr marL="1143000" indent="-228600">
              <a:defRPr>
                <a:solidFill>
                  <a:schemeClr val="tx1"/>
                </a:solidFill>
                <a:latin typeface="微软雅黑" panose="020B0503020204020204" pitchFamily="34" charset="-122"/>
                <a:ea typeface="微软雅黑" panose="020B0503020204020204" pitchFamily="34" charset="-122"/>
              </a:defRPr>
            </a:lvl3pPr>
            <a:lvl4pPr marL="1600200" indent="-228600">
              <a:defRPr>
                <a:solidFill>
                  <a:schemeClr val="tx1"/>
                </a:solidFill>
                <a:latin typeface="微软雅黑" panose="020B0503020204020204" pitchFamily="34" charset="-122"/>
                <a:ea typeface="微软雅黑" panose="020B0503020204020204" pitchFamily="34" charset="-122"/>
              </a:defRPr>
            </a:lvl4pPr>
            <a:lvl5pPr marL="2057400" indent="-228600">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9pPr>
          </a:lstStyle>
          <a:p>
            <a:r>
              <a:rPr lang="en-US" altLang="zh-CN" sz="1600" b="1">
                <a:solidFill>
                  <a:schemeClr val="bg1"/>
                </a:solidFill>
                <a:sym typeface="微软雅黑" panose="020B0503020204020204" pitchFamily="34" charset="-122"/>
              </a:rPr>
              <a:t>Type here </a:t>
            </a:r>
          </a:p>
        </p:txBody>
      </p:sp>
      <p:pic>
        <p:nvPicPr>
          <p:cNvPr id="6151" name="图片 103">
            <a:extLst>
              <a:ext uri="{FF2B5EF4-FFF2-40B4-BE49-F238E27FC236}">
                <a16:creationId xmlns:a16="http://schemas.microsoft.com/office/drawing/2014/main" id="{3234258B-40E8-4AC4-BF40-400F7FBCF98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flipH="1">
            <a:off x="7272338" y="3965575"/>
            <a:ext cx="2470150" cy="124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with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1600"/>
                                        <p:tgtEl>
                                          <p:spTgt spid="67"/>
                                        </p:tgtEl>
                                      </p:cBhvr>
                                    </p:animEffect>
                                  </p:childTnLst>
                                </p:cTn>
                              </p:par>
                            </p:childTnLst>
                          </p:cTn>
                        </p:par>
                        <p:par>
                          <p:cTn id="8" fill="hold" nodeType="afterGroup">
                            <p:stCondLst>
                              <p:cond delay="1600"/>
                            </p:stCondLst>
                            <p:childTnLst>
                              <p:par>
                                <p:cTn id="9" presetID="22" presetClass="entr" presetSubtype="8" fill="hold"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wipe(left)">
                                      <p:cBhvr>
                                        <p:cTn id="11" dur="500"/>
                                        <p:tgtEl>
                                          <p:spTgt spid="88"/>
                                        </p:tgtEl>
                                      </p:cBhvr>
                                    </p:animEffect>
                                  </p:childTnLst>
                                </p:cTn>
                              </p:par>
                            </p:childTnLst>
                          </p:cTn>
                        </p:par>
                        <p:par>
                          <p:cTn id="12" fill="hold" nodeType="afterGroup">
                            <p:stCondLst>
                              <p:cond delay="2100"/>
                            </p:stCondLst>
                            <p:childTnLst>
                              <p:par>
                                <p:cTn id="13" presetID="41" presetClass="entr" presetSubtype="0" fill="hold" grpId="0" nodeType="afterEffect">
                                  <p:stCondLst>
                                    <p:cond delay="0"/>
                                  </p:stCondLst>
                                  <p:iterate type="lt">
                                    <p:tmPct val="2947"/>
                                  </p:iterate>
                                  <p:childTnLst>
                                    <p:set>
                                      <p:cBhvr>
                                        <p:cTn id="14" dur="1" fill="hold">
                                          <p:stCondLst>
                                            <p:cond delay="0"/>
                                          </p:stCondLst>
                                        </p:cTn>
                                        <p:tgtEl>
                                          <p:spTgt spid="87"/>
                                        </p:tgtEl>
                                        <p:attrNameLst>
                                          <p:attrName>style.visibility</p:attrName>
                                        </p:attrNameLst>
                                      </p:cBhvr>
                                      <p:to>
                                        <p:strVal val="visible"/>
                                      </p:to>
                                    </p:set>
                                    <p:anim calcmode="lin" valueType="num">
                                      <p:cBhvr>
                                        <p:cTn id="15" dur="500" fill="hold"/>
                                        <p:tgtEl>
                                          <p:spTgt spid="87"/>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87"/>
                                        </p:tgtEl>
                                        <p:attrNameLst>
                                          <p:attrName>ppt_y</p:attrName>
                                        </p:attrNameLst>
                                      </p:cBhvr>
                                      <p:tavLst>
                                        <p:tav tm="0">
                                          <p:val>
                                            <p:strVal val="#ppt_y"/>
                                          </p:val>
                                        </p:tav>
                                        <p:tav tm="100000">
                                          <p:val>
                                            <p:strVal val="#ppt_y"/>
                                          </p:val>
                                        </p:tav>
                                      </p:tavLst>
                                    </p:anim>
                                    <p:anim calcmode="lin" valueType="num">
                                      <p:cBhvr>
                                        <p:cTn id="17" dur="500" fill="hold"/>
                                        <p:tgtEl>
                                          <p:spTgt spid="87"/>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87"/>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a:extLst>
              <a:ext uri="{FF2B5EF4-FFF2-40B4-BE49-F238E27FC236}">
                <a16:creationId xmlns:a16="http://schemas.microsoft.com/office/drawing/2014/main" id="{27965933-0D03-40FB-B669-5E1869027A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5" y="123825"/>
            <a:ext cx="1557338" cy="1114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171" name="矩形 86">
            <a:extLst>
              <a:ext uri="{FF2B5EF4-FFF2-40B4-BE49-F238E27FC236}">
                <a16:creationId xmlns:a16="http://schemas.microsoft.com/office/drawing/2014/main" id="{DB047A24-8155-46EC-912F-03424FBA5934}"/>
              </a:ext>
            </a:extLst>
          </p:cNvPr>
          <p:cNvSpPr>
            <a:spLocks noChangeArrowheads="1"/>
          </p:cNvSpPr>
          <p:nvPr/>
        </p:nvSpPr>
        <p:spPr bwMode="auto">
          <a:xfrm rot="-666734">
            <a:off x="200025" y="319088"/>
            <a:ext cx="12160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微软雅黑" panose="020B0503020204020204" pitchFamily="34" charset="-122"/>
                <a:ea typeface="微软雅黑" panose="020B0503020204020204" pitchFamily="34" charset="-122"/>
              </a:defRPr>
            </a:lvl1pPr>
            <a:lvl2pPr marL="742950" indent="-285750">
              <a:defRPr>
                <a:solidFill>
                  <a:schemeClr val="tx1"/>
                </a:solidFill>
                <a:latin typeface="微软雅黑" panose="020B0503020204020204" pitchFamily="34" charset="-122"/>
                <a:ea typeface="微软雅黑" panose="020B0503020204020204" pitchFamily="34" charset="-122"/>
              </a:defRPr>
            </a:lvl2pPr>
            <a:lvl3pPr marL="1143000" indent="-228600">
              <a:defRPr>
                <a:solidFill>
                  <a:schemeClr val="tx1"/>
                </a:solidFill>
                <a:latin typeface="微软雅黑" panose="020B0503020204020204" pitchFamily="34" charset="-122"/>
                <a:ea typeface="微软雅黑" panose="020B0503020204020204" pitchFamily="34" charset="-122"/>
              </a:defRPr>
            </a:lvl3pPr>
            <a:lvl4pPr marL="1600200" indent="-228600">
              <a:defRPr>
                <a:solidFill>
                  <a:schemeClr val="tx1"/>
                </a:solidFill>
                <a:latin typeface="微软雅黑" panose="020B0503020204020204" pitchFamily="34" charset="-122"/>
                <a:ea typeface="微软雅黑" panose="020B0503020204020204" pitchFamily="34" charset="-122"/>
              </a:defRPr>
            </a:lvl4pPr>
            <a:lvl5pPr marL="2057400" indent="-228600">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9pPr>
          </a:lstStyle>
          <a:p>
            <a:r>
              <a:rPr lang="en-US" altLang="zh-CN" sz="1600" b="1">
                <a:solidFill>
                  <a:schemeClr val="bg1"/>
                </a:solidFill>
                <a:sym typeface="微软雅黑" panose="020B0503020204020204" pitchFamily="34" charset="-122"/>
              </a:rPr>
              <a:t>Type here </a:t>
            </a:r>
          </a:p>
        </p:txBody>
      </p:sp>
      <p:pic>
        <p:nvPicPr>
          <p:cNvPr id="7172" name="Picture 2">
            <a:hlinkClick r:id="rId3"/>
            <a:extLst>
              <a:ext uri="{FF2B5EF4-FFF2-40B4-BE49-F238E27FC236}">
                <a16:creationId xmlns:a16="http://schemas.microsoft.com/office/drawing/2014/main" id="{4E034DC9-82CB-4906-A341-F1209379D32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86200" y="1041400"/>
            <a:ext cx="1943100" cy="3170238"/>
          </a:xfrm>
          <a:prstGeom prst="rect">
            <a:avLst/>
          </a:prstGeom>
          <a:noFill/>
          <a:ln w="19050">
            <a:solidFill>
              <a:srgbClr val="6A7682"/>
            </a:solidFill>
            <a:miter lim="800000"/>
            <a:headEnd/>
            <a:tailEnd/>
          </a:ln>
          <a:extLst>
            <a:ext uri="{909E8E84-426E-40DD-AFC4-6F175D3DCCD1}">
              <a14:hiddenFill xmlns:a14="http://schemas.microsoft.com/office/drawing/2010/main">
                <a:solidFill>
                  <a:srgbClr val="FFFFFF"/>
                </a:solidFill>
              </a14:hiddenFill>
            </a:ext>
          </a:extLst>
        </p:spPr>
      </p:pic>
      <p:pic>
        <p:nvPicPr>
          <p:cNvPr id="7173" name="Picture 4">
            <a:hlinkClick r:id="rId5"/>
            <a:extLst>
              <a:ext uri="{FF2B5EF4-FFF2-40B4-BE49-F238E27FC236}">
                <a16:creationId xmlns:a16="http://schemas.microsoft.com/office/drawing/2014/main" id="{14D59A81-5E52-4F3D-A660-C806D357DA9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15125" y="1041400"/>
            <a:ext cx="1944688" cy="3170238"/>
          </a:xfrm>
          <a:prstGeom prst="rect">
            <a:avLst/>
          </a:prstGeom>
          <a:noFill/>
          <a:ln w="19050">
            <a:solidFill>
              <a:srgbClr val="6A7682"/>
            </a:solidFill>
            <a:miter lim="800000"/>
            <a:headEnd/>
            <a:tailEnd/>
          </a:ln>
          <a:extLst>
            <a:ext uri="{909E8E84-426E-40DD-AFC4-6F175D3DCCD1}">
              <a14:hiddenFill xmlns:a14="http://schemas.microsoft.com/office/drawing/2010/main">
                <a:solidFill>
                  <a:srgbClr val="FFFFFF"/>
                </a:solidFill>
              </a14:hiddenFill>
            </a:ext>
          </a:extLst>
        </p:spPr>
      </p:pic>
      <p:pic>
        <p:nvPicPr>
          <p:cNvPr id="7174" name="Picture 6">
            <a:hlinkClick r:id="rId7"/>
            <a:extLst>
              <a:ext uri="{FF2B5EF4-FFF2-40B4-BE49-F238E27FC236}">
                <a16:creationId xmlns:a16="http://schemas.microsoft.com/office/drawing/2014/main" id="{7C31E2D2-CEBD-4AF5-989E-EC3991C16DB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55688" y="1041400"/>
            <a:ext cx="1944687" cy="3170238"/>
          </a:xfrm>
          <a:prstGeom prst="rect">
            <a:avLst/>
          </a:prstGeom>
          <a:noFill/>
          <a:ln w="19050">
            <a:solidFill>
              <a:srgbClr val="6A7682"/>
            </a:solidFill>
            <a:miter lim="800000"/>
            <a:headEnd/>
            <a:tailEnd/>
          </a:ln>
          <a:extLst>
            <a:ext uri="{909E8E84-426E-40DD-AFC4-6F175D3DCCD1}">
              <a14:hiddenFill xmlns:a14="http://schemas.microsoft.com/office/drawing/2010/main">
                <a:solidFill>
                  <a:srgbClr val="FFFFFF"/>
                </a:solidFill>
              </a14:hiddenFill>
            </a:ext>
          </a:extLst>
        </p:spPr>
      </p:pic>
      <p:sp>
        <p:nvSpPr>
          <p:cNvPr id="92" name="Rectangle 8">
            <a:extLst>
              <a:ext uri="{FF2B5EF4-FFF2-40B4-BE49-F238E27FC236}">
                <a16:creationId xmlns:a16="http://schemas.microsoft.com/office/drawing/2014/main" id="{EF2697C6-6094-46FF-A405-357A35BD1D0F}"/>
              </a:ext>
            </a:extLst>
          </p:cNvPr>
          <p:cNvSpPr/>
          <p:nvPr/>
        </p:nvSpPr>
        <p:spPr>
          <a:xfrm>
            <a:off x="1428750" y="3138488"/>
            <a:ext cx="1571625" cy="539750"/>
          </a:xfrm>
          <a:prstGeom prst="rect">
            <a:avLst/>
          </a:prstGeom>
          <a:solidFill>
            <a:srgbClr val="2C823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sp>
        <p:nvSpPr>
          <p:cNvPr id="93" name="Oval 9">
            <a:extLst>
              <a:ext uri="{FF2B5EF4-FFF2-40B4-BE49-F238E27FC236}">
                <a16:creationId xmlns:a16="http://schemas.microsoft.com/office/drawing/2014/main" id="{44762B36-DF43-4653-91B3-208BADBCB3E7}"/>
              </a:ext>
            </a:extLst>
          </p:cNvPr>
          <p:cNvSpPr/>
          <p:nvPr/>
        </p:nvSpPr>
        <p:spPr>
          <a:xfrm>
            <a:off x="428625" y="2781300"/>
            <a:ext cx="1223963" cy="1223963"/>
          </a:xfrm>
          <a:prstGeom prst="ellipse">
            <a:avLst/>
          </a:prstGeom>
          <a:solidFill>
            <a:srgbClr val="2C823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sp>
        <p:nvSpPr>
          <p:cNvPr id="94" name="Rectangle 22">
            <a:extLst>
              <a:ext uri="{FF2B5EF4-FFF2-40B4-BE49-F238E27FC236}">
                <a16:creationId xmlns:a16="http://schemas.microsoft.com/office/drawing/2014/main" id="{479DF8E5-6729-411E-98D2-9702F8025C78}"/>
              </a:ext>
            </a:extLst>
          </p:cNvPr>
          <p:cNvSpPr/>
          <p:nvPr/>
        </p:nvSpPr>
        <p:spPr>
          <a:xfrm>
            <a:off x="4286250" y="3138488"/>
            <a:ext cx="1571625" cy="539750"/>
          </a:xfrm>
          <a:prstGeom prst="rect">
            <a:avLst/>
          </a:prstGeom>
          <a:solidFill>
            <a:srgbClr val="E6FA6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sp>
        <p:nvSpPr>
          <p:cNvPr id="95" name="Oval 23">
            <a:extLst>
              <a:ext uri="{FF2B5EF4-FFF2-40B4-BE49-F238E27FC236}">
                <a16:creationId xmlns:a16="http://schemas.microsoft.com/office/drawing/2014/main" id="{3C86A7DF-97F0-4944-812E-28ECC632AAF4}"/>
              </a:ext>
            </a:extLst>
          </p:cNvPr>
          <p:cNvSpPr/>
          <p:nvPr/>
        </p:nvSpPr>
        <p:spPr>
          <a:xfrm>
            <a:off x="3286125" y="2781300"/>
            <a:ext cx="1223963" cy="1223963"/>
          </a:xfrm>
          <a:prstGeom prst="ellipse">
            <a:avLst/>
          </a:prstGeom>
          <a:solidFill>
            <a:srgbClr val="E6FA6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sp>
        <p:nvSpPr>
          <p:cNvPr id="96" name="Rectangle 25">
            <a:extLst>
              <a:ext uri="{FF2B5EF4-FFF2-40B4-BE49-F238E27FC236}">
                <a16:creationId xmlns:a16="http://schemas.microsoft.com/office/drawing/2014/main" id="{D4CB2723-6481-4294-9E26-39E82FE9B28A}"/>
              </a:ext>
            </a:extLst>
          </p:cNvPr>
          <p:cNvSpPr/>
          <p:nvPr/>
        </p:nvSpPr>
        <p:spPr>
          <a:xfrm>
            <a:off x="7088188" y="3138488"/>
            <a:ext cx="1571625" cy="539750"/>
          </a:xfrm>
          <a:prstGeom prst="rect">
            <a:avLst/>
          </a:prstGeom>
          <a:solidFill>
            <a:srgbClr val="2C823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sp>
        <p:nvSpPr>
          <p:cNvPr id="97" name="Oval 26">
            <a:extLst>
              <a:ext uri="{FF2B5EF4-FFF2-40B4-BE49-F238E27FC236}">
                <a16:creationId xmlns:a16="http://schemas.microsoft.com/office/drawing/2014/main" id="{766CF7DF-F42B-46B6-BFF7-BB107CECE646}"/>
              </a:ext>
            </a:extLst>
          </p:cNvPr>
          <p:cNvSpPr/>
          <p:nvPr/>
        </p:nvSpPr>
        <p:spPr>
          <a:xfrm>
            <a:off x="6088063" y="2781300"/>
            <a:ext cx="1223962" cy="1223963"/>
          </a:xfrm>
          <a:prstGeom prst="ellipse">
            <a:avLst/>
          </a:prstGeom>
          <a:solidFill>
            <a:srgbClr val="2C823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sp>
        <p:nvSpPr>
          <p:cNvPr id="98" name="Freeform 5551">
            <a:extLst>
              <a:ext uri="{FF2B5EF4-FFF2-40B4-BE49-F238E27FC236}">
                <a16:creationId xmlns:a16="http://schemas.microsoft.com/office/drawing/2014/main" id="{EC20F250-FA7F-46A7-B54B-51184A0AEA96}"/>
              </a:ext>
            </a:extLst>
          </p:cNvPr>
          <p:cNvSpPr>
            <a:spLocks noEditPoints="1"/>
          </p:cNvSpPr>
          <p:nvPr/>
        </p:nvSpPr>
        <p:spPr bwMode="auto">
          <a:xfrm>
            <a:off x="3681413" y="3127375"/>
            <a:ext cx="503237" cy="492125"/>
          </a:xfrm>
          <a:custGeom>
            <a:avLst/>
            <a:gdLst>
              <a:gd name="T0" fmla="*/ 100 w 117"/>
              <a:gd name="T1" fmla="*/ 58 h 114"/>
              <a:gd name="T2" fmla="*/ 51 w 117"/>
              <a:gd name="T3" fmla="*/ 79 h 114"/>
              <a:gd name="T4" fmla="*/ 100 w 117"/>
              <a:gd name="T5" fmla="*/ 104 h 114"/>
              <a:gd name="T6" fmla="*/ 0 w 117"/>
              <a:gd name="T7" fmla="*/ 37 h 114"/>
              <a:gd name="T8" fmla="*/ 38 w 117"/>
              <a:gd name="T9" fmla="*/ 19 h 114"/>
              <a:gd name="T10" fmla="*/ 12 w 117"/>
              <a:gd name="T11" fmla="*/ 105 h 114"/>
              <a:gd name="T12" fmla="*/ 20 w 117"/>
              <a:gd name="T13" fmla="*/ 107 h 114"/>
              <a:gd name="T14" fmla="*/ 12 w 117"/>
              <a:gd name="T15" fmla="*/ 105 h 114"/>
              <a:gd name="T16" fmla="*/ 75 w 117"/>
              <a:gd name="T17" fmla="*/ 73 h 114"/>
              <a:gd name="T18" fmla="*/ 11 w 117"/>
              <a:gd name="T19" fmla="*/ 46 h 114"/>
              <a:gd name="T20" fmla="*/ 21 w 117"/>
              <a:gd name="T21" fmla="*/ 46 h 114"/>
              <a:gd name="T22" fmla="*/ 82 w 117"/>
              <a:gd name="T23" fmla="*/ 46 h 114"/>
              <a:gd name="T24" fmla="*/ 93 w 117"/>
              <a:gd name="T25" fmla="*/ 46 h 114"/>
              <a:gd name="T26" fmla="*/ 69 w 117"/>
              <a:gd name="T27" fmla="*/ 45 h 114"/>
              <a:gd name="T28" fmla="*/ 77 w 117"/>
              <a:gd name="T29" fmla="*/ 48 h 114"/>
              <a:gd name="T30" fmla="*/ 69 w 117"/>
              <a:gd name="T31" fmla="*/ 45 h 114"/>
              <a:gd name="T32" fmla="*/ 56 w 117"/>
              <a:gd name="T33" fmla="*/ 48 h 114"/>
              <a:gd name="T34" fmla="*/ 63 w 117"/>
              <a:gd name="T35" fmla="*/ 45 h 114"/>
              <a:gd name="T36" fmla="*/ 40 w 117"/>
              <a:gd name="T37" fmla="*/ 46 h 114"/>
              <a:gd name="T38" fmla="*/ 51 w 117"/>
              <a:gd name="T39" fmla="*/ 46 h 114"/>
              <a:gd name="T40" fmla="*/ 25 w 117"/>
              <a:gd name="T41" fmla="*/ 46 h 114"/>
              <a:gd name="T42" fmla="*/ 35 w 117"/>
              <a:gd name="T43" fmla="*/ 46 h 114"/>
              <a:gd name="T44" fmla="*/ 10 w 117"/>
              <a:gd name="T45" fmla="*/ 51 h 114"/>
              <a:gd name="T46" fmla="*/ 7 w 117"/>
              <a:gd name="T47" fmla="*/ 59 h 114"/>
              <a:gd name="T48" fmla="*/ 10 w 117"/>
              <a:gd name="T49" fmla="*/ 51 h 114"/>
              <a:gd name="T50" fmla="*/ 8 w 117"/>
              <a:gd name="T51" fmla="*/ 94 h 114"/>
              <a:gd name="T52" fmla="*/ 8 w 117"/>
              <a:gd name="T53" fmla="*/ 104 h 114"/>
              <a:gd name="T54" fmla="*/ 10 w 117"/>
              <a:gd name="T55" fmla="*/ 81 h 114"/>
              <a:gd name="T56" fmla="*/ 7 w 117"/>
              <a:gd name="T57" fmla="*/ 89 h 114"/>
              <a:gd name="T58" fmla="*/ 10 w 117"/>
              <a:gd name="T59" fmla="*/ 81 h 114"/>
              <a:gd name="T60" fmla="*/ 7 w 117"/>
              <a:gd name="T61" fmla="*/ 66 h 114"/>
              <a:gd name="T62" fmla="*/ 10 w 117"/>
              <a:gd name="T63" fmla="*/ 73 h 114"/>
              <a:gd name="T64" fmla="*/ 82 w 117"/>
              <a:gd name="T65" fmla="*/ 106 h 114"/>
              <a:gd name="T66" fmla="*/ 93 w 117"/>
              <a:gd name="T67" fmla="*/ 106 h 114"/>
              <a:gd name="T68" fmla="*/ 68 w 117"/>
              <a:gd name="T69" fmla="*/ 106 h 114"/>
              <a:gd name="T70" fmla="*/ 79 w 117"/>
              <a:gd name="T71" fmla="*/ 106 h 114"/>
              <a:gd name="T72" fmla="*/ 56 w 117"/>
              <a:gd name="T73" fmla="*/ 105 h 114"/>
              <a:gd name="T74" fmla="*/ 63 w 117"/>
              <a:gd name="T75" fmla="*/ 107 h 114"/>
              <a:gd name="T76" fmla="*/ 56 w 117"/>
              <a:gd name="T77" fmla="*/ 105 h 114"/>
              <a:gd name="T78" fmla="*/ 41 w 117"/>
              <a:gd name="T79" fmla="*/ 107 h 114"/>
              <a:gd name="T80" fmla="*/ 49 w 117"/>
              <a:gd name="T81" fmla="*/ 105 h 114"/>
              <a:gd name="T82" fmla="*/ 25 w 117"/>
              <a:gd name="T83" fmla="*/ 106 h 114"/>
              <a:gd name="T84" fmla="*/ 35 w 117"/>
              <a:gd name="T85" fmla="*/ 106 h 114"/>
              <a:gd name="T86" fmla="*/ 28 w 117"/>
              <a:gd name="T87" fmla="*/ 34 h 114"/>
              <a:gd name="T88" fmla="*/ 104 w 117"/>
              <a:gd name="T89" fmla="*/ 59 h 114"/>
              <a:gd name="T90" fmla="*/ 91 w 117"/>
              <a:gd name="T91" fmla="*/ 1 h 114"/>
              <a:gd name="T92" fmla="*/ 61 w 117"/>
              <a:gd name="T93" fmla="*/ 62 h 114"/>
              <a:gd name="T94" fmla="*/ 57 w 117"/>
              <a:gd name="T95" fmla="*/ 83 h 114"/>
              <a:gd name="T96" fmla="*/ 103 w 117"/>
              <a:gd name="T97" fmla="*/ 62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7" h="114">
                <a:moveTo>
                  <a:pt x="12" y="37"/>
                </a:moveTo>
                <a:cubicBezTo>
                  <a:pt x="91" y="37"/>
                  <a:pt x="91" y="37"/>
                  <a:pt x="91" y="37"/>
                </a:cubicBezTo>
                <a:cubicBezTo>
                  <a:pt x="96" y="37"/>
                  <a:pt x="100" y="41"/>
                  <a:pt x="100" y="46"/>
                </a:cubicBezTo>
                <a:cubicBezTo>
                  <a:pt x="100" y="58"/>
                  <a:pt x="100" y="58"/>
                  <a:pt x="100" y="58"/>
                </a:cubicBezTo>
                <a:cubicBezTo>
                  <a:pt x="61" y="58"/>
                  <a:pt x="61" y="58"/>
                  <a:pt x="61" y="58"/>
                </a:cubicBezTo>
                <a:cubicBezTo>
                  <a:pt x="58" y="58"/>
                  <a:pt x="56" y="59"/>
                  <a:pt x="54" y="61"/>
                </a:cubicBezTo>
                <a:cubicBezTo>
                  <a:pt x="52" y="62"/>
                  <a:pt x="51" y="65"/>
                  <a:pt x="51" y="68"/>
                </a:cubicBezTo>
                <a:cubicBezTo>
                  <a:pt x="51" y="79"/>
                  <a:pt x="51" y="79"/>
                  <a:pt x="51" y="79"/>
                </a:cubicBezTo>
                <a:cubicBezTo>
                  <a:pt x="51" y="82"/>
                  <a:pt x="52" y="84"/>
                  <a:pt x="54" y="86"/>
                </a:cubicBezTo>
                <a:cubicBezTo>
                  <a:pt x="56" y="88"/>
                  <a:pt x="58" y="89"/>
                  <a:pt x="61" y="89"/>
                </a:cubicBezTo>
                <a:cubicBezTo>
                  <a:pt x="100" y="89"/>
                  <a:pt x="100" y="89"/>
                  <a:pt x="100" y="89"/>
                </a:cubicBezTo>
                <a:cubicBezTo>
                  <a:pt x="100" y="104"/>
                  <a:pt x="100" y="104"/>
                  <a:pt x="100" y="104"/>
                </a:cubicBezTo>
                <a:cubicBezTo>
                  <a:pt x="100" y="109"/>
                  <a:pt x="96" y="113"/>
                  <a:pt x="91" y="113"/>
                </a:cubicBezTo>
                <a:cubicBezTo>
                  <a:pt x="12" y="113"/>
                  <a:pt x="12" y="113"/>
                  <a:pt x="12" y="113"/>
                </a:cubicBezTo>
                <a:cubicBezTo>
                  <a:pt x="5" y="114"/>
                  <a:pt x="1" y="111"/>
                  <a:pt x="0" y="104"/>
                </a:cubicBezTo>
                <a:cubicBezTo>
                  <a:pt x="0" y="37"/>
                  <a:pt x="0" y="37"/>
                  <a:pt x="0" y="37"/>
                </a:cubicBezTo>
                <a:cubicBezTo>
                  <a:pt x="0" y="28"/>
                  <a:pt x="3" y="21"/>
                  <a:pt x="10" y="19"/>
                </a:cubicBezTo>
                <a:cubicBezTo>
                  <a:pt x="10" y="19"/>
                  <a:pt x="10" y="19"/>
                  <a:pt x="10" y="19"/>
                </a:cubicBezTo>
                <a:cubicBezTo>
                  <a:pt x="11" y="19"/>
                  <a:pt x="11" y="19"/>
                  <a:pt x="11" y="19"/>
                </a:cubicBezTo>
                <a:cubicBezTo>
                  <a:pt x="38" y="19"/>
                  <a:pt x="38" y="19"/>
                  <a:pt x="38" y="19"/>
                </a:cubicBezTo>
                <a:cubicBezTo>
                  <a:pt x="19" y="28"/>
                  <a:pt x="19" y="28"/>
                  <a:pt x="19" y="28"/>
                </a:cubicBezTo>
                <a:cubicBezTo>
                  <a:pt x="11" y="28"/>
                  <a:pt x="11" y="28"/>
                  <a:pt x="11" y="28"/>
                </a:cubicBezTo>
                <a:cubicBezTo>
                  <a:pt x="9" y="29"/>
                  <a:pt x="9" y="36"/>
                  <a:pt x="12" y="37"/>
                </a:cubicBezTo>
                <a:close/>
                <a:moveTo>
                  <a:pt x="12" y="105"/>
                </a:moveTo>
                <a:cubicBezTo>
                  <a:pt x="11" y="105"/>
                  <a:pt x="11" y="105"/>
                  <a:pt x="11" y="106"/>
                </a:cubicBezTo>
                <a:cubicBezTo>
                  <a:pt x="11" y="106"/>
                  <a:pt x="11" y="106"/>
                  <a:pt x="11" y="106"/>
                </a:cubicBezTo>
                <a:cubicBezTo>
                  <a:pt x="11" y="107"/>
                  <a:pt x="11" y="107"/>
                  <a:pt x="12" y="107"/>
                </a:cubicBezTo>
                <a:cubicBezTo>
                  <a:pt x="20" y="107"/>
                  <a:pt x="20" y="107"/>
                  <a:pt x="20" y="107"/>
                </a:cubicBezTo>
                <a:cubicBezTo>
                  <a:pt x="21" y="107"/>
                  <a:pt x="21" y="107"/>
                  <a:pt x="21" y="106"/>
                </a:cubicBezTo>
                <a:cubicBezTo>
                  <a:pt x="21" y="106"/>
                  <a:pt x="21" y="106"/>
                  <a:pt x="21" y="106"/>
                </a:cubicBezTo>
                <a:cubicBezTo>
                  <a:pt x="21" y="105"/>
                  <a:pt x="21" y="105"/>
                  <a:pt x="20" y="105"/>
                </a:cubicBezTo>
                <a:cubicBezTo>
                  <a:pt x="12" y="105"/>
                  <a:pt x="12" y="105"/>
                  <a:pt x="12" y="105"/>
                </a:cubicBezTo>
                <a:close/>
                <a:moveTo>
                  <a:pt x="68" y="66"/>
                </a:moveTo>
                <a:cubicBezTo>
                  <a:pt x="64" y="66"/>
                  <a:pt x="61" y="69"/>
                  <a:pt x="61" y="73"/>
                </a:cubicBezTo>
                <a:cubicBezTo>
                  <a:pt x="61" y="77"/>
                  <a:pt x="64" y="80"/>
                  <a:pt x="68" y="80"/>
                </a:cubicBezTo>
                <a:cubicBezTo>
                  <a:pt x="72" y="80"/>
                  <a:pt x="75" y="77"/>
                  <a:pt x="75" y="73"/>
                </a:cubicBezTo>
                <a:cubicBezTo>
                  <a:pt x="75" y="69"/>
                  <a:pt x="72" y="66"/>
                  <a:pt x="68" y="66"/>
                </a:cubicBezTo>
                <a:close/>
                <a:moveTo>
                  <a:pt x="12" y="45"/>
                </a:moveTo>
                <a:cubicBezTo>
                  <a:pt x="11" y="45"/>
                  <a:pt x="11" y="46"/>
                  <a:pt x="11" y="46"/>
                </a:cubicBezTo>
                <a:cubicBezTo>
                  <a:pt x="11" y="46"/>
                  <a:pt x="11" y="46"/>
                  <a:pt x="11" y="46"/>
                </a:cubicBezTo>
                <a:cubicBezTo>
                  <a:pt x="11" y="47"/>
                  <a:pt x="11" y="48"/>
                  <a:pt x="12" y="48"/>
                </a:cubicBezTo>
                <a:cubicBezTo>
                  <a:pt x="20" y="48"/>
                  <a:pt x="20" y="48"/>
                  <a:pt x="20" y="48"/>
                </a:cubicBezTo>
                <a:cubicBezTo>
                  <a:pt x="21" y="48"/>
                  <a:pt x="21" y="47"/>
                  <a:pt x="21" y="46"/>
                </a:cubicBezTo>
                <a:cubicBezTo>
                  <a:pt x="21" y="46"/>
                  <a:pt x="21" y="46"/>
                  <a:pt x="21" y="46"/>
                </a:cubicBezTo>
                <a:cubicBezTo>
                  <a:pt x="21" y="46"/>
                  <a:pt x="21" y="45"/>
                  <a:pt x="20" y="45"/>
                </a:cubicBezTo>
                <a:cubicBezTo>
                  <a:pt x="12" y="45"/>
                  <a:pt x="12" y="45"/>
                  <a:pt x="12" y="45"/>
                </a:cubicBezTo>
                <a:close/>
                <a:moveTo>
                  <a:pt x="84" y="45"/>
                </a:moveTo>
                <a:cubicBezTo>
                  <a:pt x="83" y="45"/>
                  <a:pt x="82" y="46"/>
                  <a:pt x="82" y="46"/>
                </a:cubicBezTo>
                <a:cubicBezTo>
                  <a:pt x="82" y="46"/>
                  <a:pt x="82" y="46"/>
                  <a:pt x="82" y="46"/>
                </a:cubicBezTo>
                <a:cubicBezTo>
                  <a:pt x="82" y="47"/>
                  <a:pt x="83" y="48"/>
                  <a:pt x="84" y="48"/>
                </a:cubicBezTo>
                <a:cubicBezTo>
                  <a:pt x="91" y="48"/>
                  <a:pt x="91" y="48"/>
                  <a:pt x="91" y="48"/>
                </a:cubicBezTo>
                <a:cubicBezTo>
                  <a:pt x="92" y="48"/>
                  <a:pt x="93" y="47"/>
                  <a:pt x="93" y="46"/>
                </a:cubicBezTo>
                <a:cubicBezTo>
                  <a:pt x="93" y="46"/>
                  <a:pt x="93" y="46"/>
                  <a:pt x="93" y="46"/>
                </a:cubicBezTo>
                <a:cubicBezTo>
                  <a:pt x="93" y="46"/>
                  <a:pt x="92" y="45"/>
                  <a:pt x="91" y="45"/>
                </a:cubicBezTo>
                <a:cubicBezTo>
                  <a:pt x="84" y="45"/>
                  <a:pt x="84" y="45"/>
                  <a:pt x="84" y="45"/>
                </a:cubicBezTo>
                <a:close/>
                <a:moveTo>
                  <a:pt x="69" y="45"/>
                </a:moveTo>
                <a:cubicBezTo>
                  <a:pt x="69" y="45"/>
                  <a:pt x="68" y="46"/>
                  <a:pt x="68" y="46"/>
                </a:cubicBezTo>
                <a:cubicBezTo>
                  <a:pt x="68" y="46"/>
                  <a:pt x="68" y="46"/>
                  <a:pt x="68" y="46"/>
                </a:cubicBezTo>
                <a:cubicBezTo>
                  <a:pt x="68" y="47"/>
                  <a:pt x="69" y="48"/>
                  <a:pt x="69" y="48"/>
                </a:cubicBezTo>
                <a:cubicBezTo>
                  <a:pt x="77" y="48"/>
                  <a:pt x="77" y="48"/>
                  <a:pt x="77" y="48"/>
                </a:cubicBezTo>
                <a:cubicBezTo>
                  <a:pt x="78" y="48"/>
                  <a:pt x="79" y="47"/>
                  <a:pt x="79" y="46"/>
                </a:cubicBezTo>
                <a:cubicBezTo>
                  <a:pt x="79" y="46"/>
                  <a:pt x="79" y="46"/>
                  <a:pt x="79" y="46"/>
                </a:cubicBezTo>
                <a:cubicBezTo>
                  <a:pt x="79" y="46"/>
                  <a:pt x="78" y="45"/>
                  <a:pt x="77" y="45"/>
                </a:cubicBezTo>
                <a:cubicBezTo>
                  <a:pt x="69" y="45"/>
                  <a:pt x="69" y="45"/>
                  <a:pt x="69" y="45"/>
                </a:cubicBezTo>
                <a:close/>
                <a:moveTo>
                  <a:pt x="56" y="45"/>
                </a:moveTo>
                <a:cubicBezTo>
                  <a:pt x="55" y="45"/>
                  <a:pt x="54" y="46"/>
                  <a:pt x="54" y="46"/>
                </a:cubicBezTo>
                <a:cubicBezTo>
                  <a:pt x="54" y="46"/>
                  <a:pt x="54" y="46"/>
                  <a:pt x="54" y="46"/>
                </a:cubicBezTo>
                <a:cubicBezTo>
                  <a:pt x="54" y="47"/>
                  <a:pt x="55" y="48"/>
                  <a:pt x="56" y="48"/>
                </a:cubicBezTo>
                <a:cubicBezTo>
                  <a:pt x="63" y="48"/>
                  <a:pt x="63" y="48"/>
                  <a:pt x="63" y="48"/>
                </a:cubicBezTo>
                <a:cubicBezTo>
                  <a:pt x="64" y="48"/>
                  <a:pt x="65" y="47"/>
                  <a:pt x="65" y="46"/>
                </a:cubicBezTo>
                <a:cubicBezTo>
                  <a:pt x="65" y="46"/>
                  <a:pt x="65" y="46"/>
                  <a:pt x="65" y="46"/>
                </a:cubicBezTo>
                <a:cubicBezTo>
                  <a:pt x="65" y="46"/>
                  <a:pt x="64" y="45"/>
                  <a:pt x="63" y="45"/>
                </a:cubicBezTo>
                <a:cubicBezTo>
                  <a:pt x="56" y="45"/>
                  <a:pt x="56" y="45"/>
                  <a:pt x="56" y="45"/>
                </a:cubicBezTo>
                <a:close/>
                <a:moveTo>
                  <a:pt x="41" y="45"/>
                </a:moveTo>
                <a:cubicBezTo>
                  <a:pt x="41" y="45"/>
                  <a:pt x="40" y="46"/>
                  <a:pt x="40" y="46"/>
                </a:cubicBezTo>
                <a:cubicBezTo>
                  <a:pt x="40" y="46"/>
                  <a:pt x="40" y="46"/>
                  <a:pt x="40" y="46"/>
                </a:cubicBezTo>
                <a:cubicBezTo>
                  <a:pt x="40" y="47"/>
                  <a:pt x="41" y="48"/>
                  <a:pt x="41" y="48"/>
                </a:cubicBezTo>
                <a:cubicBezTo>
                  <a:pt x="49" y="48"/>
                  <a:pt x="49" y="48"/>
                  <a:pt x="49" y="48"/>
                </a:cubicBezTo>
                <a:cubicBezTo>
                  <a:pt x="50" y="48"/>
                  <a:pt x="51" y="47"/>
                  <a:pt x="51" y="46"/>
                </a:cubicBezTo>
                <a:cubicBezTo>
                  <a:pt x="51" y="46"/>
                  <a:pt x="51" y="46"/>
                  <a:pt x="51" y="46"/>
                </a:cubicBezTo>
                <a:cubicBezTo>
                  <a:pt x="51" y="46"/>
                  <a:pt x="50" y="45"/>
                  <a:pt x="49" y="45"/>
                </a:cubicBezTo>
                <a:cubicBezTo>
                  <a:pt x="41" y="45"/>
                  <a:pt x="41" y="45"/>
                  <a:pt x="41" y="45"/>
                </a:cubicBezTo>
                <a:close/>
                <a:moveTo>
                  <a:pt x="26" y="45"/>
                </a:moveTo>
                <a:cubicBezTo>
                  <a:pt x="26" y="45"/>
                  <a:pt x="25" y="46"/>
                  <a:pt x="25" y="46"/>
                </a:cubicBezTo>
                <a:cubicBezTo>
                  <a:pt x="25" y="46"/>
                  <a:pt x="25" y="46"/>
                  <a:pt x="25" y="46"/>
                </a:cubicBezTo>
                <a:cubicBezTo>
                  <a:pt x="25" y="47"/>
                  <a:pt x="26" y="48"/>
                  <a:pt x="26" y="48"/>
                </a:cubicBezTo>
                <a:cubicBezTo>
                  <a:pt x="34" y="48"/>
                  <a:pt x="34" y="48"/>
                  <a:pt x="34" y="48"/>
                </a:cubicBezTo>
                <a:cubicBezTo>
                  <a:pt x="35" y="48"/>
                  <a:pt x="35" y="47"/>
                  <a:pt x="35" y="46"/>
                </a:cubicBezTo>
                <a:cubicBezTo>
                  <a:pt x="35" y="46"/>
                  <a:pt x="35" y="46"/>
                  <a:pt x="35" y="46"/>
                </a:cubicBezTo>
                <a:cubicBezTo>
                  <a:pt x="35" y="46"/>
                  <a:pt x="35" y="45"/>
                  <a:pt x="34" y="45"/>
                </a:cubicBezTo>
                <a:cubicBezTo>
                  <a:pt x="26" y="45"/>
                  <a:pt x="26" y="45"/>
                  <a:pt x="26" y="45"/>
                </a:cubicBezTo>
                <a:close/>
                <a:moveTo>
                  <a:pt x="10" y="51"/>
                </a:moveTo>
                <a:cubicBezTo>
                  <a:pt x="10" y="51"/>
                  <a:pt x="9" y="50"/>
                  <a:pt x="8" y="50"/>
                </a:cubicBezTo>
                <a:cubicBezTo>
                  <a:pt x="8" y="50"/>
                  <a:pt x="8" y="50"/>
                  <a:pt x="8" y="50"/>
                </a:cubicBezTo>
                <a:cubicBezTo>
                  <a:pt x="8" y="50"/>
                  <a:pt x="7" y="51"/>
                  <a:pt x="7" y="51"/>
                </a:cubicBezTo>
                <a:cubicBezTo>
                  <a:pt x="7" y="59"/>
                  <a:pt x="7" y="59"/>
                  <a:pt x="7" y="59"/>
                </a:cubicBezTo>
                <a:cubicBezTo>
                  <a:pt x="7" y="60"/>
                  <a:pt x="8" y="61"/>
                  <a:pt x="8" y="61"/>
                </a:cubicBezTo>
                <a:cubicBezTo>
                  <a:pt x="8" y="61"/>
                  <a:pt x="8" y="61"/>
                  <a:pt x="8" y="61"/>
                </a:cubicBezTo>
                <a:cubicBezTo>
                  <a:pt x="9" y="61"/>
                  <a:pt x="10" y="60"/>
                  <a:pt x="10" y="59"/>
                </a:cubicBezTo>
                <a:cubicBezTo>
                  <a:pt x="10" y="51"/>
                  <a:pt x="10" y="51"/>
                  <a:pt x="10" y="51"/>
                </a:cubicBezTo>
                <a:close/>
                <a:moveTo>
                  <a:pt x="8" y="108"/>
                </a:moveTo>
                <a:cubicBezTo>
                  <a:pt x="15" y="108"/>
                  <a:pt x="2" y="108"/>
                  <a:pt x="8" y="108"/>
                </a:cubicBezTo>
                <a:close/>
                <a:moveTo>
                  <a:pt x="10" y="95"/>
                </a:moveTo>
                <a:cubicBezTo>
                  <a:pt x="10" y="94"/>
                  <a:pt x="9" y="94"/>
                  <a:pt x="8" y="94"/>
                </a:cubicBezTo>
                <a:cubicBezTo>
                  <a:pt x="8" y="94"/>
                  <a:pt x="8" y="94"/>
                  <a:pt x="8" y="94"/>
                </a:cubicBezTo>
                <a:cubicBezTo>
                  <a:pt x="8" y="94"/>
                  <a:pt x="7" y="94"/>
                  <a:pt x="7" y="95"/>
                </a:cubicBezTo>
                <a:cubicBezTo>
                  <a:pt x="7" y="103"/>
                  <a:pt x="7" y="103"/>
                  <a:pt x="7" y="103"/>
                </a:cubicBezTo>
                <a:cubicBezTo>
                  <a:pt x="7" y="104"/>
                  <a:pt x="8" y="104"/>
                  <a:pt x="8" y="104"/>
                </a:cubicBezTo>
                <a:cubicBezTo>
                  <a:pt x="8" y="104"/>
                  <a:pt x="8" y="104"/>
                  <a:pt x="8" y="104"/>
                </a:cubicBezTo>
                <a:cubicBezTo>
                  <a:pt x="9" y="104"/>
                  <a:pt x="10" y="104"/>
                  <a:pt x="10" y="103"/>
                </a:cubicBezTo>
                <a:cubicBezTo>
                  <a:pt x="10" y="95"/>
                  <a:pt x="10" y="95"/>
                  <a:pt x="10" y="95"/>
                </a:cubicBezTo>
                <a:close/>
                <a:moveTo>
                  <a:pt x="10" y="81"/>
                </a:moveTo>
                <a:cubicBezTo>
                  <a:pt x="10" y="80"/>
                  <a:pt x="9" y="80"/>
                  <a:pt x="8" y="80"/>
                </a:cubicBezTo>
                <a:cubicBezTo>
                  <a:pt x="8" y="80"/>
                  <a:pt x="8" y="80"/>
                  <a:pt x="8" y="80"/>
                </a:cubicBezTo>
                <a:cubicBezTo>
                  <a:pt x="8" y="80"/>
                  <a:pt x="7" y="80"/>
                  <a:pt x="7" y="81"/>
                </a:cubicBezTo>
                <a:cubicBezTo>
                  <a:pt x="7" y="89"/>
                  <a:pt x="7" y="89"/>
                  <a:pt x="7" y="89"/>
                </a:cubicBezTo>
                <a:cubicBezTo>
                  <a:pt x="7" y="89"/>
                  <a:pt x="8" y="90"/>
                  <a:pt x="8" y="90"/>
                </a:cubicBezTo>
                <a:cubicBezTo>
                  <a:pt x="8" y="90"/>
                  <a:pt x="8" y="90"/>
                  <a:pt x="8" y="90"/>
                </a:cubicBezTo>
                <a:cubicBezTo>
                  <a:pt x="9" y="90"/>
                  <a:pt x="10" y="89"/>
                  <a:pt x="10" y="89"/>
                </a:cubicBezTo>
                <a:cubicBezTo>
                  <a:pt x="10" y="81"/>
                  <a:pt x="10" y="81"/>
                  <a:pt x="10" y="81"/>
                </a:cubicBezTo>
                <a:close/>
                <a:moveTo>
                  <a:pt x="10" y="66"/>
                </a:moveTo>
                <a:cubicBezTo>
                  <a:pt x="10" y="65"/>
                  <a:pt x="9" y="64"/>
                  <a:pt x="8" y="64"/>
                </a:cubicBezTo>
                <a:cubicBezTo>
                  <a:pt x="8" y="64"/>
                  <a:pt x="8" y="64"/>
                  <a:pt x="8" y="64"/>
                </a:cubicBezTo>
                <a:cubicBezTo>
                  <a:pt x="8" y="64"/>
                  <a:pt x="7" y="65"/>
                  <a:pt x="7" y="66"/>
                </a:cubicBezTo>
                <a:cubicBezTo>
                  <a:pt x="7" y="73"/>
                  <a:pt x="7" y="73"/>
                  <a:pt x="7" y="73"/>
                </a:cubicBezTo>
                <a:cubicBezTo>
                  <a:pt x="7" y="74"/>
                  <a:pt x="8" y="75"/>
                  <a:pt x="8" y="75"/>
                </a:cubicBezTo>
                <a:cubicBezTo>
                  <a:pt x="8" y="75"/>
                  <a:pt x="8" y="75"/>
                  <a:pt x="8" y="75"/>
                </a:cubicBezTo>
                <a:cubicBezTo>
                  <a:pt x="9" y="75"/>
                  <a:pt x="10" y="74"/>
                  <a:pt x="10" y="73"/>
                </a:cubicBezTo>
                <a:cubicBezTo>
                  <a:pt x="10" y="66"/>
                  <a:pt x="10" y="66"/>
                  <a:pt x="10" y="66"/>
                </a:cubicBezTo>
                <a:close/>
                <a:moveTo>
                  <a:pt x="84" y="105"/>
                </a:moveTo>
                <a:cubicBezTo>
                  <a:pt x="83" y="105"/>
                  <a:pt x="82" y="105"/>
                  <a:pt x="82" y="106"/>
                </a:cubicBezTo>
                <a:cubicBezTo>
                  <a:pt x="82" y="106"/>
                  <a:pt x="82" y="106"/>
                  <a:pt x="82" y="106"/>
                </a:cubicBezTo>
                <a:cubicBezTo>
                  <a:pt x="82" y="107"/>
                  <a:pt x="83" y="107"/>
                  <a:pt x="84" y="107"/>
                </a:cubicBezTo>
                <a:cubicBezTo>
                  <a:pt x="91" y="107"/>
                  <a:pt x="91" y="107"/>
                  <a:pt x="91" y="107"/>
                </a:cubicBezTo>
                <a:cubicBezTo>
                  <a:pt x="92" y="107"/>
                  <a:pt x="93" y="107"/>
                  <a:pt x="93" y="106"/>
                </a:cubicBezTo>
                <a:cubicBezTo>
                  <a:pt x="93" y="106"/>
                  <a:pt x="93" y="106"/>
                  <a:pt x="93" y="106"/>
                </a:cubicBezTo>
                <a:cubicBezTo>
                  <a:pt x="93" y="105"/>
                  <a:pt x="92" y="105"/>
                  <a:pt x="91" y="105"/>
                </a:cubicBezTo>
                <a:cubicBezTo>
                  <a:pt x="84" y="105"/>
                  <a:pt x="84" y="105"/>
                  <a:pt x="84" y="105"/>
                </a:cubicBezTo>
                <a:close/>
                <a:moveTo>
                  <a:pt x="69" y="105"/>
                </a:moveTo>
                <a:cubicBezTo>
                  <a:pt x="69" y="105"/>
                  <a:pt x="68" y="105"/>
                  <a:pt x="68" y="106"/>
                </a:cubicBezTo>
                <a:cubicBezTo>
                  <a:pt x="68" y="106"/>
                  <a:pt x="68" y="106"/>
                  <a:pt x="68" y="106"/>
                </a:cubicBezTo>
                <a:cubicBezTo>
                  <a:pt x="68" y="107"/>
                  <a:pt x="69" y="107"/>
                  <a:pt x="69" y="107"/>
                </a:cubicBezTo>
                <a:cubicBezTo>
                  <a:pt x="77" y="107"/>
                  <a:pt x="77" y="107"/>
                  <a:pt x="77" y="107"/>
                </a:cubicBezTo>
                <a:cubicBezTo>
                  <a:pt x="78" y="107"/>
                  <a:pt x="79" y="107"/>
                  <a:pt x="79" y="106"/>
                </a:cubicBezTo>
                <a:cubicBezTo>
                  <a:pt x="79" y="106"/>
                  <a:pt x="79" y="106"/>
                  <a:pt x="79" y="106"/>
                </a:cubicBezTo>
                <a:cubicBezTo>
                  <a:pt x="79" y="105"/>
                  <a:pt x="78" y="105"/>
                  <a:pt x="77" y="105"/>
                </a:cubicBezTo>
                <a:cubicBezTo>
                  <a:pt x="69" y="105"/>
                  <a:pt x="69" y="105"/>
                  <a:pt x="69" y="105"/>
                </a:cubicBezTo>
                <a:close/>
                <a:moveTo>
                  <a:pt x="56" y="105"/>
                </a:moveTo>
                <a:cubicBezTo>
                  <a:pt x="55" y="105"/>
                  <a:pt x="54" y="105"/>
                  <a:pt x="54" y="106"/>
                </a:cubicBezTo>
                <a:cubicBezTo>
                  <a:pt x="54" y="106"/>
                  <a:pt x="54" y="106"/>
                  <a:pt x="54" y="106"/>
                </a:cubicBezTo>
                <a:cubicBezTo>
                  <a:pt x="54" y="107"/>
                  <a:pt x="55" y="107"/>
                  <a:pt x="56" y="107"/>
                </a:cubicBezTo>
                <a:cubicBezTo>
                  <a:pt x="63" y="107"/>
                  <a:pt x="63" y="107"/>
                  <a:pt x="63" y="107"/>
                </a:cubicBezTo>
                <a:cubicBezTo>
                  <a:pt x="64" y="107"/>
                  <a:pt x="65" y="107"/>
                  <a:pt x="65" y="106"/>
                </a:cubicBezTo>
                <a:cubicBezTo>
                  <a:pt x="65" y="106"/>
                  <a:pt x="65" y="106"/>
                  <a:pt x="65" y="106"/>
                </a:cubicBezTo>
                <a:cubicBezTo>
                  <a:pt x="65" y="105"/>
                  <a:pt x="64" y="105"/>
                  <a:pt x="63" y="105"/>
                </a:cubicBezTo>
                <a:cubicBezTo>
                  <a:pt x="56" y="105"/>
                  <a:pt x="56" y="105"/>
                  <a:pt x="56" y="105"/>
                </a:cubicBezTo>
                <a:close/>
                <a:moveTo>
                  <a:pt x="41" y="105"/>
                </a:moveTo>
                <a:cubicBezTo>
                  <a:pt x="41" y="105"/>
                  <a:pt x="40" y="105"/>
                  <a:pt x="40" y="106"/>
                </a:cubicBezTo>
                <a:cubicBezTo>
                  <a:pt x="40" y="106"/>
                  <a:pt x="40" y="106"/>
                  <a:pt x="40" y="106"/>
                </a:cubicBezTo>
                <a:cubicBezTo>
                  <a:pt x="40" y="107"/>
                  <a:pt x="41" y="107"/>
                  <a:pt x="41" y="107"/>
                </a:cubicBezTo>
                <a:cubicBezTo>
                  <a:pt x="49" y="107"/>
                  <a:pt x="49" y="107"/>
                  <a:pt x="49" y="107"/>
                </a:cubicBezTo>
                <a:cubicBezTo>
                  <a:pt x="50" y="107"/>
                  <a:pt x="51" y="107"/>
                  <a:pt x="51" y="106"/>
                </a:cubicBezTo>
                <a:cubicBezTo>
                  <a:pt x="51" y="106"/>
                  <a:pt x="51" y="106"/>
                  <a:pt x="51" y="106"/>
                </a:cubicBezTo>
                <a:cubicBezTo>
                  <a:pt x="51" y="105"/>
                  <a:pt x="50" y="105"/>
                  <a:pt x="49" y="105"/>
                </a:cubicBezTo>
                <a:cubicBezTo>
                  <a:pt x="41" y="105"/>
                  <a:pt x="41" y="105"/>
                  <a:pt x="41" y="105"/>
                </a:cubicBezTo>
                <a:close/>
                <a:moveTo>
                  <a:pt x="26" y="105"/>
                </a:moveTo>
                <a:cubicBezTo>
                  <a:pt x="26" y="105"/>
                  <a:pt x="25" y="105"/>
                  <a:pt x="25" y="106"/>
                </a:cubicBezTo>
                <a:cubicBezTo>
                  <a:pt x="25" y="106"/>
                  <a:pt x="25" y="106"/>
                  <a:pt x="25" y="106"/>
                </a:cubicBezTo>
                <a:cubicBezTo>
                  <a:pt x="25" y="107"/>
                  <a:pt x="26" y="107"/>
                  <a:pt x="26" y="107"/>
                </a:cubicBezTo>
                <a:cubicBezTo>
                  <a:pt x="34" y="107"/>
                  <a:pt x="34" y="107"/>
                  <a:pt x="34" y="107"/>
                </a:cubicBezTo>
                <a:cubicBezTo>
                  <a:pt x="35" y="107"/>
                  <a:pt x="35" y="107"/>
                  <a:pt x="35" y="106"/>
                </a:cubicBezTo>
                <a:cubicBezTo>
                  <a:pt x="35" y="106"/>
                  <a:pt x="35" y="106"/>
                  <a:pt x="35" y="106"/>
                </a:cubicBezTo>
                <a:cubicBezTo>
                  <a:pt x="35" y="105"/>
                  <a:pt x="35" y="105"/>
                  <a:pt x="34" y="105"/>
                </a:cubicBezTo>
                <a:cubicBezTo>
                  <a:pt x="26" y="105"/>
                  <a:pt x="26" y="105"/>
                  <a:pt x="26" y="105"/>
                </a:cubicBezTo>
                <a:close/>
                <a:moveTo>
                  <a:pt x="12" y="34"/>
                </a:moveTo>
                <a:cubicBezTo>
                  <a:pt x="28" y="34"/>
                  <a:pt x="28" y="34"/>
                  <a:pt x="28" y="34"/>
                </a:cubicBezTo>
                <a:cubicBezTo>
                  <a:pt x="90" y="8"/>
                  <a:pt x="90" y="8"/>
                  <a:pt x="90" y="8"/>
                </a:cubicBezTo>
                <a:cubicBezTo>
                  <a:pt x="108" y="49"/>
                  <a:pt x="108" y="49"/>
                  <a:pt x="108" y="49"/>
                </a:cubicBezTo>
                <a:cubicBezTo>
                  <a:pt x="103" y="51"/>
                  <a:pt x="103" y="51"/>
                  <a:pt x="103" y="51"/>
                </a:cubicBezTo>
                <a:cubicBezTo>
                  <a:pt x="104" y="59"/>
                  <a:pt x="104" y="59"/>
                  <a:pt x="104" y="59"/>
                </a:cubicBezTo>
                <a:cubicBezTo>
                  <a:pt x="117" y="52"/>
                  <a:pt x="117" y="52"/>
                  <a:pt x="117" y="52"/>
                </a:cubicBezTo>
                <a:cubicBezTo>
                  <a:pt x="95" y="3"/>
                  <a:pt x="95" y="3"/>
                  <a:pt x="95" y="3"/>
                </a:cubicBezTo>
                <a:cubicBezTo>
                  <a:pt x="94" y="0"/>
                  <a:pt x="94" y="0"/>
                  <a:pt x="94" y="0"/>
                </a:cubicBezTo>
                <a:cubicBezTo>
                  <a:pt x="91" y="1"/>
                  <a:pt x="91" y="1"/>
                  <a:pt x="91" y="1"/>
                </a:cubicBezTo>
                <a:cubicBezTo>
                  <a:pt x="12" y="34"/>
                  <a:pt x="12" y="34"/>
                  <a:pt x="12" y="34"/>
                </a:cubicBezTo>
                <a:close/>
                <a:moveTo>
                  <a:pt x="103" y="62"/>
                </a:moveTo>
                <a:cubicBezTo>
                  <a:pt x="100" y="62"/>
                  <a:pt x="100" y="62"/>
                  <a:pt x="100" y="62"/>
                </a:cubicBezTo>
                <a:cubicBezTo>
                  <a:pt x="61" y="62"/>
                  <a:pt x="61" y="62"/>
                  <a:pt x="61" y="62"/>
                </a:cubicBezTo>
                <a:cubicBezTo>
                  <a:pt x="59" y="62"/>
                  <a:pt x="58" y="63"/>
                  <a:pt x="57" y="64"/>
                </a:cubicBezTo>
                <a:cubicBezTo>
                  <a:pt x="56" y="65"/>
                  <a:pt x="55" y="66"/>
                  <a:pt x="55" y="68"/>
                </a:cubicBezTo>
                <a:cubicBezTo>
                  <a:pt x="55" y="79"/>
                  <a:pt x="55" y="79"/>
                  <a:pt x="55" y="79"/>
                </a:cubicBezTo>
                <a:cubicBezTo>
                  <a:pt x="55" y="80"/>
                  <a:pt x="56" y="82"/>
                  <a:pt x="57" y="83"/>
                </a:cubicBezTo>
                <a:cubicBezTo>
                  <a:pt x="58" y="84"/>
                  <a:pt x="59" y="85"/>
                  <a:pt x="61" y="85"/>
                </a:cubicBezTo>
                <a:cubicBezTo>
                  <a:pt x="100" y="85"/>
                  <a:pt x="100" y="85"/>
                  <a:pt x="100" y="85"/>
                </a:cubicBezTo>
                <a:cubicBezTo>
                  <a:pt x="103" y="85"/>
                  <a:pt x="103" y="85"/>
                  <a:pt x="103" y="85"/>
                </a:cubicBezTo>
                <a:lnTo>
                  <a:pt x="103" y="62"/>
                </a:lnTo>
                <a:close/>
              </a:path>
            </a:pathLst>
          </a:custGeom>
          <a:solidFill>
            <a:schemeClr val="tx1"/>
          </a:solidFill>
          <a:ln>
            <a:noFill/>
          </a:ln>
          <a:effectLst>
            <a:outerShdw blurRad="50800" dist="50800" dir="2700000" algn="tl" rotWithShape="0">
              <a:prstClr val="black">
                <a:alpha val="40000"/>
              </a:prstClr>
            </a:outerShdw>
          </a:effectLst>
          <a:extLst/>
        </p:spPr>
        <p:txBody>
          <a:bodyPr/>
          <a:lstStyle/>
          <a:p>
            <a:pPr>
              <a:defRPr/>
            </a:pPr>
            <a:endParaRPr lang="zh-CN" altLang="en-US">
              <a:latin typeface="Impact"/>
              <a:sym typeface="Impact"/>
            </a:endParaRPr>
          </a:p>
        </p:txBody>
      </p:sp>
      <p:sp>
        <p:nvSpPr>
          <p:cNvPr id="7182" name="矩形 98">
            <a:extLst>
              <a:ext uri="{FF2B5EF4-FFF2-40B4-BE49-F238E27FC236}">
                <a16:creationId xmlns:a16="http://schemas.microsoft.com/office/drawing/2014/main" id="{8A966298-D286-457F-B85A-CE5ADC2CC26C}"/>
              </a:ext>
            </a:extLst>
          </p:cNvPr>
          <p:cNvSpPr>
            <a:spLocks noChangeArrowheads="1"/>
          </p:cNvSpPr>
          <p:nvPr/>
        </p:nvSpPr>
        <p:spPr bwMode="auto">
          <a:xfrm>
            <a:off x="4643438" y="3254375"/>
            <a:ext cx="1066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微软雅黑" panose="020B0503020204020204" pitchFamily="34" charset="-122"/>
                <a:ea typeface="微软雅黑" panose="020B0503020204020204" pitchFamily="34" charset="-122"/>
              </a:defRPr>
            </a:lvl1pPr>
            <a:lvl2pPr marL="742950" indent="-285750">
              <a:defRPr>
                <a:solidFill>
                  <a:schemeClr val="tx1"/>
                </a:solidFill>
                <a:latin typeface="微软雅黑" panose="020B0503020204020204" pitchFamily="34" charset="-122"/>
                <a:ea typeface="微软雅黑" panose="020B0503020204020204" pitchFamily="34" charset="-122"/>
              </a:defRPr>
            </a:lvl2pPr>
            <a:lvl3pPr marL="1143000" indent="-228600">
              <a:defRPr>
                <a:solidFill>
                  <a:schemeClr val="tx1"/>
                </a:solidFill>
                <a:latin typeface="微软雅黑" panose="020B0503020204020204" pitchFamily="34" charset="-122"/>
                <a:ea typeface="微软雅黑" panose="020B0503020204020204" pitchFamily="34" charset="-122"/>
              </a:defRPr>
            </a:lvl3pPr>
            <a:lvl4pPr marL="1600200" indent="-228600">
              <a:defRPr>
                <a:solidFill>
                  <a:schemeClr val="tx1"/>
                </a:solidFill>
                <a:latin typeface="微软雅黑" panose="020B0503020204020204" pitchFamily="34" charset="-122"/>
                <a:ea typeface="微软雅黑" panose="020B0503020204020204" pitchFamily="34" charset="-122"/>
              </a:defRPr>
            </a:lvl4pPr>
            <a:lvl5pPr marL="2057400" indent="-228600">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9pPr>
          </a:lstStyle>
          <a:p>
            <a:r>
              <a:rPr lang="en-US" altLang="zh-CN" sz="1400" b="1"/>
              <a:t>Type here</a:t>
            </a:r>
          </a:p>
        </p:txBody>
      </p:sp>
      <p:sp>
        <p:nvSpPr>
          <p:cNvPr id="7183" name="矩形 99">
            <a:extLst>
              <a:ext uri="{FF2B5EF4-FFF2-40B4-BE49-F238E27FC236}">
                <a16:creationId xmlns:a16="http://schemas.microsoft.com/office/drawing/2014/main" id="{D43DF6B5-DA4A-4746-8C48-E558A5828368}"/>
              </a:ext>
            </a:extLst>
          </p:cNvPr>
          <p:cNvSpPr>
            <a:spLocks noChangeArrowheads="1"/>
          </p:cNvSpPr>
          <p:nvPr/>
        </p:nvSpPr>
        <p:spPr bwMode="auto">
          <a:xfrm>
            <a:off x="1731963" y="3254375"/>
            <a:ext cx="10652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微软雅黑" panose="020B0503020204020204" pitchFamily="34" charset="-122"/>
                <a:ea typeface="微软雅黑" panose="020B0503020204020204" pitchFamily="34" charset="-122"/>
              </a:defRPr>
            </a:lvl1pPr>
            <a:lvl2pPr marL="742950" indent="-285750">
              <a:defRPr>
                <a:solidFill>
                  <a:schemeClr val="tx1"/>
                </a:solidFill>
                <a:latin typeface="微软雅黑" panose="020B0503020204020204" pitchFamily="34" charset="-122"/>
                <a:ea typeface="微软雅黑" panose="020B0503020204020204" pitchFamily="34" charset="-122"/>
              </a:defRPr>
            </a:lvl2pPr>
            <a:lvl3pPr marL="1143000" indent="-228600">
              <a:defRPr>
                <a:solidFill>
                  <a:schemeClr val="tx1"/>
                </a:solidFill>
                <a:latin typeface="微软雅黑" panose="020B0503020204020204" pitchFamily="34" charset="-122"/>
                <a:ea typeface="微软雅黑" panose="020B0503020204020204" pitchFamily="34" charset="-122"/>
              </a:defRPr>
            </a:lvl3pPr>
            <a:lvl4pPr marL="1600200" indent="-228600">
              <a:defRPr>
                <a:solidFill>
                  <a:schemeClr val="tx1"/>
                </a:solidFill>
                <a:latin typeface="微软雅黑" panose="020B0503020204020204" pitchFamily="34" charset="-122"/>
                <a:ea typeface="微软雅黑" panose="020B0503020204020204" pitchFamily="34" charset="-122"/>
              </a:defRPr>
            </a:lvl4pPr>
            <a:lvl5pPr marL="2057400" indent="-228600">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9pPr>
          </a:lstStyle>
          <a:p>
            <a:r>
              <a:rPr lang="en-US" altLang="zh-CN" sz="1400" b="1">
                <a:solidFill>
                  <a:schemeClr val="bg1"/>
                </a:solidFill>
              </a:rPr>
              <a:t>Type here</a:t>
            </a:r>
          </a:p>
        </p:txBody>
      </p:sp>
      <p:sp>
        <p:nvSpPr>
          <p:cNvPr id="7184" name="矩形 100">
            <a:extLst>
              <a:ext uri="{FF2B5EF4-FFF2-40B4-BE49-F238E27FC236}">
                <a16:creationId xmlns:a16="http://schemas.microsoft.com/office/drawing/2014/main" id="{F3518EF5-69B0-45E4-A206-346A255C5C37}"/>
              </a:ext>
            </a:extLst>
          </p:cNvPr>
          <p:cNvSpPr>
            <a:spLocks noChangeArrowheads="1"/>
          </p:cNvSpPr>
          <p:nvPr/>
        </p:nvSpPr>
        <p:spPr bwMode="auto">
          <a:xfrm>
            <a:off x="7389813" y="3240088"/>
            <a:ext cx="1065212"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微软雅黑" panose="020B0503020204020204" pitchFamily="34" charset="-122"/>
                <a:ea typeface="微软雅黑" panose="020B0503020204020204" pitchFamily="34" charset="-122"/>
              </a:defRPr>
            </a:lvl1pPr>
            <a:lvl2pPr marL="742950" indent="-285750">
              <a:defRPr>
                <a:solidFill>
                  <a:schemeClr val="tx1"/>
                </a:solidFill>
                <a:latin typeface="微软雅黑" panose="020B0503020204020204" pitchFamily="34" charset="-122"/>
                <a:ea typeface="微软雅黑" panose="020B0503020204020204" pitchFamily="34" charset="-122"/>
              </a:defRPr>
            </a:lvl2pPr>
            <a:lvl3pPr marL="1143000" indent="-228600">
              <a:defRPr>
                <a:solidFill>
                  <a:schemeClr val="tx1"/>
                </a:solidFill>
                <a:latin typeface="微软雅黑" panose="020B0503020204020204" pitchFamily="34" charset="-122"/>
                <a:ea typeface="微软雅黑" panose="020B0503020204020204" pitchFamily="34" charset="-122"/>
              </a:defRPr>
            </a:lvl3pPr>
            <a:lvl4pPr marL="1600200" indent="-228600">
              <a:defRPr>
                <a:solidFill>
                  <a:schemeClr val="tx1"/>
                </a:solidFill>
                <a:latin typeface="微软雅黑" panose="020B0503020204020204" pitchFamily="34" charset="-122"/>
                <a:ea typeface="微软雅黑" panose="020B0503020204020204" pitchFamily="34" charset="-122"/>
              </a:defRPr>
            </a:lvl4pPr>
            <a:lvl5pPr marL="2057400" indent="-228600">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9pPr>
          </a:lstStyle>
          <a:p>
            <a:r>
              <a:rPr lang="en-US" altLang="zh-CN" sz="1400" b="1">
                <a:solidFill>
                  <a:schemeClr val="bg1"/>
                </a:solidFill>
              </a:rPr>
              <a:t>Type here</a:t>
            </a:r>
          </a:p>
        </p:txBody>
      </p:sp>
      <p:sp>
        <p:nvSpPr>
          <p:cNvPr id="102" name="Freeform 5554">
            <a:extLst>
              <a:ext uri="{FF2B5EF4-FFF2-40B4-BE49-F238E27FC236}">
                <a16:creationId xmlns:a16="http://schemas.microsoft.com/office/drawing/2014/main" id="{5F3E41AE-DB9B-45EA-BA3A-C194FCD62A91}"/>
              </a:ext>
            </a:extLst>
          </p:cNvPr>
          <p:cNvSpPr>
            <a:spLocks noEditPoints="1"/>
          </p:cNvSpPr>
          <p:nvPr/>
        </p:nvSpPr>
        <p:spPr bwMode="auto">
          <a:xfrm>
            <a:off x="779463" y="3141663"/>
            <a:ext cx="577850" cy="441325"/>
          </a:xfrm>
          <a:custGeom>
            <a:avLst/>
            <a:gdLst>
              <a:gd name="T0" fmla="*/ 96 w 134"/>
              <a:gd name="T1" fmla="*/ 25 h 103"/>
              <a:gd name="T2" fmla="*/ 6 w 134"/>
              <a:gd name="T3" fmla="*/ 32 h 103"/>
              <a:gd name="T4" fmla="*/ 113 w 134"/>
              <a:gd name="T5" fmla="*/ 97 h 103"/>
              <a:gd name="T6" fmla="*/ 117 w 134"/>
              <a:gd name="T7" fmla="*/ 60 h 103"/>
              <a:gd name="T8" fmla="*/ 119 w 134"/>
              <a:gd name="T9" fmla="*/ 55 h 103"/>
              <a:gd name="T10" fmla="*/ 119 w 134"/>
              <a:gd name="T11" fmla="*/ 55 h 103"/>
              <a:gd name="T12" fmla="*/ 119 w 134"/>
              <a:gd name="T13" fmla="*/ 103 h 103"/>
              <a:gd name="T14" fmla="*/ 3 w 134"/>
              <a:gd name="T15" fmla="*/ 103 h 103"/>
              <a:gd name="T16" fmla="*/ 0 w 134"/>
              <a:gd name="T17" fmla="*/ 100 h 103"/>
              <a:gd name="T18" fmla="*/ 0 w 134"/>
              <a:gd name="T19" fmla="*/ 25 h 103"/>
              <a:gd name="T20" fmla="*/ 17 w 134"/>
              <a:gd name="T21" fmla="*/ 66 h 103"/>
              <a:gd name="T22" fmla="*/ 51 w 134"/>
              <a:gd name="T23" fmla="*/ 71 h 103"/>
              <a:gd name="T24" fmla="*/ 17 w 134"/>
              <a:gd name="T25" fmla="*/ 66 h 103"/>
              <a:gd name="T26" fmla="*/ 17 w 134"/>
              <a:gd name="T27" fmla="*/ 57 h 103"/>
              <a:gd name="T28" fmla="*/ 75 w 134"/>
              <a:gd name="T29" fmla="*/ 52 h 103"/>
              <a:gd name="T30" fmla="*/ 17 w 134"/>
              <a:gd name="T31" fmla="*/ 38 h 103"/>
              <a:gd name="T32" fmla="*/ 75 w 134"/>
              <a:gd name="T33" fmla="*/ 43 h 103"/>
              <a:gd name="T34" fmla="*/ 17 w 134"/>
              <a:gd name="T35" fmla="*/ 38 h 103"/>
              <a:gd name="T36" fmla="*/ 124 w 134"/>
              <a:gd name="T37" fmla="*/ 16 h 103"/>
              <a:gd name="T38" fmla="*/ 117 w 134"/>
              <a:gd name="T39" fmla="*/ 43 h 103"/>
              <a:gd name="T40" fmla="*/ 122 w 134"/>
              <a:gd name="T41" fmla="*/ 42 h 103"/>
              <a:gd name="T42" fmla="*/ 133 w 134"/>
              <a:gd name="T43" fmla="*/ 17 h 103"/>
              <a:gd name="T44" fmla="*/ 132 w 134"/>
              <a:gd name="T45" fmla="*/ 14 h 103"/>
              <a:gd name="T46" fmla="*/ 107 w 134"/>
              <a:gd name="T47" fmla="*/ 16 h 103"/>
              <a:gd name="T48" fmla="*/ 113 w 134"/>
              <a:gd name="T49" fmla="*/ 50 h 103"/>
              <a:gd name="T50" fmla="*/ 90 w 134"/>
              <a:gd name="T51" fmla="*/ 69 h 103"/>
              <a:gd name="T52" fmla="*/ 88 w 134"/>
              <a:gd name="T53" fmla="*/ 85 h 103"/>
              <a:gd name="T54" fmla="*/ 92 w 134"/>
              <a:gd name="T55" fmla="*/ 79 h 103"/>
              <a:gd name="T56" fmla="*/ 95 w 134"/>
              <a:gd name="T57" fmla="*/ 74 h 103"/>
              <a:gd name="T58" fmla="*/ 94 w 134"/>
              <a:gd name="T59" fmla="*/ 79 h 103"/>
              <a:gd name="T60" fmla="*/ 93 w 134"/>
              <a:gd name="T61" fmla="*/ 87 h 103"/>
              <a:gd name="T62" fmla="*/ 102 w 134"/>
              <a:gd name="T63" fmla="*/ 73 h 103"/>
              <a:gd name="T64" fmla="*/ 112 w 134"/>
              <a:gd name="T65" fmla="*/ 52 h 103"/>
              <a:gd name="T66" fmla="*/ 90 w 134"/>
              <a:gd name="T67" fmla="*/ 67 h 103"/>
              <a:gd name="T68" fmla="*/ 112 w 134"/>
              <a:gd name="T69" fmla="*/ 52 h 103"/>
              <a:gd name="T70" fmla="*/ 42 w 134"/>
              <a:gd name="T71" fmla="*/ 91 h 103"/>
              <a:gd name="T72" fmla="*/ 51 w 134"/>
              <a:gd name="T73" fmla="*/ 84 h 103"/>
              <a:gd name="T74" fmla="*/ 52 w 134"/>
              <a:gd name="T75" fmla="*/ 90 h 103"/>
              <a:gd name="T76" fmla="*/ 64 w 134"/>
              <a:gd name="T77" fmla="*/ 88 h 103"/>
              <a:gd name="T78" fmla="*/ 69 w 134"/>
              <a:gd name="T79" fmla="*/ 89 h 103"/>
              <a:gd name="T80" fmla="*/ 70 w 134"/>
              <a:gd name="T81" fmla="*/ 89 h 103"/>
              <a:gd name="T82" fmla="*/ 70 w 134"/>
              <a:gd name="T83" fmla="*/ 94 h 103"/>
              <a:gd name="T84" fmla="*/ 80 w 134"/>
              <a:gd name="T85" fmla="*/ 95 h 103"/>
              <a:gd name="T86" fmla="*/ 74 w 134"/>
              <a:gd name="T87" fmla="*/ 91 h 103"/>
              <a:gd name="T88" fmla="*/ 74 w 134"/>
              <a:gd name="T89" fmla="*/ 90 h 103"/>
              <a:gd name="T90" fmla="*/ 72 w 134"/>
              <a:gd name="T91" fmla="*/ 84 h 103"/>
              <a:gd name="T92" fmla="*/ 67 w 134"/>
              <a:gd name="T93" fmla="*/ 85 h 103"/>
              <a:gd name="T94" fmla="*/ 55 w 134"/>
              <a:gd name="T95" fmla="*/ 86 h 103"/>
              <a:gd name="T96" fmla="*/ 39 w 134"/>
              <a:gd name="T97" fmla="*/ 87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4" h="103">
                <a:moveTo>
                  <a:pt x="3" y="25"/>
                </a:moveTo>
                <a:cubicBezTo>
                  <a:pt x="96" y="25"/>
                  <a:pt x="96" y="25"/>
                  <a:pt x="96" y="25"/>
                </a:cubicBezTo>
                <a:cubicBezTo>
                  <a:pt x="96" y="27"/>
                  <a:pt x="95" y="30"/>
                  <a:pt x="94" y="32"/>
                </a:cubicBezTo>
                <a:cubicBezTo>
                  <a:pt x="6" y="32"/>
                  <a:pt x="6" y="32"/>
                  <a:pt x="6" y="32"/>
                </a:cubicBezTo>
                <a:cubicBezTo>
                  <a:pt x="6" y="97"/>
                  <a:pt x="6" y="97"/>
                  <a:pt x="6" y="97"/>
                </a:cubicBezTo>
                <a:cubicBezTo>
                  <a:pt x="113" y="97"/>
                  <a:pt x="113" y="97"/>
                  <a:pt x="113" y="97"/>
                </a:cubicBezTo>
                <a:cubicBezTo>
                  <a:pt x="113" y="69"/>
                  <a:pt x="113" y="69"/>
                  <a:pt x="113" y="69"/>
                </a:cubicBezTo>
                <a:cubicBezTo>
                  <a:pt x="114" y="66"/>
                  <a:pt x="115" y="63"/>
                  <a:pt x="117" y="60"/>
                </a:cubicBezTo>
                <a:cubicBezTo>
                  <a:pt x="117" y="60"/>
                  <a:pt x="117" y="60"/>
                  <a:pt x="117" y="60"/>
                </a:cubicBezTo>
                <a:cubicBezTo>
                  <a:pt x="119" y="55"/>
                  <a:pt x="119" y="55"/>
                  <a:pt x="119" y="55"/>
                </a:cubicBezTo>
                <a:cubicBezTo>
                  <a:pt x="119" y="54"/>
                  <a:pt x="119" y="54"/>
                  <a:pt x="119" y="54"/>
                </a:cubicBezTo>
                <a:cubicBezTo>
                  <a:pt x="119" y="54"/>
                  <a:pt x="119" y="54"/>
                  <a:pt x="119" y="55"/>
                </a:cubicBezTo>
                <a:cubicBezTo>
                  <a:pt x="119" y="100"/>
                  <a:pt x="119" y="100"/>
                  <a:pt x="119" y="100"/>
                </a:cubicBezTo>
                <a:cubicBezTo>
                  <a:pt x="119" y="103"/>
                  <a:pt x="119" y="103"/>
                  <a:pt x="119" y="103"/>
                </a:cubicBezTo>
                <a:cubicBezTo>
                  <a:pt x="116" y="103"/>
                  <a:pt x="116" y="103"/>
                  <a:pt x="116" y="103"/>
                </a:cubicBezTo>
                <a:cubicBezTo>
                  <a:pt x="3" y="103"/>
                  <a:pt x="3" y="103"/>
                  <a:pt x="3" y="103"/>
                </a:cubicBezTo>
                <a:cubicBezTo>
                  <a:pt x="0" y="103"/>
                  <a:pt x="0" y="103"/>
                  <a:pt x="0" y="103"/>
                </a:cubicBezTo>
                <a:cubicBezTo>
                  <a:pt x="0" y="100"/>
                  <a:pt x="0" y="100"/>
                  <a:pt x="0" y="100"/>
                </a:cubicBezTo>
                <a:cubicBezTo>
                  <a:pt x="0" y="28"/>
                  <a:pt x="0" y="28"/>
                  <a:pt x="0" y="28"/>
                </a:cubicBezTo>
                <a:cubicBezTo>
                  <a:pt x="0" y="25"/>
                  <a:pt x="0" y="25"/>
                  <a:pt x="0" y="25"/>
                </a:cubicBezTo>
                <a:cubicBezTo>
                  <a:pt x="3" y="25"/>
                  <a:pt x="3" y="25"/>
                  <a:pt x="3" y="25"/>
                </a:cubicBezTo>
                <a:close/>
                <a:moveTo>
                  <a:pt x="17" y="66"/>
                </a:moveTo>
                <a:cubicBezTo>
                  <a:pt x="17" y="71"/>
                  <a:pt x="17" y="71"/>
                  <a:pt x="17" y="71"/>
                </a:cubicBezTo>
                <a:cubicBezTo>
                  <a:pt x="51" y="71"/>
                  <a:pt x="51" y="71"/>
                  <a:pt x="51" y="71"/>
                </a:cubicBezTo>
                <a:cubicBezTo>
                  <a:pt x="51" y="66"/>
                  <a:pt x="51" y="66"/>
                  <a:pt x="51" y="66"/>
                </a:cubicBezTo>
                <a:cubicBezTo>
                  <a:pt x="17" y="66"/>
                  <a:pt x="17" y="66"/>
                  <a:pt x="17" y="66"/>
                </a:cubicBezTo>
                <a:close/>
                <a:moveTo>
                  <a:pt x="17" y="52"/>
                </a:moveTo>
                <a:cubicBezTo>
                  <a:pt x="17" y="57"/>
                  <a:pt x="17" y="57"/>
                  <a:pt x="17" y="57"/>
                </a:cubicBezTo>
                <a:cubicBezTo>
                  <a:pt x="75" y="57"/>
                  <a:pt x="75" y="57"/>
                  <a:pt x="75" y="57"/>
                </a:cubicBezTo>
                <a:cubicBezTo>
                  <a:pt x="75" y="52"/>
                  <a:pt x="75" y="52"/>
                  <a:pt x="75" y="52"/>
                </a:cubicBezTo>
                <a:cubicBezTo>
                  <a:pt x="17" y="52"/>
                  <a:pt x="17" y="52"/>
                  <a:pt x="17" y="52"/>
                </a:cubicBezTo>
                <a:close/>
                <a:moveTo>
                  <a:pt x="17" y="38"/>
                </a:moveTo>
                <a:cubicBezTo>
                  <a:pt x="17" y="43"/>
                  <a:pt x="17" y="43"/>
                  <a:pt x="17" y="43"/>
                </a:cubicBezTo>
                <a:cubicBezTo>
                  <a:pt x="75" y="43"/>
                  <a:pt x="75" y="43"/>
                  <a:pt x="75" y="43"/>
                </a:cubicBezTo>
                <a:cubicBezTo>
                  <a:pt x="75" y="38"/>
                  <a:pt x="75" y="38"/>
                  <a:pt x="75" y="38"/>
                </a:cubicBezTo>
                <a:cubicBezTo>
                  <a:pt x="17" y="38"/>
                  <a:pt x="17" y="38"/>
                  <a:pt x="17" y="38"/>
                </a:cubicBezTo>
                <a:close/>
                <a:moveTo>
                  <a:pt x="123" y="21"/>
                </a:moveTo>
                <a:cubicBezTo>
                  <a:pt x="123" y="19"/>
                  <a:pt x="124" y="18"/>
                  <a:pt x="124" y="16"/>
                </a:cubicBezTo>
                <a:cubicBezTo>
                  <a:pt x="128" y="17"/>
                  <a:pt x="128" y="17"/>
                  <a:pt x="128" y="17"/>
                </a:cubicBezTo>
                <a:cubicBezTo>
                  <a:pt x="125" y="23"/>
                  <a:pt x="116" y="41"/>
                  <a:pt x="117" y="43"/>
                </a:cubicBezTo>
                <a:cubicBezTo>
                  <a:pt x="118" y="46"/>
                  <a:pt x="121" y="46"/>
                  <a:pt x="121" y="46"/>
                </a:cubicBezTo>
                <a:cubicBezTo>
                  <a:pt x="122" y="42"/>
                  <a:pt x="122" y="42"/>
                  <a:pt x="122" y="42"/>
                </a:cubicBezTo>
                <a:cubicBezTo>
                  <a:pt x="122" y="42"/>
                  <a:pt x="121" y="43"/>
                  <a:pt x="121" y="42"/>
                </a:cubicBezTo>
                <a:cubicBezTo>
                  <a:pt x="120" y="41"/>
                  <a:pt x="133" y="17"/>
                  <a:pt x="133" y="17"/>
                </a:cubicBezTo>
                <a:cubicBezTo>
                  <a:pt x="134" y="15"/>
                  <a:pt x="134" y="15"/>
                  <a:pt x="134" y="15"/>
                </a:cubicBezTo>
                <a:cubicBezTo>
                  <a:pt x="132" y="14"/>
                  <a:pt x="132" y="14"/>
                  <a:pt x="132" y="14"/>
                </a:cubicBezTo>
                <a:cubicBezTo>
                  <a:pt x="124" y="12"/>
                  <a:pt x="124" y="12"/>
                  <a:pt x="124" y="12"/>
                </a:cubicBezTo>
                <a:cubicBezTo>
                  <a:pt x="124" y="0"/>
                  <a:pt x="114" y="0"/>
                  <a:pt x="107" y="16"/>
                </a:cubicBezTo>
                <a:cubicBezTo>
                  <a:pt x="103" y="25"/>
                  <a:pt x="99" y="35"/>
                  <a:pt x="96" y="44"/>
                </a:cubicBezTo>
                <a:cubicBezTo>
                  <a:pt x="113" y="50"/>
                  <a:pt x="113" y="50"/>
                  <a:pt x="113" y="50"/>
                </a:cubicBezTo>
                <a:cubicBezTo>
                  <a:pt x="117" y="41"/>
                  <a:pt x="120" y="31"/>
                  <a:pt x="123" y="21"/>
                </a:cubicBezTo>
                <a:close/>
                <a:moveTo>
                  <a:pt x="90" y="69"/>
                </a:moveTo>
                <a:cubicBezTo>
                  <a:pt x="86" y="74"/>
                  <a:pt x="86" y="74"/>
                  <a:pt x="86" y="74"/>
                </a:cubicBezTo>
                <a:cubicBezTo>
                  <a:pt x="88" y="85"/>
                  <a:pt x="88" y="85"/>
                  <a:pt x="88" y="85"/>
                </a:cubicBezTo>
                <a:cubicBezTo>
                  <a:pt x="90" y="86"/>
                  <a:pt x="90" y="86"/>
                  <a:pt x="90" y="86"/>
                </a:cubicBezTo>
                <a:cubicBezTo>
                  <a:pt x="92" y="79"/>
                  <a:pt x="92" y="79"/>
                  <a:pt x="92" y="79"/>
                </a:cubicBezTo>
                <a:cubicBezTo>
                  <a:pt x="91" y="78"/>
                  <a:pt x="91" y="77"/>
                  <a:pt x="91" y="76"/>
                </a:cubicBezTo>
                <a:cubicBezTo>
                  <a:pt x="92" y="75"/>
                  <a:pt x="93" y="74"/>
                  <a:pt x="95" y="74"/>
                </a:cubicBezTo>
                <a:cubicBezTo>
                  <a:pt x="96" y="75"/>
                  <a:pt x="97" y="76"/>
                  <a:pt x="96" y="78"/>
                </a:cubicBezTo>
                <a:cubicBezTo>
                  <a:pt x="96" y="79"/>
                  <a:pt x="95" y="79"/>
                  <a:pt x="94" y="79"/>
                </a:cubicBezTo>
                <a:cubicBezTo>
                  <a:pt x="91" y="87"/>
                  <a:pt x="91" y="87"/>
                  <a:pt x="91" y="87"/>
                </a:cubicBezTo>
                <a:cubicBezTo>
                  <a:pt x="93" y="87"/>
                  <a:pt x="93" y="87"/>
                  <a:pt x="93" y="87"/>
                </a:cubicBezTo>
                <a:cubicBezTo>
                  <a:pt x="102" y="80"/>
                  <a:pt x="102" y="80"/>
                  <a:pt x="102" y="80"/>
                </a:cubicBezTo>
                <a:cubicBezTo>
                  <a:pt x="102" y="73"/>
                  <a:pt x="102" y="73"/>
                  <a:pt x="102" y="73"/>
                </a:cubicBezTo>
                <a:cubicBezTo>
                  <a:pt x="90" y="69"/>
                  <a:pt x="90" y="69"/>
                  <a:pt x="90" y="69"/>
                </a:cubicBezTo>
                <a:close/>
                <a:moveTo>
                  <a:pt x="112" y="52"/>
                </a:moveTo>
                <a:cubicBezTo>
                  <a:pt x="96" y="46"/>
                  <a:pt x="96" y="46"/>
                  <a:pt x="96" y="46"/>
                </a:cubicBezTo>
                <a:cubicBezTo>
                  <a:pt x="93" y="53"/>
                  <a:pt x="92" y="60"/>
                  <a:pt x="90" y="67"/>
                </a:cubicBezTo>
                <a:cubicBezTo>
                  <a:pt x="94" y="69"/>
                  <a:pt x="99" y="70"/>
                  <a:pt x="103" y="72"/>
                </a:cubicBezTo>
                <a:cubicBezTo>
                  <a:pt x="107" y="65"/>
                  <a:pt x="109" y="59"/>
                  <a:pt x="112" y="52"/>
                </a:cubicBezTo>
                <a:close/>
                <a:moveTo>
                  <a:pt x="39" y="87"/>
                </a:moveTo>
                <a:cubicBezTo>
                  <a:pt x="42" y="91"/>
                  <a:pt x="42" y="91"/>
                  <a:pt x="42" y="91"/>
                </a:cubicBezTo>
                <a:cubicBezTo>
                  <a:pt x="42" y="91"/>
                  <a:pt x="53" y="80"/>
                  <a:pt x="53" y="81"/>
                </a:cubicBezTo>
                <a:cubicBezTo>
                  <a:pt x="53" y="82"/>
                  <a:pt x="51" y="83"/>
                  <a:pt x="51" y="84"/>
                </a:cubicBezTo>
                <a:cubicBezTo>
                  <a:pt x="49" y="85"/>
                  <a:pt x="48" y="86"/>
                  <a:pt x="48" y="87"/>
                </a:cubicBezTo>
                <a:cubicBezTo>
                  <a:pt x="48" y="89"/>
                  <a:pt x="49" y="90"/>
                  <a:pt x="52" y="90"/>
                </a:cubicBezTo>
                <a:cubicBezTo>
                  <a:pt x="55" y="91"/>
                  <a:pt x="57" y="90"/>
                  <a:pt x="60" y="89"/>
                </a:cubicBezTo>
                <a:cubicBezTo>
                  <a:pt x="61" y="88"/>
                  <a:pt x="63" y="88"/>
                  <a:pt x="64" y="88"/>
                </a:cubicBezTo>
                <a:cubicBezTo>
                  <a:pt x="64" y="89"/>
                  <a:pt x="65" y="89"/>
                  <a:pt x="66" y="90"/>
                </a:cubicBezTo>
                <a:cubicBezTo>
                  <a:pt x="67" y="90"/>
                  <a:pt x="68" y="89"/>
                  <a:pt x="69" y="89"/>
                </a:cubicBezTo>
                <a:cubicBezTo>
                  <a:pt x="70" y="89"/>
                  <a:pt x="70" y="89"/>
                  <a:pt x="70" y="89"/>
                </a:cubicBezTo>
                <a:cubicBezTo>
                  <a:pt x="70" y="89"/>
                  <a:pt x="70" y="89"/>
                  <a:pt x="70" y="89"/>
                </a:cubicBezTo>
                <a:cubicBezTo>
                  <a:pt x="70" y="89"/>
                  <a:pt x="70" y="89"/>
                  <a:pt x="70" y="89"/>
                </a:cubicBezTo>
                <a:cubicBezTo>
                  <a:pt x="69" y="91"/>
                  <a:pt x="69" y="93"/>
                  <a:pt x="70" y="94"/>
                </a:cubicBezTo>
                <a:cubicBezTo>
                  <a:pt x="70" y="96"/>
                  <a:pt x="72" y="96"/>
                  <a:pt x="74" y="95"/>
                </a:cubicBezTo>
                <a:cubicBezTo>
                  <a:pt x="76" y="95"/>
                  <a:pt x="80" y="95"/>
                  <a:pt x="80" y="95"/>
                </a:cubicBezTo>
                <a:cubicBezTo>
                  <a:pt x="81" y="91"/>
                  <a:pt x="81" y="91"/>
                  <a:pt x="81" y="91"/>
                </a:cubicBezTo>
                <a:cubicBezTo>
                  <a:pt x="81" y="91"/>
                  <a:pt x="77" y="90"/>
                  <a:pt x="74" y="91"/>
                </a:cubicBezTo>
                <a:cubicBezTo>
                  <a:pt x="74" y="90"/>
                  <a:pt x="74" y="90"/>
                  <a:pt x="74" y="90"/>
                </a:cubicBezTo>
                <a:cubicBezTo>
                  <a:pt x="74" y="90"/>
                  <a:pt x="74" y="90"/>
                  <a:pt x="74" y="90"/>
                </a:cubicBezTo>
                <a:cubicBezTo>
                  <a:pt x="74" y="89"/>
                  <a:pt x="75" y="89"/>
                  <a:pt x="75" y="88"/>
                </a:cubicBezTo>
                <a:cubicBezTo>
                  <a:pt x="75" y="85"/>
                  <a:pt x="74" y="84"/>
                  <a:pt x="72" y="84"/>
                </a:cubicBezTo>
                <a:cubicBezTo>
                  <a:pt x="71" y="83"/>
                  <a:pt x="69" y="84"/>
                  <a:pt x="68" y="85"/>
                </a:cubicBezTo>
                <a:cubicBezTo>
                  <a:pt x="68" y="85"/>
                  <a:pt x="67" y="85"/>
                  <a:pt x="67" y="85"/>
                </a:cubicBezTo>
                <a:cubicBezTo>
                  <a:pt x="65" y="83"/>
                  <a:pt x="62" y="84"/>
                  <a:pt x="58" y="85"/>
                </a:cubicBezTo>
                <a:cubicBezTo>
                  <a:pt x="57" y="85"/>
                  <a:pt x="56" y="86"/>
                  <a:pt x="55" y="86"/>
                </a:cubicBezTo>
                <a:cubicBezTo>
                  <a:pt x="56" y="85"/>
                  <a:pt x="57" y="83"/>
                  <a:pt x="57" y="81"/>
                </a:cubicBezTo>
                <a:cubicBezTo>
                  <a:pt x="57" y="73"/>
                  <a:pt x="39" y="87"/>
                  <a:pt x="39" y="87"/>
                </a:cubicBezTo>
                <a:close/>
              </a:path>
            </a:pathLst>
          </a:custGeom>
          <a:solidFill>
            <a:schemeClr val="bg1"/>
          </a:solidFill>
          <a:ln>
            <a:noFill/>
          </a:ln>
          <a:effectLst>
            <a:outerShdw blurRad="50800" dist="50800" dir="2700000" algn="tl" rotWithShape="0">
              <a:prstClr val="black">
                <a:alpha val="40000"/>
              </a:prstClr>
            </a:outerShdw>
          </a:effectLst>
          <a:extLst/>
        </p:spPr>
        <p:txBody>
          <a:bodyPr/>
          <a:lstStyle/>
          <a:p>
            <a:pPr>
              <a:defRPr/>
            </a:pPr>
            <a:endParaRPr lang="zh-CN" altLang="en-US">
              <a:latin typeface="Impact"/>
              <a:sym typeface="Impact"/>
            </a:endParaRPr>
          </a:p>
        </p:txBody>
      </p:sp>
      <p:sp>
        <p:nvSpPr>
          <p:cNvPr id="103" name="Freeform 5567">
            <a:extLst>
              <a:ext uri="{FF2B5EF4-FFF2-40B4-BE49-F238E27FC236}">
                <a16:creationId xmlns:a16="http://schemas.microsoft.com/office/drawing/2014/main" id="{BB958195-1E46-45AB-B5BD-60EFFF3909A1}"/>
              </a:ext>
            </a:extLst>
          </p:cNvPr>
          <p:cNvSpPr>
            <a:spLocks noEditPoints="1"/>
          </p:cNvSpPr>
          <p:nvPr/>
        </p:nvSpPr>
        <p:spPr bwMode="auto">
          <a:xfrm>
            <a:off x="6538913" y="3148013"/>
            <a:ext cx="466725" cy="530225"/>
          </a:xfrm>
          <a:custGeom>
            <a:avLst/>
            <a:gdLst>
              <a:gd name="T0" fmla="*/ 33 w 108"/>
              <a:gd name="T1" fmla="*/ 110 h 123"/>
              <a:gd name="T2" fmla="*/ 31 w 108"/>
              <a:gd name="T3" fmla="*/ 112 h 123"/>
              <a:gd name="T4" fmla="*/ 31 w 108"/>
              <a:gd name="T5" fmla="*/ 114 h 123"/>
              <a:gd name="T6" fmla="*/ 33 w 108"/>
              <a:gd name="T7" fmla="*/ 116 h 123"/>
              <a:gd name="T8" fmla="*/ 50 w 108"/>
              <a:gd name="T9" fmla="*/ 116 h 123"/>
              <a:gd name="T10" fmla="*/ 52 w 108"/>
              <a:gd name="T11" fmla="*/ 114 h 123"/>
              <a:gd name="T12" fmla="*/ 52 w 108"/>
              <a:gd name="T13" fmla="*/ 112 h 123"/>
              <a:gd name="T14" fmla="*/ 50 w 108"/>
              <a:gd name="T15" fmla="*/ 110 h 123"/>
              <a:gd name="T16" fmla="*/ 33 w 108"/>
              <a:gd name="T17" fmla="*/ 110 h 123"/>
              <a:gd name="T18" fmla="*/ 45 w 108"/>
              <a:gd name="T19" fmla="*/ 37 h 123"/>
              <a:gd name="T20" fmla="*/ 45 w 108"/>
              <a:gd name="T21" fmla="*/ 41 h 123"/>
              <a:gd name="T22" fmla="*/ 91 w 108"/>
              <a:gd name="T23" fmla="*/ 41 h 123"/>
              <a:gd name="T24" fmla="*/ 91 w 108"/>
              <a:gd name="T25" fmla="*/ 37 h 123"/>
              <a:gd name="T26" fmla="*/ 45 w 108"/>
              <a:gd name="T27" fmla="*/ 37 h 123"/>
              <a:gd name="T28" fmla="*/ 41 w 108"/>
              <a:gd name="T29" fmla="*/ 47 h 123"/>
              <a:gd name="T30" fmla="*/ 41 w 108"/>
              <a:gd name="T31" fmla="*/ 51 h 123"/>
              <a:gd name="T32" fmla="*/ 96 w 108"/>
              <a:gd name="T33" fmla="*/ 51 h 123"/>
              <a:gd name="T34" fmla="*/ 96 w 108"/>
              <a:gd name="T35" fmla="*/ 47 h 123"/>
              <a:gd name="T36" fmla="*/ 41 w 108"/>
              <a:gd name="T37" fmla="*/ 47 h 123"/>
              <a:gd name="T38" fmla="*/ 45 w 108"/>
              <a:gd name="T39" fmla="*/ 58 h 123"/>
              <a:gd name="T40" fmla="*/ 45 w 108"/>
              <a:gd name="T41" fmla="*/ 62 h 123"/>
              <a:gd name="T42" fmla="*/ 91 w 108"/>
              <a:gd name="T43" fmla="*/ 62 h 123"/>
              <a:gd name="T44" fmla="*/ 91 w 108"/>
              <a:gd name="T45" fmla="*/ 58 h 123"/>
              <a:gd name="T46" fmla="*/ 45 w 108"/>
              <a:gd name="T47" fmla="*/ 58 h 123"/>
              <a:gd name="T48" fmla="*/ 67 w 108"/>
              <a:gd name="T49" fmla="*/ 21 h 123"/>
              <a:gd name="T50" fmla="*/ 67 w 108"/>
              <a:gd name="T51" fmla="*/ 21 h 123"/>
              <a:gd name="T52" fmla="*/ 108 w 108"/>
              <a:gd name="T53" fmla="*/ 50 h 123"/>
              <a:gd name="T54" fmla="*/ 67 w 108"/>
              <a:gd name="T55" fmla="*/ 79 h 123"/>
              <a:gd name="T56" fmla="*/ 53 w 108"/>
              <a:gd name="T57" fmla="*/ 77 h 123"/>
              <a:gd name="T58" fmla="*/ 41 w 108"/>
              <a:gd name="T59" fmla="*/ 87 h 123"/>
              <a:gd name="T60" fmla="*/ 45 w 108"/>
              <a:gd name="T61" fmla="*/ 75 h 123"/>
              <a:gd name="T62" fmla="*/ 26 w 108"/>
              <a:gd name="T63" fmla="*/ 50 h 123"/>
              <a:gd name="T64" fmla="*/ 67 w 108"/>
              <a:gd name="T65" fmla="*/ 21 h 123"/>
              <a:gd name="T66" fmla="*/ 4 w 108"/>
              <a:gd name="T67" fmla="*/ 0 h 123"/>
              <a:gd name="T68" fmla="*/ 78 w 108"/>
              <a:gd name="T69" fmla="*/ 0 h 123"/>
              <a:gd name="T70" fmla="*/ 83 w 108"/>
              <a:gd name="T71" fmla="*/ 5 h 123"/>
              <a:gd name="T72" fmla="*/ 83 w 108"/>
              <a:gd name="T73" fmla="*/ 16 h 123"/>
              <a:gd name="T74" fmla="*/ 72 w 108"/>
              <a:gd name="T75" fmla="*/ 14 h 123"/>
              <a:gd name="T76" fmla="*/ 72 w 108"/>
              <a:gd name="T77" fmla="*/ 11 h 123"/>
              <a:gd name="T78" fmla="*/ 11 w 108"/>
              <a:gd name="T79" fmla="*/ 11 h 123"/>
              <a:gd name="T80" fmla="*/ 11 w 108"/>
              <a:gd name="T81" fmla="*/ 103 h 123"/>
              <a:gd name="T82" fmla="*/ 72 w 108"/>
              <a:gd name="T83" fmla="*/ 103 h 123"/>
              <a:gd name="T84" fmla="*/ 72 w 108"/>
              <a:gd name="T85" fmla="*/ 86 h 123"/>
              <a:gd name="T86" fmla="*/ 83 w 108"/>
              <a:gd name="T87" fmla="*/ 84 h 123"/>
              <a:gd name="T88" fmla="*/ 83 w 108"/>
              <a:gd name="T89" fmla="*/ 118 h 123"/>
              <a:gd name="T90" fmla="*/ 78 w 108"/>
              <a:gd name="T91" fmla="*/ 123 h 123"/>
              <a:gd name="T92" fmla="*/ 4 w 108"/>
              <a:gd name="T93" fmla="*/ 123 h 123"/>
              <a:gd name="T94" fmla="*/ 0 w 108"/>
              <a:gd name="T95" fmla="*/ 118 h 123"/>
              <a:gd name="T96" fmla="*/ 0 w 108"/>
              <a:gd name="T97" fmla="*/ 5 h 123"/>
              <a:gd name="T98" fmla="*/ 4 w 108"/>
              <a:gd name="T99"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8" h="123">
                <a:moveTo>
                  <a:pt x="33" y="110"/>
                </a:moveTo>
                <a:cubicBezTo>
                  <a:pt x="32" y="110"/>
                  <a:pt x="31" y="111"/>
                  <a:pt x="31" y="112"/>
                </a:cubicBezTo>
                <a:cubicBezTo>
                  <a:pt x="31" y="114"/>
                  <a:pt x="31" y="114"/>
                  <a:pt x="31" y="114"/>
                </a:cubicBezTo>
                <a:cubicBezTo>
                  <a:pt x="31" y="115"/>
                  <a:pt x="32" y="116"/>
                  <a:pt x="33" y="116"/>
                </a:cubicBezTo>
                <a:cubicBezTo>
                  <a:pt x="50" y="116"/>
                  <a:pt x="50" y="116"/>
                  <a:pt x="50" y="116"/>
                </a:cubicBezTo>
                <a:cubicBezTo>
                  <a:pt x="51" y="116"/>
                  <a:pt x="52" y="115"/>
                  <a:pt x="52" y="114"/>
                </a:cubicBezTo>
                <a:cubicBezTo>
                  <a:pt x="52" y="112"/>
                  <a:pt x="52" y="112"/>
                  <a:pt x="52" y="112"/>
                </a:cubicBezTo>
                <a:cubicBezTo>
                  <a:pt x="52" y="111"/>
                  <a:pt x="51" y="110"/>
                  <a:pt x="50" y="110"/>
                </a:cubicBezTo>
                <a:cubicBezTo>
                  <a:pt x="33" y="110"/>
                  <a:pt x="33" y="110"/>
                  <a:pt x="33" y="110"/>
                </a:cubicBezTo>
                <a:close/>
                <a:moveTo>
                  <a:pt x="45" y="37"/>
                </a:moveTo>
                <a:cubicBezTo>
                  <a:pt x="45" y="41"/>
                  <a:pt x="45" y="41"/>
                  <a:pt x="45" y="41"/>
                </a:cubicBezTo>
                <a:cubicBezTo>
                  <a:pt x="91" y="41"/>
                  <a:pt x="91" y="41"/>
                  <a:pt x="91" y="41"/>
                </a:cubicBezTo>
                <a:cubicBezTo>
                  <a:pt x="91" y="37"/>
                  <a:pt x="91" y="37"/>
                  <a:pt x="91" y="37"/>
                </a:cubicBezTo>
                <a:cubicBezTo>
                  <a:pt x="45" y="37"/>
                  <a:pt x="45" y="37"/>
                  <a:pt x="45" y="37"/>
                </a:cubicBezTo>
                <a:close/>
                <a:moveTo>
                  <a:pt x="41" y="47"/>
                </a:moveTo>
                <a:cubicBezTo>
                  <a:pt x="41" y="51"/>
                  <a:pt x="41" y="51"/>
                  <a:pt x="41" y="51"/>
                </a:cubicBezTo>
                <a:cubicBezTo>
                  <a:pt x="96" y="51"/>
                  <a:pt x="96" y="51"/>
                  <a:pt x="96" y="51"/>
                </a:cubicBezTo>
                <a:cubicBezTo>
                  <a:pt x="96" y="47"/>
                  <a:pt x="96" y="47"/>
                  <a:pt x="96" y="47"/>
                </a:cubicBezTo>
                <a:cubicBezTo>
                  <a:pt x="41" y="47"/>
                  <a:pt x="41" y="47"/>
                  <a:pt x="41" y="47"/>
                </a:cubicBezTo>
                <a:close/>
                <a:moveTo>
                  <a:pt x="45" y="58"/>
                </a:moveTo>
                <a:cubicBezTo>
                  <a:pt x="45" y="62"/>
                  <a:pt x="45" y="62"/>
                  <a:pt x="45" y="62"/>
                </a:cubicBezTo>
                <a:cubicBezTo>
                  <a:pt x="91" y="62"/>
                  <a:pt x="91" y="62"/>
                  <a:pt x="91" y="62"/>
                </a:cubicBezTo>
                <a:cubicBezTo>
                  <a:pt x="91" y="58"/>
                  <a:pt x="91" y="58"/>
                  <a:pt x="91" y="58"/>
                </a:cubicBezTo>
                <a:cubicBezTo>
                  <a:pt x="45" y="58"/>
                  <a:pt x="45" y="58"/>
                  <a:pt x="45" y="58"/>
                </a:cubicBezTo>
                <a:close/>
                <a:moveTo>
                  <a:pt x="67" y="21"/>
                </a:moveTo>
                <a:cubicBezTo>
                  <a:pt x="67" y="21"/>
                  <a:pt x="67" y="21"/>
                  <a:pt x="67" y="21"/>
                </a:cubicBezTo>
                <a:cubicBezTo>
                  <a:pt x="90" y="21"/>
                  <a:pt x="108" y="34"/>
                  <a:pt x="108" y="50"/>
                </a:cubicBezTo>
                <a:cubicBezTo>
                  <a:pt x="108" y="66"/>
                  <a:pt x="90" y="79"/>
                  <a:pt x="67" y="79"/>
                </a:cubicBezTo>
                <a:cubicBezTo>
                  <a:pt x="62" y="79"/>
                  <a:pt x="58" y="79"/>
                  <a:pt x="53" y="77"/>
                </a:cubicBezTo>
                <a:cubicBezTo>
                  <a:pt x="41" y="87"/>
                  <a:pt x="41" y="87"/>
                  <a:pt x="41" y="87"/>
                </a:cubicBezTo>
                <a:cubicBezTo>
                  <a:pt x="45" y="75"/>
                  <a:pt x="45" y="75"/>
                  <a:pt x="45" y="75"/>
                </a:cubicBezTo>
                <a:cubicBezTo>
                  <a:pt x="33" y="69"/>
                  <a:pt x="26" y="60"/>
                  <a:pt x="26" y="50"/>
                </a:cubicBezTo>
                <a:cubicBezTo>
                  <a:pt x="26" y="34"/>
                  <a:pt x="44" y="21"/>
                  <a:pt x="67" y="21"/>
                </a:cubicBezTo>
                <a:close/>
                <a:moveTo>
                  <a:pt x="4" y="0"/>
                </a:moveTo>
                <a:cubicBezTo>
                  <a:pt x="78" y="0"/>
                  <a:pt x="78" y="0"/>
                  <a:pt x="78" y="0"/>
                </a:cubicBezTo>
                <a:cubicBezTo>
                  <a:pt x="81" y="0"/>
                  <a:pt x="83" y="2"/>
                  <a:pt x="83" y="5"/>
                </a:cubicBezTo>
                <a:cubicBezTo>
                  <a:pt x="83" y="16"/>
                  <a:pt x="83" y="16"/>
                  <a:pt x="83" y="16"/>
                </a:cubicBezTo>
                <a:cubicBezTo>
                  <a:pt x="80" y="15"/>
                  <a:pt x="76" y="15"/>
                  <a:pt x="72" y="14"/>
                </a:cubicBezTo>
                <a:cubicBezTo>
                  <a:pt x="72" y="11"/>
                  <a:pt x="72" y="11"/>
                  <a:pt x="72" y="11"/>
                </a:cubicBezTo>
                <a:cubicBezTo>
                  <a:pt x="11" y="11"/>
                  <a:pt x="11" y="11"/>
                  <a:pt x="11" y="11"/>
                </a:cubicBezTo>
                <a:cubicBezTo>
                  <a:pt x="11" y="103"/>
                  <a:pt x="11" y="103"/>
                  <a:pt x="11" y="103"/>
                </a:cubicBezTo>
                <a:cubicBezTo>
                  <a:pt x="31" y="103"/>
                  <a:pt x="47" y="103"/>
                  <a:pt x="72" y="103"/>
                </a:cubicBezTo>
                <a:cubicBezTo>
                  <a:pt x="72" y="86"/>
                  <a:pt x="72" y="86"/>
                  <a:pt x="72" y="86"/>
                </a:cubicBezTo>
                <a:cubicBezTo>
                  <a:pt x="76" y="86"/>
                  <a:pt x="80" y="85"/>
                  <a:pt x="83" y="84"/>
                </a:cubicBezTo>
                <a:cubicBezTo>
                  <a:pt x="83" y="118"/>
                  <a:pt x="83" y="118"/>
                  <a:pt x="83" y="118"/>
                </a:cubicBezTo>
                <a:cubicBezTo>
                  <a:pt x="83" y="121"/>
                  <a:pt x="81" y="123"/>
                  <a:pt x="78" y="123"/>
                </a:cubicBezTo>
                <a:cubicBezTo>
                  <a:pt x="4" y="123"/>
                  <a:pt x="4" y="123"/>
                  <a:pt x="4" y="123"/>
                </a:cubicBezTo>
                <a:cubicBezTo>
                  <a:pt x="2" y="123"/>
                  <a:pt x="0" y="121"/>
                  <a:pt x="0" y="118"/>
                </a:cubicBezTo>
                <a:cubicBezTo>
                  <a:pt x="0" y="5"/>
                  <a:pt x="0" y="5"/>
                  <a:pt x="0" y="5"/>
                </a:cubicBezTo>
                <a:cubicBezTo>
                  <a:pt x="0" y="2"/>
                  <a:pt x="2" y="0"/>
                  <a:pt x="4" y="0"/>
                </a:cubicBezTo>
                <a:close/>
              </a:path>
            </a:pathLst>
          </a:custGeom>
          <a:solidFill>
            <a:schemeClr val="bg1"/>
          </a:solidFill>
          <a:ln>
            <a:noFill/>
          </a:ln>
          <a:effectLst>
            <a:outerShdw blurRad="50800" dist="50800" dir="2700000" algn="tl" rotWithShape="0">
              <a:prstClr val="black">
                <a:alpha val="40000"/>
              </a:prstClr>
            </a:outerShdw>
          </a:effectLst>
          <a:extLst/>
        </p:spPr>
        <p:txBody>
          <a:bodyPr/>
          <a:lstStyle/>
          <a:p>
            <a:pPr>
              <a:defRPr/>
            </a:pPr>
            <a:endParaRPr lang="zh-CN" altLang="en-US">
              <a:latin typeface="Impact"/>
              <a:sym typeface="Impact"/>
            </a:endParaRPr>
          </a:p>
        </p:txBody>
      </p:sp>
      <p:pic>
        <p:nvPicPr>
          <p:cNvPr id="7187" name="图片 87">
            <a:extLst>
              <a:ext uri="{FF2B5EF4-FFF2-40B4-BE49-F238E27FC236}">
                <a16:creationId xmlns:a16="http://schemas.microsoft.com/office/drawing/2014/main" id="{77A4772B-110D-4C5F-8575-3554CD368B63}"/>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flipH="1">
            <a:off x="7272338" y="3965575"/>
            <a:ext cx="2470150" cy="124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 name="矩形 142">
            <a:extLst>
              <a:ext uri="{FF2B5EF4-FFF2-40B4-BE49-F238E27FC236}">
                <a16:creationId xmlns:a16="http://schemas.microsoft.com/office/drawing/2014/main" id="{CB62D947-3FBD-4300-9E6C-B0A851138026}"/>
              </a:ext>
            </a:extLst>
          </p:cNvPr>
          <p:cNvSpPr/>
          <p:nvPr/>
        </p:nvSpPr>
        <p:spPr>
          <a:xfrm>
            <a:off x="0" y="2597150"/>
            <a:ext cx="9144000" cy="76200"/>
          </a:xfrm>
          <a:prstGeom prst="rect">
            <a:avLst/>
          </a:prstGeom>
          <a:solidFill>
            <a:sysClr val="window" lastClr="FFFFFF"/>
          </a:solidFill>
          <a:ln w="12700" cap="flat" cmpd="sng" algn="ctr">
            <a:noFill/>
            <a:prstDash val="solid"/>
            <a:miter lim="800000"/>
          </a:ln>
          <a:effectLst>
            <a:outerShdw blurRad="50800" dist="76200" dir="2700000" algn="tl" rotWithShape="0">
              <a:prstClr val="black">
                <a:alpha val="10000"/>
              </a:prstClr>
            </a:outerShdw>
          </a:effectLst>
        </p:spPr>
        <p:txBody>
          <a:bodyPr anchor="ctr"/>
          <a:lstStyle/>
          <a:p>
            <a:pPr algn="ctr" eaLnBrk="1" fontAlgn="auto" hangingPunct="1">
              <a:spcBef>
                <a:spcPts val="0"/>
              </a:spcBef>
              <a:spcAft>
                <a:spcPts val="0"/>
              </a:spcAft>
              <a:defRPr/>
            </a:pPr>
            <a:endParaRPr lang="zh-CN" altLang="en-US" kern="0">
              <a:ln w="0"/>
              <a:solidFill>
                <a:srgbClr val="FFD03B"/>
              </a:solidFill>
              <a:effectLst>
                <a:outerShdw blurRad="38100" dist="25400" dir="5400000" algn="ctr" rotWithShape="0">
                  <a:srgbClr val="6E747A">
                    <a:alpha val="43000"/>
                  </a:srgbClr>
                </a:outerShdw>
              </a:effectLst>
              <a:latin typeface="Calibri"/>
              <a:ea typeface="微软雅黑 Light"/>
            </a:endParaRPr>
          </a:p>
        </p:txBody>
      </p:sp>
      <p:sp>
        <p:nvSpPr>
          <p:cNvPr id="144" name="椭圆 143">
            <a:extLst>
              <a:ext uri="{FF2B5EF4-FFF2-40B4-BE49-F238E27FC236}">
                <a16:creationId xmlns:a16="http://schemas.microsoft.com/office/drawing/2014/main" id="{5E244DFE-3621-4981-BE06-D4E2E2109B43}"/>
              </a:ext>
            </a:extLst>
          </p:cNvPr>
          <p:cNvSpPr/>
          <p:nvPr/>
        </p:nvSpPr>
        <p:spPr>
          <a:xfrm>
            <a:off x="2351088" y="2373313"/>
            <a:ext cx="522287" cy="523875"/>
          </a:xfrm>
          <a:prstGeom prst="ellipse">
            <a:avLst/>
          </a:prstGeom>
          <a:solidFill>
            <a:srgbClr val="E6FA6F"/>
          </a:solidFill>
          <a:ln w="12700" cap="flat" cmpd="sng" algn="ctr">
            <a:noFill/>
            <a:prstDash val="solid"/>
            <a:miter lim="800000"/>
          </a:ln>
          <a:effectLst>
            <a:outerShdw blurRad="50800" dist="76200" dir="2700000" algn="tl" rotWithShape="0">
              <a:prstClr val="black">
                <a:alpha val="10000"/>
              </a:prstClr>
            </a:outerShdw>
          </a:effectLst>
        </p:spPr>
        <p:txBody>
          <a:bodyPr wrap="none" anchor="ctr"/>
          <a:lstStyle/>
          <a:p>
            <a:pPr algn="ctr" eaLnBrk="1" fontAlgn="auto" hangingPunct="1">
              <a:spcBef>
                <a:spcPts val="0"/>
              </a:spcBef>
              <a:spcAft>
                <a:spcPts val="0"/>
              </a:spcAft>
              <a:defRPr/>
            </a:pPr>
            <a:r>
              <a:rPr lang="en-US" altLang="zh-CN" sz="1400" kern="0" dirty="0">
                <a:ln w="0"/>
                <a:latin typeface="Calibri"/>
                <a:ea typeface="微软雅黑 Light"/>
              </a:rPr>
              <a:t>201X</a:t>
            </a:r>
            <a:endParaRPr lang="zh-CN" altLang="en-US" sz="1400" kern="0" dirty="0">
              <a:ln w="0"/>
              <a:latin typeface="Calibri"/>
              <a:ea typeface="微软雅黑 Light"/>
            </a:endParaRPr>
          </a:p>
        </p:txBody>
      </p:sp>
      <p:sp>
        <p:nvSpPr>
          <p:cNvPr id="145" name="椭圆 144">
            <a:extLst>
              <a:ext uri="{FF2B5EF4-FFF2-40B4-BE49-F238E27FC236}">
                <a16:creationId xmlns:a16="http://schemas.microsoft.com/office/drawing/2014/main" id="{5A1A3C1F-6D02-4E30-A098-EB2D4F8FCFE2}"/>
              </a:ext>
            </a:extLst>
          </p:cNvPr>
          <p:cNvSpPr/>
          <p:nvPr/>
        </p:nvSpPr>
        <p:spPr>
          <a:xfrm>
            <a:off x="3705225" y="2373313"/>
            <a:ext cx="522288" cy="523875"/>
          </a:xfrm>
          <a:prstGeom prst="ellipse">
            <a:avLst/>
          </a:prstGeom>
          <a:solidFill>
            <a:srgbClr val="E6FA6F"/>
          </a:solidFill>
          <a:ln w="12700" cap="flat" cmpd="sng" algn="ctr">
            <a:noFill/>
            <a:prstDash val="solid"/>
            <a:miter lim="800000"/>
          </a:ln>
          <a:effectLst>
            <a:outerShdw blurRad="50800" dist="76200" dir="2700000" algn="tl" rotWithShape="0">
              <a:prstClr val="black">
                <a:alpha val="10000"/>
              </a:prstClr>
            </a:outerShdw>
          </a:effectLst>
        </p:spPr>
        <p:txBody>
          <a:bodyPr wrap="none" anchor="ctr"/>
          <a:lstStyle/>
          <a:p>
            <a:pPr algn="ctr" eaLnBrk="1" fontAlgn="auto" hangingPunct="1">
              <a:spcBef>
                <a:spcPts val="0"/>
              </a:spcBef>
              <a:spcAft>
                <a:spcPts val="0"/>
              </a:spcAft>
              <a:defRPr/>
            </a:pPr>
            <a:r>
              <a:rPr lang="en-US" altLang="zh-CN" sz="1400" kern="0" dirty="0">
                <a:ln w="0"/>
                <a:latin typeface="Calibri"/>
                <a:ea typeface="微软雅黑 Light"/>
              </a:rPr>
              <a:t>201X</a:t>
            </a:r>
            <a:endParaRPr lang="zh-CN" altLang="en-US" sz="1400" kern="0" dirty="0">
              <a:ln w="0"/>
              <a:latin typeface="Calibri"/>
              <a:ea typeface="微软雅黑 Light"/>
            </a:endParaRPr>
          </a:p>
        </p:txBody>
      </p:sp>
      <p:sp>
        <p:nvSpPr>
          <p:cNvPr id="146" name="椭圆 145">
            <a:extLst>
              <a:ext uri="{FF2B5EF4-FFF2-40B4-BE49-F238E27FC236}">
                <a16:creationId xmlns:a16="http://schemas.microsoft.com/office/drawing/2014/main" id="{F3BD0058-6DB5-44EA-8402-6AF05B9092AB}"/>
              </a:ext>
            </a:extLst>
          </p:cNvPr>
          <p:cNvSpPr/>
          <p:nvPr/>
        </p:nvSpPr>
        <p:spPr>
          <a:xfrm>
            <a:off x="5059363" y="2373313"/>
            <a:ext cx="523875" cy="523875"/>
          </a:xfrm>
          <a:prstGeom prst="ellipse">
            <a:avLst/>
          </a:prstGeom>
          <a:solidFill>
            <a:srgbClr val="E6FA6F"/>
          </a:solidFill>
          <a:ln w="12700" cap="flat" cmpd="sng" algn="ctr">
            <a:noFill/>
            <a:prstDash val="solid"/>
            <a:miter lim="800000"/>
          </a:ln>
          <a:effectLst>
            <a:outerShdw blurRad="50800" dist="76200" dir="2700000" algn="tl" rotWithShape="0">
              <a:prstClr val="black">
                <a:alpha val="10000"/>
              </a:prstClr>
            </a:outerShdw>
          </a:effectLst>
        </p:spPr>
        <p:txBody>
          <a:bodyPr wrap="none" anchor="ctr"/>
          <a:lstStyle/>
          <a:p>
            <a:pPr algn="ctr" eaLnBrk="1" fontAlgn="auto" hangingPunct="1">
              <a:spcBef>
                <a:spcPts val="0"/>
              </a:spcBef>
              <a:spcAft>
                <a:spcPts val="0"/>
              </a:spcAft>
              <a:defRPr/>
            </a:pPr>
            <a:r>
              <a:rPr lang="en-US" altLang="zh-CN" sz="1400" kern="0" dirty="0">
                <a:ln w="0"/>
                <a:latin typeface="Calibri"/>
                <a:ea typeface="微软雅黑 Light"/>
              </a:rPr>
              <a:t>201X</a:t>
            </a:r>
            <a:endParaRPr lang="zh-CN" altLang="en-US" sz="1400" kern="0" dirty="0">
              <a:ln w="0"/>
              <a:latin typeface="Calibri"/>
              <a:ea typeface="微软雅黑 Light"/>
            </a:endParaRPr>
          </a:p>
        </p:txBody>
      </p:sp>
      <p:sp>
        <p:nvSpPr>
          <p:cNvPr id="147" name="椭圆 146">
            <a:extLst>
              <a:ext uri="{FF2B5EF4-FFF2-40B4-BE49-F238E27FC236}">
                <a16:creationId xmlns:a16="http://schemas.microsoft.com/office/drawing/2014/main" id="{250FB37E-78AA-49EC-A3D7-5A8FE731F54F}"/>
              </a:ext>
            </a:extLst>
          </p:cNvPr>
          <p:cNvSpPr/>
          <p:nvPr/>
        </p:nvSpPr>
        <p:spPr>
          <a:xfrm>
            <a:off x="6292850" y="2252663"/>
            <a:ext cx="765175" cy="765175"/>
          </a:xfrm>
          <a:prstGeom prst="ellipse">
            <a:avLst/>
          </a:prstGeom>
          <a:solidFill>
            <a:srgbClr val="2C8238"/>
          </a:solidFill>
          <a:ln w="12700" cap="flat" cmpd="sng" algn="ctr">
            <a:noFill/>
            <a:prstDash val="solid"/>
            <a:miter lim="800000"/>
          </a:ln>
          <a:effectLst>
            <a:outerShdw blurRad="50800" dist="76200" dir="2700000" algn="tl" rotWithShape="0">
              <a:prstClr val="black">
                <a:alpha val="10000"/>
              </a:prstClr>
            </a:outerShdw>
          </a:effectLst>
        </p:spPr>
        <p:txBody>
          <a:bodyPr wrap="none" anchor="ctr"/>
          <a:lstStyle/>
          <a:p>
            <a:pPr algn="ctr" eaLnBrk="1" fontAlgn="auto" hangingPunct="1">
              <a:spcBef>
                <a:spcPts val="0"/>
              </a:spcBef>
              <a:spcAft>
                <a:spcPts val="0"/>
              </a:spcAft>
              <a:defRPr/>
            </a:pPr>
            <a:r>
              <a:rPr lang="en-US" altLang="zh-CN" sz="2000" kern="0" dirty="0">
                <a:ln w="0"/>
                <a:solidFill>
                  <a:prstClr val="white"/>
                </a:solidFill>
                <a:latin typeface="Calibri"/>
                <a:ea typeface="微软雅黑 Light"/>
              </a:rPr>
              <a:t>201X</a:t>
            </a:r>
            <a:endParaRPr lang="zh-CN" altLang="en-US" sz="2000" kern="0" dirty="0">
              <a:ln w="0"/>
              <a:solidFill>
                <a:prstClr val="white"/>
              </a:solidFill>
              <a:latin typeface="Calibri"/>
              <a:ea typeface="微软雅黑 Light"/>
            </a:endParaRPr>
          </a:p>
        </p:txBody>
      </p:sp>
      <p:sp>
        <p:nvSpPr>
          <p:cNvPr id="148" name="椭圆 147">
            <a:extLst>
              <a:ext uri="{FF2B5EF4-FFF2-40B4-BE49-F238E27FC236}">
                <a16:creationId xmlns:a16="http://schemas.microsoft.com/office/drawing/2014/main" id="{BE2B5847-9639-46DD-A02E-7AFAEF33B676}"/>
              </a:ext>
            </a:extLst>
          </p:cNvPr>
          <p:cNvSpPr/>
          <p:nvPr/>
        </p:nvSpPr>
        <p:spPr>
          <a:xfrm>
            <a:off x="7769225" y="2373313"/>
            <a:ext cx="522288" cy="523875"/>
          </a:xfrm>
          <a:prstGeom prst="ellipse">
            <a:avLst/>
          </a:prstGeom>
          <a:solidFill>
            <a:srgbClr val="E6FA6F"/>
          </a:solidFill>
          <a:ln w="12700" cap="flat" cmpd="sng" algn="ctr">
            <a:noFill/>
            <a:prstDash val="solid"/>
            <a:miter lim="800000"/>
          </a:ln>
          <a:effectLst>
            <a:outerShdw blurRad="50800" dist="76200" dir="2700000" algn="tl" rotWithShape="0">
              <a:prstClr val="black">
                <a:alpha val="10000"/>
              </a:prstClr>
            </a:outerShdw>
          </a:effectLst>
        </p:spPr>
        <p:txBody>
          <a:bodyPr wrap="none" anchor="ctr"/>
          <a:lstStyle/>
          <a:p>
            <a:pPr algn="ctr" eaLnBrk="1" fontAlgn="auto" hangingPunct="1">
              <a:spcBef>
                <a:spcPts val="0"/>
              </a:spcBef>
              <a:spcAft>
                <a:spcPts val="0"/>
              </a:spcAft>
              <a:defRPr/>
            </a:pPr>
            <a:r>
              <a:rPr lang="en-US" altLang="zh-CN" sz="1400" kern="0" dirty="0">
                <a:ln w="0"/>
                <a:latin typeface="Calibri"/>
                <a:ea typeface="微软雅黑 Light"/>
              </a:rPr>
              <a:t>201X</a:t>
            </a:r>
            <a:endParaRPr lang="zh-CN" altLang="en-US" sz="1400" kern="0" dirty="0">
              <a:ln w="0"/>
              <a:latin typeface="Calibri"/>
              <a:ea typeface="微软雅黑 Light"/>
            </a:endParaRPr>
          </a:p>
        </p:txBody>
      </p:sp>
      <p:sp>
        <p:nvSpPr>
          <p:cNvPr id="149" name="椭圆 148">
            <a:extLst>
              <a:ext uri="{FF2B5EF4-FFF2-40B4-BE49-F238E27FC236}">
                <a16:creationId xmlns:a16="http://schemas.microsoft.com/office/drawing/2014/main" id="{9E4F9481-9A30-4CEE-BF56-D7A0C9278294}"/>
              </a:ext>
            </a:extLst>
          </p:cNvPr>
          <p:cNvSpPr/>
          <p:nvPr/>
        </p:nvSpPr>
        <p:spPr>
          <a:xfrm>
            <a:off x="995363" y="2373313"/>
            <a:ext cx="523875" cy="523875"/>
          </a:xfrm>
          <a:prstGeom prst="ellipse">
            <a:avLst/>
          </a:prstGeom>
          <a:solidFill>
            <a:srgbClr val="E6FA6F"/>
          </a:solidFill>
          <a:ln w="12700" cap="flat" cmpd="sng" algn="ctr">
            <a:noFill/>
            <a:prstDash val="solid"/>
            <a:miter lim="800000"/>
          </a:ln>
          <a:effectLst>
            <a:outerShdw blurRad="50800" dist="76200" dir="2700000" algn="tl" rotWithShape="0">
              <a:prstClr val="black">
                <a:alpha val="10000"/>
              </a:prstClr>
            </a:outerShdw>
          </a:effectLst>
        </p:spPr>
        <p:txBody>
          <a:bodyPr wrap="none" anchor="ctr"/>
          <a:lstStyle/>
          <a:p>
            <a:pPr algn="ctr" eaLnBrk="1" fontAlgn="auto" hangingPunct="1">
              <a:spcBef>
                <a:spcPts val="0"/>
              </a:spcBef>
              <a:spcAft>
                <a:spcPts val="0"/>
              </a:spcAft>
              <a:defRPr/>
            </a:pPr>
            <a:r>
              <a:rPr lang="en-US" altLang="zh-CN" sz="1400" kern="0" dirty="0">
                <a:ln w="0"/>
                <a:latin typeface="Calibri"/>
                <a:ea typeface="微软雅黑 Light"/>
              </a:rPr>
              <a:t>201X</a:t>
            </a:r>
            <a:endParaRPr lang="zh-CN" altLang="en-US" sz="1400" kern="0" dirty="0">
              <a:ln w="0"/>
              <a:latin typeface="Calibri"/>
              <a:ea typeface="微软雅黑 Light"/>
            </a:endParaRPr>
          </a:p>
        </p:txBody>
      </p:sp>
      <p:sp>
        <p:nvSpPr>
          <p:cNvPr id="153" name="矩形 152">
            <a:extLst>
              <a:ext uri="{FF2B5EF4-FFF2-40B4-BE49-F238E27FC236}">
                <a16:creationId xmlns:a16="http://schemas.microsoft.com/office/drawing/2014/main" id="{BB0B0164-8BB6-4CC1-8448-0106F34F8756}"/>
              </a:ext>
            </a:extLst>
          </p:cNvPr>
          <p:cNvSpPr/>
          <p:nvPr/>
        </p:nvSpPr>
        <p:spPr>
          <a:xfrm>
            <a:off x="323850" y="1851025"/>
            <a:ext cx="2014538" cy="414338"/>
          </a:xfrm>
          <a:prstGeom prst="rect">
            <a:avLst/>
          </a:prstGeom>
        </p:spPr>
        <p:txBody>
          <a:bodyPr>
            <a:spAutoFit/>
          </a:bodyPr>
          <a:lstStyle/>
          <a:p>
            <a:pPr algn="ctr" eaLnBrk="1" fontAlgn="auto" hangingPunct="1">
              <a:spcBef>
                <a:spcPts val="0"/>
              </a:spcBef>
              <a:spcAft>
                <a:spcPts val="0"/>
              </a:spcAft>
              <a:defRPr/>
            </a:pPr>
            <a:r>
              <a:rPr lang="en-US" altLang="zh-CN" sz="1050" dirty="0">
                <a:solidFill>
                  <a:srgbClr val="2E2E2E"/>
                </a:solidFill>
                <a:latin typeface="Calibri"/>
                <a:ea typeface="微软雅黑 Light"/>
              </a:rPr>
              <a:t>Type something here</a:t>
            </a:r>
          </a:p>
          <a:p>
            <a:pPr algn="ctr" eaLnBrk="1" fontAlgn="auto" hangingPunct="1">
              <a:spcBef>
                <a:spcPts val="0"/>
              </a:spcBef>
              <a:spcAft>
                <a:spcPts val="0"/>
              </a:spcAft>
              <a:defRPr/>
            </a:pPr>
            <a:r>
              <a:rPr lang="en-US" altLang="zh-CN" sz="1050" dirty="0">
                <a:solidFill>
                  <a:srgbClr val="2E2E2E"/>
                </a:solidFill>
                <a:latin typeface="Calibri"/>
                <a:ea typeface="微软雅黑 Light"/>
              </a:rPr>
              <a:t>Type something here</a:t>
            </a:r>
          </a:p>
        </p:txBody>
      </p:sp>
      <p:pic>
        <p:nvPicPr>
          <p:cNvPr id="8202" name="Picture 2">
            <a:extLst>
              <a:ext uri="{FF2B5EF4-FFF2-40B4-BE49-F238E27FC236}">
                <a16:creationId xmlns:a16="http://schemas.microsoft.com/office/drawing/2014/main" id="{20F7287D-781F-4009-8E5F-746520FE9F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25" y="123825"/>
            <a:ext cx="1557338" cy="1114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203" name="矩形 194">
            <a:extLst>
              <a:ext uri="{FF2B5EF4-FFF2-40B4-BE49-F238E27FC236}">
                <a16:creationId xmlns:a16="http://schemas.microsoft.com/office/drawing/2014/main" id="{A4FA158E-1363-48A6-A960-B1EC2E5D7F88}"/>
              </a:ext>
            </a:extLst>
          </p:cNvPr>
          <p:cNvSpPr>
            <a:spLocks noChangeArrowheads="1"/>
          </p:cNvSpPr>
          <p:nvPr/>
        </p:nvSpPr>
        <p:spPr bwMode="auto">
          <a:xfrm rot="-666734">
            <a:off x="200025" y="319088"/>
            <a:ext cx="12160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微软雅黑" panose="020B0503020204020204" pitchFamily="34" charset="-122"/>
                <a:ea typeface="微软雅黑" panose="020B0503020204020204" pitchFamily="34" charset="-122"/>
              </a:defRPr>
            </a:lvl1pPr>
            <a:lvl2pPr marL="742950" indent="-285750">
              <a:defRPr>
                <a:solidFill>
                  <a:schemeClr val="tx1"/>
                </a:solidFill>
                <a:latin typeface="微软雅黑" panose="020B0503020204020204" pitchFamily="34" charset="-122"/>
                <a:ea typeface="微软雅黑" panose="020B0503020204020204" pitchFamily="34" charset="-122"/>
              </a:defRPr>
            </a:lvl2pPr>
            <a:lvl3pPr marL="1143000" indent="-228600">
              <a:defRPr>
                <a:solidFill>
                  <a:schemeClr val="tx1"/>
                </a:solidFill>
                <a:latin typeface="微软雅黑" panose="020B0503020204020204" pitchFamily="34" charset="-122"/>
                <a:ea typeface="微软雅黑" panose="020B0503020204020204" pitchFamily="34" charset="-122"/>
              </a:defRPr>
            </a:lvl3pPr>
            <a:lvl4pPr marL="1600200" indent="-228600">
              <a:defRPr>
                <a:solidFill>
                  <a:schemeClr val="tx1"/>
                </a:solidFill>
                <a:latin typeface="微软雅黑" panose="020B0503020204020204" pitchFamily="34" charset="-122"/>
                <a:ea typeface="微软雅黑" panose="020B0503020204020204" pitchFamily="34" charset="-122"/>
              </a:defRPr>
            </a:lvl4pPr>
            <a:lvl5pPr marL="2057400" indent="-228600">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9pPr>
          </a:lstStyle>
          <a:p>
            <a:r>
              <a:rPr lang="en-US" altLang="zh-CN" sz="1600" b="1">
                <a:solidFill>
                  <a:schemeClr val="bg1"/>
                </a:solidFill>
                <a:sym typeface="微软雅黑" panose="020B0503020204020204" pitchFamily="34" charset="-122"/>
              </a:rPr>
              <a:t>Type here </a:t>
            </a:r>
          </a:p>
        </p:txBody>
      </p:sp>
      <p:pic>
        <p:nvPicPr>
          <p:cNvPr id="8204" name="图片 195">
            <a:extLst>
              <a:ext uri="{FF2B5EF4-FFF2-40B4-BE49-F238E27FC236}">
                <a16:creationId xmlns:a16="http://schemas.microsoft.com/office/drawing/2014/main" id="{14522769-4B32-4E5C-BBA9-8A493AED77E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flipH="1">
            <a:off x="7272338" y="3965575"/>
            <a:ext cx="2470150" cy="124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7" name="矩形 196">
            <a:extLst>
              <a:ext uri="{FF2B5EF4-FFF2-40B4-BE49-F238E27FC236}">
                <a16:creationId xmlns:a16="http://schemas.microsoft.com/office/drawing/2014/main" id="{AFEE5736-8C9A-4569-BE4F-E3112195FD06}"/>
              </a:ext>
            </a:extLst>
          </p:cNvPr>
          <p:cNvSpPr/>
          <p:nvPr/>
        </p:nvSpPr>
        <p:spPr>
          <a:xfrm>
            <a:off x="2984500" y="1851025"/>
            <a:ext cx="2014538" cy="414338"/>
          </a:xfrm>
          <a:prstGeom prst="rect">
            <a:avLst/>
          </a:prstGeom>
        </p:spPr>
        <p:txBody>
          <a:bodyPr>
            <a:spAutoFit/>
          </a:bodyPr>
          <a:lstStyle/>
          <a:p>
            <a:pPr algn="ctr" eaLnBrk="1" fontAlgn="auto" hangingPunct="1">
              <a:spcBef>
                <a:spcPts val="0"/>
              </a:spcBef>
              <a:spcAft>
                <a:spcPts val="0"/>
              </a:spcAft>
              <a:defRPr/>
            </a:pPr>
            <a:r>
              <a:rPr lang="en-US" altLang="zh-CN" sz="1050" dirty="0">
                <a:solidFill>
                  <a:srgbClr val="2E2E2E"/>
                </a:solidFill>
                <a:latin typeface="Calibri"/>
                <a:ea typeface="微软雅黑 Light"/>
              </a:rPr>
              <a:t>Type something here</a:t>
            </a:r>
          </a:p>
          <a:p>
            <a:pPr algn="ctr" eaLnBrk="1" fontAlgn="auto" hangingPunct="1">
              <a:spcBef>
                <a:spcPts val="0"/>
              </a:spcBef>
              <a:spcAft>
                <a:spcPts val="0"/>
              </a:spcAft>
              <a:defRPr/>
            </a:pPr>
            <a:r>
              <a:rPr lang="en-US" altLang="zh-CN" sz="1050" dirty="0">
                <a:solidFill>
                  <a:srgbClr val="2E2E2E"/>
                </a:solidFill>
                <a:latin typeface="Calibri"/>
                <a:ea typeface="微软雅黑 Light"/>
              </a:rPr>
              <a:t>Type something here</a:t>
            </a:r>
          </a:p>
        </p:txBody>
      </p:sp>
      <p:sp>
        <p:nvSpPr>
          <p:cNvPr id="198" name="矩形 197">
            <a:extLst>
              <a:ext uri="{FF2B5EF4-FFF2-40B4-BE49-F238E27FC236}">
                <a16:creationId xmlns:a16="http://schemas.microsoft.com/office/drawing/2014/main" id="{DD7E1764-00ED-44FD-BE66-D164DBF39B13}"/>
              </a:ext>
            </a:extLst>
          </p:cNvPr>
          <p:cNvSpPr/>
          <p:nvPr/>
        </p:nvSpPr>
        <p:spPr>
          <a:xfrm>
            <a:off x="5646738" y="1851025"/>
            <a:ext cx="2014537" cy="414338"/>
          </a:xfrm>
          <a:prstGeom prst="rect">
            <a:avLst/>
          </a:prstGeom>
        </p:spPr>
        <p:txBody>
          <a:bodyPr>
            <a:spAutoFit/>
          </a:bodyPr>
          <a:lstStyle/>
          <a:p>
            <a:pPr algn="ctr" eaLnBrk="1" fontAlgn="auto" hangingPunct="1">
              <a:spcBef>
                <a:spcPts val="0"/>
              </a:spcBef>
              <a:spcAft>
                <a:spcPts val="0"/>
              </a:spcAft>
              <a:defRPr/>
            </a:pPr>
            <a:r>
              <a:rPr lang="en-US" altLang="zh-CN" sz="1050" dirty="0">
                <a:solidFill>
                  <a:srgbClr val="2E2E2E"/>
                </a:solidFill>
                <a:latin typeface="Calibri"/>
                <a:ea typeface="微软雅黑 Light"/>
              </a:rPr>
              <a:t>Type something here</a:t>
            </a:r>
          </a:p>
          <a:p>
            <a:pPr algn="ctr" eaLnBrk="1" fontAlgn="auto" hangingPunct="1">
              <a:spcBef>
                <a:spcPts val="0"/>
              </a:spcBef>
              <a:spcAft>
                <a:spcPts val="0"/>
              </a:spcAft>
              <a:defRPr/>
            </a:pPr>
            <a:r>
              <a:rPr lang="en-US" altLang="zh-CN" sz="1050" dirty="0">
                <a:solidFill>
                  <a:srgbClr val="2E2E2E"/>
                </a:solidFill>
                <a:latin typeface="Calibri"/>
                <a:ea typeface="微软雅黑 Light"/>
              </a:rPr>
              <a:t>Type something here</a:t>
            </a:r>
          </a:p>
        </p:txBody>
      </p:sp>
      <p:sp>
        <p:nvSpPr>
          <p:cNvPr id="199" name="矩形 198">
            <a:extLst>
              <a:ext uri="{FF2B5EF4-FFF2-40B4-BE49-F238E27FC236}">
                <a16:creationId xmlns:a16="http://schemas.microsoft.com/office/drawing/2014/main" id="{2AA1D46F-B7F3-4BB1-A607-44D03619D2D0}"/>
              </a:ext>
            </a:extLst>
          </p:cNvPr>
          <p:cNvSpPr/>
          <p:nvPr/>
        </p:nvSpPr>
        <p:spPr>
          <a:xfrm>
            <a:off x="1690688" y="2905125"/>
            <a:ext cx="2014537" cy="415925"/>
          </a:xfrm>
          <a:prstGeom prst="rect">
            <a:avLst/>
          </a:prstGeom>
        </p:spPr>
        <p:txBody>
          <a:bodyPr>
            <a:spAutoFit/>
          </a:bodyPr>
          <a:lstStyle/>
          <a:p>
            <a:pPr algn="ctr" eaLnBrk="1" fontAlgn="auto" hangingPunct="1">
              <a:spcBef>
                <a:spcPts val="0"/>
              </a:spcBef>
              <a:spcAft>
                <a:spcPts val="0"/>
              </a:spcAft>
              <a:defRPr/>
            </a:pPr>
            <a:r>
              <a:rPr lang="en-US" altLang="zh-CN" sz="1050" dirty="0">
                <a:solidFill>
                  <a:srgbClr val="2E2E2E"/>
                </a:solidFill>
                <a:latin typeface="Calibri"/>
                <a:ea typeface="微软雅黑 Light"/>
              </a:rPr>
              <a:t>Type something here</a:t>
            </a:r>
          </a:p>
          <a:p>
            <a:pPr algn="ctr" eaLnBrk="1" fontAlgn="auto" hangingPunct="1">
              <a:spcBef>
                <a:spcPts val="0"/>
              </a:spcBef>
              <a:spcAft>
                <a:spcPts val="0"/>
              </a:spcAft>
              <a:defRPr/>
            </a:pPr>
            <a:r>
              <a:rPr lang="en-US" altLang="zh-CN" sz="1050" dirty="0">
                <a:solidFill>
                  <a:srgbClr val="2E2E2E"/>
                </a:solidFill>
                <a:latin typeface="Calibri"/>
                <a:ea typeface="微软雅黑 Light"/>
              </a:rPr>
              <a:t>Type something here</a:t>
            </a:r>
          </a:p>
        </p:txBody>
      </p:sp>
      <p:sp>
        <p:nvSpPr>
          <p:cNvPr id="200" name="矩形 199">
            <a:extLst>
              <a:ext uri="{FF2B5EF4-FFF2-40B4-BE49-F238E27FC236}">
                <a16:creationId xmlns:a16="http://schemas.microsoft.com/office/drawing/2014/main" id="{FC50707D-3D61-4E1D-810D-A1D1EDA33912}"/>
              </a:ext>
            </a:extLst>
          </p:cNvPr>
          <p:cNvSpPr/>
          <p:nvPr/>
        </p:nvSpPr>
        <p:spPr>
          <a:xfrm>
            <a:off x="4351338" y="2905125"/>
            <a:ext cx="2014537" cy="415925"/>
          </a:xfrm>
          <a:prstGeom prst="rect">
            <a:avLst/>
          </a:prstGeom>
        </p:spPr>
        <p:txBody>
          <a:bodyPr>
            <a:spAutoFit/>
          </a:bodyPr>
          <a:lstStyle/>
          <a:p>
            <a:pPr algn="ctr" eaLnBrk="1" fontAlgn="auto" hangingPunct="1">
              <a:spcBef>
                <a:spcPts val="0"/>
              </a:spcBef>
              <a:spcAft>
                <a:spcPts val="0"/>
              </a:spcAft>
              <a:defRPr/>
            </a:pPr>
            <a:r>
              <a:rPr lang="en-US" altLang="zh-CN" sz="1050" dirty="0">
                <a:solidFill>
                  <a:srgbClr val="2E2E2E"/>
                </a:solidFill>
                <a:latin typeface="Calibri"/>
                <a:ea typeface="微软雅黑 Light"/>
              </a:rPr>
              <a:t>Type something here</a:t>
            </a:r>
          </a:p>
          <a:p>
            <a:pPr algn="ctr" eaLnBrk="1" fontAlgn="auto" hangingPunct="1">
              <a:spcBef>
                <a:spcPts val="0"/>
              </a:spcBef>
              <a:spcAft>
                <a:spcPts val="0"/>
              </a:spcAft>
              <a:defRPr/>
            </a:pPr>
            <a:r>
              <a:rPr lang="en-US" altLang="zh-CN" sz="1050" dirty="0">
                <a:solidFill>
                  <a:srgbClr val="2E2E2E"/>
                </a:solidFill>
                <a:latin typeface="Calibri"/>
                <a:ea typeface="微软雅黑 Light"/>
              </a:rPr>
              <a:t>Type something here</a:t>
            </a:r>
          </a:p>
        </p:txBody>
      </p:sp>
      <p:sp>
        <p:nvSpPr>
          <p:cNvPr id="201" name="矩形 200">
            <a:extLst>
              <a:ext uri="{FF2B5EF4-FFF2-40B4-BE49-F238E27FC236}">
                <a16:creationId xmlns:a16="http://schemas.microsoft.com/office/drawing/2014/main" id="{52FD353A-7BD7-4D17-A50F-145A88812A85}"/>
              </a:ext>
            </a:extLst>
          </p:cNvPr>
          <p:cNvSpPr/>
          <p:nvPr/>
        </p:nvSpPr>
        <p:spPr>
          <a:xfrm>
            <a:off x="7013575" y="2905125"/>
            <a:ext cx="2014538" cy="415925"/>
          </a:xfrm>
          <a:prstGeom prst="rect">
            <a:avLst/>
          </a:prstGeom>
        </p:spPr>
        <p:txBody>
          <a:bodyPr>
            <a:spAutoFit/>
          </a:bodyPr>
          <a:lstStyle/>
          <a:p>
            <a:pPr algn="ctr" eaLnBrk="1" fontAlgn="auto" hangingPunct="1">
              <a:spcBef>
                <a:spcPts val="0"/>
              </a:spcBef>
              <a:spcAft>
                <a:spcPts val="0"/>
              </a:spcAft>
              <a:defRPr/>
            </a:pPr>
            <a:r>
              <a:rPr lang="en-US" altLang="zh-CN" sz="1050" dirty="0">
                <a:solidFill>
                  <a:srgbClr val="2E2E2E"/>
                </a:solidFill>
                <a:latin typeface="Calibri"/>
                <a:ea typeface="微软雅黑 Light"/>
              </a:rPr>
              <a:t>Type something here</a:t>
            </a:r>
          </a:p>
          <a:p>
            <a:pPr algn="ctr" eaLnBrk="1" fontAlgn="auto" hangingPunct="1">
              <a:spcBef>
                <a:spcPts val="0"/>
              </a:spcBef>
              <a:spcAft>
                <a:spcPts val="0"/>
              </a:spcAft>
              <a:defRPr/>
            </a:pPr>
            <a:r>
              <a:rPr lang="en-US" altLang="zh-CN" sz="1050" dirty="0">
                <a:solidFill>
                  <a:srgbClr val="2E2E2E"/>
                </a:solidFill>
                <a:latin typeface="Calibri"/>
                <a:ea typeface="微软雅黑 Light"/>
              </a:rPr>
              <a:t>Type something here</a:t>
            </a:r>
          </a:p>
        </p:txBody>
      </p:sp>
      <p:sp>
        <p:nvSpPr>
          <p:cNvPr id="8210" name="Freeform 5561">
            <a:extLst>
              <a:ext uri="{FF2B5EF4-FFF2-40B4-BE49-F238E27FC236}">
                <a16:creationId xmlns:a16="http://schemas.microsoft.com/office/drawing/2014/main" id="{01F8A99C-33F7-408E-8EAA-B2256B44C018}"/>
              </a:ext>
            </a:extLst>
          </p:cNvPr>
          <p:cNvSpPr>
            <a:spLocks noEditPoints="1"/>
          </p:cNvSpPr>
          <p:nvPr/>
        </p:nvSpPr>
        <p:spPr bwMode="auto">
          <a:xfrm>
            <a:off x="7769225" y="3417888"/>
            <a:ext cx="666750" cy="387350"/>
          </a:xfrm>
          <a:custGeom>
            <a:avLst/>
            <a:gdLst>
              <a:gd name="T0" fmla="*/ 2147483647 w 136"/>
              <a:gd name="T1" fmla="*/ 2147483647 h 80"/>
              <a:gd name="T2" fmla="*/ 2147483647 w 136"/>
              <a:gd name="T3" fmla="*/ 2147483647 h 80"/>
              <a:gd name="T4" fmla="*/ 2147483647 w 136"/>
              <a:gd name="T5" fmla="*/ 2147483647 h 80"/>
              <a:gd name="T6" fmla="*/ 2147483647 w 136"/>
              <a:gd name="T7" fmla="*/ 2147483647 h 80"/>
              <a:gd name="T8" fmla="*/ 2147483647 w 136"/>
              <a:gd name="T9" fmla="*/ 2147483647 h 80"/>
              <a:gd name="T10" fmla="*/ 2147483647 w 136"/>
              <a:gd name="T11" fmla="*/ 2147483647 h 80"/>
              <a:gd name="T12" fmla="*/ 2147483647 w 136"/>
              <a:gd name="T13" fmla="*/ 2147483647 h 80"/>
              <a:gd name="T14" fmla="*/ 2147483647 w 136"/>
              <a:gd name="T15" fmla="*/ 2147483647 h 80"/>
              <a:gd name="T16" fmla="*/ 2147483647 w 136"/>
              <a:gd name="T17" fmla="*/ 2147483647 h 80"/>
              <a:gd name="T18" fmla="*/ 2147483647 w 136"/>
              <a:gd name="T19" fmla="*/ 2147483647 h 80"/>
              <a:gd name="T20" fmla="*/ 2147483647 w 136"/>
              <a:gd name="T21" fmla="*/ 2147483647 h 80"/>
              <a:gd name="T22" fmla="*/ 2147483647 w 136"/>
              <a:gd name="T23" fmla="*/ 2147483647 h 80"/>
              <a:gd name="T24" fmla="*/ 2147483647 w 136"/>
              <a:gd name="T25" fmla="*/ 2147483647 h 80"/>
              <a:gd name="T26" fmla="*/ 2147483647 w 136"/>
              <a:gd name="T27" fmla="*/ 2147483647 h 80"/>
              <a:gd name="T28" fmla="*/ 2147483647 w 136"/>
              <a:gd name="T29" fmla="*/ 2147483647 h 80"/>
              <a:gd name="T30" fmla="*/ 2147483647 w 136"/>
              <a:gd name="T31" fmla="*/ 2147483647 h 80"/>
              <a:gd name="T32" fmla="*/ 2147483647 w 136"/>
              <a:gd name="T33" fmla="*/ 2147483647 h 80"/>
              <a:gd name="T34" fmla="*/ 2147483647 w 136"/>
              <a:gd name="T35" fmla="*/ 2147483647 h 80"/>
              <a:gd name="T36" fmla="*/ 2147483647 w 136"/>
              <a:gd name="T37" fmla="*/ 2147483647 h 80"/>
              <a:gd name="T38" fmla="*/ 2147483647 w 136"/>
              <a:gd name="T39" fmla="*/ 2147483647 h 80"/>
              <a:gd name="T40" fmla="*/ 2147483647 w 136"/>
              <a:gd name="T41" fmla="*/ 2147483647 h 80"/>
              <a:gd name="T42" fmla="*/ 2147483647 w 136"/>
              <a:gd name="T43" fmla="*/ 2147483647 h 80"/>
              <a:gd name="T44" fmla="*/ 2147483647 w 136"/>
              <a:gd name="T45" fmla="*/ 2147483647 h 80"/>
              <a:gd name="T46" fmla="*/ 2147483647 w 136"/>
              <a:gd name="T47" fmla="*/ 2147483647 h 80"/>
              <a:gd name="T48" fmla="*/ 2147483647 w 136"/>
              <a:gd name="T49" fmla="*/ 2147483647 h 80"/>
              <a:gd name="T50" fmla="*/ 2147483647 w 136"/>
              <a:gd name="T51" fmla="*/ 2147483647 h 80"/>
              <a:gd name="T52" fmla="*/ 2147483647 w 136"/>
              <a:gd name="T53" fmla="*/ 2147483647 h 80"/>
              <a:gd name="T54" fmla="*/ 2147483647 w 136"/>
              <a:gd name="T55" fmla="*/ 2147483647 h 80"/>
              <a:gd name="T56" fmla="*/ 2147483647 w 136"/>
              <a:gd name="T57" fmla="*/ 2147483647 h 80"/>
              <a:gd name="T58" fmla="*/ 2147483647 w 136"/>
              <a:gd name="T59" fmla="*/ 2147483647 h 80"/>
              <a:gd name="T60" fmla="*/ 2147483647 w 136"/>
              <a:gd name="T61" fmla="*/ 2147483647 h 80"/>
              <a:gd name="T62" fmla="*/ 2147483647 w 136"/>
              <a:gd name="T63" fmla="*/ 2147483647 h 80"/>
              <a:gd name="T64" fmla="*/ 2147483647 w 136"/>
              <a:gd name="T65" fmla="*/ 2147483647 h 80"/>
              <a:gd name="T66" fmla="*/ 2147483647 w 136"/>
              <a:gd name="T67" fmla="*/ 2147483647 h 80"/>
              <a:gd name="T68" fmla="*/ 2147483647 w 136"/>
              <a:gd name="T69" fmla="*/ 2147483647 h 80"/>
              <a:gd name="T70" fmla="*/ 2147483647 w 136"/>
              <a:gd name="T71" fmla="*/ 2147483647 h 80"/>
              <a:gd name="T72" fmla="*/ 2147483647 w 136"/>
              <a:gd name="T73" fmla="*/ 2147483647 h 80"/>
              <a:gd name="T74" fmla="*/ 2147483647 w 136"/>
              <a:gd name="T75" fmla="*/ 2147483647 h 80"/>
              <a:gd name="T76" fmla="*/ 2147483647 w 136"/>
              <a:gd name="T77" fmla="*/ 2147483647 h 80"/>
              <a:gd name="T78" fmla="*/ 2147483647 w 136"/>
              <a:gd name="T79" fmla="*/ 2147483647 h 80"/>
              <a:gd name="T80" fmla="*/ 2147483647 w 136"/>
              <a:gd name="T81" fmla="*/ 2147483647 h 80"/>
              <a:gd name="T82" fmla="*/ 2147483647 w 136"/>
              <a:gd name="T83" fmla="*/ 2147483647 h 80"/>
              <a:gd name="T84" fmla="*/ 2147483647 w 136"/>
              <a:gd name="T85" fmla="*/ 2147483647 h 80"/>
              <a:gd name="T86" fmla="*/ 2147483647 w 136"/>
              <a:gd name="T87" fmla="*/ 2147483647 h 80"/>
              <a:gd name="T88" fmla="*/ 2147483647 w 136"/>
              <a:gd name="T89" fmla="*/ 2147483647 h 80"/>
              <a:gd name="T90" fmla="*/ 2147483647 w 136"/>
              <a:gd name="T91" fmla="*/ 2147483647 h 80"/>
              <a:gd name="T92" fmla="*/ 2147483647 w 136"/>
              <a:gd name="T93" fmla="*/ 2147483647 h 80"/>
              <a:gd name="T94" fmla="*/ 2147483647 w 136"/>
              <a:gd name="T95" fmla="*/ 2147483647 h 80"/>
              <a:gd name="T96" fmla="*/ 2147483647 w 136"/>
              <a:gd name="T97" fmla="*/ 2147483647 h 80"/>
              <a:gd name="T98" fmla="*/ 2147483647 w 136"/>
              <a:gd name="T99" fmla="*/ 2147483647 h 80"/>
              <a:gd name="T100" fmla="*/ 2147483647 w 136"/>
              <a:gd name="T101" fmla="*/ 2147483647 h 80"/>
              <a:gd name="T102" fmla="*/ 2147483647 w 136"/>
              <a:gd name="T103" fmla="*/ 2147483647 h 80"/>
              <a:gd name="T104" fmla="*/ 2147483647 w 136"/>
              <a:gd name="T105" fmla="*/ 2147483647 h 80"/>
              <a:gd name="T106" fmla="*/ 2147483647 w 136"/>
              <a:gd name="T107" fmla="*/ 2147483647 h 80"/>
              <a:gd name="T108" fmla="*/ 2147483647 w 136"/>
              <a:gd name="T109" fmla="*/ 2147483647 h 80"/>
              <a:gd name="T110" fmla="*/ 2147483647 w 136"/>
              <a:gd name="T111" fmla="*/ 2147483647 h 80"/>
              <a:gd name="T112" fmla="*/ 2147483647 w 136"/>
              <a:gd name="T113" fmla="*/ 2147483647 h 80"/>
              <a:gd name="T114" fmla="*/ 2147483647 w 136"/>
              <a:gd name="T115" fmla="*/ 2147483647 h 8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136" h="80">
                <a:moveTo>
                  <a:pt x="119" y="18"/>
                </a:moveTo>
                <a:cubicBezTo>
                  <a:pt x="129" y="22"/>
                  <a:pt x="136" y="34"/>
                  <a:pt x="136" y="48"/>
                </a:cubicBezTo>
                <a:cubicBezTo>
                  <a:pt x="136" y="53"/>
                  <a:pt x="136" y="57"/>
                  <a:pt x="134" y="61"/>
                </a:cubicBezTo>
                <a:cubicBezTo>
                  <a:pt x="125" y="63"/>
                  <a:pt x="116" y="63"/>
                  <a:pt x="107" y="63"/>
                </a:cubicBezTo>
                <a:cubicBezTo>
                  <a:pt x="107" y="62"/>
                  <a:pt x="107" y="61"/>
                  <a:pt x="107" y="60"/>
                </a:cubicBezTo>
                <a:cubicBezTo>
                  <a:pt x="107" y="57"/>
                  <a:pt x="107" y="53"/>
                  <a:pt x="106" y="50"/>
                </a:cubicBezTo>
                <a:cubicBezTo>
                  <a:pt x="106" y="50"/>
                  <a:pt x="106" y="50"/>
                  <a:pt x="106" y="50"/>
                </a:cubicBezTo>
                <a:cubicBezTo>
                  <a:pt x="107" y="51"/>
                  <a:pt x="109" y="52"/>
                  <a:pt x="110" y="52"/>
                </a:cubicBezTo>
                <a:cubicBezTo>
                  <a:pt x="110" y="54"/>
                  <a:pt x="110" y="54"/>
                  <a:pt x="110" y="54"/>
                </a:cubicBezTo>
                <a:cubicBezTo>
                  <a:pt x="113" y="54"/>
                  <a:pt x="113" y="54"/>
                  <a:pt x="113" y="54"/>
                </a:cubicBezTo>
                <a:cubicBezTo>
                  <a:pt x="113" y="52"/>
                  <a:pt x="113" y="52"/>
                  <a:pt x="113" y="52"/>
                </a:cubicBezTo>
                <a:cubicBezTo>
                  <a:pt x="115" y="52"/>
                  <a:pt x="116" y="51"/>
                  <a:pt x="117" y="50"/>
                </a:cubicBezTo>
                <a:cubicBezTo>
                  <a:pt x="118" y="48"/>
                  <a:pt x="119" y="47"/>
                  <a:pt x="119" y="45"/>
                </a:cubicBezTo>
                <a:cubicBezTo>
                  <a:pt x="119" y="43"/>
                  <a:pt x="119" y="42"/>
                  <a:pt x="118" y="42"/>
                </a:cubicBezTo>
                <a:cubicBezTo>
                  <a:pt x="118" y="41"/>
                  <a:pt x="118" y="40"/>
                  <a:pt x="117" y="40"/>
                </a:cubicBezTo>
                <a:cubicBezTo>
                  <a:pt x="116" y="39"/>
                  <a:pt x="115" y="38"/>
                  <a:pt x="114" y="37"/>
                </a:cubicBezTo>
                <a:cubicBezTo>
                  <a:pt x="112" y="36"/>
                  <a:pt x="111" y="36"/>
                  <a:pt x="111" y="35"/>
                </a:cubicBezTo>
                <a:cubicBezTo>
                  <a:pt x="111" y="35"/>
                  <a:pt x="110" y="34"/>
                  <a:pt x="110" y="33"/>
                </a:cubicBezTo>
                <a:cubicBezTo>
                  <a:pt x="110" y="33"/>
                  <a:pt x="110" y="33"/>
                  <a:pt x="111" y="32"/>
                </a:cubicBezTo>
                <a:cubicBezTo>
                  <a:pt x="111" y="32"/>
                  <a:pt x="111" y="32"/>
                  <a:pt x="111" y="32"/>
                </a:cubicBezTo>
                <a:cubicBezTo>
                  <a:pt x="112" y="32"/>
                  <a:pt x="112" y="32"/>
                  <a:pt x="112" y="32"/>
                </a:cubicBezTo>
                <a:cubicBezTo>
                  <a:pt x="112" y="33"/>
                  <a:pt x="112" y="33"/>
                  <a:pt x="112" y="34"/>
                </a:cubicBezTo>
                <a:cubicBezTo>
                  <a:pt x="112" y="35"/>
                  <a:pt x="112" y="35"/>
                  <a:pt x="112" y="35"/>
                </a:cubicBezTo>
                <a:cubicBezTo>
                  <a:pt x="118" y="35"/>
                  <a:pt x="118" y="35"/>
                  <a:pt x="118" y="35"/>
                </a:cubicBezTo>
                <a:cubicBezTo>
                  <a:pt x="118" y="35"/>
                  <a:pt x="118" y="34"/>
                  <a:pt x="118" y="34"/>
                </a:cubicBezTo>
                <a:cubicBezTo>
                  <a:pt x="118" y="32"/>
                  <a:pt x="118" y="31"/>
                  <a:pt x="117" y="30"/>
                </a:cubicBezTo>
                <a:cubicBezTo>
                  <a:pt x="116" y="29"/>
                  <a:pt x="115" y="29"/>
                  <a:pt x="113" y="28"/>
                </a:cubicBezTo>
                <a:cubicBezTo>
                  <a:pt x="113" y="27"/>
                  <a:pt x="113" y="27"/>
                  <a:pt x="113" y="27"/>
                </a:cubicBezTo>
                <a:cubicBezTo>
                  <a:pt x="110" y="27"/>
                  <a:pt x="110" y="27"/>
                  <a:pt x="110" y="27"/>
                </a:cubicBezTo>
                <a:cubicBezTo>
                  <a:pt x="110" y="28"/>
                  <a:pt x="110" y="28"/>
                  <a:pt x="110" y="28"/>
                </a:cubicBezTo>
                <a:cubicBezTo>
                  <a:pt x="108" y="29"/>
                  <a:pt x="107" y="29"/>
                  <a:pt x="106" y="30"/>
                </a:cubicBezTo>
                <a:cubicBezTo>
                  <a:pt x="105" y="31"/>
                  <a:pt x="104" y="33"/>
                  <a:pt x="104" y="34"/>
                </a:cubicBezTo>
                <a:cubicBezTo>
                  <a:pt x="104" y="35"/>
                  <a:pt x="105" y="37"/>
                  <a:pt x="105" y="37"/>
                </a:cubicBezTo>
                <a:cubicBezTo>
                  <a:pt x="106" y="38"/>
                  <a:pt x="106" y="39"/>
                  <a:pt x="107" y="40"/>
                </a:cubicBezTo>
                <a:cubicBezTo>
                  <a:pt x="107" y="40"/>
                  <a:pt x="109" y="41"/>
                  <a:pt x="110" y="42"/>
                </a:cubicBezTo>
                <a:cubicBezTo>
                  <a:pt x="111" y="43"/>
                  <a:pt x="112" y="43"/>
                  <a:pt x="112" y="44"/>
                </a:cubicBezTo>
                <a:cubicBezTo>
                  <a:pt x="112" y="44"/>
                  <a:pt x="112" y="45"/>
                  <a:pt x="112" y="47"/>
                </a:cubicBezTo>
                <a:cubicBezTo>
                  <a:pt x="112" y="47"/>
                  <a:pt x="112" y="48"/>
                  <a:pt x="112" y="48"/>
                </a:cubicBezTo>
                <a:cubicBezTo>
                  <a:pt x="112" y="48"/>
                  <a:pt x="112" y="48"/>
                  <a:pt x="111" y="48"/>
                </a:cubicBezTo>
                <a:cubicBezTo>
                  <a:pt x="111" y="48"/>
                  <a:pt x="111" y="48"/>
                  <a:pt x="110" y="48"/>
                </a:cubicBezTo>
                <a:cubicBezTo>
                  <a:pt x="110" y="47"/>
                  <a:pt x="110" y="46"/>
                  <a:pt x="110" y="45"/>
                </a:cubicBezTo>
                <a:cubicBezTo>
                  <a:pt x="110" y="43"/>
                  <a:pt x="110" y="43"/>
                  <a:pt x="110" y="43"/>
                </a:cubicBezTo>
                <a:cubicBezTo>
                  <a:pt x="105" y="43"/>
                  <a:pt x="105" y="43"/>
                  <a:pt x="105" y="43"/>
                </a:cubicBezTo>
                <a:cubicBezTo>
                  <a:pt x="103" y="37"/>
                  <a:pt x="99" y="30"/>
                  <a:pt x="95" y="25"/>
                </a:cubicBezTo>
                <a:cubicBezTo>
                  <a:pt x="97" y="22"/>
                  <a:pt x="100" y="20"/>
                  <a:pt x="103" y="18"/>
                </a:cubicBezTo>
                <a:cubicBezTo>
                  <a:pt x="103" y="14"/>
                  <a:pt x="103" y="14"/>
                  <a:pt x="103" y="14"/>
                </a:cubicBezTo>
                <a:cubicBezTo>
                  <a:pt x="104" y="14"/>
                  <a:pt x="104" y="14"/>
                  <a:pt x="104" y="14"/>
                </a:cubicBezTo>
                <a:cubicBezTo>
                  <a:pt x="99" y="3"/>
                  <a:pt x="99" y="3"/>
                  <a:pt x="99" y="3"/>
                </a:cubicBezTo>
                <a:cubicBezTo>
                  <a:pt x="106" y="1"/>
                  <a:pt x="106" y="1"/>
                  <a:pt x="106" y="1"/>
                </a:cubicBezTo>
                <a:cubicBezTo>
                  <a:pt x="107" y="5"/>
                  <a:pt x="107" y="5"/>
                  <a:pt x="107" y="5"/>
                </a:cubicBezTo>
                <a:cubicBezTo>
                  <a:pt x="109" y="1"/>
                  <a:pt x="109" y="1"/>
                  <a:pt x="109" y="1"/>
                </a:cubicBezTo>
                <a:cubicBezTo>
                  <a:pt x="115" y="2"/>
                  <a:pt x="115" y="2"/>
                  <a:pt x="115" y="2"/>
                </a:cubicBezTo>
                <a:cubicBezTo>
                  <a:pt x="114" y="6"/>
                  <a:pt x="114" y="6"/>
                  <a:pt x="114" y="6"/>
                </a:cubicBezTo>
                <a:cubicBezTo>
                  <a:pt x="118" y="1"/>
                  <a:pt x="118" y="1"/>
                  <a:pt x="118" y="1"/>
                </a:cubicBezTo>
                <a:cubicBezTo>
                  <a:pt x="123" y="4"/>
                  <a:pt x="123" y="4"/>
                  <a:pt x="123" y="4"/>
                </a:cubicBezTo>
                <a:cubicBezTo>
                  <a:pt x="118" y="14"/>
                  <a:pt x="118" y="14"/>
                  <a:pt x="118" y="14"/>
                </a:cubicBezTo>
                <a:cubicBezTo>
                  <a:pt x="119" y="14"/>
                  <a:pt x="119" y="14"/>
                  <a:pt x="119" y="14"/>
                </a:cubicBezTo>
                <a:cubicBezTo>
                  <a:pt x="119" y="18"/>
                  <a:pt x="119" y="18"/>
                  <a:pt x="119" y="18"/>
                </a:cubicBezTo>
                <a:close/>
                <a:moveTo>
                  <a:pt x="32" y="18"/>
                </a:moveTo>
                <a:cubicBezTo>
                  <a:pt x="36" y="19"/>
                  <a:pt x="40" y="22"/>
                  <a:pt x="42" y="26"/>
                </a:cubicBezTo>
                <a:cubicBezTo>
                  <a:pt x="35" y="35"/>
                  <a:pt x="31" y="48"/>
                  <a:pt x="31" y="60"/>
                </a:cubicBezTo>
                <a:cubicBezTo>
                  <a:pt x="31" y="61"/>
                  <a:pt x="31" y="62"/>
                  <a:pt x="31" y="63"/>
                </a:cubicBezTo>
                <a:cubicBezTo>
                  <a:pt x="21" y="63"/>
                  <a:pt x="12" y="63"/>
                  <a:pt x="2" y="61"/>
                </a:cubicBezTo>
                <a:cubicBezTo>
                  <a:pt x="1" y="57"/>
                  <a:pt x="0" y="53"/>
                  <a:pt x="0" y="48"/>
                </a:cubicBezTo>
                <a:cubicBezTo>
                  <a:pt x="0" y="34"/>
                  <a:pt x="7" y="23"/>
                  <a:pt x="16" y="18"/>
                </a:cubicBezTo>
                <a:cubicBezTo>
                  <a:pt x="16" y="14"/>
                  <a:pt x="16" y="14"/>
                  <a:pt x="16" y="14"/>
                </a:cubicBezTo>
                <a:cubicBezTo>
                  <a:pt x="17" y="14"/>
                  <a:pt x="17" y="14"/>
                  <a:pt x="17" y="14"/>
                </a:cubicBezTo>
                <a:cubicBezTo>
                  <a:pt x="12" y="3"/>
                  <a:pt x="12" y="3"/>
                  <a:pt x="12" y="3"/>
                </a:cubicBezTo>
                <a:cubicBezTo>
                  <a:pt x="19" y="1"/>
                  <a:pt x="19" y="1"/>
                  <a:pt x="19" y="1"/>
                </a:cubicBezTo>
                <a:cubicBezTo>
                  <a:pt x="20" y="5"/>
                  <a:pt x="20" y="5"/>
                  <a:pt x="20" y="5"/>
                </a:cubicBezTo>
                <a:cubicBezTo>
                  <a:pt x="22" y="1"/>
                  <a:pt x="22" y="1"/>
                  <a:pt x="22" y="1"/>
                </a:cubicBezTo>
                <a:cubicBezTo>
                  <a:pt x="28" y="2"/>
                  <a:pt x="28" y="2"/>
                  <a:pt x="28" y="2"/>
                </a:cubicBezTo>
                <a:cubicBezTo>
                  <a:pt x="27" y="6"/>
                  <a:pt x="27" y="6"/>
                  <a:pt x="27" y="6"/>
                </a:cubicBezTo>
                <a:cubicBezTo>
                  <a:pt x="31" y="1"/>
                  <a:pt x="31" y="1"/>
                  <a:pt x="31" y="1"/>
                </a:cubicBezTo>
                <a:cubicBezTo>
                  <a:pt x="36" y="4"/>
                  <a:pt x="36" y="4"/>
                  <a:pt x="36" y="4"/>
                </a:cubicBezTo>
                <a:cubicBezTo>
                  <a:pt x="32" y="14"/>
                  <a:pt x="32" y="14"/>
                  <a:pt x="32" y="14"/>
                </a:cubicBezTo>
                <a:cubicBezTo>
                  <a:pt x="32" y="14"/>
                  <a:pt x="32" y="14"/>
                  <a:pt x="32" y="14"/>
                </a:cubicBezTo>
                <a:cubicBezTo>
                  <a:pt x="32" y="18"/>
                  <a:pt x="32" y="18"/>
                  <a:pt x="32" y="18"/>
                </a:cubicBezTo>
                <a:close/>
                <a:moveTo>
                  <a:pt x="31" y="35"/>
                </a:moveTo>
                <a:cubicBezTo>
                  <a:pt x="31" y="35"/>
                  <a:pt x="31" y="34"/>
                  <a:pt x="31" y="34"/>
                </a:cubicBezTo>
                <a:cubicBezTo>
                  <a:pt x="31" y="32"/>
                  <a:pt x="31" y="31"/>
                  <a:pt x="30" y="30"/>
                </a:cubicBezTo>
                <a:cubicBezTo>
                  <a:pt x="29" y="29"/>
                  <a:pt x="28" y="29"/>
                  <a:pt x="26" y="28"/>
                </a:cubicBezTo>
                <a:cubicBezTo>
                  <a:pt x="26" y="27"/>
                  <a:pt x="26" y="27"/>
                  <a:pt x="26" y="27"/>
                </a:cubicBezTo>
                <a:cubicBezTo>
                  <a:pt x="23" y="27"/>
                  <a:pt x="23" y="27"/>
                  <a:pt x="23" y="27"/>
                </a:cubicBezTo>
                <a:cubicBezTo>
                  <a:pt x="23" y="28"/>
                  <a:pt x="23" y="28"/>
                  <a:pt x="23" y="28"/>
                </a:cubicBezTo>
                <a:cubicBezTo>
                  <a:pt x="22" y="29"/>
                  <a:pt x="20" y="29"/>
                  <a:pt x="19" y="30"/>
                </a:cubicBezTo>
                <a:cubicBezTo>
                  <a:pt x="18" y="31"/>
                  <a:pt x="18" y="33"/>
                  <a:pt x="18" y="34"/>
                </a:cubicBezTo>
                <a:cubicBezTo>
                  <a:pt x="18" y="35"/>
                  <a:pt x="18" y="37"/>
                  <a:pt x="18" y="37"/>
                </a:cubicBezTo>
                <a:cubicBezTo>
                  <a:pt x="19" y="38"/>
                  <a:pt x="19" y="39"/>
                  <a:pt x="20" y="40"/>
                </a:cubicBezTo>
                <a:cubicBezTo>
                  <a:pt x="21" y="40"/>
                  <a:pt x="22" y="41"/>
                  <a:pt x="24" y="42"/>
                </a:cubicBezTo>
                <a:cubicBezTo>
                  <a:pt x="25" y="43"/>
                  <a:pt x="25" y="43"/>
                  <a:pt x="25" y="44"/>
                </a:cubicBezTo>
                <a:cubicBezTo>
                  <a:pt x="26" y="44"/>
                  <a:pt x="26" y="45"/>
                  <a:pt x="26" y="47"/>
                </a:cubicBezTo>
                <a:cubicBezTo>
                  <a:pt x="26" y="47"/>
                  <a:pt x="26" y="48"/>
                  <a:pt x="25" y="48"/>
                </a:cubicBezTo>
                <a:cubicBezTo>
                  <a:pt x="25" y="48"/>
                  <a:pt x="25" y="48"/>
                  <a:pt x="25" y="48"/>
                </a:cubicBezTo>
                <a:cubicBezTo>
                  <a:pt x="24" y="48"/>
                  <a:pt x="24" y="48"/>
                  <a:pt x="24" y="48"/>
                </a:cubicBezTo>
                <a:cubicBezTo>
                  <a:pt x="24" y="47"/>
                  <a:pt x="23" y="46"/>
                  <a:pt x="23" y="45"/>
                </a:cubicBezTo>
                <a:cubicBezTo>
                  <a:pt x="23" y="43"/>
                  <a:pt x="23" y="43"/>
                  <a:pt x="23" y="43"/>
                </a:cubicBezTo>
                <a:cubicBezTo>
                  <a:pt x="18" y="43"/>
                  <a:pt x="18" y="43"/>
                  <a:pt x="18" y="43"/>
                </a:cubicBezTo>
                <a:cubicBezTo>
                  <a:pt x="18" y="45"/>
                  <a:pt x="18" y="45"/>
                  <a:pt x="18" y="45"/>
                </a:cubicBezTo>
                <a:cubicBezTo>
                  <a:pt x="18" y="47"/>
                  <a:pt x="18" y="49"/>
                  <a:pt x="19" y="50"/>
                </a:cubicBezTo>
                <a:cubicBezTo>
                  <a:pt x="21" y="51"/>
                  <a:pt x="22" y="52"/>
                  <a:pt x="23" y="52"/>
                </a:cubicBezTo>
                <a:cubicBezTo>
                  <a:pt x="23" y="54"/>
                  <a:pt x="23" y="54"/>
                  <a:pt x="23" y="54"/>
                </a:cubicBezTo>
                <a:cubicBezTo>
                  <a:pt x="26" y="54"/>
                  <a:pt x="26" y="54"/>
                  <a:pt x="26" y="54"/>
                </a:cubicBezTo>
                <a:cubicBezTo>
                  <a:pt x="26" y="52"/>
                  <a:pt x="26" y="52"/>
                  <a:pt x="26" y="52"/>
                </a:cubicBezTo>
                <a:cubicBezTo>
                  <a:pt x="28" y="52"/>
                  <a:pt x="30" y="51"/>
                  <a:pt x="31" y="50"/>
                </a:cubicBezTo>
                <a:cubicBezTo>
                  <a:pt x="32" y="48"/>
                  <a:pt x="32" y="47"/>
                  <a:pt x="32" y="45"/>
                </a:cubicBezTo>
                <a:cubicBezTo>
                  <a:pt x="32" y="43"/>
                  <a:pt x="32" y="42"/>
                  <a:pt x="32" y="42"/>
                </a:cubicBezTo>
                <a:cubicBezTo>
                  <a:pt x="31" y="41"/>
                  <a:pt x="31" y="40"/>
                  <a:pt x="30" y="40"/>
                </a:cubicBezTo>
                <a:cubicBezTo>
                  <a:pt x="30" y="39"/>
                  <a:pt x="29" y="38"/>
                  <a:pt x="27" y="37"/>
                </a:cubicBezTo>
                <a:cubicBezTo>
                  <a:pt x="25" y="36"/>
                  <a:pt x="24" y="36"/>
                  <a:pt x="24" y="35"/>
                </a:cubicBezTo>
                <a:cubicBezTo>
                  <a:pt x="24" y="35"/>
                  <a:pt x="24" y="34"/>
                  <a:pt x="24" y="33"/>
                </a:cubicBezTo>
                <a:cubicBezTo>
                  <a:pt x="24" y="33"/>
                  <a:pt x="24" y="33"/>
                  <a:pt x="24" y="32"/>
                </a:cubicBezTo>
                <a:cubicBezTo>
                  <a:pt x="24" y="32"/>
                  <a:pt x="24" y="32"/>
                  <a:pt x="25" y="32"/>
                </a:cubicBezTo>
                <a:cubicBezTo>
                  <a:pt x="25" y="32"/>
                  <a:pt x="25" y="32"/>
                  <a:pt x="25" y="32"/>
                </a:cubicBezTo>
                <a:cubicBezTo>
                  <a:pt x="26" y="33"/>
                  <a:pt x="26" y="33"/>
                  <a:pt x="26" y="34"/>
                </a:cubicBezTo>
                <a:cubicBezTo>
                  <a:pt x="26" y="35"/>
                  <a:pt x="26" y="35"/>
                  <a:pt x="26" y="35"/>
                </a:cubicBezTo>
                <a:cubicBezTo>
                  <a:pt x="31" y="35"/>
                  <a:pt x="31" y="35"/>
                  <a:pt x="31" y="35"/>
                </a:cubicBezTo>
                <a:close/>
                <a:moveTo>
                  <a:pt x="78" y="21"/>
                </a:moveTo>
                <a:cubicBezTo>
                  <a:pt x="78" y="17"/>
                  <a:pt x="78" y="17"/>
                  <a:pt x="78" y="17"/>
                </a:cubicBezTo>
                <a:cubicBezTo>
                  <a:pt x="78" y="17"/>
                  <a:pt x="78" y="17"/>
                  <a:pt x="78" y="17"/>
                </a:cubicBezTo>
                <a:cubicBezTo>
                  <a:pt x="84" y="3"/>
                  <a:pt x="84" y="3"/>
                  <a:pt x="84" y="3"/>
                </a:cubicBezTo>
                <a:cubicBezTo>
                  <a:pt x="77" y="0"/>
                  <a:pt x="77" y="0"/>
                  <a:pt x="77" y="0"/>
                </a:cubicBezTo>
                <a:cubicBezTo>
                  <a:pt x="72" y="7"/>
                  <a:pt x="72" y="7"/>
                  <a:pt x="72" y="7"/>
                </a:cubicBezTo>
                <a:cubicBezTo>
                  <a:pt x="73" y="1"/>
                  <a:pt x="73" y="1"/>
                  <a:pt x="73" y="1"/>
                </a:cubicBezTo>
                <a:cubicBezTo>
                  <a:pt x="66" y="0"/>
                  <a:pt x="66" y="0"/>
                  <a:pt x="66" y="0"/>
                </a:cubicBezTo>
                <a:cubicBezTo>
                  <a:pt x="63" y="5"/>
                  <a:pt x="63" y="5"/>
                  <a:pt x="63" y="5"/>
                </a:cubicBezTo>
                <a:cubicBezTo>
                  <a:pt x="61" y="1"/>
                  <a:pt x="61" y="1"/>
                  <a:pt x="61" y="1"/>
                </a:cubicBezTo>
                <a:cubicBezTo>
                  <a:pt x="53" y="3"/>
                  <a:pt x="53" y="3"/>
                  <a:pt x="53" y="3"/>
                </a:cubicBezTo>
                <a:cubicBezTo>
                  <a:pt x="59" y="17"/>
                  <a:pt x="59" y="17"/>
                  <a:pt x="59" y="17"/>
                </a:cubicBezTo>
                <a:cubicBezTo>
                  <a:pt x="58" y="17"/>
                  <a:pt x="58" y="17"/>
                  <a:pt x="58" y="17"/>
                </a:cubicBezTo>
                <a:cubicBezTo>
                  <a:pt x="58" y="22"/>
                  <a:pt x="58" y="22"/>
                  <a:pt x="58" y="22"/>
                </a:cubicBezTo>
                <a:cubicBezTo>
                  <a:pt x="46" y="28"/>
                  <a:pt x="38" y="43"/>
                  <a:pt x="38" y="60"/>
                </a:cubicBezTo>
                <a:cubicBezTo>
                  <a:pt x="38" y="66"/>
                  <a:pt x="38" y="71"/>
                  <a:pt x="40" y="76"/>
                </a:cubicBezTo>
                <a:cubicBezTo>
                  <a:pt x="59" y="80"/>
                  <a:pt x="79" y="80"/>
                  <a:pt x="98" y="76"/>
                </a:cubicBezTo>
                <a:cubicBezTo>
                  <a:pt x="99" y="71"/>
                  <a:pt x="100" y="66"/>
                  <a:pt x="100" y="60"/>
                </a:cubicBezTo>
                <a:cubicBezTo>
                  <a:pt x="100" y="42"/>
                  <a:pt x="91" y="27"/>
                  <a:pt x="78" y="21"/>
                </a:cubicBezTo>
                <a:close/>
                <a:moveTo>
                  <a:pt x="77" y="44"/>
                </a:moveTo>
                <a:cubicBezTo>
                  <a:pt x="70" y="44"/>
                  <a:pt x="70" y="44"/>
                  <a:pt x="70" y="44"/>
                </a:cubicBezTo>
                <a:cubicBezTo>
                  <a:pt x="70" y="43"/>
                  <a:pt x="70" y="43"/>
                  <a:pt x="70" y="43"/>
                </a:cubicBezTo>
                <a:cubicBezTo>
                  <a:pt x="70" y="41"/>
                  <a:pt x="70" y="40"/>
                  <a:pt x="70" y="40"/>
                </a:cubicBezTo>
                <a:cubicBezTo>
                  <a:pt x="70" y="40"/>
                  <a:pt x="69" y="39"/>
                  <a:pt x="69" y="39"/>
                </a:cubicBezTo>
                <a:cubicBezTo>
                  <a:pt x="68" y="39"/>
                  <a:pt x="68" y="40"/>
                  <a:pt x="68" y="40"/>
                </a:cubicBezTo>
                <a:cubicBezTo>
                  <a:pt x="67" y="40"/>
                  <a:pt x="67" y="41"/>
                  <a:pt x="67" y="42"/>
                </a:cubicBezTo>
                <a:cubicBezTo>
                  <a:pt x="67" y="43"/>
                  <a:pt x="68" y="44"/>
                  <a:pt x="68" y="44"/>
                </a:cubicBezTo>
                <a:cubicBezTo>
                  <a:pt x="68" y="44"/>
                  <a:pt x="70" y="45"/>
                  <a:pt x="72" y="47"/>
                </a:cubicBezTo>
                <a:cubicBezTo>
                  <a:pt x="74" y="48"/>
                  <a:pt x="75" y="49"/>
                  <a:pt x="76" y="49"/>
                </a:cubicBezTo>
                <a:cubicBezTo>
                  <a:pt x="76" y="50"/>
                  <a:pt x="77" y="51"/>
                  <a:pt x="78" y="52"/>
                </a:cubicBezTo>
                <a:cubicBezTo>
                  <a:pt x="78" y="53"/>
                  <a:pt x="78" y="54"/>
                  <a:pt x="78" y="56"/>
                </a:cubicBezTo>
                <a:cubicBezTo>
                  <a:pt x="78" y="59"/>
                  <a:pt x="78" y="61"/>
                  <a:pt x="76" y="62"/>
                </a:cubicBezTo>
                <a:cubicBezTo>
                  <a:pt x="75" y="64"/>
                  <a:pt x="73" y="65"/>
                  <a:pt x="71" y="65"/>
                </a:cubicBezTo>
                <a:cubicBezTo>
                  <a:pt x="71" y="68"/>
                  <a:pt x="71" y="68"/>
                  <a:pt x="71" y="68"/>
                </a:cubicBezTo>
                <a:cubicBezTo>
                  <a:pt x="67" y="68"/>
                  <a:pt x="67" y="68"/>
                  <a:pt x="67" y="68"/>
                </a:cubicBezTo>
                <a:cubicBezTo>
                  <a:pt x="67" y="65"/>
                  <a:pt x="67" y="65"/>
                  <a:pt x="67" y="65"/>
                </a:cubicBezTo>
                <a:cubicBezTo>
                  <a:pt x="65" y="65"/>
                  <a:pt x="64" y="64"/>
                  <a:pt x="62" y="63"/>
                </a:cubicBezTo>
                <a:cubicBezTo>
                  <a:pt x="61" y="61"/>
                  <a:pt x="60" y="59"/>
                  <a:pt x="60" y="56"/>
                </a:cubicBezTo>
                <a:cubicBezTo>
                  <a:pt x="60" y="54"/>
                  <a:pt x="60" y="54"/>
                  <a:pt x="60" y="54"/>
                </a:cubicBezTo>
                <a:cubicBezTo>
                  <a:pt x="67" y="54"/>
                  <a:pt x="67" y="54"/>
                  <a:pt x="67" y="54"/>
                </a:cubicBezTo>
                <a:cubicBezTo>
                  <a:pt x="67" y="56"/>
                  <a:pt x="67" y="56"/>
                  <a:pt x="67" y="56"/>
                </a:cubicBezTo>
                <a:cubicBezTo>
                  <a:pt x="67" y="58"/>
                  <a:pt x="67" y="59"/>
                  <a:pt x="67" y="60"/>
                </a:cubicBezTo>
                <a:cubicBezTo>
                  <a:pt x="68" y="60"/>
                  <a:pt x="68" y="60"/>
                  <a:pt x="69" y="60"/>
                </a:cubicBezTo>
                <a:cubicBezTo>
                  <a:pt x="69" y="60"/>
                  <a:pt x="69" y="60"/>
                  <a:pt x="70" y="60"/>
                </a:cubicBezTo>
                <a:cubicBezTo>
                  <a:pt x="70" y="60"/>
                  <a:pt x="70" y="59"/>
                  <a:pt x="70" y="58"/>
                </a:cubicBezTo>
                <a:cubicBezTo>
                  <a:pt x="70" y="57"/>
                  <a:pt x="70" y="56"/>
                  <a:pt x="70" y="55"/>
                </a:cubicBezTo>
                <a:cubicBezTo>
                  <a:pt x="69" y="54"/>
                  <a:pt x="69" y="53"/>
                  <a:pt x="67" y="53"/>
                </a:cubicBezTo>
                <a:cubicBezTo>
                  <a:pt x="65" y="51"/>
                  <a:pt x="64" y="50"/>
                  <a:pt x="63" y="49"/>
                </a:cubicBezTo>
                <a:cubicBezTo>
                  <a:pt x="62" y="49"/>
                  <a:pt x="61" y="48"/>
                  <a:pt x="61" y="47"/>
                </a:cubicBezTo>
                <a:cubicBezTo>
                  <a:pt x="60" y="45"/>
                  <a:pt x="60" y="44"/>
                  <a:pt x="60" y="43"/>
                </a:cubicBezTo>
                <a:cubicBezTo>
                  <a:pt x="60" y="40"/>
                  <a:pt x="60" y="39"/>
                  <a:pt x="62" y="37"/>
                </a:cubicBezTo>
                <a:cubicBezTo>
                  <a:pt x="63" y="36"/>
                  <a:pt x="65" y="35"/>
                  <a:pt x="67" y="35"/>
                </a:cubicBezTo>
                <a:cubicBezTo>
                  <a:pt x="67" y="33"/>
                  <a:pt x="67" y="33"/>
                  <a:pt x="67" y="33"/>
                </a:cubicBezTo>
                <a:cubicBezTo>
                  <a:pt x="71" y="33"/>
                  <a:pt x="71" y="33"/>
                  <a:pt x="71" y="33"/>
                </a:cubicBezTo>
                <a:cubicBezTo>
                  <a:pt x="71" y="35"/>
                  <a:pt x="71" y="35"/>
                  <a:pt x="71" y="35"/>
                </a:cubicBezTo>
                <a:cubicBezTo>
                  <a:pt x="73" y="35"/>
                  <a:pt x="75" y="36"/>
                  <a:pt x="76" y="37"/>
                </a:cubicBezTo>
                <a:cubicBezTo>
                  <a:pt x="77" y="39"/>
                  <a:pt x="77" y="40"/>
                  <a:pt x="77" y="42"/>
                </a:cubicBezTo>
                <a:cubicBezTo>
                  <a:pt x="77" y="43"/>
                  <a:pt x="77" y="43"/>
                  <a:pt x="77" y="44"/>
                </a:cubicBezTo>
                <a:close/>
              </a:path>
            </a:pathLst>
          </a:custGeom>
          <a:solidFill>
            <a:srgbClr val="E6FA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8211" name="Freeform 5578">
            <a:extLst>
              <a:ext uri="{FF2B5EF4-FFF2-40B4-BE49-F238E27FC236}">
                <a16:creationId xmlns:a16="http://schemas.microsoft.com/office/drawing/2014/main" id="{0CB93BB0-C502-416C-A95B-6FE6D554C68D}"/>
              </a:ext>
            </a:extLst>
          </p:cNvPr>
          <p:cNvSpPr>
            <a:spLocks noEditPoints="1"/>
          </p:cNvSpPr>
          <p:nvPr/>
        </p:nvSpPr>
        <p:spPr bwMode="auto">
          <a:xfrm>
            <a:off x="889000" y="1216025"/>
            <a:ext cx="658813" cy="604838"/>
          </a:xfrm>
          <a:custGeom>
            <a:avLst/>
            <a:gdLst>
              <a:gd name="T0" fmla="*/ 2147483647 w 135"/>
              <a:gd name="T1" fmla="*/ 2147483647 h 124"/>
              <a:gd name="T2" fmla="*/ 2147483647 w 135"/>
              <a:gd name="T3" fmla="*/ 2147483647 h 124"/>
              <a:gd name="T4" fmla="*/ 2147483647 w 135"/>
              <a:gd name="T5" fmla="*/ 2147483647 h 124"/>
              <a:gd name="T6" fmla="*/ 2147483647 w 135"/>
              <a:gd name="T7" fmla="*/ 2147483647 h 124"/>
              <a:gd name="T8" fmla="*/ 2147483647 w 135"/>
              <a:gd name="T9" fmla="*/ 2147483647 h 124"/>
              <a:gd name="T10" fmla="*/ 2147483647 w 135"/>
              <a:gd name="T11" fmla="*/ 2147483647 h 124"/>
              <a:gd name="T12" fmla="*/ 2147483647 w 135"/>
              <a:gd name="T13" fmla="*/ 2147483647 h 124"/>
              <a:gd name="T14" fmla="*/ 2147483647 w 135"/>
              <a:gd name="T15" fmla="*/ 2147483647 h 124"/>
              <a:gd name="T16" fmla="*/ 2147483647 w 135"/>
              <a:gd name="T17" fmla="*/ 2147483647 h 124"/>
              <a:gd name="T18" fmla="*/ 2147483647 w 135"/>
              <a:gd name="T19" fmla="*/ 2147483647 h 124"/>
              <a:gd name="T20" fmla="*/ 2147483647 w 135"/>
              <a:gd name="T21" fmla="*/ 2147483647 h 124"/>
              <a:gd name="T22" fmla="*/ 2147483647 w 135"/>
              <a:gd name="T23" fmla="*/ 2147483647 h 124"/>
              <a:gd name="T24" fmla="*/ 2147483647 w 135"/>
              <a:gd name="T25" fmla="*/ 2147483647 h 124"/>
              <a:gd name="T26" fmla="*/ 2147483647 w 135"/>
              <a:gd name="T27" fmla="*/ 2147483647 h 124"/>
              <a:gd name="T28" fmla="*/ 2147483647 w 135"/>
              <a:gd name="T29" fmla="*/ 2147483647 h 124"/>
              <a:gd name="T30" fmla="*/ 2147483647 w 135"/>
              <a:gd name="T31" fmla="*/ 2147483647 h 124"/>
              <a:gd name="T32" fmla="*/ 2147483647 w 135"/>
              <a:gd name="T33" fmla="*/ 2147483647 h 124"/>
              <a:gd name="T34" fmla="*/ 2147483647 w 135"/>
              <a:gd name="T35" fmla="*/ 2147483647 h 124"/>
              <a:gd name="T36" fmla="*/ 2147483647 w 135"/>
              <a:gd name="T37" fmla="*/ 2147483647 h 124"/>
              <a:gd name="T38" fmla="*/ 2147483647 w 135"/>
              <a:gd name="T39" fmla="*/ 2147483647 h 124"/>
              <a:gd name="T40" fmla="*/ 2147483647 w 135"/>
              <a:gd name="T41" fmla="*/ 2147483647 h 124"/>
              <a:gd name="T42" fmla="*/ 2147483647 w 135"/>
              <a:gd name="T43" fmla="*/ 2147483647 h 124"/>
              <a:gd name="T44" fmla="*/ 2147483647 w 135"/>
              <a:gd name="T45" fmla="*/ 2147483647 h 124"/>
              <a:gd name="T46" fmla="*/ 2147483647 w 135"/>
              <a:gd name="T47" fmla="*/ 2147483647 h 124"/>
              <a:gd name="T48" fmla="*/ 2147483647 w 135"/>
              <a:gd name="T49" fmla="*/ 2147483647 h 124"/>
              <a:gd name="T50" fmla="*/ 2147483647 w 135"/>
              <a:gd name="T51" fmla="*/ 2147483647 h 124"/>
              <a:gd name="T52" fmla="*/ 2147483647 w 135"/>
              <a:gd name="T53" fmla="*/ 0 h 124"/>
              <a:gd name="T54" fmla="*/ 2147483647 w 135"/>
              <a:gd name="T55" fmla="*/ 2147483647 h 124"/>
              <a:gd name="T56" fmla="*/ 2147483647 w 135"/>
              <a:gd name="T57" fmla="*/ 0 h 124"/>
              <a:gd name="T58" fmla="*/ 2147483647 w 135"/>
              <a:gd name="T59" fmla="*/ 2147483647 h 124"/>
              <a:gd name="T60" fmla="*/ 2147483647 w 135"/>
              <a:gd name="T61" fmla="*/ 2147483647 h 124"/>
              <a:gd name="T62" fmla="*/ 2147483647 w 135"/>
              <a:gd name="T63" fmla="*/ 2147483647 h 124"/>
              <a:gd name="T64" fmla="*/ 2147483647 w 135"/>
              <a:gd name="T65" fmla="*/ 2147483647 h 124"/>
              <a:gd name="T66" fmla="*/ 2147483647 w 135"/>
              <a:gd name="T67" fmla="*/ 2147483647 h 124"/>
              <a:gd name="T68" fmla="*/ 2147483647 w 135"/>
              <a:gd name="T69" fmla="*/ 2147483647 h 124"/>
              <a:gd name="T70" fmla="*/ 2147483647 w 135"/>
              <a:gd name="T71" fmla="*/ 2147483647 h 124"/>
              <a:gd name="T72" fmla="*/ 2147483647 w 135"/>
              <a:gd name="T73" fmla="*/ 2147483647 h 124"/>
              <a:gd name="T74" fmla="*/ 2147483647 w 135"/>
              <a:gd name="T75" fmla="*/ 2147483647 h 124"/>
              <a:gd name="T76" fmla="*/ 2147483647 w 135"/>
              <a:gd name="T77" fmla="*/ 2147483647 h 124"/>
              <a:gd name="T78" fmla="*/ 2147483647 w 135"/>
              <a:gd name="T79" fmla="*/ 2147483647 h 124"/>
              <a:gd name="T80" fmla="*/ 2147483647 w 135"/>
              <a:gd name="T81" fmla="*/ 2147483647 h 124"/>
              <a:gd name="T82" fmla="*/ 2147483647 w 135"/>
              <a:gd name="T83" fmla="*/ 2147483647 h 124"/>
              <a:gd name="T84" fmla="*/ 2147483647 w 135"/>
              <a:gd name="T85" fmla="*/ 2147483647 h 124"/>
              <a:gd name="T86" fmla="*/ 2147483647 w 135"/>
              <a:gd name="T87" fmla="*/ 2147483647 h 12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35" h="124">
                <a:moveTo>
                  <a:pt x="5" y="66"/>
                </a:moveTo>
                <a:cubicBezTo>
                  <a:pt x="10" y="65"/>
                  <a:pt x="15" y="63"/>
                  <a:pt x="21" y="60"/>
                </a:cubicBezTo>
                <a:cubicBezTo>
                  <a:pt x="21" y="47"/>
                  <a:pt x="21" y="47"/>
                  <a:pt x="21" y="47"/>
                </a:cubicBezTo>
                <a:cubicBezTo>
                  <a:pt x="21" y="42"/>
                  <a:pt x="21" y="42"/>
                  <a:pt x="21" y="42"/>
                </a:cubicBezTo>
                <a:cubicBezTo>
                  <a:pt x="26" y="42"/>
                  <a:pt x="26" y="42"/>
                  <a:pt x="26" y="42"/>
                </a:cubicBezTo>
                <a:cubicBezTo>
                  <a:pt x="32" y="43"/>
                  <a:pt x="37" y="46"/>
                  <a:pt x="41" y="49"/>
                </a:cubicBezTo>
                <a:cubicBezTo>
                  <a:pt x="42" y="49"/>
                  <a:pt x="42" y="50"/>
                  <a:pt x="43" y="51"/>
                </a:cubicBezTo>
                <a:cubicBezTo>
                  <a:pt x="44" y="50"/>
                  <a:pt x="44" y="50"/>
                  <a:pt x="45" y="50"/>
                </a:cubicBezTo>
                <a:cubicBezTo>
                  <a:pt x="72" y="38"/>
                  <a:pt x="101" y="33"/>
                  <a:pt x="118" y="74"/>
                </a:cubicBezTo>
                <a:cubicBezTo>
                  <a:pt x="120" y="74"/>
                  <a:pt x="122" y="75"/>
                  <a:pt x="124" y="76"/>
                </a:cubicBezTo>
                <a:cubicBezTo>
                  <a:pt x="127" y="73"/>
                  <a:pt x="130" y="70"/>
                  <a:pt x="130" y="70"/>
                </a:cubicBezTo>
                <a:cubicBezTo>
                  <a:pt x="134" y="74"/>
                  <a:pt x="134" y="74"/>
                  <a:pt x="134" y="74"/>
                </a:cubicBezTo>
                <a:cubicBezTo>
                  <a:pt x="134" y="74"/>
                  <a:pt x="132" y="76"/>
                  <a:pt x="129" y="78"/>
                </a:cubicBezTo>
                <a:cubicBezTo>
                  <a:pt x="130" y="79"/>
                  <a:pt x="131" y="79"/>
                  <a:pt x="131" y="80"/>
                </a:cubicBezTo>
                <a:cubicBezTo>
                  <a:pt x="135" y="84"/>
                  <a:pt x="134" y="87"/>
                  <a:pt x="131" y="90"/>
                </a:cubicBezTo>
                <a:cubicBezTo>
                  <a:pt x="130" y="91"/>
                  <a:pt x="128" y="92"/>
                  <a:pt x="126" y="92"/>
                </a:cubicBezTo>
                <a:cubicBezTo>
                  <a:pt x="124" y="92"/>
                  <a:pt x="122" y="92"/>
                  <a:pt x="121" y="91"/>
                </a:cubicBezTo>
                <a:cubicBezTo>
                  <a:pt x="118" y="89"/>
                  <a:pt x="117" y="85"/>
                  <a:pt x="121" y="80"/>
                </a:cubicBezTo>
                <a:cubicBezTo>
                  <a:pt x="120" y="80"/>
                  <a:pt x="119" y="79"/>
                  <a:pt x="118" y="79"/>
                </a:cubicBezTo>
                <a:cubicBezTo>
                  <a:pt x="114" y="120"/>
                  <a:pt x="114" y="120"/>
                  <a:pt x="114" y="120"/>
                </a:cubicBezTo>
                <a:cubicBezTo>
                  <a:pt x="114" y="124"/>
                  <a:pt x="114" y="124"/>
                  <a:pt x="114" y="124"/>
                </a:cubicBezTo>
                <a:cubicBezTo>
                  <a:pt x="110" y="124"/>
                  <a:pt x="110" y="124"/>
                  <a:pt x="110" y="124"/>
                </a:cubicBezTo>
                <a:cubicBezTo>
                  <a:pt x="92" y="124"/>
                  <a:pt x="92" y="124"/>
                  <a:pt x="92" y="124"/>
                </a:cubicBezTo>
                <a:cubicBezTo>
                  <a:pt x="88" y="124"/>
                  <a:pt x="88" y="124"/>
                  <a:pt x="88" y="124"/>
                </a:cubicBezTo>
                <a:cubicBezTo>
                  <a:pt x="88" y="121"/>
                  <a:pt x="88" y="121"/>
                  <a:pt x="88" y="121"/>
                </a:cubicBezTo>
                <a:cubicBezTo>
                  <a:pt x="86" y="111"/>
                  <a:pt x="86" y="111"/>
                  <a:pt x="86" y="111"/>
                </a:cubicBezTo>
                <a:cubicBezTo>
                  <a:pt x="81" y="112"/>
                  <a:pt x="76" y="113"/>
                  <a:pt x="71" y="113"/>
                </a:cubicBezTo>
                <a:cubicBezTo>
                  <a:pt x="65" y="113"/>
                  <a:pt x="60" y="112"/>
                  <a:pt x="54" y="111"/>
                </a:cubicBezTo>
                <a:cubicBezTo>
                  <a:pt x="52" y="120"/>
                  <a:pt x="52" y="120"/>
                  <a:pt x="52" y="120"/>
                </a:cubicBezTo>
                <a:cubicBezTo>
                  <a:pt x="51" y="123"/>
                  <a:pt x="51" y="123"/>
                  <a:pt x="51" y="123"/>
                </a:cubicBezTo>
                <a:cubicBezTo>
                  <a:pt x="48" y="123"/>
                  <a:pt x="48" y="123"/>
                  <a:pt x="48" y="123"/>
                </a:cubicBezTo>
                <a:cubicBezTo>
                  <a:pt x="34" y="123"/>
                  <a:pt x="34" y="123"/>
                  <a:pt x="34" y="123"/>
                </a:cubicBezTo>
                <a:cubicBezTo>
                  <a:pt x="32" y="123"/>
                  <a:pt x="32" y="123"/>
                  <a:pt x="32" y="123"/>
                </a:cubicBezTo>
                <a:cubicBezTo>
                  <a:pt x="31" y="121"/>
                  <a:pt x="31" y="121"/>
                  <a:pt x="31" y="121"/>
                </a:cubicBezTo>
                <a:cubicBezTo>
                  <a:pt x="25" y="108"/>
                  <a:pt x="25" y="108"/>
                  <a:pt x="25" y="108"/>
                </a:cubicBezTo>
                <a:cubicBezTo>
                  <a:pt x="2" y="87"/>
                  <a:pt x="2" y="87"/>
                  <a:pt x="2" y="87"/>
                </a:cubicBezTo>
                <a:cubicBezTo>
                  <a:pt x="0" y="85"/>
                  <a:pt x="0" y="85"/>
                  <a:pt x="0" y="85"/>
                </a:cubicBezTo>
                <a:cubicBezTo>
                  <a:pt x="1" y="84"/>
                  <a:pt x="1" y="84"/>
                  <a:pt x="1" y="84"/>
                </a:cubicBezTo>
                <a:cubicBezTo>
                  <a:pt x="2" y="69"/>
                  <a:pt x="2" y="69"/>
                  <a:pt x="2" y="69"/>
                </a:cubicBezTo>
                <a:cubicBezTo>
                  <a:pt x="2" y="66"/>
                  <a:pt x="2" y="66"/>
                  <a:pt x="2" y="66"/>
                </a:cubicBezTo>
                <a:cubicBezTo>
                  <a:pt x="5" y="66"/>
                  <a:pt x="5" y="66"/>
                  <a:pt x="5" y="66"/>
                </a:cubicBezTo>
                <a:close/>
                <a:moveTo>
                  <a:pt x="127" y="83"/>
                </a:moveTo>
                <a:cubicBezTo>
                  <a:pt x="127" y="83"/>
                  <a:pt x="126" y="83"/>
                  <a:pt x="126" y="82"/>
                </a:cubicBezTo>
                <a:cubicBezTo>
                  <a:pt x="126" y="83"/>
                  <a:pt x="125" y="83"/>
                  <a:pt x="125" y="83"/>
                </a:cubicBezTo>
                <a:cubicBezTo>
                  <a:pt x="124" y="85"/>
                  <a:pt x="123" y="86"/>
                  <a:pt x="124" y="86"/>
                </a:cubicBezTo>
                <a:cubicBezTo>
                  <a:pt x="124" y="86"/>
                  <a:pt x="125" y="86"/>
                  <a:pt x="125" y="86"/>
                </a:cubicBezTo>
                <a:cubicBezTo>
                  <a:pt x="126" y="86"/>
                  <a:pt x="127" y="86"/>
                  <a:pt x="127" y="86"/>
                </a:cubicBezTo>
                <a:cubicBezTo>
                  <a:pt x="128" y="85"/>
                  <a:pt x="128" y="84"/>
                  <a:pt x="127" y="83"/>
                </a:cubicBezTo>
                <a:close/>
                <a:moveTo>
                  <a:pt x="30" y="70"/>
                </a:moveTo>
                <a:cubicBezTo>
                  <a:pt x="27" y="70"/>
                  <a:pt x="24" y="73"/>
                  <a:pt x="24" y="76"/>
                </a:cubicBezTo>
                <a:cubicBezTo>
                  <a:pt x="24" y="79"/>
                  <a:pt x="27" y="81"/>
                  <a:pt x="30" y="81"/>
                </a:cubicBezTo>
                <a:cubicBezTo>
                  <a:pt x="33" y="81"/>
                  <a:pt x="36" y="79"/>
                  <a:pt x="36" y="76"/>
                </a:cubicBezTo>
                <a:cubicBezTo>
                  <a:pt x="36" y="73"/>
                  <a:pt x="33" y="70"/>
                  <a:pt x="30" y="70"/>
                </a:cubicBezTo>
                <a:close/>
                <a:moveTo>
                  <a:pt x="72" y="0"/>
                </a:moveTo>
                <a:cubicBezTo>
                  <a:pt x="61" y="0"/>
                  <a:pt x="52" y="9"/>
                  <a:pt x="52" y="20"/>
                </a:cubicBezTo>
                <a:cubicBezTo>
                  <a:pt x="52" y="31"/>
                  <a:pt x="61" y="40"/>
                  <a:pt x="72" y="40"/>
                </a:cubicBezTo>
                <a:cubicBezTo>
                  <a:pt x="83" y="40"/>
                  <a:pt x="92" y="31"/>
                  <a:pt x="92" y="20"/>
                </a:cubicBezTo>
                <a:cubicBezTo>
                  <a:pt x="92" y="9"/>
                  <a:pt x="83" y="0"/>
                  <a:pt x="72" y="0"/>
                </a:cubicBezTo>
                <a:close/>
                <a:moveTo>
                  <a:pt x="56" y="54"/>
                </a:moveTo>
                <a:cubicBezTo>
                  <a:pt x="56" y="60"/>
                  <a:pt x="56" y="60"/>
                  <a:pt x="56" y="60"/>
                </a:cubicBezTo>
                <a:cubicBezTo>
                  <a:pt x="86" y="60"/>
                  <a:pt x="86" y="60"/>
                  <a:pt x="86" y="60"/>
                </a:cubicBezTo>
                <a:cubicBezTo>
                  <a:pt x="86" y="54"/>
                  <a:pt x="86" y="54"/>
                  <a:pt x="86" y="54"/>
                </a:cubicBezTo>
                <a:cubicBezTo>
                  <a:pt x="56" y="54"/>
                  <a:pt x="56" y="54"/>
                  <a:pt x="56" y="54"/>
                </a:cubicBezTo>
                <a:close/>
                <a:moveTo>
                  <a:pt x="23" y="68"/>
                </a:moveTo>
                <a:cubicBezTo>
                  <a:pt x="18" y="70"/>
                  <a:pt x="13" y="71"/>
                  <a:pt x="9" y="73"/>
                </a:cubicBezTo>
                <a:cubicBezTo>
                  <a:pt x="8" y="82"/>
                  <a:pt x="8" y="82"/>
                  <a:pt x="8" y="82"/>
                </a:cubicBezTo>
                <a:cubicBezTo>
                  <a:pt x="31" y="103"/>
                  <a:pt x="31" y="103"/>
                  <a:pt x="31" y="103"/>
                </a:cubicBezTo>
                <a:cubicBezTo>
                  <a:pt x="32" y="103"/>
                  <a:pt x="32" y="103"/>
                  <a:pt x="32" y="103"/>
                </a:cubicBezTo>
                <a:cubicBezTo>
                  <a:pt x="32" y="104"/>
                  <a:pt x="32" y="104"/>
                  <a:pt x="32" y="104"/>
                </a:cubicBezTo>
                <a:cubicBezTo>
                  <a:pt x="37" y="116"/>
                  <a:pt x="37" y="116"/>
                  <a:pt x="37" y="116"/>
                </a:cubicBezTo>
                <a:cubicBezTo>
                  <a:pt x="45" y="116"/>
                  <a:pt x="45" y="116"/>
                  <a:pt x="45" y="116"/>
                </a:cubicBezTo>
                <a:cubicBezTo>
                  <a:pt x="48" y="106"/>
                  <a:pt x="48" y="106"/>
                  <a:pt x="48" y="106"/>
                </a:cubicBezTo>
                <a:cubicBezTo>
                  <a:pt x="49" y="103"/>
                  <a:pt x="49" y="103"/>
                  <a:pt x="49" y="103"/>
                </a:cubicBezTo>
                <a:cubicBezTo>
                  <a:pt x="52" y="103"/>
                  <a:pt x="52" y="103"/>
                  <a:pt x="52" y="103"/>
                </a:cubicBezTo>
                <a:cubicBezTo>
                  <a:pt x="59" y="105"/>
                  <a:pt x="65" y="105"/>
                  <a:pt x="71" y="105"/>
                </a:cubicBezTo>
                <a:cubicBezTo>
                  <a:pt x="77" y="105"/>
                  <a:pt x="83" y="104"/>
                  <a:pt x="89" y="103"/>
                </a:cubicBezTo>
                <a:cubicBezTo>
                  <a:pt x="92" y="103"/>
                  <a:pt x="92" y="103"/>
                  <a:pt x="92" y="103"/>
                </a:cubicBezTo>
                <a:cubicBezTo>
                  <a:pt x="93" y="106"/>
                  <a:pt x="93" y="106"/>
                  <a:pt x="93" y="106"/>
                </a:cubicBezTo>
                <a:cubicBezTo>
                  <a:pt x="95" y="116"/>
                  <a:pt x="95" y="116"/>
                  <a:pt x="95" y="116"/>
                </a:cubicBezTo>
                <a:cubicBezTo>
                  <a:pt x="107" y="116"/>
                  <a:pt x="107" y="116"/>
                  <a:pt x="107" y="116"/>
                </a:cubicBezTo>
                <a:cubicBezTo>
                  <a:pt x="111" y="76"/>
                  <a:pt x="111" y="76"/>
                  <a:pt x="111" y="76"/>
                </a:cubicBezTo>
                <a:cubicBezTo>
                  <a:pt x="96" y="42"/>
                  <a:pt x="72" y="47"/>
                  <a:pt x="48" y="57"/>
                </a:cubicBezTo>
                <a:cubicBezTo>
                  <a:pt x="47" y="57"/>
                  <a:pt x="47" y="57"/>
                  <a:pt x="47" y="57"/>
                </a:cubicBezTo>
                <a:cubicBezTo>
                  <a:pt x="48" y="58"/>
                  <a:pt x="48" y="60"/>
                  <a:pt x="49" y="61"/>
                </a:cubicBezTo>
                <a:cubicBezTo>
                  <a:pt x="41" y="64"/>
                  <a:pt x="41" y="64"/>
                  <a:pt x="41" y="64"/>
                </a:cubicBezTo>
                <a:cubicBezTo>
                  <a:pt x="40" y="61"/>
                  <a:pt x="38" y="58"/>
                  <a:pt x="35" y="55"/>
                </a:cubicBezTo>
                <a:cubicBezTo>
                  <a:pt x="34" y="54"/>
                  <a:pt x="32" y="53"/>
                  <a:pt x="30" y="52"/>
                </a:cubicBezTo>
                <a:cubicBezTo>
                  <a:pt x="30" y="67"/>
                  <a:pt x="30" y="67"/>
                  <a:pt x="30" y="67"/>
                </a:cubicBezTo>
                <a:lnTo>
                  <a:pt x="23" y="68"/>
                </a:lnTo>
                <a:close/>
              </a:path>
            </a:pathLst>
          </a:custGeom>
          <a:solidFill>
            <a:srgbClr val="E6FA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8212" name="Freeform 5606">
            <a:extLst>
              <a:ext uri="{FF2B5EF4-FFF2-40B4-BE49-F238E27FC236}">
                <a16:creationId xmlns:a16="http://schemas.microsoft.com/office/drawing/2014/main" id="{F5F647B1-2C88-4259-9F30-0BB1F39FF76F}"/>
              </a:ext>
            </a:extLst>
          </p:cNvPr>
          <p:cNvSpPr>
            <a:spLocks noEditPoints="1"/>
          </p:cNvSpPr>
          <p:nvPr/>
        </p:nvSpPr>
        <p:spPr bwMode="auto">
          <a:xfrm>
            <a:off x="5087938" y="3292475"/>
            <a:ext cx="542925" cy="601663"/>
          </a:xfrm>
          <a:custGeom>
            <a:avLst/>
            <a:gdLst>
              <a:gd name="T0" fmla="*/ 2147483647 w 111"/>
              <a:gd name="T1" fmla="*/ 0 h 123"/>
              <a:gd name="T2" fmla="*/ 2147483647 w 111"/>
              <a:gd name="T3" fmla="*/ 2147483647 h 123"/>
              <a:gd name="T4" fmla="*/ 2147483647 w 111"/>
              <a:gd name="T5" fmla="*/ 2147483647 h 123"/>
              <a:gd name="T6" fmla="*/ 2147483647 w 111"/>
              <a:gd name="T7" fmla="*/ 2147483647 h 123"/>
              <a:gd name="T8" fmla="*/ 2147483647 w 111"/>
              <a:gd name="T9" fmla="*/ 2147483647 h 123"/>
              <a:gd name="T10" fmla="*/ 2147483647 w 111"/>
              <a:gd name="T11" fmla="*/ 2147483647 h 123"/>
              <a:gd name="T12" fmla="*/ 2147483647 w 111"/>
              <a:gd name="T13" fmla="*/ 2147483647 h 123"/>
              <a:gd name="T14" fmla="*/ 2147483647 w 111"/>
              <a:gd name="T15" fmla="*/ 2147483647 h 123"/>
              <a:gd name="T16" fmla="*/ 2147483647 w 111"/>
              <a:gd name="T17" fmla="*/ 2147483647 h 123"/>
              <a:gd name="T18" fmla="*/ 2147483647 w 111"/>
              <a:gd name="T19" fmla="*/ 2147483647 h 123"/>
              <a:gd name="T20" fmla="*/ 0 w 111"/>
              <a:gd name="T21" fmla="*/ 2147483647 h 123"/>
              <a:gd name="T22" fmla="*/ 2147483647 w 111"/>
              <a:gd name="T23" fmla="*/ 2147483647 h 123"/>
              <a:gd name="T24" fmla="*/ 2147483647 w 111"/>
              <a:gd name="T25" fmla="*/ 2147483647 h 123"/>
              <a:gd name="T26" fmla="*/ 2147483647 w 111"/>
              <a:gd name="T27" fmla="*/ 2147483647 h 123"/>
              <a:gd name="T28" fmla="*/ 2147483647 w 111"/>
              <a:gd name="T29" fmla="*/ 2147483647 h 123"/>
              <a:gd name="T30" fmla="*/ 2147483647 w 111"/>
              <a:gd name="T31" fmla="*/ 2147483647 h 123"/>
              <a:gd name="T32" fmla="*/ 2147483647 w 111"/>
              <a:gd name="T33" fmla="*/ 2147483647 h 123"/>
              <a:gd name="T34" fmla="*/ 2147483647 w 111"/>
              <a:gd name="T35" fmla="*/ 2147483647 h 123"/>
              <a:gd name="T36" fmla="*/ 2147483647 w 111"/>
              <a:gd name="T37" fmla="*/ 2147483647 h 123"/>
              <a:gd name="T38" fmla="*/ 2147483647 w 111"/>
              <a:gd name="T39" fmla="*/ 2147483647 h 123"/>
              <a:gd name="T40" fmla="*/ 2147483647 w 111"/>
              <a:gd name="T41" fmla="*/ 2147483647 h 123"/>
              <a:gd name="T42" fmla="*/ 2147483647 w 111"/>
              <a:gd name="T43" fmla="*/ 2147483647 h 123"/>
              <a:gd name="T44" fmla="*/ 2147483647 w 111"/>
              <a:gd name="T45" fmla="*/ 2147483647 h 123"/>
              <a:gd name="T46" fmla="*/ 2147483647 w 111"/>
              <a:gd name="T47" fmla="*/ 2147483647 h 123"/>
              <a:gd name="T48" fmla="*/ 2147483647 w 111"/>
              <a:gd name="T49" fmla="*/ 2147483647 h 123"/>
              <a:gd name="T50" fmla="*/ 2147483647 w 111"/>
              <a:gd name="T51" fmla="*/ 2147483647 h 123"/>
              <a:gd name="T52" fmla="*/ 2147483647 w 111"/>
              <a:gd name="T53" fmla="*/ 2147483647 h 123"/>
              <a:gd name="T54" fmla="*/ 2147483647 w 111"/>
              <a:gd name="T55" fmla="*/ 2147483647 h 123"/>
              <a:gd name="T56" fmla="*/ 2147483647 w 111"/>
              <a:gd name="T57" fmla="*/ 2147483647 h 123"/>
              <a:gd name="T58" fmla="*/ 2147483647 w 111"/>
              <a:gd name="T59" fmla="*/ 2147483647 h 123"/>
              <a:gd name="T60" fmla="*/ 2147483647 w 111"/>
              <a:gd name="T61" fmla="*/ 2147483647 h 123"/>
              <a:gd name="T62" fmla="*/ 2147483647 w 111"/>
              <a:gd name="T63" fmla="*/ 2147483647 h 123"/>
              <a:gd name="T64" fmla="*/ 2147483647 w 111"/>
              <a:gd name="T65" fmla="*/ 2147483647 h 123"/>
              <a:gd name="T66" fmla="*/ 2147483647 w 111"/>
              <a:gd name="T67" fmla="*/ 2147483647 h 123"/>
              <a:gd name="T68" fmla="*/ 2147483647 w 111"/>
              <a:gd name="T69" fmla="*/ 2147483647 h 123"/>
              <a:gd name="T70" fmla="*/ 2147483647 w 111"/>
              <a:gd name="T71" fmla="*/ 2147483647 h 123"/>
              <a:gd name="T72" fmla="*/ 2147483647 w 111"/>
              <a:gd name="T73" fmla="*/ 2147483647 h 123"/>
              <a:gd name="T74" fmla="*/ 2147483647 w 111"/>
              <a:gd name="T75" fmla="*/ 2147483647 h 123"/>
              <a:gd name="T76" fmla="*/ 2147483647 w 111"/>
              <a:gd name="T77" fmla="*/ 2147483647 h 123"/>
              <a:gd name="T78" fmla="*/ 2147483647 w 111"/>
              <a:gd name="T79" fmla="*/ 2147483647 h 123"/>
              <a:gd name="T80" fmla="*/ 2147483647 w 111"/>
              <a:gd name="T81" fmla="*/ 2147483647 h 123"/>
              <a:gd name="T82" fmla="*/ 2147483647 w 111"/>
              <a:gd name="T83" fmla="*/ 2147483647 h 123"/>
              <a:gd name="T84" fmla="*/ 2147483647 w 111"/>
              <a:gd name="T85" fmla="*/ 2147483647 h 123"/>
              <a:gd name="T86" fmla="*/ 2147483647 w 111"/>
              <a:gd name="T87" fmla="*/ 2147483647 h 12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11" h="123">
                <a:moveTo>
                  <a:pt x="53" y="0"/>
                </a:moveTo>
                <a:cubicBezTo>
                  <a:pt x="59" y="0"/>
                  <a:pt x="59" y="0"/>
                  <a:pt x="59" y="0"/>
                </a:cubicBezTo>
                <a:cubicBezTo>
                  <a:pt x="59" y="18"/>
                  <a:pt x="59" y="18"/>
                  <a:pt x="59" y="18"/>
                </a:cubicBezTo>
                <a:cubicBezTo>
                  <a:pt x="53" y="18"/>
                  <a:pt x="53" y="18"/>
                  <a:pt x="53" y="18"/>
                </a:cubicBezTo>
                <a:cubicBezTo>
                  <a:pt x="53" y="0"/>
                  <a:pt x="53" y="0"/>
                  <a:pt x="53" y="0"/>
                </a:cubicBezTo>
                <a:close/>
                <a:moveTo>
                  <a:pt x="111" y="52"/>
                </a:moveTo>
                <a:cubicBezTo>
                  <a:pt x="111" y="59"/>
                  <a:pt x="111" y="59"/>
                  <a:pt x="111" y="59"/>
                </a:cubicBezTo>
                <a:cubicBezTo>
                  <a:pt x="93" y="59"/>
                  <a:pt x="93" y="59"/>
                  <a:pt x="93" y="59"/>
                </a:cubicBezTo>
                <a:cubicBezTo>
                  <a:pt x="93" y="52"/>
                  <a:pt x="93" y="52"/>
                  <a:pt x="93" y="52"/>
                </a:cubicBezTo>
                <a:cubicBezTo>
                  <a:pt x="111" y="52"/>
                  <a:pt x="111" y="52"/>
                  <a:pt x="111" y="52"/>
                </a:cubicBezTo>
                <a:close/>
                <a:moveTo>
                  <a:pt x="102" y="25"/>
                </a:moveTo>
                <a:cubicBezTo>
                  <a:pt x="106" y="30"/>
                  <a:pt x="106" y="30"/>
                  <a:pt x="106" y="30"/>
                </a:cubicBezTo>
                <a:cubicBezTo>
                  <a:pt x="90" y="40"/>
                  <a:pt x="90" y="40"/>
                  <a:pt x="90" y="40"/>
                </a:cubicBezTo>
                <a:cubicBezTo>
                  <a:pt x="86" y="34"/>
                  <a:pt x="86" y="34"/>
                  <a:pt x="86" y="34"/>
                </a:cubicBezTo>
                <a:cubicBezTo>
                  <a:pt x="102" y="25"/>
                  <a:pt x="102" y="25"/>
                  <a:pt x="102" y="25"/>
                </a:cubicBezTo>
                <a:close/>
                <a:moveTo>
                  <a:pt x="81" y="5"/>
                </a:moveTo>
                <a:cubicBezTo>
                  <a:pt x="72" y="21"/>
                  <a:pt x="72" y="21"/>
                  <a:pt x="72" y="21"/>
                </a:cubicBezTo>
                <a:cubicBezTo>
                  <a:pt x="78" y="25"/>
                  <a:pt x="78" y="25"/>
                  <a:pt x="78" y="25"/>
                </a:cubicBezTo>
                <a:cubicBezTo>
                  <a:pt x="87" y="9"/>
                  <a:pt x="87" y="9"/>
                  <a:pt x="87" y="9"/>
                </a:cubicBezTo>
                <a:cubicBezTo>
                  <a:pt x="81" y="5"/>
                  <a:pt x="81" y="5"/>
                  <a:pt x="81" y="5"/>
                </a:cubicBezTo>
                <a:close/>
                <a:moveTo>
                  <a:pt x="0" y="59"/>
                </a:moveTo>
                <a:cubicBezTo>
                  <a:pt x="0" y="52"/>
                  <a:pt x="0" y="52"/>
                  <a:pt x="0" y="52"/>
                </a:cubicBezTo>
                <a:cubicBezTo>
                  <a:pt x="19" y="52"/>
                  <a:pt x="19" y="52"/>
                  <a:pt x="19" y="52"/>
                </a:cubicBezTo>
                <a:cubicBezTo>
                  <a:pt x="19" y="59"/>
                  <a:pt x="19" y="59"/>
                  <a:pt x="19" y="59"/>
                </a:cubicBezTo>
                <a:cubicBezTo>
                  <a:pt x="0" y="59"/>
                  <a:pt x="0" y="59"/>
                  <a:pt x="0" y="59"/>
                </a:cubicBezTo>
                <a:close/>
                <a:moveTo>
                  <a:pt x="6" y="30"/>
                </a:moveTo>
                <a:cubicBezTo>
                  <a:pt x="10" y="24"/>
                  <a:pt x="10" y="24"/>
                  <a:pt x="10" y="24"/>
                </a:cubicBezTo>
                <a:cubicBezTo>
                  <a:pt x="26" y="34"/>
                  <a:pt x="26" y="34"/>
                  <a:pt x="26" y="34"/>
                </a:cubicBezTo>
                <a:cubicBezTo>
                  <a:pt x="22" y="40"/>
                  <a:pt x="22" y="40"/>
                  <a:pt x="22" y="40"/>
                </a:cubicBezTo>
                <a:cubicBezTo>
                  <a:pt x="6" y="30"/>
                  <a:pt x="6" y="30"/>
                  <a:pt x="6" y="30"/>
                </a:cubicBezTo>
                <a:close/>
                <a:moveTo>
                  <a:pt x="25" y="9"/>
                </a:moveTo>
                <a:cubicBezTo>
                  <a:pt x="35" y="25"/>
                  <a:pt x="35" y="25"/>
                  <a:pt x="35" y="25"/>
                </a:cubicBezTo>
                <a:cubicBezTo>
                  <a:pt x="40" y="21"/>
                  <a:pt x="40" y="21"/>
                  <a:pt x="40" y="21"/>
                </a:cubicBezTo>
                <a:cubicBezTo>
                  <a:pt x="31" y="5"/>
                  <a:pt x="31" y="5"/>
                  <a:pt x="31" y="5"/>
                </a:cubicBezTo>
                <a:cubicBezTo>
                  <a:pt x="25" y="9"/>
                  <a:pt x="25" y="9"/>
                  <a:pt x="25" y="9"/>
                </a:cubicBezTo>
                <a:close/>
                <a:moveTo>
                  <a:pt x="56" y="27"/>
                </a:moveTo>
                <a:cubicBezTo>
                  <a:pt x="63" y="27"/>
                  <a:pt x="72" y="30"/>
                  <a:pt x="77" y="35"/>
                </a:cubicBezTo>
                <a:cubicBezTo>
                  <a:pt x="82" y="41"/>
                  <a:pt x="86" y="48"/>
                  <a:pt x="86" y="56"/>
                </a:cubicBezTo>
                <a:cubicBezTo>
                  <a:pt x="86" y="62"/>
                  <a:pt x="84" y="67"/>
                  <a:pt x="82" y="71"/>
                </a:cubicBezTo>
                <a:cubicBezTo>
                  <a:pt x="79" y="75"/>
                  <a:pt x="76" y="79"/>
                  <a:pt x="72" y="81"/>
                </a:cubicBezTo>
                <a:cubicBezTo>
                  <a:pt x="72" y="84"/>
                  <a:pt x="72" y="84"/>
                  <a:pt x="72" y="84"/>
                </a:cubicBezTo>
                <a:cubicBezTo>
                  <a:pt x="73" y="84"/>
                  <a:pt x="73" y="84"/>
                  <a:pt x="73" y="84"/>
                </a:cubicBezTo>
                <a:cubicBezTo>
                  <a:pt x="75" y="84"/>
                  <a:pt x="75" y="84"/>
                  <a:pt x="75" y="84"/>
                </a:cubicBezTo>
                <a:cubicBezTo>
                  <a:pt x="76" y="86"/>
                  <a:pt x="76" y="86"/>
                  <a:pt x="76" y="86"/>
                </a:cubicBezTo>
                <a:cubicBezTo>
                  <a:pt x="77" y="88"/>
                  <a:pt x="77" y="89"/>
                  <a:pt x="77" y="91"/>
                </a:cubicBezTo>
                <a:cubicBezTo>
                  <a:pt x="77" y="93"/>
                  <a:pt x="77" y="94"/>
                  <a:pt x="76" y="96"/>
                </a:cubicBezTo>
                <a:cubicBezTo>
                  <a:pt x="76" y="96"/>
                  <a:pt x="76" y="96"/>
                  <a:pt x="76" y="96"/>
                </a:cubicBezTo>
                <a:cubicBezTo>
                  <a:pt x="76" y="97"/>
                  <a:pt x="76" y="97"/>
                  <a:pt x="76" y="97"/>
                </a:cubicBezTo>
                <a:cubicBezTo>
                  <a:pt x="77" y="99"/>
                  <a:pt x="77" y="100"/>
                  <a:pt x="77" y="102"/>
                </a:cubicBezTo>
                <a:cubicBezTo>
                  <a:pt x="77" y="104"/>
                  <a:pt x="77" y="105"/>
                  <a:pt x="76" y="107"/>
                </a:cubicBezTo>
                <a:cubicBezTo>
                  <a:pt x="75" y="109"/>
                  <a:pt x="75" y="109"/>
                  <a:pt x="75" y="109"/>
                </a:cubicBezTo>
                <a:cubicBezTo>
                  <a:pt x="74" y="109"/>
                  <a:pt x="74" y="109"/>
                  <a:pt x="74" y="109"/>
                </a:cubicBezTo>
                <a:cubicBezTo>
                  <a:pt x="40" y="112"/>
                  <a:pt x="40" y="112"/>
                  <a:pt x="40" y="112"/>
                </a:cubicBezTo>
                <a:cubicBezTo>
                  <a:pt x="38" y="112"/>
                  <a:pt x="38" y="112"/>
                  <a:pt x="38" y="112"/>
                </a:cubicBezTo>
                <a:cubicBezTo>
                  <a:pt x="37" y="110"/>
                  <a:pt x="37" y="110"/>
                  <a:pt x="37" y="110"/>
                </a:cubicBezTo>
                <a:cubicBezTo>
                  <a:pt x="36" y="108"/>
                  <a:pt x="36" y="107"/>
                  <a:pt x="36" y="105"/>
                </a:cubicBezTo>
                <a:cubicBezTo>
                  <a:pt x="36" y="103"/>
                  <a:pt x="36" y="102"/>
                  <a:pt x="37" y="100"/>
                </a:cubicBezTo>
                <a:cubicBezTo>
                  <a:pt x="37" y="99"/>
                  <a:pt x="37" y="99"/>
                  <a:pt x="37" y="99"/>
                </a:cubicBezTo>
                <a:cubicBezTo>
                  <a:pt x="37" y="99"/>
                  <a:pt x="37" y="99"/>
                  <a:pt x="37" y="99"/>
                </a:cubicBezTo>
                <a:cubicBezTo>
                  <a:pt x="36" y="97"/>
                  <a:pt x="36" y="96"/>
                  <a:pt x="36" y="94"/>
                </a:cubicBezTo>
                <a:cubicBezTo>
                  <a:pt x="36" y="92"/>
                  <a:pt x="36" y="91"/>
                  <a:pt x="37" y="89"/>
                </a:cubicBezTo>
                <a:cubicBezTo>
                  <a:pt x="38" y="87"/>
                  <a:pt x="38" y="87"/>
                  <a:pt x="38" y="87"/>
                </a:cubicBezTo>
                <a:cubicBezTo>
                  <a:pt x="40" y="87"/>
                  <a:pt x="40" y="87"/>
                  <a:pt x="40" y="87"/>
                </a:cubicBezTo>
                <a:cubicBezTo>
                  <a:pt x="41" y="87"/>
                  <a:pt x="41" y="87"/>
                  <a:pt x="41" y="87"/>
                </a:cubicBezTo>
                <a:cubicBezTo>
                  <a:pt x="41" y="81"/>
                  <a:pt x="41" y="81"/>
                  <a:pt x="41" y="81"/>
                </a:cubicBezTo>
                <a:cubicBezTo>
                  <a:pt x="37" y="79"/>
                  <a:pt x="33" y="76"/>
                  <a:pt x="31" y="71"/>
                </a:cubicBezTo>
                <a:cubicBezTo>
                  <a:pt x="28" y="67"/>
                  <a:pt x="27" y="62"/>
                  <a:pt x="27" y="56"/>
                </a:cubicBezTo>
                <a:cubicBezTo>
                  <a:pt x="27" y="48"/>
                  <a:pt x="30" y="41"/>
                  <a:pt x="35" y="35"/>
                </a:cubicBezTo>
                <a:cubicBezTo>
                  <a:pt x="41" y="30"/>
                  <a:pt x="48" y="27"/>
                  <a:pt x="56" y="27"/>
                </a:cubicBezTo>
                <a:close/>
                <a:moveTo>
                  <a:pt x="65" y="114"/>
                </a:moveTo>
                <a:cubicBezTo>
                  <a:pt x="65" y="114"/>
                  <a:pt x="65" y="114"/>
                  <a:pt x="65" y="114"/>
                </a:cubicBezTo>
                <a:cubicBezTo>
                  <a:pt x="65" y="119"/>
                  <a:pt x="61" y="123"/>
                  <a:pt x="56" y="123"/>
                </a:cubicBezTo>
                <a:cubicBezTo>
                  <a:pt x="52" y="123"/>
                  <a:pt x="49" y="120"/>
                  <a:pt x="48" y="115"/>
                </a:cubicBezTo>
                <a:cubicBezTo>
                  <a:pt x="65" y="114"/>
                  <a:pt x="65" y="114"/>
                  <a:pt x="65" y="114"/>
                </a:cubicBezTo>
                <a:close/>
                <a:moveTo>
                  <a:pt x="71" y="101"/>
                </a:moveTo>
                <a:cubicBezTo>
                  <a:pt x="42" y="104"/>
                  <a:pt x="42" y="104"/>
                  <a:pt x="42" y="104"/>
                </a:cubicBezTo>
                <a:cubicBezTo>
                  <a:pt x="42" y="104"/>
                  <a:pt x="42" y="105"/>
                  <a:pt x="42" y="105"/>
                </a:cubicBezTo>
                <a:cubicBezTo>
                  <a:pt x="42" y="105"/>
                  <a:pt x="42" y="105"/>
                  <a:pt x="42" y="105"/>
                </a:cubicBezTo>
                <a:cubicBezTo>
                  <a:pt x="71" y="103"/>
                  <a:pt x="71" y="103"/>
                  <a:pt x="71" y="103"/>
                </a:cubicBezTo>
                <a:cubicBezTo>
                  <a:pt x="71" y="103"/>
                  <a:pt x="71" y="102"/>
                  <a:pt x="71" y="102"/>
                </a:cubicBezTo>
                <a:cubicBezTo>
                  <a:pt x="71" y="102"/>
                  <a:pt x="71" y="102"/>
                  <a:pt x="71" y="101"/>
                </a:cubicBezTo>
                <a:close/>
                <a:moveTo>
                  <a:pt x="71" y="90"/>
                </a:moveTo>
                <a:cubicBezTo>
                  <a:pt x="42" y="93"/>
                  <a:pt x="42" y="93"/>
                  <a:pt x="42" y="93"/>
                </a:cubicBezTo>
                <a:cubicBezTo>
                  <a:pt x="42" y="93"/>
                  <a:pt x="42" y="94"/>
                  <a:pt x="42" y="94"/>
                </a:cubicBezTo>
                <a:cubicBezTo>
                  <a:pt x="42" y="94"/>
                  <a:pt x="42" y="94"/>
                  <a:pt x="42" y="94"/>
                </a:cubicBezTo>
                <a:cubicBezTo>
                  <a:pt x="71" y="92"/>
                  <a:pt x="71" y="92"/>
                  <a:pt x="71" y="92"/>
                </a:cubicBezTo>
                <a:cubicBezTo>
                  <a:pt x="71" y="91"/>
                  <a:pt x="71" y="91"/>
                  <a:pt x="71" y="91"/>
                </a:cubicBezTo>
                <a:cubicBezTo>
                  <a:pt x="71" y="91"/>
                  <a:pt x="71" y="91"/>
                  <a:pt x="71" y="90"/>
                </a:cubicBezTo>
                <a:close/>
              </a:path>
            </a:pathLst>
          </a:custGeom>
          <a:solidFill>
            <a:srgbClr val="E6FA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8213" name="Freeform 5607">
            <a:extLst>
              <a:ext uri="{FF2B5EF4-FFF2-40B4-BE49-F238E27FC236}">
                <a16:creationId xmlns:a16="http://schemas.microsoft.com/office/drawing/2014/main" id="{9C3A2978-248E-41AB-8DC2-52A165C5FE2B}"/>
              </a:ext>
            </a:extLst>
          </p:cNvPr>
          <p:cNvSpPr>
            <a:spLocks noEditPoints="1"/>
          </p:cNvSpPr>
          <p:nvPr/>
        </p:nvSpPr>
        <p:spPr bwMode="auto">
          <a:xfrm>
            <a:off x="3741738" y="1250950"/>
            <a:ext cx="485775" cy="612775"/>
          </a:xfrm>
          <a:custGeom>
            <a:avLst/>
            <a:gdLst>
              <a:gd name="T0" fmla="*/ 2147483647 w 99"/>
              <a:gd name="T1" fmla="*/ 2147483647 h 126"/>
              <a:gd name="T2" fmla="*/ 2147483647 w 99"/>
              <a:gd name="T3" fmla="*/ 2147483647 h 126"/>
              <a:gd name="T4" fmla="*/ 2147483647 w 99"/>
              <a:gd name="T5" fmla="*/ 2147483647 h 126"/>
              <a:gd name="T6" fmla="*/ 2147483647 w 99"/>
              <a:gd name="T7" fmla="*/ 2147483647 h 126"/>
              <a:gd name="T8" fmla="*/ 2147483647 w 99"/>
              <a:gd name="T9" fmla="*/ 2147483647 h 126"/>
              <a:gd name="T10" fmla="*/ 2147483647 w 99"/>
              <a:gd name="T11" fmla="*/ 2147483647 h 126"/>
              <a:gd name="T12" fmla="*/ 2147483647 w 99"/>
              <a:gd name="T13" fmla="*/ 2147483647 h 126"/>
              <a:gd name="T14" fmla="*/ 2147483647 w 99"/>
              <a:gd name="T15" fmla="*/ 2147483647 h 126"/>
              <a:gd name="T16" fmla="*/ 2147483647 w 99"/>
              <a:gd name="T17" fmla="*/ 2147483647 h 126"/>
              <a:gd name="T18" fmla="*/ 2147483647 w 99"/>
              <a:gd name="T19" fmla="*/ 2147483647 h 126"/>
              <a:gd name="T20" fmla="*/ 2147483647 w 99"/>
              <a:gd name="T21" fmla="*/ 2147483647 h 126"/>
              <a:gd name="T22" fmla="*/ 2147483647 w 99"/>
              <a:gd name="T23" fmla="*/ 2147483647 h 126"/>
              <a:gd name="T24" fmla="*/ 2147483647 w 99"/>
              <a:gd name="T25" fmla="*/ 2147483647 h 126"/>
              <a:gd name="T26" fmla="*/ 2147483647 w 99"/>
              <a:gd name="T27" fmla="*/ 2147483647 h 126"/>
              <a:gd name="T28" fmla="*/ 2147483647 w 99"/>
              <a:gd name="T29" fmla="*/ 2147483647 h 126"/>
              <a:gd name="T30" fmla="*/ 2147483647 w 99"/>
              <a:gd name="T31" fmla="*/ 2147483647 h 126"/>
              <a:gd name="T32" fmla="*/ 2147483647 w 99"/>
              <a:gd name="T33" fmla="*/ 2147483647 h 126"/>
              <a:gd name="T34" fmla="*/ 2147483647 w 99"/>
              <a:gd name="T35" fmla="*/ 2147483647 h 126"/>
              <a:gd name="T36" fmla="*/ 2147483647 w 99"/>
              <a:gd name="T37" fmla="*/ 2147483647 h 126"/>
              <a:gd name="T38" fmla="*/ 2147483647 w 99"/>
              <a:gd name="T39" fmla="*/ 2147483647 h 126"/>
              <a:gd name="T40" fmla="*/ 2147483647 w 99"/>
              <a:gd name="T41" fmla="*/ 2147483647 h 126"/>
              <a:gd name="T42" fmla="*/ 2147483647 w 99"/>
              <a:gd name="T43" fmla="*/ 2147483647 h 126"/>
              <a:gd name="T44" fmla="*/ 2147483647 w 99"/>
              <a:gd name="T45" fmla="*/ 2147483647 h 126"/>
              <a:gd name="T46" fmla="*/ 0 w 99"/>
              <a:gd name="T47" fmla="*/ 2147483647 h 126"/>
              <a:gd name="T48" fmla="*/ 2147483647 w 99"/>
              <a:gd name="T49" fmla="*/ 2147483647 h 126"/>
              <a:gd name="T50" fmla="*/ 2147483647 w 99"/>
              <a:gd name="T51" fmla="*/ 2147483647 h 126"/>
              <a:gd name="T52" fmla="*/ 2147483647 w 99"/>
              <a:gd name="T53" fmla="*/ 2147483647 h 126"/>
              <a:gd name="T54" fmla="*/ 2147483647 w 99"/>
              <a:gd name="T55" fmla="*/ 2147483647 h 126"/>
              <a:gd name="T56" fmla="*/ 2147483647 w 99"/>
              <a:gd name="T57" fmla="*/ 2147483647 h 126"/>
              <a:gd name="T58" fmla="*/ 2147483647 w 99"/>
              <a:gd name="T59" fmla="*/ 2147483647 h 126"/>
              <a:gd name="T60" fmla="*/ 2147483647 w 99"/>
              <a:gd name="T61" fmla="*/ 2147483647 h 126"/>
              <a:gd name="T62" fmla="*/ 2147483647 w 99"/>
              <a:gd name="T63" fmla="*/ 2147483647 h 126"/>
              <a:gd name="T64" fmla="*/ 2147483647 w 99"/>
              <a:gd name="T65" fmla="*/ 2147483647 h 126"/>
              <a:gd name="T66" fmla="*/ 2147483647 w 99"/>
              <a:gd name="T67" fmla="*/ 2147483647 h 12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99" h="126">
                <a:moveTo>
                  <a:pt x="17" y="6"/>
                </a:moveTo>
                <a:cubicBezTo>
                  <a:pt x="38" y="0"/>
                  <a:pt x="60" y="0"/>
                  <a:pt x="82" y="6"/>
                </a:cubicBezTo>
                <a:cubicBezTo>
                  <a:pt x="81" y="26"/>
                  <a:pt x="78" y="43"/>
                  <a:pt x="73" y="57"/>
                </a:cubicBezTo>
                <a:cubicBezTo>
                  <a:pt x="58" y="57"/>
                  <a:pt x="58" y="57"/>
                  <a:pt x="58" y="57"/>
                </a:cubicBezTo>
                <a:cubicBezTo>
                  <a:pt x="58" y="70"/>
                  <a:pt x="58" y="70"/>
                  <a:pt x="58" y="70"/>
                </a:cubicBezTo>
                <a:cubicBezTo>
                  <a:pt x="42" y="70"/>
                  <a:pt x="42" y="70"/>
                  <a:pt x="42" y="70"/>
                </a:cubicBezTo>
                <a:cubicBezTo>
                  <a:pt x="42" y="57"/>
                  <a:pt x="42" y="57"/>
                  <a:pt x="42" y="57"/>
                </a:cubicBezTo>
                <a:cubicBezTo>
                  <a:pt x="26" y="57"/>
                  <a:pt x="26" y="57"/>
                  <a:pt x="26" y="57"/>
                </a:cubicBezTo>
                <a:cubicBezTo>
                  <a:pt x="22" y="43"/>
                  <a:pt x="18" y="27"/>
                  <a:pt x="17" y="6"/>
                </a:cubicBezTo>
                <a:close/>
                <a:moveTo>
                  <a:pt x="51" y="115"/>
                </a:moveTo>
                <a:cubicBezTo>
                  <a:pt x="53" y="115"/>
                  <a:pt x="56" y="118"/>
                  <a:pt x="56" y="121"/>
                </a:cubicBezTo>
                <a:cubicBezTo>
                  <a:pt x="56" y="124"/>
                  <a:pt x="53" y="126"/>
                  <a:pt x="50" y="126"/>
                </a:cubicBezTo>
                <a:cubicBezTo>
                  <a:pt x="47" y="126"/>
                  <a:pt x="45" y="124"/>
                  <a:pt x="45" y="121"/>
                </a:cubicBezTo>
                <a:cubicBezTo>
                  <a:pt x="45" y="118"/>
                  <a:pt x="47" y="115"/>
                  <a:pt x="50" y="115"/>
                </a:cubicBezTo>
                <a:cubicBezTo>
                  <a:pt x="50" y="115"/>
                  <a:pt x="50" y="115"/>
                  <a:pt x="50" y="115"/>
                </a:cubicBezTo>
                <a:cubicBezTo>
                  <a:pt x="42" y="115"/>
                  <a:pt x="35" y="116"/>
                  <a:pt x="27" y="119"/>
                </a:cubicBezTo>
                <a:cubicBezTo>
                  <a:pt x="28" y="119"/>
                  <a:pt x="28" y="120"/>
                  <a:pt x="28" y="121"/>
                </a:cubicBezTo>
                <a:cubicBezTo>
                  <a:pt x="28" y="124"/>
                  <a:pt x="25" y="126"/>
                  <a:pt x="22" y="126"/>
                </a:cubicBezTo>
                <a:cubicBezTo>
                  <a:pt x="19" y="126"/>
                  <a:pt x="17" y="124"/>
                  <a:pt x="17" y="121"/>
                </a:cubicBezTo>
                <a:cubicBezTo>
                  <a:pt x="17" y="119"/>
                  <a:pt x="18" y="117"/>
                  <a:pt x="20" y="116"/>
                </a:cubicBezTo>
                <a:cubicBezTo>
                  <a:pt x="19" y="114"/>
                  <a:pt x="19" y="114"/>
                  <a:pt x="19" y="114"/>
                </a:cubicBezTo>
                <a:cubicBezTo>
                  <a:pt x="27" y="110"/>
                  <a:pt x="36" y="108"/>
                  <a:pt x="45" y="108"/>
                </a:cubicBezTo>
                <a:cubicBezTo>
                  <a:pt x="45" y="88"/>
                  <a:pt x="45" y="88"/>
                  <a:pt x="45" y="88"/>
                </a:cubicBezTo>
                <a:cubicBezTo>
                  <a:pt x="38" y="88"/>
                  <a:pt x="31" y="87"/>
                  <a:pt x="24" y="86"/>
                </a:cubicBezTo>
                <a:cubicBezTo>
                  <a:pt x="24" y="82"/>
                  <a:pt x="24" y="80"/>
                  <a:pt x="24" y="77"/>
                </a:cubicBezTo>
                <a:cubicBezTo>
                  <a:pt x="41" y="77"/>
                  <a:pt x="58" y="77"/>
                  <a:pt x="75" y="77"/>
                </a:cubicBezTo>
                <a:cubicBezTo>
                  <a:pt x="75" y="80"/>
                  <a:pt x="75" y="82"/>
                  <a:pt x="75" y="86"/>
                </a:cubicBezTo>
                <a:cubicBezTo>
                  <a:pt x="68" y="87"/>
                  <a:pt x="62" y="88"/>
                  <a:pt x="55" y="88"/>
                </a:cubicBezTo>
                <a:cubicBezTo>
                  <a:pt x="55" y="108"/>
                  <a:pt x="55" y="108"/>
                  <a:pt x="55" y="108"/>
                </a:cubicBezTo>
                <a:cubicBezTo>
                  <a:pt x="64" y="108"/>
                  <a:pt x="74" y="110"/>
                  <a:pt x="84" y="114"/>
                </a:cubicBezTo>
                <a:cubicBezTo>
                  <a:pt x="83" y="116"/>
                  <a:pt x="83" y="116"/>
                  <a:pt x="83" y="116"/>
                </a:cubicBezTo>
                <a:cubicBezTo>
                  <a:pt x="84" y="117"/>
                  <a:pt x="85" y="119"/>
                  <a:pt x="85" y="121"/>
                </a:cubicBezTo>
                <a:cubicBezTo>
                  <a:pt x="85" y="124"/>
                  <a:pt x="83" y="126"/>
                  <a:pt x="79" y="126"/>
                </a:cubicBezTo>
                <a:cubicBezTo>
                  <a:pt x="76" y="126"/>
                  <a:pt x="74" y="124"/>
                  <a:pt x="74" y="121"/>
                </a:cubicBezTo>
                <a:cubicBezTo>
                  <a:pt x="74" y="120"/>
                  <a:pt x="74" y="119"/>
                  <a:pt x="74" y="119"/>
                </a:cubicBezTo>
                <a:cubicBezTo>
                  <a:pt x="66" y="116"/>
                  <a:pt x="58" y="115"/>
                  <a:pt x="51" y="115"/>
                </a:cubicBezTo>
                <a:close/>
                <a:moveTo>
                  <a:pt x="87" y="60"/>
                </a:moveTo>
                <a:cubicBezTo>
                  <a:pt x="86" y="64"/>
                  <a:pt x="86" y="68"/>
                  <a:pt x="84" y="71"/>
                </a:cubicBezTo>
                <a:cubicBezTo>
                  <a:pt x="83" y="74"/>
                  <a:pt x="81" y="77"/>
                  <a:pt x="79" y="79"/>
                </a:cubicBezTo>
                <a:cubicBezTo>
                  <a:pt x="83" y="84"/>
                  <a:pt x="83" y="84"/>
                  <a:pt x="83" y="84"/>
                </a:cubicBezTo>
                <a:cubicBezTo>
                  <a:pt x="86" y="81"/>
                  <a:pt x="88" y="77"/>
                  <a:pt x="90" y="73"/>
                </a:cubicBezTo>
                <a:cubicBezTo>
                  <a:pt x="91" y="70"/>
                  <a:pt x="92" y="65"/>
                  <a:pt x="93" y="60"/>
                </a:cubicBezTo>
                <a:cubicBezTo>
                  <a:pt x="96" y="59"/>
                  <a:pt x="98" y="57"/>
                  <a:pt x="99" y="54"/>
                </a:cubicBezTo>
                <a:cubicBezTo>
                  <a:pt x="81" y="54"/>
                  <a:pt x="81" y="54"/>
                  <a:pt x="81" y="54"/>
                </a:cubicBezTo>
                <a:cubicBezTo>
                  <a:pt x="81" y="57"/>
                  <a:pt x="84" y="59"/>
                  <a:pt x="87" y="60"/>
                </a:cubicBezTo>
                <a:close/>
                <a:moveTo>
                  <a:pt x="12" y="60"/>
                </a:moveTo>
                <a:cubicBezTo>
                  <a:pt x="15" y="59"/>
                  <a:pt x="18" y="57"/>
                  <a:pt x="18" y="54"/>
                </a:cubicBezTo>
                <a:cubicBezTo>
                  <a:pt x="0" y="54"/>
                  <a:pt x="0" y="54"/>
                  <a:pt x="0" y="54"/>
                </a:cubicBezTo>
                <a:cubicBezTo>
                  <a:pt x="1" y="57"/>
                  <a:pt x="3" y="59"/>
                  <a:pt x="6" y="60"/>
                </a:cubicBezTo>
                <a:cubicBezTo>
                  <a:pt x="7" y="65"/>
                  <a:pt x="8" y="70"/>
                  <a:pt x="9" y="73"/>
                </a:cubicBezTo>
                <a:cubicBezTo>
                  <a:pt x="11" y="77"/>
                  <a:pt x="13" y="81"/>
                  <a:pt x="16" y="84"/>
                </a:cubicBezTo>
                <a:cubicBezTo>
                  <a:pt x="20" y="79"/>
                  <a:pt x="20" y="79"/>
                  <a:pt x="20" y="79"/>
                </a:cubicBezTo>
                <a:cubicBezTo>
                  <a:pt x="18" y="77"/>
                  <a:pt x="16" y="74"/>
                  <a:pt x="15" y="71"/>
                </a:cubicBezTo>
                <a:cubicBezTo>
                  <a:pt x="13" y="68"/>
                  <a:pt x="13" y="64"/>
                  <a:pt x="12" y="60"/>
                </a:cubicBezTo>
                <a:close/>
                <a:moveTo>
                  <a:pt x="31" y="15"/>
                </a:moveTo>
                <a:cubicBezTo>
                  <a:pt x="31" y="19"/>
                  <a:pt x="31" y="19"/>
                  <a:pt x="31" y="19"/>
                </a:cubicBezTo>
                <a:cubicBezTo>
                  <a:pt x="71" y="19"/>
                  <a:pt x="71" y="19"/>
                  <a:pt x="71" y="19"/>
                </a:cubicBezTo>
                <a:cubicBezTo>
                  <a:pt x="71" y="15"/>
                  <a:pt x="71" y="15"/>
                  <a:pt x="71" y="15"/>
                </a:cubicBezTo>
                <a:cubicBezTo>
                  <a:pt x="31" y="15"/>
                  <a:pt x="31" y="15"/>
                  <a:pt x="31" y="15"/>
                </a:cubicBezTo>
                <a:close/>
                <a:moveTo>
                  <a:pt x="37" y="39"/>
                </a:moveTo>
                <a:cubicBezTo>
                  <a:pt x="37" y="44"/>
                  <a:pt x="37" y="44"/>
                  <a:pt x="37" y="44"/>
                </a:cubicBezTo>
                <a:cubicBezTo>
                  <a:pt x="65" y="44"/>
                  <a:pt x="65" y="44"/>
                  <a:pt x="65" y="44"/>
                </a:cubicBezTo>
                <a:cubicBezTo>
                  <a:pt x="65" y="39"/>
                  <a:pt x="65" y="39"/>
                  <a:pt x="65" y="39"/>
                </a:cubicBezTo>
                <a:cubicBezTo>
                  <a:pt x="37" y="39"/>
                  <a:pt x="37" y="39"/>
                  <a:pt x="37" y="39"/>
                </a:cubicBezTo>
                <a:close/>
                <a:moveTo>
                  <a:pt x="33" y="26"/>
                </a:moveTo>
                <a:cubicBezTo>
                  <a:pt x="33" y="31"/>
                  <a:pt x="33" y="31"/>
                  <a:pt x="33" y="31"/>
                </a:cubicBezTo>
                <a:cubicBezTo>
                  <a:pt x="68" y="31"/>
                  <a:pt x="68" y="31"/>
                  <a:pt x="68" y="31"/>
                </a:cubicBezTo>
                <a:cubicBezTo>
                  <a:pt x="68" y="26"/>
                  <a:pt x="68" y="26"/>
                  <a:pt x="68" y="26"/>
                </a:cubicBezTo>
                <a:lnTo>
                  <a:pt x="33" y="26"/>
                </a:lnTo>
                <a:close/>
              </a:path>
            </a:pathLst>
          </a:custGeom>
          <a:solidFill>
            <a:srgbClr val="E6FA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8214" name="Freeform 5608">
            <a:extLst>
              <a:ext uri="{FF2B5EF4-FFF2-40B4-BE49-F238E27FC236}">
                <a16:creationId xmlns:a16="http://schemas.microsoft.com/office/drawing/2014/main" id="{FF21E8B2-A9DC-4E9F-BD6C-4AC775CC3DB1}"/>
              </a:ext>
            </a:extLst>
          </p:cNvPr>
          <p:cNvSpPr>
            <a:spLocks noEditPoints="1"/>
          </p:cNvSpPr>
          <p:nvPr/>
        </p:nvSpPr>
        <p:spPr bwMode="auto">
          <a:xfrm>
            <a:off x="6419850" y="1246188"/>
            <a:ext cx="512763" cy="601662"/>
          </a:xfrm>
          <a:custGeom>
            <a:avLst/>
            <a:gdLst>
              <a:gd name="T0" fmla="*/ 2147483647 w 105"/>
              <a:gd name="T1" fmla="*/ 2147483647 h 124"/>
              <a:gd name="T2" fmla="*/ 2147483647 w 105"/>
              <a:gd name="T3" fmla="*/ 2147483647 h 124"/>
              <a:gd name="T4" fmla="*/ 2147483647 w 105"/>
              <a:gd name="T5" fmla="*/ 2147483647 h 124"/>
              <a:gd name="T6" fmla="*/ 2147483647 w 105"/>
              <a:gd name="T7" fmla="*/ 2147483647 h 124"/>
              <a:gd name="T8" fmla="*/ 2147483647 w 105"/>
              <a:gd name="T9" fmla="*/ 2147483647 h 124"/>
              <a:gd name="T10" fmla="*/ 2147483647 w 105"/>
              <a:gd name="T11" fmla="*/ 2147483647 h 124"/>
              <a:gd name="T12" fmla="*/ 2147483647 w 105"/>
              <a:gd name="T13" fmla="*/ 2147483647 h 124"/>
              <a:gd name="T14" fmla="*/ 2147483647 w 105"/>
              <a:gd name="T15" fmla="*/ 2147483647 h 124"/>
              <a:gd name="T16" fmla="*/ 2147483647 w 105"/>
              <a:gd name="T17" fmla="*/ 2147483647 h 124"/>
              <a:gd name="T18" fmla="*/ 2147483647 w 105"/>
              <a:gd name="T19" fmla="*/ 2147483647 h 124"/>
              <a:gd name="T20" fmla="*/ 2147483647 w 105"/>
              <a:gd name="T21" fmla="*/ 2147483647 h 124"/>
              <a:gd name="T22" fmla="*/ 2147483647 w 105"/>
              <a:gd name="T23" fmla="*/ 2147483647 h 124"/>
              <a:gd name="T24" fmla="*/ 2147483647 w 105"/>
              <a:gd name="T25" fmla="*/ 2147483647 h 124"/>
              <a:gd name="T26" fmla="*/ 2147483647 w 105"/>
              <a:gd name="T27" fmla="*/ 2147483647 h 124"/>
              <a:gd name="T28" fmla="*/ 2147483647 w 105"/>
              <a:gd name="T29" fmla="*/ 2147483647 h 124"/>
              <a:gd name="T30" fmla="*/ 2147483647 w 105"/>
              <a:gd name="T31" fmla="*/ 2147483647 h 124"/>
              <a:gd name="T32" fmla="*/ 2147483647 w 105"/>
              <a:gd name="T33" fmla="*/ 2147483647 h 124"/>
              <a:gd name="T34" fmla="*/ 2147483647 w 105"/>
              <a:gd name="T35" fmla="*/ 2147483647 h 124"/>
              <a:gd name="T36" fmla="*/ 2147483647 w 105"/>
              <a:gd name="T37" fmla="*/ 2147483647 h 124"/>
              <a:gd name="T38" fmla="*/ 2147483647 w 105"/>
              <a:gd name="T39" fmla="*/ 2147483647 h 124"/>
              <a:gd name="T40" fmla="*/ 2147483647 w 105"/>
              <a:gd name="T41" fmla="*/ 2147483647 h 124"/>
              <a:gd name="T42" fmla="*/ 2147483647 w 105"/>
              <a:gd name="T43" fmla="*/ 2147483647 h 124"/>
              <a:gd name="T44" fmla="*/ 2147483647 w 105"/>
              <a:gd name="T45" fmla="*/ 2147483647 h 124"/>
              <a:gd name="T46" fmla="*/ 2147483647 w 105"/>
              <a:gd name="T47" fmla="*/ 2147483647 h 124"/>
              <a:gd name="T48" fmla="*/ 2147483647 w 105"/>
              <a:gd name="T49" fmla="*/ 2147483647 h 124"/>
              <a:gd name="T50" fmla="*/ 0 w 105"/>
              <a:gd name="T51" fmla="*/ 2147483647 h 124"/>
              <a:gd name="T52" fmla="*/ 2147483647 w 105"/>
              <a:gd name="T53" fmla="*/ 2147483647 h 124"/>
              <a:gd name="T54" fmla="*/ 2147483647 w 105"/>
              <a:gd name="T55" fmla="*/ 2147483647 h 124"/>
              <a:gd name="T56" fmla="*/ 2147483647 w 105"/>
              <a:gd name="T57" fmla="*/ 2147483647 h 124"/>
              <a:gd name="T58" fmla="*/ 2147483647 w 105"/>
              <a:gd name="T59" fmla="*/ 2147483647 h 124"/>
              <a:gd name="T60" fmla="*/ 2147483647 w 105"/>
              <a:gd name="T61" fmla="*/ 2147483647 h 124"/>
              <a:gd name="T62" fmla="*/ 2147483647 w 105"/>
              <a:gd name="T63" fmla="*/ 2147483647 h 124"/>
              <a:gd name="T64" fmla="*/ 2147483647 w 105"/>
              <a:gd name="T65" fmla="*/ 2147483647 h 124"/>
              <a:gd name="T66" fmla="*/ 2147483647 w 105"/>
              <a:gd name="T67" fmla="*/ 2147483647 h 124"/>
              <a:gd name="T68" fmla="*/ 2147483647 w 105"/>
              <a:gd name="T69" fmla="*/ 2147483647 h 124"/>
              <a:gd name="T70" fmla="*/ 2147483647 w 105"/>
              <a:gd name="T71" fmla="*/ 2147483647 h 124"/>
              <a:gd name="T72" fmla="*/ 2147483647 w 105"/>
              <a:gd name="T73" fmla="*/ 2147483647 h 124"/>
              <a:gd name="T74" fmla="*/ 2147483647 w 105"/>
              <a:gd name="T75" fmla="*/ 2147483647 h 124"/>
              <a:gd name="T76" fmla="*/ 2147483647 w 105"/>
              <a:gd name="T77" fmla="*/ 0 h 124"/>
              <a:gd name="T78" fmla="*/ 2147483647 w 105"/>
              <a:gd name="T79" fmla="*/ 2147483647 h 124"/>
              <a:gd name="T80" fmla="*/ 2147483647 w 105"/>
              <a:gd name="T81" fmla="*/ 2147483647 h 124"/>
              <a:gd name="T82" fmla="*/ 2147483647 w 105"/>
              <a:gd name="T83" fmla="*/ 2147483647 h 124"/>
              <a:gd name="T84" fmla="*/ 2147483647 w 105"/>
              <a:gd name="T85" fmla="*/ 0 h 12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05" h="124">
                <a:moveTo>
                  <a:pt x="63" y="58"/>
                </a:moveTo>
                <a:cubicBezTo>
                  <a:pt x="63" y="88"/>
                  <a:pt x="63" y="88"/>
                  <a:pt x="63" y="88"/>
                </a:cubicBezTo>
                <a:cubicBezTo>
                  <a:pt x="55" y="88"/>
                  <a:pt x="55" y="88"/>
                  <a:pt x="55" y="88"/>
                </a:cubicBezTo>
                <a:cubicBezTo>
                  <a:pt x="52" y="69"/>
                  <a:pt x="52" y="69"/>
                  <a:pt x="52" y="69"/>
                </a:cubicBezTo>
                <a:cubicBezTo>
                  <a:pt x="49" y="88"/>
                  <a:pt x="49" y="88"/>
                  <a:pt x="49" y="88"/>
                </a:cubicBezTo>
                <a:cubicBezTo>
                  <a:pt x="41" y="88"/>
                  <a:pt x="41" y="88"/>
                  <a:pt x="41" y="88"/>
                </a:cubicBezTo>
                <a:cubicBezTo>
                  <a:pt x="41" y="58"/>
                  <a:pt x="41" y="58"/>
                  <a:pt x="41" y="58"/>
                </a:cubicBezTo>
                <a:cubicBezTo>
                  <a:pt x="38" y="56"/>
                  <a:pt x="36" y="53"/>
                  <a:pt x="36" y="49"/>
                </a:cubicBezTo>
                <a:cubicBezTo>
                  <a:pt x="36" y="33"/>
                  <a:pt x="36" y="33"/>
                  <a:pt x="36" y="33"/>
                </a:cubicBezTo>
                <a:cubicBezTo>
                  <a:pt x="36" y="28"/>
                  <a:pt x="40" y="23"/>
                  <a:pt x="46" y="23"/>
                </a:cubicBezTo>
                <a:cubicBezTo>
                  <a:pt x="58" y="23"/>
                  <a:pt x="58" y="23"/>
                  <a:pt x="58" y="23"/>
                </a:cubicBezTo>
                <a:cubicBezTo>
                  <a:pt x="64" y="23"/>
                  <a:pt x="68" y="28"/>
                  <a:pt x="68" y="33"/>
                </a:cubicBezTo>
                <a:cubicBezTo>
                  <a:pt x="68" y="49"/>
                  <a:pt x="68" y="49"/>
                  <a:pt x="68" y="49"/>
                </a:cubicBezTo>
                <a:cubicBezTo>
                  <a:pt x="68" y="53"/>
                  <a:pt x="66" y="56"/>
                  <a:pt x="63" y="58"/>
                </a:cubicBezTo>
                <a:close/>
                <a:moveTo>
                  <a:pt x="69" y="85"/>
                </a:moveTo>
                <a:cubicBezTo>
                  <a:pt x="64" y="94"/>
                  <a:pt x="64" y="94"/>
                  <a:pt x="64" y="94"/>
                </a:cubicBezTo>
                <a:cubicBezTo>
                  <a:pt x="83" y="94"/>
                  <a:pt x="83" y="94"/>
                  <a:pt x="83" y="94"/>
                </a:cubicBezTo>
                <a:cubicBezTo>
                  <a:pt x="80" y="100"/>
                  <a:pt x="80" y="100"/>
                  <a:pt x="80" y="100"/>
                </a:cubicBezTo>
                <a:cubicBezTo>
                  <a:pt x="105" y="90"/>
                  <a:pt x="105" y="90"/>
                  <a:pt x="105" y="90"/>
                </a:cubicBezTo>
                <a:cubicBezTo>
                  <a:pt x="88" y="80"/>
                  <a:pt x="88" y="80"/>
                  <a:pt x="88" y="80"/>
                </a:cubicBezTo>
                <a:cubicBezTo>
                  <a:pt x="86" y="85"/>
                  <a:pt x="86" y="85"/>
                  <a:pt x="86" y="85"/>
                </a:cubicBezTo>
                <a:cubicBezTo>
                  <a:pt x="69" y="85"/>
                  <a:pt x="69" y="85"/>
                  <a:pt x="69" y="85"/>
                </a:cubicBezTo>
                <a:close/>
                <a:moveTo>
                  <a:pt x="34" y="85"/>
                </a:moveTo>
                <a:cubicBezTo>
                  <a:pt x="18" y="85"/>
                  <a:pt x="18" y="85"/>
                  <a:pt x="18" y="85"/>
                </a:cubicBezTo>
                <a:cubicBezTo>
                  <a:pt x="16" y="80"/>
                  <a:pt x="16" y="80"/>
                  <a:pt x="16" y="80"/>
                </a:cubicBezTo>
                <a:cubicBezTo>
                  <a:pt x="0" y="90"/>
                  <a:pt x="0" y="90"/>
                  <a:pt x="0" y="90"/>
                </a:cubicBezTo>
                <a:cubicBezTo>
                  <a:pt x="24" y="100"/>
                  <a:pt x="24" y="100"/>
                  <a:pt x="24" y="100"/>
                </a:cubicBezTo>
                <a:cubicBezTo>
                  <a:pt x="22" y="94"/>
                  <a:pt x="22" y="94"/>
                  <a:pt x="22" y="94"/>
                </a:cubicBezTo>
                <a:cubicBezTo>
                  <a:pt x="39" y="94"/>
                  <a:pt x="39" y="94"/>
                  <a:pt x="39" y="94"/>
                </a:cubicBezTo>
                <a:cubicBezTo>
                  <a:pt x="34" y="85"/>
                  <a:pt x="34" y="85"/>
                  <a:pt x="34" y="85"/>
                </a:cubicBezTo>
                <a:close/>
                <a:moveTo>
                  <a:pt x="45" y="93"/>
                </a:moveTo>
                <a:cubicBezTo>
                  <a:pt x="59" y="93"/>
                  <a:pt x="59" y="93"/>
                  <a:pt x="59" y="93"/>
                </a:cubicBezTo>
                <a:cubicBezTo>
                  <a:pt x="61" y="104"/>
                  <a:pt x="61" y="104"/>
                  <a:pt x="61" y="104"/>
                </a:cubicBezTo>
                <a:cubicBezTo>
                  <a:pt x="75" y="104"/>
                  <a:pt x="75" y="104"/>
                  <a:pt x="75" y="104"/>
                </a:cubicBezTo>
                <a:cubicBezTo>
                  <a:pt x="52" y="124"/>
                  <a:pt x="52" y="124"/>
                  <a:pt x="52" y="124"/>
                </a:cubicBezTo>
                <a:cubicBezTo>
                  <a:pt x="29" y="104"/>
                  <a:pt x="29" y="104"/>
                  <a:pt x="29" y="104"/>
                </a:cubicBezTo>
                <a:cubicBezTo>
                  <a:pt x="43" y="104"/>
                  <a:pt x="43" y="104"/>
                  <a:pt x="43" y="104"/>
                </a:cubicBezTo>
                <a:cubicBezTo>
                  <a:pt x="45" y="93"/>
                  <a:pt x="45" y="93"/>
                  <a:pt x="45" y="93"/>
                </a:cubicBezTo>
                <a:close/>
                <a:moveTo>
                  <a:pt x="52" y="0"/>
                </a:moveTo>
                <a:cubicBezTo>
                  <a:pt x="58" y="0"/>
                  <a:pt x="63" y="5"/>
                  <a:pt x="63" y="11"/>
                </a:cubicBezTo>
                <a:cubicBezTo>
                  <a:pt x="63" y="17"/>
                  <a:pt x="58" y="21"/>
                  <a:pt x="52" y="21"/>
                </a:cubicBezTo>
                <a:cubicBezTo>
                  <a:pt x="46" y="21"/>
                  <a:pt x="42" y="17"/>
                  <a:pt x="42" y="11"/>
                </a:cubicBezTo>
                <a:cubicBezTo>
                  <a:pt x="42" y="5"/>
                  <a:pt x="46" y="0"/>
                  <a:pt x="52" y="0"/>
                </a:cubicBezTo>
                <a:close/>
              </a:path>
            </a:pathLst>
          </a:custGeom>
          <a:solidFill>
            <a:srgbClr val="2C823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8215" name="Freeform 5626">
            <a:extLst>
              <a:ext uri="{FF2B5EF4-FFF2-40B4-BE49-F238E27FC236}">
                <a16:creationId xmlns:a16="http://schemas.microsoft.com/office/drawing/2014/main" id="{C45CC074-4506-4537-8300-5DDAA034DB1F}"/>
              </a:ext>
            </a:extLst>
          </p:cNvPr>
          <p:cNvSpPr>
            <a:spLocks noEditPoints="1"/>
          </p:cNvSpPr>
          <p:nvPr/>
        </p:nvSpPr>
        <p:spPr bwMode="auto">
          <a:xfrm>
            <a:off x="2403475" y="3365500"/>
            <a:ext cx="439738" cy="469900"/>
          </a:xfrm>
          <a:custGeom>
            <a:avLst/>
            <a:gdLst>
              <a:gd name="T0" fmla="*/ 2147483647 w 107"/>
              <a:gd name="T1" fmla="*/ 2147483647 h 115"/>
              <a:gd name="T2" fmla="*/ 2147483647 w 107"/>
              <a:gd name="T3" fmla="*/ 2147483647 h 115"/>
              <a:gd name="T4" fmla="*/ 2147483647 w 107"/>
              <a:gd name="T5" fmla="*/ 2147483647 h 115"/>
              <a:gd name="T6" fmla="*/ 2147483647 w 107"/>
              <a:gd name="T7" fmla="*/ 0 h 115"/>
              <a:gd name="T8" fmla="*/ 2147483647 w 107"/>
              <a:gd name="T9" fmla="*/ 2147483647 h 115"/>
              <a:gd name="T10" fmla="*/ 2147483647 w 107"/>
              <a:gd name="T11" fmla="*/ 2147483647 h 115"/>
              <a:gd name="T12" fmla="*/ 2147483647 w 107"/>
              <a:gd name="T13" fmla="*/ 2147483647 h 115"/>
              <a:gd name="T14" fmla="*/ 2147483647 w 107"/>
              <a:gd name="T15" fmla="*/ 2147483647 h 115"/>
              <a:gd name="T16" fmla="*/ 2147483647 w 107"/>
              <a:gd name="T17" fmla="*/ 2147483647 h 115"/>
              <a:gd name="T18" fmla="*/ 2147483647 w 107"/>
              <a:gd name="T19" fmla="*/ 2147483647 h 115"/>
              <a:gd name="T20" fmla="*/ 2147483647 w 107"/>
              <a:gd name="T21" fmla="*/ 2147483647 h 115"/>
              <a:gd name="T22" fmla="*/ 2147483647 w 107"/>
              <a:gd name="T23" fmla="*/ 2147483647 h 115"/>
              <a:gd name="T24" fmla="*/ 2147483647 w 107"/>
              <a:gd name="T25" fmla="*/ 2147483647 h 115"/>
              <a:gd name="T26" fmla="*/ 2147483647 w 107"/>
              <a:gd name="T27" fmla="*/ 2147483647 h 115"/>
              <a:gd name="T28" fmla="*/ 2147483647 w 107"/>
              <a:gd name="T29" fmla="*/ 2147483647 h 115"/>
              <a:gd name="T30" fmla="*/ 0 w 107"/>
              <a:gd name="T31" fmla="*/ 2147483647 h 115"/>
              <a:gd name="T32" fmla="*/ 2147483647 w 107"/>
              <a:gd name="T33" fmla="*/ 2147483647 h 115"/>
              <a:gd name="T34" fmla="*/ 2147483647 w 107"/>
              <a:gd name="T35" fmla="*/ 2147483647 h 115"/>
              <a:gd name="T36" fmla="*/ 2147483647 w 107"/>
              <a:gd name="T37" fmla="*/ 2147483647 h 115"/>
              <a:gd name="T38" fmla="*/ 2147483647 w 107"/>
              <a:gd name="T39" fmla="*/ 2147483647 h 115"/>
              <a:gd name="T40" fmla="*/ 2147483647 w 107"/>
              <a:gd name="T41" fmla="*/ 2147483647 h 115"/>
              <a:gd name="T42" fmla="*/ 2147483647 w 107"/>
              <a:gd name="T43" fmla="*/ 2147483647 h 115"/>
              <a:gd name="T44" fmla="*/ 2147483647 w 107"/>
              <a:gd name="T45" fmla="*/ 2147483647 h 115"/>
              <a:gd name="T46" fmla="*/ 2147483647 w 107"/>
              <a:gd name="T47" fmla="*/ 2147483647 h 115"/>
              <a:gd name="T48" fmla="*/ 2147483647 w 107"/>
              <a:gd name="T49" fmla="*/ 2147483647 h 115"/>
              <a:gd name="T50" fmla="*/ 2147483647 w 107"/>
              <a:gd name="T51" fmla="*/ 2147483647 h 115"/>
              <a:gd name="T52" fmla="*/ 2147483647 w 107"/>
              <a:gd name="T53" fmla="*/ 2147483647 h 115"/>
              <a:gd name="T54" fmla="*/ 2147483647 w 107"/>
              <a:gd name="T55" fmla="*/ 2147483647 h 11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07" h="115">
                <a:moveTo>
                  <a:pt x="8" y="7"/>
                </a:moveTo>
                <a:cubicBezTo>
                  <a:pt x="15" y="8"/>
                  <a:pt x="22" y="8"/>
                  <a:pt x="29" y="7"/>
                </a:cubicBezTo>
                <a:cubicBezTo>
                  <a:pt x="36" y="6"/>
                  <a:pt x="44" y="4"/>
                  <a:pt x="52" y="1"/>
                </a:cubicBezTo>
                <a:cubicBezTo>
                  <a:pt x="54" y="0"/>
                  <a:pt x="54" y="0"/>
                  <a:pt x="54" y="0"/>
                </a:cubicBezTo>
                <a:cubicBezTo>
                  <a:pt x="56" y="1"/>
                  <a:pt x="56" y="1"/>
                  <a:pt x="56" y="1"/>
                </a:cubicBezTo>
                <a:cubicBezTo>
                  <a:pt x="64" y="4"/>
                  <a:pt x="71" y="6"/>
                  <a:pt x="79" y="7"/>
                </a:cubicBezTo>
                <a:cubicBezTo>
                  <a:pt x="86" y="8"/>
                  <a:pt x="93" y="8"/>
                  <a:pt x="100" y="7"/>
                </a:cubicBezTo>
                <a:cubicBezTo>
                  <a:pt x="107" y="6"/>
                  <a:pt x="107" y="6"/>
                  <a:pt x="107" y="6"/>
                </a:cubicBezTo>
                <a:cubicBezTo>
                  <a:pt x="107" y="15"/>
                  <a:pt x="107" y="15"/>
                  <a:pt x="107" y="15"/>
                </a:cubicBezTo>
                <a:cubicBezTo>
                  <a:pt x="106" y="49"/>
                  <a:pt x="101" y="72"/>
                  <a:pt x="92" y="87"/>
                </a:cubicBezTo>
                <a:cubicBezTo>
                  <a:pt x="83" y="104"/>
                  <a:pt x="70" y="111"/>
                  <a:pt x="55" y="115"/>
                </a:cubicBezTo>
                <a:cubicBezTo>
                  <a:pt x="54" y="115"/>
                  <a:pt x="54" y="115"/>
                  <a:pt x="54" y="115"/>
                </a:cubicBezTo>
                <a:cubicBezTo>
                  <a:pt x="52" y="115"/>
                  <a:pt x="52" y="115"/>
                  <a:pt x="52" y="115"/>
                </a:cubicBezTo>
                <a:cubicBezTo>
                  <a:pt x="38" y="111"/>
                  <a:pt x="25" y="104"/>
                  <a:pt x="16" y="87"/>
                </a:cubicBezTo>
                <a:cubicBezTo>
                  <a:pt x="7" y="72"/>
                  <a:pt x="1" y="49"/>
                  <a:pt x="1" y="15"/>
                </a:cubicBezTo>
                <a:cubicBezTo>
                  <a:pt x="0" y="6"/>
                  <a:pt x="0" y="6"/>
                  <a:pt x="0" y="6"/>
                </a:cubicBezTo>
                <a:cubicBezTo>
                  <a:pt x="8" y="7"/>
                  <a:pt x="8" y="7"/>
                  <a:pt x="8" y="7"/>
                </a:cubicBezTo>
                <a:close/>
                <a:moveTo>
                  <a:pt x="54" y="59"/>
                </a:moveTo>
                <a:cubicBezTo>
                  <a:pt x="89" y="59"/>
                  <a:pt x="89" y="59"/>
                  <a:pt x="89" y="59"/>
                </a:cubicBezTo>
                <a:cubicBezTo>
                  <a:pt x="92" y="49"/>
                  <a:pt x="93" y="37"/>
                  <a:pt x="94" y="22"/>
                </a:cubicBezTo>
                <a:cubicBezTo>
                  <a:pt x="88" y="22"/>
                  <a:pt x="83" y="22"/>
                  <a:pt x="77" y="21"/>
                </a:cubicBezTo>
                <a:cubicBezTo>
                  <a:pt x="69" y="20"/>
                  <a:pt x="62" y="18"/>
                  <a:pt x="54" y="15"/>
                </a:cubicBezTo>
                <a:cubicBezTo>
                  <a:pt x="54" y="59"/>
                  <a:pt x="54" y="59"/>
                  <a:pt x="54" y="59"/>
                </a:cubicBezTo>
                <a:close/>
                <a:moveTo>
                  <a:pt x="54" y="101"/>
                </a:moveTo>
                <a:cubicBezTo>
                  <a:pt x="54" y="59"/>
                  <a:pt x="54" y="59"/>
                  <a:pt x="54" y="59"/>
                </a:cubicBezTo>
                <a:cubicBezTo>
                  <a:pt x="18" y="59"/>
                  <a:pt x="18" y="59"/>
                  <a:pt x="18" y="59"/>
                </a:cubicBezTo>
                <a:cubicBezTo>
                  <a:pt x="20" y="67"/>
                  <a:pt x="23" y="74"/>
                  <a:pt x="26" y="80"/>
                </a:cubicBezTo>
                <a:cubicBezTo>
                  <a:pt x="33" y="92"/>
                  <a:pt x="43" y="98"/>
                  <a:pt x="54" y="101"/>
                </a:cubicBezTo>
                <a:close/>
              </a:path>
            </a:pathLst>
          </a:custGeom>
          <a:solidFill>
            <a:srgbClr val="E6FA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Tree>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AutoShape 2">
            <a:extLst>
              <a:ext uri="{FF2B5EF4-FFF2-40B4-BE49-F238E27FC236}">
                <a16:creationId xmlns:a16="http://schemas.microsoft.com/office/drawing/2014/main" id="{8D6E7C0F-B6F3-459A-A571-EE3D9DB98BD8}"/>
              </a:ext>
            </a:extLst>
          </p:cNvPr>
          <p:cNvSpPr>
            <a:spLocks noChangeArrowheads="1"/>
          </p:cNvSpPr>
          <p:nvPr/>
        </p:nvSpPr>
        <p:spPr bwMode="gray">
          <a:xfrm>
            <a:off x="4625975" y="900113"/>
            <a:ext cx="3352800" cy="2286000"/>
          </a:xfrm>
          <a:prstGeom prst="roundRect">
            <a:avLst>
              <a:gd name="adj" fmla="val 10347"/>
            </a:avLst>
          </a:prstGeom>
          <a:solidFill>
            <a:srgbClr val="31974B"/>
          </a:solidFill>
          <a:ln w="50800">
            <a:solidFill>
              <a:schemeClr val="bg1"/>
            </a:solidFill>
            <a:round/>
            <a:headEnd/>
            <a:tailEnd/>
          </a:ln>
          <a:effectLst>
            <a:outerShdw dist="107763" dir="2700000" algn="ctr" rotWithShape="0">
              <a:schemeClr val="bg1">
                <a:alpha val="50000"/>
              </a:schemeClr>
            </a:outerShdw>
          </a:effectLst>
        </p:spPr>
        <p:txBody>
          <a:bodyPr wrap="none" anchor="ctr"/>
          <a:lstStyle/>
          <a:p>
            <a:pPr eaLnBrk="1" fontAlgn="auto" hangingPunct="1">
              <a:spcBef>
                <a:spcPts val="0"/>
              </a:spcBef>
              <a:spcAft>
                <a:spcPts val="0"/>
              </a:spcAft>
              <a:defRPr/>
            </a:pPr>
            <a:endParaRPr lang="zh-CN" altLang="en-US">
              <a:solidFill>
                <a:schemeClr val="bg1"/>
              </a:solidFill>
              <a:latin typeface="+mn-lt"/>
              <a:ea typeface="+mn-ea"/>
              <a:cs typeface="+mn-ea"/>
              <a:sym typeface="+mn-lt"/>
            </a:endParaRPr>
          </a:p>
        </p:txBody>
      </p:sp>
      <p:sp>
        <p:nvSpPr>
          <p:cNvPr id="125" name="AutoShape 4">
            <a:extLst>
              <a:ext uri="{FF2B5EF4-FFF2-40B4-BE49-F238E27FC236}">
                <a16:creationId xmlns:a16="http://schemas.microsoft.com/office/drawing/2014/main" id="{BF29EEB0-8DDB-4C8E-A693-1B5EF5548F2E}"/>
              </a:ext>
            </a:extLst>
          </p:cNvPr>
          <p:cNvSpPr>
            <a:spLocks noChangeArrowheads="1"/>
          </p:cNvSpPr>
          <p:nvPr/>
        </p:nvSpPr>
        <p:spPr bwMode="gray">
          <a:xfrm>
            <a:off x="1098550" y="900113"/>
            <a:ext cx="3352800" cy="2286000"/>
          </a:xfrm>
          <a:prstGeom prst="roundRect">
            <a:avLst>
              <a:gd name="adj" fmla="val 10347"/>
            </a:avLst>
          </a:prstGeom>
          <a:solidFill>
            <a:srgbClr val="E6FA6F"/>
          </a:solidFill>
          <a:ln w="50800">
            <a:solidFill>
              <a:schemeClr val="bg1"/>
            </a:solidFill>
            <a:round/>
            <a:headEnd/>
            <a:tailEnd/>
          </a:ln>
          <a:effectLst>
            <a:outerShdw dist="107763" dir="8100000" algn="ctr" rotWithShape="0">
              <a:schemeClr val="bg1">
                <a:alpha val="50000"/>
              </a:schemeClr>
            </a:outerShdw>
          </a:effectLst>
        </p:spPr>
        <p:txBody>
          <a:bodyPr wrap="none" anchor="ctr"/>
          <a:lstStyle/>
          <a:p>
            <a:pPr eaLnBrk="1" fontAlgn="auto" hangingPunct="1">
              <a:spcBef>
                <a:spcPts val="0"/>
              </a:spcBef>
              <a:spcAft>
                <a:spcPts val="0"/>
              </a:spcAft>
              <a:defRPr/>
            </a:pPr>
            <a:endParaRPr lang="zh-CN" altLang="en-US">
              <a:solidFill>
                <a:schemeClr val="bg1"/>
              </a:solidFill>
              <a:latin typeface="+mn-lt"/>
              <a:ea typeface="+mn-ea"/>
              <a:cs typeface="+mn-ea"/>
              <a:sym typeface="+mn-lt"/>
            </a:endParaRPr>
          </a:p>
        </p:txBody>
      </p:sp>
      <p:sp>
        <p:nvSpPr>
          <p:cNvPr id="126" name="TextBox 20">
            <a:extLst>
              <a:ext uri="{FF2B5EF4-FFF2-40B4-BE49-F238E27FC236}">
                <a16:creationId xmlns:a16="http://schemas.microsoft.com/office/drawing/2014/main" id="{77FBA7CD-2E95-4E0A-AD6C-3CA0BF677FA5}"/>
              </a:ext>
            </a:extLst>
          </p:cNvPr>
          <p:cNvSpPr txBox="1"/>
          <p:nvPr/>
        </p:nvSpPr>
        <p:spPr bwMode="auto">
          <a:xfrm>
            <a:off x="1311275" y="1284288"/>
            <a:ext cx="2286000" cy="1670073"/>
          </a:xfrm>
          <a:prstGeom prst="rect">
            <a:avLst/>
          </a:prstGeom>
          <a:noFill/>
        </p:spPr>
        <p:txBody>
          <a:bodyPr>
            <a:spAutoFit/>
          </a:bodyPr>
          <a:lstStyle/>
          <a:p>
            <a:pPr eaLnBrk="1" hangingPunct="1">
              <a:lnSpc>
                <a:spcPct val="150000"/>
              </a:lnSpc>
              <a:defRPr/>
            </a:pPr>
            <a:r>
              <a:rPr lang="zh-CN" altLang="en-US" sz="1400" kern="0" dirty="0">
                <a:latin typeface="+mn-lt"/>
                <a:ea typeface="+mn-ea"/>
                <a:cs typeface="+mn-ea"/>
                <a:sym typeface="+mn-lt"/>
              </a:rPr>
              <a:t>Click to add paragraph text click here to add paragraph text click here to add paragraph text</a:t>
            </a:r>
            <a:endParaRPr lang="zh-CN" altLang="en-US" sz="3200" kern="0" dirty="0">
              <a:latin typeface="+mn-lt"/>
              <a:ea typeface="+mn-ea"/>
              <a:cs typeface="+mn-ea"/>
              <a:sym typeface="+mn-lt"/>
            </a:endParaRPr>
          </a:p>
        </p:txBody>
      </p:sp>
      <p:sp>
        <p:nvSpPr>
          <p:cNvPr id="127" name="TextBox 20">
            <a:extLst>
              <a:ext uri="{FF2B5EF4-FFF2-40B4-BE49-F238E27FC236}">
                <a16:creationId xmlns:a16="http://schemas.microsoft.com/office/drawing/2014/main" id="{C380D85A-6761-4DD3-A225-D50BA1FBDAA3}"/>
              </a:ext>
            </a:extLst>
          </p:cNvPr>
          <p:cNvSpPr txBox="1"/>
          <p:nvPr/>
        </p:nvSpPr>
        <p:spPr bwMode="auto">
          <a:xfrm>
            <a:off x="5559425" y="1308100"/>
            <a:ext cx="2287588" cy="1670073"/>
          </a:xfrm>
          <a:prstGeom prst="rect">
            <a:avLst/>
          </a:prstGeom>
          <a:noFill/>
        </p:spPr>
        <p:txBody>
          <a:bodyPr>
            <a:spAutoFit/>
          </a:bodyPr>
          <a:lstStyle/>
          <a:p>
            <a:pPr algn="r" eaLnBrk="1" hangingPunct="1">
              <a:lnSpc>
                <a:spcPct val="150000"/>
              </a:lnSpc>
              <a:defRPr/>
            </a:pPr>
            <a:r>
              <a:rPr lang="zh-CN" altLang="en-US" sz="1400" kern="0" dirty="0">
                <a:solidFill>
                  <a:schemeClr val="tx1">
                    <a:lumMod val="85000"/>
                    <a:lumOff val="15000"/>
                  </a:schemeClr>
                </a:solidFill>
                <a:latin typeface="+mn-lt"/>
                <a:ea typeface="+mn-ea"/>
                <a:cs typeface="+mn-ea"/>
                <a:sym typeface="+mn-lt"/>
              </a:rPr>
              <a:t>Click to add paragraph text click here to add paragraph text click here to add paragraph text</a:t>
            </a:r>
            <a:endParaRPr lang="zh-CN" altLang="en-US" sz="3200" kern="0" dirty="0">
              <a:solidFill>
                <a:schemeClr val="tx1">
                  <a:lumMod val="85000"/>
                  <a:lumOff val="15000"/>
                </a:schemeClr>
              </a:solidFill>
              <a:latin typeface="+mn-lt"/>
              <a:ea typeface="+mn-ea"/>
              <a:cs typeface="+mn-ea"/>
              <a:sym typeface="+mn-lt"/>
            </a:endParaRPr>
          </a:p>
        </p:txBody>
      </p:sp>
      <p:sp>
        <p:nvSpPr>
          <p:cNvPr id="128" name="TextBox 146">
            <a:extLst>
              <a:ext uri="{FF2B5EF4-FFF2-40B4-BE49-F238E27FC236}">
                <a16:creationId xmlns:a16="http://schemas.microsoft.com/office/drawing/2014/main" id="{AB109033-3301-491E-8138-39CC1138ED7E}"/>
              </a:ext>
            </a:extLst>
          </p:cNvPr>
          <p:cNvSpPr txBox="1">
            <a:spLocks noChangeArrowheads="1"/>
          </p:cNvSpPr>
          <p:nvPr/>
        </p:nvSpPr>
        <p:spPr bwMode="auto">
          <a:xfrm>
            <a:off x="1258888" y="3778250"/>
            <a:ext cx="7058025"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Arial" charset="0"/>
                <a:ea typeface="宋体" charset="-122"/>
              </a:defRPr>
            </a:lvl1pPr>
            <a:lvl2pPr marL="742950" indent="-285750">
              <a:defRPr>
                <a:solidFill>
                  <a:schemeClr val="tx1"/>
                </a:solidFill>
                <a:latin typeface="Arial" charset="0"/>
                <a:ea typeface="宋体" charset="-122"/>
              </a:defRPr>
            </a:lvl2pPr>
            <a:lvl3pPr marL="1143000" indent="-228600">
              <a:defRPr>
                <a:solidFill>
                  <a:schemeClr val="tx1"/>
                </a:solidFill>
                <a:latin typeface="Arial" charset="0"/>
                <a:ea typeface="宋体" charset="-122"/>
              </a:defRPr>
            </a:lvl3pPr>
            <a:lvl4pPr marL="1600200" indent="-228600">
              <a:defRPr>
                <a:solidFill>
                  <a:schemeClr val="tx1"/>
                </a:solidFill>
                <a:latin typeface="Arial" charset="0"/>
                <a:ea typeface="宋体" charset="-122"/>
              </a:defRPr>
            </a:lvl4pPr>
            <a:lvl5pPr marL="2057400" indent="-22860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fontAlgn="auto" hangingPunct="1">
              <a:spcBef>
                <a:spcPts val="0"/>
              </a:spcBef>
              <a:spcAft>
                <a:spcPts val="0"/>
              </a:spcAft>
              <a:defRPr/>
            </a:pPr>
            <a:r>
              <a:rPr lang="zh-CN" altLang="en-US" sz="1400" dirty="0">
                <a:solidFill>
                  <a:schemeClr val="bg1"/>
                </a:solidFill>
                <a:latin typeface="+mn-lt"/>
                <a:ea typeface="+mn-ea"/>
                <a:cs typeface="+mn-ea"/>
                <a:sym typeface="+mn-lt"/>
              </a:rPr>
              <a:t>Click Add text text, click Add text text, click Add text text, click Add text text, click Add text text, click Add text text, click Add text text, click Add text text, click Add a text text, click Add text, type, and then click Adding a literal text to add text, click Add text text</a:t>
            </a:r>
          </a:p>
        </p:txBody>
      </p:sp>
      <p:sp>
        <p:nvSpPr>
          <p:cNvPr id="129" name="圆角矩形 128">
            <a:extLst>
              <a:ext uri="{FF2B5EF4-FFF2-40B4-BE49-F238E27FC236}">
                <a16:creationId xmlns:a16="http://schemas.microsoft.com/office/drawing/2014/main" id="{D1909E52-48AF-40E5-B3F2-8773E76FCAE6}"/>
              </a:ext>
            </a:extLst>
          </p:cNvPr>
          <p:cNvSpPr/>
          <p:nvPr/>
        </p:nvSpPr>
        <p:spPr>
          <a:xfrm flipV="1">
            <a:off x="1371600" y="3654425"/>
            <a:ext cx="1719263" cy="141288"/>
          </a:xfrm>
          <a:prstGeom prst="roundRect">
            <a:avLst/>
          </a:prstGeom>
          <a:solidFill>
            <a:srgbClr val="31974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cs typeface="+mn-ea"/>
              <a:sym typeface="+mn-lt"/>
            </a:endParaRPr>
          </a:p>
        </p:txBody>
      </p:sp>
      <p:sp>
        <p:nvSpPr>
          <p:cNvPr id="130" name="矩形 129">
            <a:extLst>
              <a:ext uri="{FF2B5EF4-FFF2-40B4-BE49-F238E27FC236}">
                <a16:creationId xmlns:a16="http://schemas.microsoft.com/office/drawing/2014/main" id="{6E5372B6-42B4-4922-99F4-0F8E7612F461}"/>
              </a:ext>
            </a:extLst>
          </p:cNvPr>
          <p:cNvSpPr/>
          <p:nvPr/>
        </p:nvSpPr>
        <p:spPr>
          <a:xfrm>
            <a:off x="1303338" y="3244850"/>
            <a:ext cx="1570037" cy="458788"/>
          </a:xfrm>
          <a:prstGeom prst="rect">
            <a:avLst/>
          </a:prstGeom>
        </p:spPr>
        <p:txBody>
          <a:bodyPr wrap="none">
            <a:spAutoFit/>
          </a:bodyPr>
          <a:lstStyle/>
          <a:p>
            <a:pPr eaLnBrk="1" fontAlgn="auto" hangingPunct="1">
              <a:lnSpc>
                <a:spcPct val="150000"/>
              </a:lnSpc>
              <a:spcBef>
                <a:spcPts val="0"/>
              </a:spcBef>
              <a:spcAft>
                <a:spcPts val="0"/>
              </a:spcAft>
              <a:defRPr/>
            </a:pPr>
            <a:r>
              <a:rPr lang="zh-CN" altLang="en-US" b="1" kern="0" dirty="0">
                <a:solidFill>
                  <a:schemeClr val="bg1"/>
                </a:solidFill>
                <a:latin typeface="+mn-lt"/>
                <a:ea typeface="+mn-ea"/>
                <a:cs typeface="+mn-ea"/>
                <a:sym typeface="+mn-lt"/>
              </a:rPr>
              <a:t>Add title here</a:t>
            </a:r>
            <a:endParaRPr lang="en-US" altLang="zh-CN" b="1" kern="0" dirty="0">
              <a:solidFill>
                <a:schemeClr val="bg1"/>
              </a:solidFill>
              <a:latin typeface="+mn-lt"/>
              <a:ea typeface="+mn-ea"/>
              <a:cs typeface="+mn-ea"/>
              <a:sym typeface="+mn-lt"/>
            </a:endParaRPr>
          </a:p>
        </p:txBody>
      </p:sp>
      <p:pic>
        <p:nvPicPr>
          <p:cNvPr id="133" name="图片 132">
            <a:extLst>
              <a:ext uri="{FF2B5EF4-FFF2-40B4-BE49-F238E27FC236}">
                <a16:creationId xmlns:a16="http://schemas.microsoft.com/office/drawing/2014/main" id="{4AE73FA8-067D-44B0-B4C6-3F956F419562}"/>
              </a:ext>
            </a:extLst>
          </p:cNvPr>
          <p:cNvPicPr>
            <a:picLocks noChangeAspect="1"/>
          </p:cNvPicPr>
          <p:nvPr/>
        </p:nvPicPr>
        <p:blipFill>
          <a:blip r:embed="rId3"/>
          <a:stretch>
            <a:fillRect/>
          </a:stretch>
        </p:blipFill>
        <p:spPr>
          <a:xfrm flipH="1">
            <a:off x="4686300" y="2070100"/>
            <a:ext cx="928688" cy="1060450"/>
          </a:xfrm>
          <a:prstGeom prst="rect">
            <a:avLst/>
          </a:prstGeom>
          <a:effectLst>
            <a:outerShdw blurRad="50800" dist="50800" algn="l" rotWithShape="0">
              <a:prstClr val="black">
                <a:alpha val="40000"/>
              </a:prstClr>
            </a:outerShdw>
          </a:effectLst>
        </p:spPr>
      </p:pic>
      <p:pic>
        <p:nvPicPr>
          <p:cNvPr id="134" name="图片 133">
            <a:extLst>
              <a:ext uri="{FF2B5EF4-FFF2-40B4-BE49-F238E27FC236}">
                <a16:creationId xmlns:a16="http://schemas.microsoft.com/office/drawing/2014/main" id="{D7A08A72-E436-48D6-A163-CC54DC8C39BC}"/>
              </a:ext>
            </a:extLst>
          </p:cNvPr>
          <p:cNvPicPr>
            <a:picLocks noChangeAspect="1"/>
          </p:cNvPicPr>
          <p:nvPr/>
        </p:nvPicPr>
        <p:blipFill>
          <a:blip r:embed="rId4"/>
          <a:stretch>
            <a:fillRect/>
          </a:stretch>
        </p:blipFill>
        <p:spPr>
          <a:xfrm flipH="1">
            <a:off x="3354388" y="2257425"/>
            <a:ext cx="873125" cy="866775"/>
          </a:xfrm>
          <a:prstGeom prst="rect">
            <a:avLst/>
          </a:prstGeom>
          <a:effectLst>
            <a:outerShdw blurRad="50800" dist="50800" algn="l" rotWithShape="0">
              <a:prstClr val="black">
                <a:alpha val="40000"/>
              </a:prstClr>
            </a:outerShdw>
          </a:effectLst>
        </p:spPr>
      </p:pic>
      <p:pic>
        <p:nvPicPr>
          <p:cNvPr id="9227" name="Picture 2">
            <a:extLst>
              <a:ext uri="{FF2B5EF4-FFF2-40B4-BE49-F238E27FC236}">
                <a16:creationId xmlns:a16="http://schemas.microsoft.com/office/drawing/2014/main" id="{4697732A-156E-4FD4-BA2B-361275AC0AD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25" y="123825"/>
            <a:ext cx="1557338" cy="1114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228" name="矩形 62">
            <a:extLst>
              <a:ext uri="{FF2B5EF4-FFF2-40B4-BE49-F238E27FC236}">
                <a16:creationId xmlns:a16="http://schemas.microsoft.com/office/drawing/2014/main" id="{FF44ED19-DE74-42CA-95D9-26D5E58E0953}"/>
              </a:ext>
            </a:extLst>
          </p:cNvPr>
          <p:cNvSpPr>
            <a:spLocks noChangeArrowheads="1"/>
          </p:cNvSpPr>
          <p:nvPr/>
        </p:nvSpPr>
        <p:spPr bwMode="auto">
          <a:xfrm rot="-666734">
            <a:off x="200025" y="319088"/>
            <a:ext cx="12160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微软雅黑" panose="020B0503020204020204" pitchFamily="34" charset="-122"/>
                <a:ea typeface="微软雅黑" panose="020B0503020204020204" pitchFamily="34" charset="-122"/>
              </a:defRPr>
            </a:lvl1pPr>
            <a:lvl2pPr marL="742950" indent="-285750">
              <a:defRPr>
                <a:solidFill>
                  <a:schemeClr val="tx1"/>
                </a:solidFill>
                <a:latin typeface="微软雅黑" panose="020B0503020204020204" pitchFamily="34" charset="-122"/>
                <a:ea typeface="微软雅黑" panose="020B0503020204020204" pitchFamily="34" charset="-122"/>
              </a:defRPr>
            </a:lvl2pPr>
            <a:lvl3pPr marL="1143000" indent="-228600">
              <a:defRPr>
                <a:solidFill>
                  <a:schemeClr val="tx1"/>
                </a:solidFill>
                <a:latin typeface="微软雅黑" panose="020B0503020204020204" pitchFamily="34" charset="-122"/>
                <a:ea typeface="微软雅黑" panose="020B0503020204020204" pitchFamily="34" charset="-122"/>
              </a:defRPr>
            </a:lvl3pPr>
            <a:lvl4pPr marL="1600200" indent="-228600">
              <a:defRPr>
                <a:solidFill>
                  <a:schemeClr val="tx1"/>
                </a:solidFill>
                <a:latin typeface="微软雅黑" panose="020B0503020204020204" pitchFamily="34" charset="-122"/>
                <a:ea typeface="微软雅黑" panose="020B0503020204020204" pitchFamily="34" charset="-122"/>
              </a:defRPr>
            </a:lvl4pPr>
            <a:lvl5pPr marL="2057400" indent="-228600">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9pPr>
          </a:lstStyle>
          <a:p>
            <a:r>
              <a:rPr lang="en-US" altLang="zh-CN" sz="1600" b="1">
                <a:solidFill>
                  <a:schemeClr val="bg1"/>
                </a:solidFill>
                <a:sym typeface="微软雅黑" panose="020B0503020204020204" pitchFamily="34" charset="-122"/>
              </a:rPr>
              <a:t>Type here </a:t>
            </a:r>
          </a:p>
        </p:txBody>
      </p:sp>
      <p:pic>
        <p:nvPicPr>
          <p:cNvPr id="9229" name="图片 63">
            <a:extLst>
              <a:ext uri="{FF2B5EF4-FFF2-40B4-BE49-F238E27FC236}">
                <a16:creationId xmlns:a16="http://schemas.microsoft.com/office/drawing/2014/main" id="{2A13A61E-4893-4704-8E91-482692422581}"/>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flipH="1">
            <a:off x="7272338" y="3965575"/>
            <a:ext cx="2470150" cy="124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25"/>
                                        </p:tgtEl>
                                        <p:attrNameLst>
                                          <p:attrName>style.visibility</p:attrName>
                                        </p:attrNameLst>
                                      </p:cBhvr>
                                      <p:to>
                                        <p:strVal val="visible"/>
                                      </p:to>
                                    </p:set>
                                    <p:animEffect transition="in" filter="fade">
                                      <p:cBhvr>
                                        <p:cTn id="7" dur="1000"/>
                                        <p:tgtEl>
                                          <p:spTgt spid="125"/>
                                        </p:tgtEl>
                                      </p:cBhvr>
                                    </p:animEffect>
                                    <p:anim calcmode="lin" valueType="num">
                                      <p:cBhvr>
                                        <p:cTn id="8" dur="1000" fill="hold"/>
                                        <p:tgtEl>
                                          <p:spTgt spid="125"/>
                                        </p:tgtEl>
                                        <p:attrNameLst>
                                          <p:attrName>ppt_x</p:attrName>
                                        </p:attrNameLst>
                                      </p:cBhvr>
                                      <p:tavLst>
                                        <p:tav tm="0">
                                          <p:val>
                                            <p:strVal val="#ppt_x"/>
                                          </p:val>
                                        </p:tav>
                                        <p:tav tm="100000">
                                          <p:val>
                                            <p:strVal val="#ppt_x"/>
                                          </p:val>
                                        </p:tav>
                                      </p:tavLst>
                                    </p:anim>
                                    <p:anim calcmode="lin" valueType="num">
                                      <p:cBhvr>
                                        <p:cTn id="9" dur="1000" fill="hold"/>
                                        <p:tgtEl>
                                          <p:spTgt spid="125"/>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41" presetClass="entr" presetSubtype="0" fill="hold" grpId="0" nodeType="afterEffect">
                                  <p:stCondLst>
                                    <p:cond delay="0"/>
                                  </p:stCondLst>
                                  <p:iterate type="lt">
                                    <p:tmPct val="4000"/>
                                  </p:iterate>
                                  <p:childTnLst>
                                    <p:set>
                                      <p:cBhvr>
                                        <p:cTn id="12" dur="1" fill="hold">
                                          <p:stCondLst>
                                            <p:cond delay="0"/>
                                          </p:stCondLst>
                                        </p:cTn>
                                        <p:tgtEl>
                                          <p:spTgt spid="126">
                                            <p:txEl>
                                              <p:pRg st="0" end="0"/>
                                            </p:txEl>
                                          </p:spTgt>
                                        </p:tgtEl>
                                        <p:attrNameLst>
                                          <p:attrName>style.visibility</p:attrName>
                                        </p:attrNameLst>
                                      </p:cBhvr>
                                      <p:to>
                                        <p:strVal val="visible"/>
                                      </p:to>
                                    </p:set>
                                    <p:anim calcmode="lin" valueType="num">
                                      <p:cBhvr>
                                        <p:cTn id="13" dur="500" fill="hold"/>
                                        <p:tgtEl>
                                          <p:spTgt spid="126">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126">
                                            <p:txEl>
                                              <p:pRg st="0" end="0"/>
                                            </p:txEl>
                                          </p:spTgt>
                                        </p:tgtEl>
                                        <p:attrNameLst>
                                          <p:attrName>ppt_y</p:attrName>
                                        </p:attrNameLst>
                                      </p:cBhvr>
                                      <p:tavLst>
                                        <p:tav tm="0">
                                          <p:val>
                                            <p:strVal val="#ppt_y"/>
                                          </p:val>
                                        </p:tav>
                                        <p:tav tm="100000">
                                          <p:val>
                                            <p:strVal val="#ppt_y"/>
                                          </p:val>
                                        </p:tav>
                                      </p:tavLst>
                                    </p:anim>
                                    <p:anim calcmode="lin" valueType="num">
                                      <p:cBhvr>
                                        <p:cTn id="15" dur="500" fill="hold"/>
                                        <p:tgtEl>
                                          <p:spTgt spid="126">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126">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126">
                                            <p:txEl>
                                              <p:pRg st="0" end="0"/>
                                            </p:txEl>
                                          </p:spTgt>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124"/>
                                        </p:tgtEl>
                                        <p:attrNameLst>
                                          <p:attrName>style.visibility</p:attrName>
                                        </p:attrNameLst>
                                      </p:cBhvr>
                                      <p:to>
                                        <p:strVal val="visible"/>
                                      </p:to>
                                    </p:set>
                                    <p:animEffect transition="in" filter="fade">
                                      <p:cBhvr>
                                        <p:cTn id="20" dur="1000"/>
                                        <p:tgtEl>
                                          <p:spTgt spid="124"/>
                                        </p:tgtEl>
                                      </p:cBhvr>
                                    </p:animEffect>
                                    <p:anim calcmode="lin" valueType="num">
                                      <p:cBhvr>
                                        <p:cTn id="21" dur="1000" fill="hold"/>
                                        <p:tgtEl>
                                          <p:spTgt spid="124"/>
                                        </p:tgtEl>
                                        <p:attrNameLst>
                                          <p:attrName>ppt_x</p:attrName>
                                        </p:attrNameLst>
                                      </p:cBhvr>
                                      <p:tavLst>
                                        <p:tav tm="0">
                                          <p:val>
                                            <p:strVal val="#ppt_x"/>
                                          </p:val>
                                        </p:tav>
                                        <p:tav tm="100000">
                                          <p:val>
                                            <p:strVal val="#ppt_x"/>
                                          </p:val>
                                        </p:tav>
                                      </p:tavLst>
                                    </p:anim>
                                    <p:anim calcmode="lin" valueType="num">
                                      <p:cBhvr>
                                        <p:cTn id="22" dur="1000" fill="hold"/>
                                        <p:tgtEl>
                                          <p:spTgt spid="124"/>
                                        </p:tgtEl>
                                        <p:attrNameLst>
                                          <p:attrName>ppt_y</p:attrName>
                                        </p:attrNameLst>
                                      </p:cBhvr>
                                      <p:tavLst>
                                        <p:tav tm="0">
                                          <p:val>
                                            <p:strVal val="#ppt_y+.1"/>
                                          </p:val>
                                        </p:tav>
                                        <p:tav tm="100000">
                                          <p:val>
                                            <p:strVal val="#ppt_y"/>
                                          </p:val>
                                        </p:tav>
                                      </p:tavLst>
                                    </p:anim>
                                  </p:childTnLst>
                                </p:cTn>
                              </p:par>
                            </p:childTnLst>
                          </p:cTn>
                        </p:par>
                        <p:par>
                          <p:cTn id="23" fill="hold" nodeType="afterGroup">
                            <p:stCondLst>
                              <p:cond delay="3020"/>
                            </p:stCondLst>
                            <p:childTnLst>
                              <p:par>
                                <p:cTn id="24" presetID="41" presetClass="entr" presetSubtype="0" fill="hold" grpId="0" nodeType="afterEffect">
                                  <p:stCondLst>
                                    <p:cond delay="0"/>
                                  </p:stCondLst>
                                  <p:iterate type="lt">
                                    <p:tmPct val="4000"/>
                                  </p:iterate>
                                  <p:childTnLst>
                                    <p:set>
                                      <p:cBhvr>
                                        <p:cTn id="25" dur="1" fill="hold">
                                          <p:stCondLst>
                                            <p:cond delay="0"/>
                                          </p:stCondLst>
                                        </p:cTn>
                                        <p:tgtEl>
                                          <p:spTgt spid="127">
                                            <p:txEl>
                                              <p:pRg st="0" end="0"/>
                                            </p:txEl>
                                          </p:spTgt>
                                        </p:tgtEl>
                                        <p:attrNameLst>
                                          <p:attrName>style.visibility</p:attrName>
                                        </p:attrNameLst>
                                      </p:cBhvr>
                                      <p:to>
                                        <p:strVal val="visible"/>
                                      </p:to>
                                    </p:set>
                                    <p:anim calcmode="lin" valueType="num">
                                      <p:cBhvr>
                                        <p:cTn id="26" dur="500" fill="hold"/>
                                        <p:tgtEl>
                                          <p:spTgt spid="127">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27" dur="500" fill="hold"/>
                                        <p:tgtEl>
                                          <p:spTgt spid="127">
                                            <p:txEl>
                                              <p:pRg st="0" end="0"/>
                                            </p:txEl>
                                          </p:spTgt>
                                        </p:tgtEl>
                                        <p:attrNameLst>
                                          <p:attrName>ppt_y</p:attrName>
                                        </p:attrNameLst>
                                      </p:cBhvr>
                                      <p:tavLst>
                                        <p:tav tm="0">
                                          <p:val>
                                            <p:strVal val="#ppt_y"/>
                                          </p:val>
                                        </p:tav>
                                        <p:tav tm="100000">
                                          <p:val>
                                            <p:strVal val="#ppt_y"/>
                                          </p:val>
                                        </p:tav>
                                      </p:tavLst>
                                    </p:anim>
                                    <p:anim calcmode="lin" valueType="num">
                                      <p:cBhvr>
                                        <p:cTn id="28" dur="500" fill="hold"/>
                                        <p:tgtEl>
                                          <p:spTgt spid="127">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9" dur="500" fill="hold"/>
                                        <p:tgtEl>
                                          <p:spTgt spid="127">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0" dur="500" tmFilter="0,0; .5, 1; 1, 1"/>
                                        <p:tgtEl>
                                          <p:spTgt spid="127">
                                            <p:txEl>
                                              <p:pRg st="0" end="0"/>
                                            </p:txEl>
                                          </p:spTgt>
                                        </p:tgtEl>
                                      </p:cBhvr>
                                    </p:animEffect>
                                  </p:childTnLst>
                                </p:cTn>
                              </p:par>
                            </p:childTnLst>
                          </p:cTn>
                        </p:par>
                        <p:par>
                          <p:cTn id="31" fill="hold" nodeType="afterGroup">
                            <p:stCondLst>
                              <p:cond delay="5040"/>
                            </p:stCondLst>
                            <p:childTnLst>
                              <p:par>
                                <p:cTn id="32" presetID="41" presetClass="entr" presetSubtype="0" fill="hold" grpId="0" nodeType="afterEffect">
                                  <p:stCondLst>
                                    <p:cond delay="0"/>
                                  </p:stCondLst>
                                  <p:iterate type="lt">
                                    <p:tmPct val="10000"/>
                                  </p:iterate>
                                  <p:childTnLst>
                                    <p:set>
                                      <p:cBhvr>
                                        <p:cTn id="33" dur="1" fill="hold">
                                          <p:stCondLst>
                                            <p:cond delay="0"/>
                                          </p:stCondLst>
                                        </p:cTn>
                                        <p:tgtEl>
                                          <p:spTgt spid="130"/>
                                        </p:tgtEl>
                                        <p:attrNameLst>
                                          <p:attrName>style.visibility</p:attrName>
                                        </p:attrNameLst>
                                      </p:cBhvr>
                                      <p:to>
                                        <p:strVal val="visible"/>
                                      </p:to>
                                    </p:set>
                                    <p:anim calcmode="lin" valueType="num">
                                      <p:cBhvr>
                                        <p:cTn id="34" dur="500" fill="hold"/>
                                        <p:tgtEl>
                                          <p:spTgt spid="130"/>
                                        </p:tgtEl>
                                        <p:attrNameLst>
                                          <p:attrName>ppt_x</p:attrName>
                                        </p:attrNameLst>
                                      </p:cBhvr>
                                      <p:tavLst>
                                        <p:tav tm="0">
                                          <p:val>
                                            <p:strVal val="#ppt_x"/>
                                          </p:val>
                                        </p:tav>
                                        <p:tav tm="50000">
                                          <p:val>
                                            <p:strVal val="#ppt_x+.1"/>
                                          </p:val>
                                        </p:tav>
                                        <p:tav tm="100000">
                                          <p:val>
                                            <p:strVal val="#ppt_x"/>
                                          </p:val>
                                        </p:tav>
                                      </p:tavLst>
                                    </p:anim>
                                    <p:anim calcmode="lin" valueType="num">
                                      <p:cBhvr>
                                        <p:cTn id="35" dur="500" fill="hold"/>
                                        <p:tgtEl>
                                          <p:spTgt spid="130"/>
                                        </p:tgtEl>
                                        <p:attrNameLst>
                                          <p:attrName>ppt_y</p:attrName>
                                        </p:attrNameLst>
                                      </p:cBhvr>
                                      <p:tavLst>
                                        <p:tav tm="0">
                                          <p:val>
                                            <p:strVal val="#ppt_y"/>
                                          </p:val>
                                        </p:tav>
                                        <p:tav tm="100000">
                                          <p:val>
                                            <p:strVal val="#ppt_y"/>
                                          </p:val>
                                        </p:tav>
                                      </p:tavLst>
                                    </p:anim>
                                    <p:anim calcmode="lin" valueType="num">
                                      <p:cBhvr>
                                        <p:cTn id="36" dur="500" fill="hold"/>
                                        <p:tgtEl>
                                          <p:spTgt spid="130"/>
                                        </p:tgtEl>
                                        <p:attrNameLst>
                                          <p:attrName>ppt_h</p:attrName>
                                        </p:attrNameLst>
                                      </p:cBhvr>
                                      <p:tavLst>
                                        <p:tav tm="0">
                                          <p:val>
                                            <p:strVal val="#ppt_h/10"/>
                                          </p:val>
                                        </p:tav>
                                        <p:tav tm="50000">
                                          <p:val>
                                            <p:strVal val="#ppt_h+.01"/>
                                          </p:val>
                                        </p:tav>
                                        <p:tav tm="100000">
                                          <p:val>
                                            <p:strVal val="#ppt_h"/>
                                          </p:val>
                                        </p:tav>
                                      </p:tavLst>
                                    </p:anim>
                                    <p:anim calcmode="lin" valueType="num">
                                      <p:cBhvr>
                                        <p:cTn id="37" dur="500" fill="hold"/>
                                        <p:tgtEl>
                                          <p:spTgt spid="130"/>
                                        </p:tgtEl>
                                        <p:attrNameLst>
                                          <p:attrName>ppt_w</p:attrName>
                                        </p:attrNameLst>
                                      </p:cBhvr>
                                      <p:tavLst>
                                        <p:tav tm="0">
                                          <p:val>
                                            <p:strVal val="#ppt_w/10"/>
                                          </p:val>
                                        </p:tav>
                                        <p:tav tm="50000">
                                          <p:val>
                                            <p:strVal val="#ppt_w+.01"/>
                                          </p:val>
                                        </p:tav>
                                        <p:tav tm="100000">
                                          <p:val>
                                            <p:strVal val="#ppt_w"/>
                                          </p:val>
                                        </p:tav>
                                      </p:tavLst>
                                    </p:anim>
                                    <p:animEffect transition="in" filter="fade">
                                      <p:cBhvr>
                                        <p:cTn id="38" dur="500" tmFilter="0,0; .5, 1; 1, 1"/>
                                        <p:tgtEl>
                                          <p:spTgt spid="130"/>
                                        </p:tgtEl>
                                      </p:cBhvr>
                                    </p:animEffect>
                                  </p:childTnLst>
                                </p:cTn>
                              </p:par>
                              <p:par>
                                <p:cTn id="39" presetID="22" presetClass="entr" presetSubtype="2" fill="hold" grpId="0" nodeType="withEffect">
                                  <p:stCondLst>
                                    <p:cond delay="0"/>
                                  </p:stCondLst>
                                  <p:childTnLst>
                                    <p:set>
                                      <p:cBhvr>
                                        <p:cTn id="40" dur="1" fill="hold">
                                          <p:stCondLst>
                                            <p:cond delay="0"/>
                                          </p:stCondLst>
                                        </p:cTn>
                                        <p:tgtEl>
                                          <p:spTgt spid="129"/>
                                        </p:tgtEl>
                                        <p:attrNameLst>
                                          <p:attrName>style.visibility</p:attrName>
                                        </p:attrNameLst>
                                      </p:cBhvr>
                                      <p:to>
                                        <p:strVal val="visible"/>
                                      </p:to>
                                    </p:set>
                                    <p:animEffect transition="in" filter="wipe(right)">
                                      <p:cBhvr>
                                        <p:cTn id="41" dur="500"/>
                                        <p:tgtEl>
                                          <p:spTgt spid="129"/>
                                        </p:tgtEl>
                                      </p:cBhvr>
                                    </p:animEffect>
                                  </p:childTnLst>
                                </p:cTn>
                              </p:par>
                            </p:childTnLst>
                          </p:cTn>
                        </p:par>
                        <p:par>
                          <p:cTn id="42" fill="hold" nodeType="afterGroup">
                            <p:stCondLst>
                              <p:cond delay="6090"/>
                            </p:stCondLst>
                            <p:childTnLst>
                              <p:par>
                                <p:cTn id="43" presetID="12" presetClass="entr" presetSubtype="1" fill="hold" grpId="0" nodeType="afterEffect">
                                  <p:stCondLst>
                                    <p:cond delay="0"/>
                                  </p:stCondLst>
                                  <p:childTnLst>
                                    <p:set>
                                      <p:cBhvr>
                                        <p:cTn id="44" dur="1" fill="hold">
                                          <p:stCondLst>
                                            <p:cond delay="0"/>
                                          </p:stCondLst>
                                        </p:cTn>
                                        <p:tgtEl>
                                          <p:spTgt spid="128"/>
                                        </p:tgtEl>
                                        <p:attrNameLst>
                                          <p:attrName>style.visibility</p:attrName>
                                        </p:attrNameLst>
                                      </p:cBhvr>
                                      <p:to>
                                        <p:strVal val="visible"/>
                                      </p:to>
                                    </p:set>
                                    <p:anim calcmode="lin" valueType="num">
                                      <p:cBhvr additive="base">
                                        <p:cTn id="45" dur="500"/>
                                        <p:tgtEl>
                                          <p:spTgt spid="128"/>
                                        </p:tgtEl>
                                        <p:attrNameLst>
                                          <p:attrName>ppt_y</p:attrName>
                                        </p:attrNameLst>
                                      </p:cBhvr>
                                      <p:tavLst>
                                        <p:tav tm="0">
                                          <p:val>
                                            <p:strVal val="#ppt_y-#ppt_h*1.125000"/>
                                          </p:val>
                                        </p:tav>
                                        <p:tav tm="100000">
                                          <p:val>
                                            <p:strVal val="#ppt_y"/>
                                          </p:val>
                                        </p:tav>
                                      </p:tavLst>
                                    </p:anim>
                                    <p:animEffect transition="in" filter="wipe(down)">
                                      <p:cBhvr>
                                        <p:cTn id="46"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animBg="1"/>
      <p:bldP spid="125" grpId="0" animBg="1"/>
      <p:bldP spid="126" grpId="0" build="allAtOnce"/>
      <p:bldP spid="127" grpId="0" build="allAtOnce"/>
      <p:bldP spid="128" grpId="0"/>
      <p:bldP spid="129" grpId="0" animBg="1"/>
      <p:bldP spid="13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242" name="组合 1">
            <a:extLst>
              <a:ext uri="{FF2B5EF4-FFF2-40B4-BE49-F238E27FC236}">
                <a16:creationId xmlns:a16="http://schemas.microsoft.com/office/drawing/2014/main" id="{3C0196F0-155F-4FB4-982C-436DE729693F}"/>
              </a:ext>
            </a:extLst>
          </p:cNvPr>
          <p:cNvGrpSpPr>
            <a:grpSpLocks/>
          </p:cNvGrpSpPr>
          <p:nvPr/>
        </p:nvGrpSpPr>
        <p:grpSpPr bwMode="auto">
          <a:xfrm>
            <a:off x="-247650" y="2981325"/>
            <a:ext cx="9639300" cy="2808288"/>
            <a:chOff x="-1034047" y="1970470"/>
            <a:chExt cx="10890522" cy="3173030"/>
          </a:xfrm>
        </p:grpSpPr>
        <p:pic>
          <p:nvPicPr>
            <p:cNvPr id="10256" name="图片 59">
              <a:extLst>
                <a:ext uri="{FF2B5EF4-FFF2-40B4-BE49-F238E27FC236}">
                  <a16:creationId xmlns:a16="http://schemas.microsoft.com/office/drawing/2014/main" id="{1FFB8763-8A20-49B5-8DDA-42C541996D1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34047" y="2509462"/>
              <a:ext cx="5208751" cy="2632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7" name="图片 60">
              <a:extLst>
                <a:ext uri="{FF2B5EF4-FFF2-40B4-BE49-F238E27FC236}">
                  <a16:creationId xmlns:a16="http://schemas.microsoft.com/office/drawing/2014/main" id="{65C71E1E-5062-4610-91BC-F0698A736BB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flipH="1">
              <a:off x="4647724" y="2510999"/>
              <a:ext cx="5208751" cy="2632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8" name="图片 61">
              <a:extLst>
                <a:ext uri="{FF2B5EF4-FFF2-40B4-BE49-F238E27FC236}">
                  <a16:creationId xmlns:a16="http://schemas.microsoft.com/office/drawing/2014/main" id="{7FA514C1-4664-4A23-999D-2C9DA51ADDC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73840" y="1970470"/>
              <a:ext cx="6278259" cy="3173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57" name="Picture 4">
            <a:extLst>
              <a:ext uri="{FF2B5EF4-FFF2-40B4-BE49-F238E27FC236}">
                <a16:creationId xmlns:a16="http://schemas.microsoft.com/office/drawing/2014/main" id="{0687829A-607C-479B-B5FB-9223E54128AB}"/>
              </a:ext>
            </a:extLst>
          </p:cNvPr>
          <p:cNvPicPr>
            <a:picLocks noChangeAspect="1" noChangeArrowheads="1"/>
          </p:cNvPicPr>
          <p:nvPr/>
        </p:nvPicPr>
        <p:blipFill>
          <a:blip r:embed="rId3"/>
          <a:srcRect/>
          <a:stretch>
            <a:fillRect/>
          </a:stretch>
        </p:blipFill>
        <p:spPr bwMode="auto">
          <a:xfrm>
            <a:off x="-684213" y="857250"/>
            <a:ext cx="1112838" cy="381000"/>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8" name="Picture 4">
            <a:extLst>
              <a:ext uri="{FF2B5EF4-FFF2-40B4-BE49-F238E27FC236}">
                <a16:creationId xmlns:a16="http://schemas.microsoft.com/office/drawing/2014/main" id="{F99EF854-4AA2-49BB-AA26-174313AD05D7}"/>
              </a:ext>
            </a:extLst>
          </p:cNvPr>
          <p:cNvPicPr>
            <a:picLocks noChangeAspect="1" noChangeArrowheads="1"/>
          </p:cNvPicPr>
          <p:nvPr/>
        </p:nvPicPr>
        <p:blipFill>
          <a:blip r:embed="rId3"/>
          <a:srcRect/>
          <a:stretch>
            <a:fillRect/>
          </a:stretch>
        </p:blipFill>
        <p:spPr bwMode="auto">
          <a:xfrm>
            <a:off x="4356100" y="774700"/>
            <a:ext cx="1368425" cy="466725"/>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9" name="Picture 4">
            <a:extLst>
              <a:ext uri="{FF2B5EF4-FFF2-40B4-BE49-F238E27FC236}">
                <a16:creationId xmlns:a16="http://schemas.microsoft.com/office/drawing/2014/main" id="{755A458D-EEB5-4AFA-8227-8F643E143CAF}"/>
              </a:ext>
            </a:extLst>
          </p:cNvPr>
          <p:cNvPicPr>
            <a:picLocks noChangeAspect="1" noChangeArrowheads="1"/>
          </p:cNvPicPr>
          <p:nvPr/>
        </p:nvPicPr>
        <p:blipFill>
          <a:blip r:embed="rId3"/>
          <a:srcRect/>
          <a:stretch>
            <a:fillRect/>
          </a:stretch>
        </p:blipFill>
        <p:spPr bwMode="auto">
          <a:xfrm>
            <a:off x="6767513" y="842963"/>
            <a:ext cx="712787" cy="242887"/>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0" name="Picture 4">
            <a:extLst>
              <a:ext uri="{FF2B5EF4-FFF2-40B4-BE49-F238E27FC236}">
                <a16:creationId xmlns:a16="http://schemas.microsoft.com/office/drawing/2014/main" id="{E5585C91-1DDC-423D-BC44-C512104796DE}"/>
              </a:ext>
            </a:extLst>
          </p:cNvPr>
          <p:cNvPicPr>
            <a:picLocks noChangeAspect="1" noChangeArrowheads="1"/>
          </p:cNvPicPr>
          <p:nvPr/>
        </p:nvPicPr>
        <p:blipFill>
          <a:blip r:embed="rId3"/>
          <a:srcRect/>
          <a:stretch>
            <a:fillRect/>
          </a:stretch>
        </p:blipFill>
        <p:spPr bwMode="auto">
          <a:xfrm>
            <a:off x="8224838" y="1158875"/>
            <a:ext cx="1187450" cy="404813"/>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1" name="Picture 4">
            <a:extLst>
              <a:ext uri="{FF2B5EF4-FFF2-40B4-BE49-F238E27FC236}">
                <a16:creationId xmlns:a16="http://schemas.microsoft.com/office/drawing/2014/main" id="{DB8C52CA-0A3E-46B6-AD40-0DB93A092392}"/>
              </a:ext>
            </a:extLst>
          </p:cNvPr>
          <p:cNvPicPr>
            <a:picLocks noChangeAspect="1" noChangeArrowheads="1"/>
          </p:cNvPicPr>
          <p:nvPr/>
        </p:nvPicPr>
        <p:blipFill>
          <a:blip r:embed="rId3"/>
          <a:srcRect/>
          <a:stretch>
            <a:fillRect/>
          </a:stretch>
        </p:blipFill>
        <p:spPr bwMode="auto">
          <a:xfrm>
            <a:off x="2162175" y="584200"/>
            <a:ext cx="1114425" cy="379413"/>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0248" name="组合 163">
            <a:extLst>
              <a:ext uri="{FF2B5EF4-FFF2-40B4-BE49-F238E27FC236}">
                <a16:creationId xmlns:a16="http://schemas.microsoft.com/office/drawing/2014/main" id="{2E30C01D-23B2-4B50-A6F8-F089EA17D5E8}"/>
              </a:ext>
            </a:extLst>
          </p:cNvPr>
          <p:cNvGrpSpPr>
            <a:grpSpLocks/>
          </p:cNvGrpSpPr>
          <p:nvPr/>
        </p:nvGrpSpPr>
        <p:grpSpPr bwMode="auto">
          <a:xfrm>
            <a:off x="3071813" y="1168400"/>
            <a:ext cx="4697412" cy="1147763"/>
            <a:chOff x="3760582" y="1864015"/>
            <a:chExt cx="4697950" cy="1146984"/>
          </a:xfrm>
        </p:grpSpPr>
        <p:sp>
          <p:nvSpPr>
            <p:cNvPr id="165" name="矩形 164">
              <a:extLst>
                <a:ext uri="{FF2B5EF4-FFF2-40B4-BE49-F238E27FC236}">
                  <a16:creationId xmlns:a16="http://schemas.microsoft.com/office/drawing/2014/main" id="{540AAB6A-3122-485B-BD4F-7449C4D8D82B}"/>
                </a:ext>
              </a:extLst>
            </p:cNvPr>
            <p:cNvSpPr/>
            <p:nvPr/>
          </p:nvSpPr>
          <p:spPr>
            <a:xfrm>
              <a:off x="3760582" y="1864015"/>
              <a:ext cx="4456622" cy="923298"/>
            </a:xfrm>
            <a:prstGeom prst="rect">
              <a:avLst/>
            </a:prstGeom>
          </p:spPr>
          <p:txBody>
            <a:bodyPr>
              <a:spAutoFit/>
            </a:bodyPr>
            <a:lstStyle/>
            <a:p>
              <a:pPr eaLnBrk="1" fontAlgn="auto" hangingPunct="1">
                <a:spcBef>
                  <a:spcPts val="0"/>
                </a:spcBef>
                <a:spcAft>
                  <a:spcPts val="0"/>
                </a:spcAft>
                <a:defRPr/>
              </a:pPr>
              <a:r>
                <a:rPr lang="en-US" altLang="zh-CN" sz="5400" dirty="0">
                  <a:effectLst>
                    <a:outerShdw blurRad="38100" dist="38100" dir="2700000" algn="tl">
                      <a:srgbClr val="000000">
                        <a:alpha val="43137"/>
                      </a:srgbClr>
                    </a:outerShdw>
                  </a:effectLst>
                  <a:latin typeface="+mn-lt"/>
                  <a:ea typeface="+mn-ea"/>
                  <a:cs typeface="+mn-ea"/>
                  <a:sym typeface="+mn-lt"/>
                </a:rPr>
                <a:t>Part 2</a:t>
              </a:r>
            </a:p>
          </p:txBody>
        </p:sp>
        <p:sp>
          <p:nvSpPr>
            <p:cNvPr id="166" name="矩形 165">
              <a:extLst>
                <a:ext uri="{FF2B5EF4-FFF2-40B4-BE49-F238E27FC236}">
                  <a16:creationId xmlns:a16="http://schemas.microsoft.com/office/drawing/2014/main" id="{E0685AF3-DD74-4BAE-9ADB-F2E9C5544598}"/>
                </a:ext>
              </a:extLst>
            </p:cNvPr>
            <p:cNvSpPr/>
            <p:nvPr/>
          </p:nvSpPr>
          <p:spPr>
            <a:xfrm>
              <a:off x="4038426" y="2673090"/>
              <a:ext cx="4420106" cy="337909"/>
            </a:xfrm>
            <a:prstGeom prst="rect">
              <a:avLst/>
            </a:prstGeom>
          </p:spPr>
          <p:txBody>
            <a:bodyPr wrap="none">
              <a:spAutoFit/>
            </a:bodyPr>
            <a:lstStyle/>
            <a:p>
              <a:pPr eaLnBrk="1" fontAlgn="auto" hangingPunct="1">
                <a:spcBef>
                  <a:spcPts val="0"/>
                </a:spcBef>
                <a:spcAft>
                  <a:spcPts val="0"/>
                </a:spcAft>
                <a:defRPr/>
              </a:pPr>
              <a:r>
                <a:rPr lang="en-US" altLang="zh-CN" sz="1600" dirty="0">
                  <a:solidFill>
                    <a:schemeClr val="bg1"/>
                  </a:solidFill>
                  <a:latin typeface="+mn-lt"/>
                  <a:ea typeface="+mn-ea"/>
                  <a:cs typeface="+mn-ea"/>
                  <a:sym typeface="+mn-lt"/>
                </a:rPr>
                <a:t>Type something here type something here </a:t>
              </a:r>
              <a:endParaRPr lang="zh-CN" altLang="en-US" sz="1600" dirty="0">
                <a:solidFill>
                  <a:schemeClr val="bg1"/>
                </a:solidFill>
                <a:latin typeface="+mn-lt"/>
                <a:ea typeface="+mn-ea"/>
                <a:cs typeface="+mn-ea"/>
                <a:sym typeface="+mn-lt"/>
              </a:endParaRPr>
            </a:p>
          </p:txBody>
        </p:sp>
      </p:grpSp>
      <p:sp>
        <p:nvSpPr>
          <p:cNvPr id="3" name="矩形 2">
            <a:extLst>
              <a:ext uri="{FF2B5EF4-FFF2-40B4-BE49-F238E27FC236}">
                <a16:creationId xmlns:a16="http://schemas.microsoft.com/office/drawing/2014/main" id="{F181A81B-28E8-4D48-BF3B-716C2DB8506C}"/>
              </a:ext>
            </a:extLst>
          </p:cNvPr>
          <p:cNvSpPr/>
          <p:nvPr/>
        </p:nvSpPr>
        <p:spPr>
          <a:xfrm>
            <a:off x="3071813" y="2317750"/>
            <a:ext cx="5654675" cy="522288"/>
          </a:xfrm>
          <a:prstGeom prst="rect">
            <a:avLst/>
          </a:prstGeom>
        </p:spPr>
        <p:txBody>
          <a:bodyPr>
            <a:spAutoFit/>
          </a:bodyPr>
          <a:lstStyle/>
          <a:p>
            <a:pPr eaLnBrk="1" fontAlgn="auto" hangingPunct="1">
              <a:spcBef>
                <a:spcPts val="0"/>
              </a:spcBef>
              <a:spcAft>
                <a:spcPts val="0"/>
              </a:spcAft>
              <a:defRPr/>
            </a:pPr>
            <a:r>
              <a:rPr lang="en-US" altLang="zh-CN" sz="1400" dirty="0">
                <a:latin typeface="+mn-lt"/>
                <a:ea typeface="+mn-ea"/>
                <a:cs typeface="+mn-ea"/>
                <a:sym typeface="+mn-lt"/>
              </a:rPr>
              <a:t>Lorem ipsum dolor sit </a:t>
            </a:r>
            <a:r>
              <a:rPr lang="en-US" altLang="zh-CN" sz="1400" dirty="0" err="1">
                <a:latin typeface="+mn-lt"/>
                <a:ea typeface="+mn-ea"/>
                <a:cs typeface="+mn-ea"/>
                <a:sym typeface="+mn-lt"/>
              </a:rPr>
              <a:t>Amet</a:t>
            </a:r>
            <a:r>
              <a:rPr lang="en-US" altLang="zh-CN" sz="1400" dirty="0">
                <a:latin typeface="+mn-lt"/>
                <a:ea typeface="+mn-ea"/>
                <a:cs typeface="+mn-ea"/>
                <a:sym typeface="+mn-lt"/>
              </a:rPr>
              <a:t>, </a:t>
            </a:r>
            <a:r>
              <a:rPr lang="en-US" altLang="zh-CN" sz="1400" dirty="0" err="1">
                <a:latin typeface="+mn-lt"/>
                <a:ea typeface="+mn-ea"/>
                <a:cs typeface="+mn-ea"/>
                <a:sym typeface="+mn-lt"/>
              </a:rPr>
              <a:t>Consectetur</a:t>
            </a:r>
            <a:r>
              <a:rPr lang="en-US" altLang="zh-CN" sz="1400" dirty="0">
                <a:latin typeface="+mn-lt"/>
                <a:ea typeface="+mn-ea"/>
                <a:cs typeface="+mn-ea"/>
                <a:sym typeface="+mn-lt"/>
              </a:rPr>
              <a:t> </a:t>
            </a:r>
            <a:r>
              <a:rPr lang="en-US" altLang="zh-CN" sz="1400" dirty="0" err="1">
                <a:latin typeface="+mn-lt"/>
                <a:ea typeface="+mn-ea"/>
                <a:cs typeface="+mn-ea"/>
                <a:sym typeface="+mn-lt"/>
              </a:rPr>
              <a:t>Adipisicing</a:t>
            </a:r>
            <a:r>
              <a:rPr lang="en-US" altLang="zh-CN" sz="1400" dirty="0">
                <a:latin typeface="+mn-lt"/>
                <a:ea typeface="+mn-ea"/>
                <a:cs typeface="+mn-ea"/>
                <a:sym typeface="+mn-lt"/>
              </a:rPr>
              <a:t> </a:t>
            </a:r>
            <a:r>
              <a:rPr lang="en-US" altLang="zh-CN" sz="1400" dirty="0" err="1">
                <a:latin typeface="+mn-lt"/>
                <a:ea typeface="+mn-ea"/>
                <a:cs typeface="+mn-ea"/>
                <a:sym typeface="+mn-lt"/>
              </a:rPr>
              <a:t>Elit</a:t>
            </a:r>
            <a:r>
              <a:rPr lang="en-US" altLang="zh-CN" sz="1400" dirty="0">
                <a:latin typeface="+mn-lt"/>
                <a:ea typeface="+mn-ea"/>
                <a:cs typeface="+mn-ea"/>
                <a:sym typeface="+mn-lt"/>
              </a:rPr>
              <a:t>, </a:t>
            </a:r>
            <a:r>
              <a:rPr lang="en-US" altLang="zh-CN" sz="1400" dirty="0" err="1">
                <a:latin typeface="+mn-lt"/>
                <a:ea typeface="+mn-ea"/>
                <a:cs typeface="+mn-ea"/>
                <a:sym typeface="+mn-lt"/>
              </a:rPr>
              <a:t>Sed</a:t>
            </a:r>
            <a:r>
              <a:rPr lang="en-US" altLang="zh-CN" sz="1400" dirty="0">
                <a:latin typeface="+mn-lt"/>
                <a:ea typeface="+mn-ea"/>
                <a:cs typeface="+mn-ea"/>
                <a:sym typeface="+mn-lt"/>
              </a:rPr>
              <a:t> Do </a:t>
            </a:r>
            <a:r>
              <a:rPr lang="en-US" altLang="zh-CN" sz="1400" dirty="0" err="1">
                <a:latin typeface="+mn-lt"/>
                <a:ea typeface="+mn-ea"/>
                <a:cs typeface="+mn-ea"/>
                <a:sym typeface="+mn-lt"/>
              </a:rPr>
              <a:t>Eiusmod</a:t>
            </a:r>
            <a:r>
              <a:rPr lang="en-US" altLang="zh-CN" sz="1400" dirty="0">
                <a:latin typeface="+mn-lt"/>
                <a:ea typeface="+mn-ea"/>
                <a:cs typeface="+mn-ea"/>
                <a:sym typeface="+mn-lt"/>
              </a:rPr>
              <a:t> </a:t>
            </a:r>
            <a:r>
              <a:rPr lang="en-US" altLang="zh-CN" sz="1400" dirty="0" err="1">
                <a:latin typeface="+mn-lt"/>
                <a:ea typeface="+mn-ea"/>
                <a:cs typeface="+mn-ea"/>
                <a:sym typeface="+mn-lt"/>
              </a:rPr>
              <a:t>Tempor</a:t>
            </a:r>
            <a:r>
              <a:rPr lang="en-US" altLang="zh-CN" sz="1400" dirty="0">
                <a:latin typeface="+mn-lt"/>
                <a:ea typeface="+mn-ea"/>
                <a:cs typeface="+mn-ea"/>
                <a:sym typeface="+mn-lt"/>
              </a:rPr>
              <a:t> </a:t>
            </a:r>
            <a:r>
              <a:rPr lang="en-US" altLang="zh-CN" sz="1400" dirty="0" err="1">
                <a:latin typeface="+mn-lt"/>
                <a:ea typeface="+mn-ea"/>
                <a:cs typeface="+mn-ea"/>
                <a:sym typeface="+mn-lt"/>
              </a:rPr>
              <a:t>Incididunt</a:t>
            </a:r>
            <a:r>
              <a:rPr lang="en-US" altLang="zh-CN" sz="1400" dirty="0">
                <a:latin typeface="+mn-lt"/>
                <a:ea typeface="+mn-ea"/>
                <a:cs typeface="+mn-ea"/>
                <a:sym typeface="+mn-lt"/>
              </a:rPr>
              <a:t> </a:t>
            </a:r>
            <a:r>
              <a:rPr lang="en-US" altLang="zh-CN" sz="1400" dirty="0" err="1">
                <a:latin typeface="+mn-lt"/>
                <a:ea typeface="+mn-ea"/>
                <a:cs typeface="+mn-ea"/>
                <a:sym typeface="+mn-lt"/>
              </a:rPr>
              <a:t>Ut</a:t>
            </a:r>
            <a:r>
              <a:rPr lang="en-US" altLang="zh-CN" sz="1400" dirty="0">
                <a:latin typeface="+mn-lt"/>
                <a:ea typeface="+mn-ea"/>
                <a:cs typeface="+mn-ea"/>
                <a:sym typeface="+mn-lt"/>
              </a:rPr>
              <a:t> </a:t>
            </a:r>
            <a:r>
              <a:rPr lang="en-US" altLang="zh-CN" sz="1400" dirty="0" err="1">
                <a:latin typeface="+mn-lt"/>
                <a:ea typeface="+mn-ea"/>
                <a:cs typeface="+mn-ea"/>
                <a:sym typeface="+mn-lt"/>
              </a:rPr>
              <a:t>Labore</a:t>
            </a:r>
            <a:r>
              <a:rPr lang="en-US" altLang="zh-CN" sz="1400" dirty="0">
                <a:latin typeface="+mn-lt"/>
                <a:ea typeface="+mn-ea"/>
                <a:cs typeface="+mn-ea"/>
                <a:sym typeface="+mn-lt"/>
              </a:rPr>
              <a:t> Et </a:t>
            </a:r>
            <a:r>
              <a:rPr lang="en-US" altLang="zh-CN" sz="1400" dirty="0" err="1">
                <a:latin typeface="+mn-lt"/>
                <a:ea typeface="+mn-ea"/>
                <a:cs typeface="+mn-ea"/>
                <a:sym typeface="+mn-lt"/>
              </a:rPr>
              <a:t>Dolore</a:t>
            </a:r>
            <a:r>
              <a:rPr lang="en-US" altLang="zh-CN" sz="1400" dirty="0">
                <a:latin typeface="+mn-lt"/>
                <a:ea typeface="+mn-ea"/>
                <a:cs typeface="+mn-ea"/>
                <a:sym typeface="+mn-lt"/>
              </a:rPr>
              <a:t> Magna </a:t>
            </a:r>
            <a:r>
              <a:rPr lang="en-US" altLang="zh-CN" sz="1400" dirty="0" err="1">
                <a:latin typeface="+mn-lt"/>
                <a:ea typeface="+mn-ea"/>
                <a:cs typeface="+mn-ea"/>
                <a:sym typeface="+mn-lt"/>
              </a:rPr>
              <a:t>Aliqua</a:t>
            </a:r>
            <a:r>
              <a:rPr lang="en-US" altLang="zh-CN" sz="1400" dirty="0">
                <a:latin typeface="+mn-lt"/>
                <a:ea typeface="+mn-ea"/>
                <a:cs typeface="+mn-ea"/>
                <a:sym typeface="+mn-lt"/>
              </a:rPr>
              <a:t>.</a:t>
            </a:r>
          </a:p>
        </p:txBody>
      </p:sp>
      <p:sp>
        <p:nvSpPr>
          <p:cNvPr id="64" name="椭圆 63">
            <a:extLst>
              <a:ext uri="{FF2B5EF4-FFF2-40B4-BE49-F238E27FC236}">
                <a16:creationId xmlns:a16="http://schemas.microsoft.com/office/drawing/2014/main" id="{F32976B9-51C0-440C-A9DD-CF9A3646A8A2}"/>
              </a:ext>
            </a:extLst>
          </p:cNvPr>
          <p:cNvSpPr/>
          <p:nvPr/>
        </p:nvSpPr>
        <p:spPr bwMode="auto">
          <a:xfrm>
            <a:off x="1127125" y="1238250"/>
            <a:ext cx="1709738" cy="1709738"/>
          </a:xfrm>
          <a:prstGeom prst="ellipse">
            <a:avLst/>
          </a:prstGeom>
          <a:solidFill>
            <a:srgbClr val="2C8238"/>
          </a:solidFill>
          <a:ln w="76200">
            <a:solidFill>
              <a:schemeClr val="bg1"/>
            </a:solidFill>
            <a:round/>
            <a:headEnd/>
            <a:tailEnd/>
          </a:ln>
        </p:spPr>
        <p:txBody>
          <a:bodyPr/>
          <a:lstStyle/>
          <a:p>
            <a:pPr eaLnBrk="1" fontAlgn="auto" hangingPunct="1">
              <a:spcBef>
                <a:spcPts val="0"/>
              </a:spcBef>
              <a:spcAft>
                <a:spcPts val="0"/>
              </a:spcAft>
              <a:defRPr/>
            </a:pPr>
            <a:endParaRPr lang="zh-CN" altLang="en-US" dirty="0">
              <a:latin typeface="+mn-lt"/>
              <a:ea typeface="+mn-ea"/>
              <a:cs typeface="+mn-ea"/>
              <a:sym typeface="+mn-lt"/>
            </a:endParaRPr>
          </a:p>
        </p:txBody>
      </p:sp>
      <p:sp>
        <p:nvSpPr>
          <p:cNvPr id="65" name="矩形 64">
            <a:extLst>
              <a:ext uri="{FF2B5EF4-FFF2-40B4-BE49-F238E27FC236}">
                <a16:creationId xmlns:a16="http://schemas.microsoft.com/office/drawing/2014/main" id="{EC39912C-BC09-429C-B905-02D32C9D862C}"/>
              </a:ext>
            </a:extLst>
          </p:cNvPr>
          <p:cNvSpPr/>
          <p:nvPr/>
        </p:nvSpPr>
        <p:spPr>
          <a:xfrm>
            <a:off x="7897813" y="153988"/>
            <a:ext cx="1223962" cy="523875"/>
          </a:xfrm>
          <a:prstGeom prst="rect">
            <a:avLst/>
          </a:prstGeom>
          <a:noFill/>
          <a:effectLst/>
        </p:spPr>
        <p:txBody>
          <a:bodyPr>
            <a:spAutoFit/>
          </a:bodyPr>
          <a:lstStyle/>
          <a:p>
            <a:pPr eaLnBrk="1" fontAlgn="auto" hangingPunct="1">
              <a:spcBef>
                <a:spcPts val="0"/>
              </a:spcBef>
              <a:spcAft>
                <a:spcPts val="0"/>
              </a:spcAft>
              <a:defRPr/>
            </a:pPr>
            <a:r>
              <a:rPr lang="en-US" altLang="zh-CN" sz="2800" dirty="0">
                <a:latin typeface="+mn-lt"/>
                <a:ea typeface="+mn-ea"/>
                <a:cs typeface="+mn-ea"/>
                <a:sym typeface="+mn-lt"/>
              </a:rPr>
              <a:t>LOGO</a:t>
            </a:r>
            <a:endParaRPr lang="zh-CN" altLang="en-US" sz="2800" dirty="0">
              <a:latin typeface="+mn-lt"/>
              <a:ea typeface="+mn-ea"/>
              <a:cs typeface="+mn-ea"/>
              <a:sym typeface="+mn-lt"/>
            </a:endParaRPr>
          </a:p>
        </p:txBody>
      </p:sp>
      <p:pic>
        <p:nvPicPr>
          <p:cNvPr id="10252" name="图片 65">
            <a:extLst>
              <a:ext uri="{FF2B5EF4-FFF2-40B4-BE49-F238E27FC236}">
                <a16:creationId xmlns:a16="http://schemas.microsoft.com/office/drawing/2014/main" id="{3A864DA4-40F2-4D2F-91AA-FA568B249C6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251700" y="104775"/>
            <a:ext cx="619125"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Freeform 5551">
            <a:extLst>
              <a:ext uri="{FF2B5EF4-FFF2-40B4-BE49-F238E27FC236}">
                <a16:creationId xmlns:a16="http://schemas.microsoft.com/office/drawing/2014/main" id="{1EC56A07-1726-4EE0-88F8-3C82C6200FD3}"/>
              </a:ext>
            </a:extLst>
          </p:cNvPr>
          <p:cNvSpPr>
            <a:spLocks noEditPoints="1"/>
          </p:cNvSpPr>
          <p:nvPr/>
        </p:nvSpPr>
        <p:spPr bwMode="auto">
          <a:xfrm>
            <a:off x="1646238" y="1700213"/>
            <a:ext cx="795337" cy="779462"/>
          </a:xfrm>
          <a:custGeom>
            <a:avLst/>
            <a:gdLst>
              <a:gd name="T0" fmla="*/ 100 w 117"/>
              <a:gd name="T1" fmla="*/ 58 h 114"/>
              <a:gd name="T2" fmla="*/ 51 w 117"/>
              <a:gd name="T3" fmla="*/ 79 h 114"/>
              <a:gd name="T4" fmla="*/ 100 w 117"/>
              <a:gd name="T5" fmla="*/ 104 h 114"/>
              <a:gd name="T6" fmla="*/ 0 w 117"/>
              <a:gd name="T7" fmla="*/ 37 h 114"/>
              <a:gd name="T8" fmla="*/ 38 w 117"/>
              <a:gd name="T9" fmla="*/ 19 h 114"/>
              <a:gd name="T10" fmla="*/ 12 w 117"/>
              <a:gd name="T11" fmla="*/ 105 h 114"/>
              <a:gd name="T12" fmla="*/ 20 w 117"/>
              <a:gd name="T13" fmla="*/ 107 h 114"/>
              <a:gd name="T14" fmla="*/ 12 w 117"/>
              <a:gd name="T15" fmla="*/ 105 h 114"/>
              <a:gd name="T16" fmla="*/ 75 w 117"/>
              <a:gd name="T17" fmla="*/ 73 h 114"/>
              <a:gd name="T18" fmla="*/ 11 w 117"/>
              <a:gd name="T19" fmla="*/ 46 h 114"/>
              <a:gd name="T20" fmla="*/ 21 w 117"/>
              <a:gd name="T21" fmla="*/ 46 h 114"/>
              <a:gd name="T22" fmla="*/ 82 w 117"/>
              <a:gd name="T23" fmla="*/ 46 h 114"/>
              <a:gd name="T24" fmla="*/ 93 w 117"/>
              <a:gd name="T25" fmla="*/ 46 h 114"/>
              <a:gd name="T26" fmla="*/ 69 w 117"/>
              <a:gd name="T27" fmla="*/ 45 h 114"/>
              <a:gd name="T28" fmla="*/ 77 w 117"/>
              <a:gd name="T29" fmla="*/ 48 h 114"/>
              <a:gd name="T30" fmla="*/ 69 w 117"/>
              <a:gd name="T31" fmla="*/ 45 h 114"/>
              <a:gd name="T32" fmla="*/ 56 w 117"/>
              <a:gd name="T33" fmla="*/ 48 h 114"/>
              <a:gd name="T34" fmla="*/ 63 w 117"/>
              <a:gd name="T35" fmla="*/ 45 h 114"/>
              <a:gd name="T36" fmla="*/ 40 w 117"/>
              <a:gd name="T37" fmla="*/ 46 h 114"/>
              <a:gd name="T38" fmla="*/ 51 w 117"/>
              <a:gd name="T39" fmla="*/ 46 h 114"/>
              <a:gd name="T40" fmla="*/ 25 w 117"/>
              <a:gd name="T41" fmla="*/ 46 h 114"/>
              <a:gd name="T42" fmla="*/ 35 w 117"/>
              <a:gd name="T43" fmla="*/ 46 h 114"/>
              <a:gd name="T44" fmla="*/ 10 w 117"/>
              <a:gd name="T45" fmla="*/ 51 h 114"/>
              <a:gd name="T46" fmla="*/ 7 w 117"/>
              <a:gd name="T47" fmla="*/ 59 h 114"/>
              <a:gd name="T48" fmla="*/ 10 w 117"/>
              <a:gd name="T49" fmla="*/ 51 h 114"/>
              <a:gd name="T50" fmla="*/ 8 w 117"/>
              <a:gd name="T51" fmla="*/ 94 h 114"/>
              <a:gd name="T52" fmla="*/ 8 w 117"/>
              <a:gd name="T53" fmla="*/ 104 h 114"/>
              <a:gd name="T54" fmla="*/ 10 w 117"/>
              <a:gd name="T55" fmla="*/ 81 h 114"/>
              <a:gd name="T56" fmla="*/ 7 w 117"/>
              <a:gd name="T57" fmla="*/ 89 h 114"/>
              <a:gd name="T58" fmla="*/ 10 w 117"/>
              <a:gd name="T59" fmla="*/ 81 h 114"/>
              <a:gd name="T60" fmla="*/ 7 w 117"/>
              <a:gd name="T61" fmla="*/ 66 h 114"/>
              <a:gd name="T62" fmla="*/ 10 w 117"/>
              <a:gd name="T63" fmla="*/ 73 h 114"/>
              <a:gd name="T64" fmla="*/ 82 w 117"/>
              <a:gd name="T65" fmla="*/ 106 h 114"/>
              <a:gd name="T66" fmla="*/ 93 w 117"/>
              <a:gd name="T67" fmla="*/ 106 h 114"/>
              <a:gd name="T68" fmla="*/ 68 w 117"/>
              <a:gd name="T69" fmla="*/ 106 h 114"/>
              <a:gd name="T70" fmla="*/ 79 w 117"/>
              <a:gd name="T71" fmla="*/ 106 h 114"/>
              <a:gd name="T72" fmla="*/ 56 w 117"/>
              <a:gd name="T73" fmla="*/ 105 h 114"/>
              <a:gd name="T74" fmla="*/ 63 w 117"/>
              <a:gd name="T75" fmla="*/ 107 h 114"/>
              <a:gd name="T76" fmla="*/ 56 w 117"/>
              <a:gd name="T77" fmla="*/ 105 h 114"/>
              <a:gd name="T78" fmla="*/ 41 w 117"/>
              <a:gd name="T79" fmla="*/ 107 h 114"/>
              <a:gd name="T80" fmla="*/ 49 w 117"/>
              <a:gd name="T81" fmla="*/ 105 h 114"/>
              <a:gd name="T82" fmla="*/ 25 w 117"/>
              <a:gd name="T83" fmla="*/ 106 h 114"/>
              <a:gd name="T84" fmla="*/ 35 w 117"/>
              <a:gd name="T85" fmla="*/ 106 h 114"/>
              <a:gd name="T86" fmla="*/ 28 w 117"/>
              <a:gd name="T87" fmla="*/ 34 h 114"/>
              <a:gd name="T88" fmla="*/ 104 w 117"/>
              <a:gd name="T89" fmla="*/ 59 h 114"/>
              <a:gd name="T90" fmla="*/ 91 w 117"/>
              <a:gd name="T91" fmla="*/ 1 h 114"/>
              <a:gd name="T92" fmla="*/ 61 w 117"/>
              <a:gd name="T93" fmla="*/ 62 h 114"/>
              <a:gd name="T94" fmla="*/ 57 w 117"/>
              <a:gd name="T95" fmla="*/ 83 h 114"/>
              <a:gd name="T96" fmla="*/ 103 w 117"/>
              <a:gd name="T97" fmla="*/ 62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7" h="114">
                <a:moveTo>
                  <a:pt x="12" y="37"/>
                </a:moveTo>
                <a:cubicBezTo>
                  <a:pt x="91" y="37"/>
                  <a:pt x="91" y="37"/>
                  <a:pt x="91" y="37"/>
                </a:cubicBezTo>
                <a:cubicBezTo>
                  <a:pt x="96" y="37"/>
                  <a:pt x="100" y="41"/>
                  <a:pt x="100" y="46"/>
                </a:cubicBezTo>
                <a:cubicBezTo>
                  <a:pt x="100" y="58"/>
                  <a:pt x="100" y="58"/>
                  <a:pt x="100" y="58"/>
                </a:cubicBezTo>
                <a:cubicBezTo>
                  <a:pt x="61" y="58"/>
                  <a:pt x="61" y="58"/>
                  <a:pt x="61" y="58"/>
                </a:cubicBezTo>
                <a:cubicBezTo>
                  <a:pt x="58" y="58"/>
                  <a:pt x="56" y="59"/>
                  <a:pt x="54" y="61"/>
                </a:cubicBezTo>
                <a:cubicBezTo>
                  <a:pt x="52" y="62"/>
                  <a:pt x="51" y="65"/>
                  <a:pt x="51" y="68"/>
                </a:cubicBezTo>
                <a:cubicBezTo>
                  <a:pt x="51" y="79"/>
                  <a:pt x="51" y="79"/>
                  <a:pt x="51" y="79"/>
                </a:cubicBezTo>
                <a:cubicBezTo>
                  <a:pt x="51" y="82"/>
                  <a:pt x="52" y="84"/>
                  <a:pt x="54" y="86"/>
                </a:cubicBezTo>
                <a:cubicBezTo>
                  <a:pt x="56" y="88"/>
                  <a:pt x="58" y="89"/>
                  <a:pt x="61" y="89"/>
                </a:cubicBezTo>
                <a:cubicBezTo>
                  <a:pt x="100" y="89"/>
                  <a:pt x="100" y="89"/>
                  <a:pt x="100" y="89"/>
                </a:cubicBezTo>
                <a:cubicBezTo>
                  <a:pt x="100" y="104"/>
                  <a:pt x="100" y="104"/>
                  <a:pt x="100" y="104"/>
                </a:cubicBezTo>
                <a:cubicBezTo>
                  <a:pt x="100" y="109"/>
                  <a:pt x="96" y="113"/>
                  <a:pt x="91" y="113"/>
                </a:cubicBezTo>
                <a:cubicBezTo>
                  <a:pt x="12" y="113"/>
                  <a:pt x="12" y="113"/>
                  <a:pt x="12" y="113"/>
                </a:cubicBezTo>
                <a:cubicBezTo>
                  <a:pt x="5" y="114"/>
                  <a:pt x="1" y="111"/>
                  <a:pt x="0" y="104"/>
                </a:cubicBezTo>
                <a:cubicBezTo>
                  <a:pt x="0" y="37"/>
                  <a:pt x="0" y="37"/>
                  <a:pt x="0" y="37"/>
                </a:cubicBezTo>
                <a:cubicBezTo>
                  <a:pt x="0" y="28"/>
                  <a:pt x="3" y="21"/>
                  <a:pt x="10" y="19"/>
                </a:cubicBezTo>
                <a:cubicBezTo>
                  <a:pt x="10" y="19"/>
                  <a:pt x="10" y="19"/>
                  <a:pt x="10" y="19"/>
                </a:cubicBezTo>
                <a:cubicBezTo>
                  <a:pt x="11" y="19"/>
                  <a:pt x="11" y="19"/>
                  <a:pt x="11" y="19"/>
                </a:cubicBezTo>
                <a:cubicBezTo>
                  <a:pt x="38" y="19"/>
                  <a:pt x="38" y="19"/>
                  <a:pt x="38" y="19"/>
                </a:cubicBezTo>
                <a:cubicBezTo>
                  <a:pt x="19" y="28"/>
                  <a:pt x="19" y="28"/>
                  <a:pt x="19" y="28"/>
                </a:cubicBezTo>
                <a:cubicBezTo>
                  <a:pt x="11" y="28"/>
                  <a:pt x="11" y="28"/>
                  <a:pt x="11" y="28"/>
                </a:cubicBezTo>
                <a:cubicBezTo>
                  <a:pt x="9" y="29"/>
                  <a:pt x="9" y="36"/>
                  <a:pt x="12" y="37"/>
                </a:cubicBezTo>
                <a:close/>
                <a:moveTo>
                  <a:pt x="12" y="105"/>
                </a:moveTo>
                <a:cubicBezTo>
                  <a:pt x="11" y="105"/>
                  <a:pt x="11" y="105"/>
                  <a:pt x="11" y="106"/>
                </a:cubicBezTo>
                <a:cubicBezTo>
                  <a:pt x="11" y="106"/>
                  <a:pt x="11" y="106"/>
                  <a:pt x="11" y="106"/>
                </a:cubicBezTo>
                <a:cubicBezTo>
                  <a:pt x="11" y="107"/>
                  <a:pt x="11" y="107"/>
                  <a:pt x="12" y="107"/>
                </a:cubicBezTo>
                <a:cubicBezTo>
                  <a:pt x="20" y="107"/>
                  <a:pt x="20" y="107"/>
                  <a:pt x="20" y="107"/>
                </a:cubicBezTo>
                <a:cubicBezTo>
                  <a:pt x="21" y="107"/>
                  <a:pt x="21" y="107"/>
                  <a:pt x="21" y="106"/>
                </a:cubicBezTo>
                <a:cubicBezTo>
                  <a:pt x="21" y="106"/>
                  <a:pt x="21" y="106"/>
                  <a:pt x="21" y="106"/>
                </a:cubicBezTo>
                <a:cubicBezTo>
                  <a:pt x="21" y="105"/>
                  <a:pt x="21" y="105"/>
                  <a:pt x="20" y="105"/>
                </a:cubicBezTo>
                <a:cubicBezTo>
                  <a:pt x="12" y="105"/>
                  <a:pt x="12" y="105"/>
                  <a:pt x="12" y="105"/>
                </a:cubicBezTo>
                <a:close/>
                <a:moveTo>
                  <a:pt x="68" y="66"/>
                </a:moveTo>
                <a:cubicBezTo>
                  <a:pt x="64" y="66"/>
                  <a:pt x="61" y="69"/>
                  <a:pt x="61" y="73"/>
                </a:cubicBezTo>
                <a:cubicBezTo>
                  <a:pt x="61" y="77"/>
                  <a:pt x="64" y="80"/>
                  <a:pt x="68" y="80"/>
                </a:cubicBezTo>
                <a:cubicBezTo>
                  <a:pt x="72" y="80"/>
                  <a:pt x="75" y="77"/>
                  <a:pt x="75" y="73"/>
                </a:cubicBezTo>
                <a:cubicBezTo>
                  <a:pt x="75" y="69"/>
                  <a:pt x="72" y="66"/>
                  <a:pt x="68" y="66"/>
                </a:cubicBezTo>
                <a:close/>
                <a:moveTo>
                  <a:pt x="12" y="45"/>
                </a:moveTo>
                <a:cubicBezTo>
                  <a:pt x="11" y="45"/>
                  <a:pt x="11" y="46"/>
                  <a:pt x="11" y="46"/>
                </a:cubicBezTo>
                <a:cubicBezTo>
                  <a:pt x="11" y="46"/>
                  <a:pt x="11" y="46"/>
                  <a:pt x="11" y="46"/>
                </a:cubicBezTo>
                <a:cubicBezTo>
                  <a:pt x="11" y="47"/>
                  <a:pt x="11" y="48"/>
                  <a:pt x="12" y="48"/>
                </a:cubicBezTo>
                <a:cubicBezTo>
                  <a:pt x="20" y="48"/>
                  <a:pt x="20" y="48"/>
                  <a:pt x="20" y="48"/>
                </a:cubicBezTo>
                <a:cubicBezTo>
                  <a:pt x="21" y="48"/>
                  <a:pt x="21" y="47"/>
                  <a:pt x="21" y="46"/>
                </a:cubicBezTo>
                <a:cubicBezTo>
                  <a:pt x="21" y="46"/>
                  <a:pt x="21" y="46"/>
                  <a:pt x="21" y="46"/>
                </a:cubicBezTo>
                <a:cubicBezTo>
                  <a:pt x="21" y="46"/>
                  <a:pt x="21" y="45"/>
                  <a:pt x="20" y="45"/>
                </a:cubicBezTo>
                <a:cubicBezTo>
                  <a:pt x="12" y="45"/>
                  <a:pt x="12" y="45"/>
                  <a:pt x="12" y="45"/>
                </a:cubicBezTo>
                <a:close/>
                <a:moveTo>
                  <a:pt x="84" y="45"/>
                </a:moveTo>
                <a:cubicBezTo>
                  <a:pt x="83" y="45"/>
                  <a:pt x="82" y="46"/>
                  <a:pt x="82" y="46"/>
                </a:cubicBezTo>
                <a:cubicBezTo>
                  <a:pt x="82" y="46"/>
                  <a:pt x="82" y="46"/>
                  <a:pt x="82" y="46"/>
                </a:cubicBezTo>
                <a:cubicBezTo>
                  <a:pt x="82" y="47"/>
                  <a:pt x="83" y="48"/>
                  <a:pt x="84" y="48"/>
                </a:cubicBezTo>
                <a:cubicBezTo>
                  <a:pt x="91" y="48"/>
                  <a:pt x="91" y="48"/>
                  <a:pt x="91" y="48"/>
                </a:cubicBezTo>
                <a:cubicBezTo>
                  <a:pt x="92" y="48"/>
                  <a:pt x="93" y="47"/>
                  <a:pt x="93" y="46"/>
                </a:cubicBezTo>
                <a:cubicBezTo>
                  <a:pt x="93" y="46"/>
                  <a:pt x="93" y="46"/>
                  <a:pt x="93" y="46"/>
                </a:cubicBezTo>
                <a:cubicBezTo>
                  <a:pt x="93" y="46"/>
                  <a:pt x="92" y="45"/>
                  <a:pt x="91" y="45"/>
                </a:cubicBezTo>
                <a:cubicBezTo>
                  <a:pt x="84" y="45"/>
                  <a:pt x="84" y="45"/>
                  <a:pt x="84" y="45"/>
                </a:cubicBezTo>
                <a:close/>
                <a:moveTo>
                  <a:pt x="69" y="45"/>
                </a:moveTo>
                <a:cubicBezTo>
                  <a:pt x="69" y="45"/>
                  <a:pt x="68" y="46"/>
                  <a:pt x="68" y="46"/>
                </a:cubicBezTo>
                <a:cubicBezTo>
                  <a:pt x="68" y="46"/>
                  <a:pt x="68" y="46"/>
                  <a:pt x="68" y="46"/>
                </a:cubicBezTo>
                <a:cubicBezTo>
                  <a:pt x="68" y="47"/>
                  <a:pt x="69" y="48"/>
                  <a:pt x="69" y="48"/>
                </a:cubicBezTo>
                <a:cubicBezTo>
                  <a:pt x="77" y="48"/>
                  <a:pt x="77" y="48"/>
                  <a:pt x="77" y="48"/>
                </a:cubicBezTo>
                <a:cubicBezTo>
                  <a:pt x="78" y="48"/>
                  <a:pt x="79" y="47"/>
                  <a:pt x="79" y="46"/>
                </a:cubicBezTo>
                <a:cubicBezTo>
                  <a:pt x="79" y="46"/>
                  <a:pt x="79" y="46"/>
                  <a:pt x="79" y="46"/>
                </a:cubicBezTo>
                <a:cubicBezTo>
                  <a:pt x="79" y="46"/>
                  <a:pt x="78" y="45"/>
                  <a:pt x="77" y="45"/>
                </a:cubicBezTo>
                <a:cubicBezTo>
                  <a:pt x="69" y="45"/>
                  <a:pt x="69" y="45"/>
                  <a:pt x="69" y="45"/>
                </a:cubicBezTo>
                <a:close/>
                <a:moveTo>
                  <a:pt x="56" y="45"/>
                </a:moveTo>
                <a:cubicBezTo>
                  <a:pt x="55" y="45"/>
                  <a:pt x="54" y="46"/>
                  <a:pt x="54" y="46"/>
                </a:cubicBezTo>
                <a:cubicBezTo>
                  <a:pt x="54" y="46"/>
                  <a:pt x="54" y="46"/>
                  <a:pt x="54" y="46"/>
                </a:cubicBezTo>
                <a:cubicBezTo>
                  <a:pt x="54" y="47"/>
                  <a:pt x="55" y="48"/>
                  <a:pt x="56" y="48"/>
                </a:cubicBezTo>
                <a:cubicBezTo>
                  <a:pt x="63" y="48"/>
                  <a:pt x="63" y="48"/>
                  <a:pt x="63" y="48"/>
                </a:cubicBezTo>
                <a:cubicBezTo>
                  <a:pt x="64" y="48"/>
                  <a:pt x="65" y="47"/>
                  <a:pt x="65" y="46"/>
                </a:cubicBezTo>
                <a:cubicBezTo>
                  <a:pt x="65" y="46"/>
                  <a:pt x="65" y="46"/>
                  <a:pt x="65" y="46"/>
                </a:cubicBezTo>
                <a:cubicBezTo>
                  <a:pt x="65" y="46"/>
                  <a:pt x="64" y="45"/>
                  <a:pt x="63" y="45"/>
                </a:cubicBezTo>
                <a:cubicBezTo>
                  <a:pt x="56" y="45"/>
                  <a:pt x="56" y="45"/>
                  <a:pt x="56" y="45"/>
                </a:cubicBezTo>
                <a:close/>
                <a:moveTo>
                  <a:pt x="41" y="45"/>
                </a:moveTo>
                <a:cubicBezTo>
                  <a:pt x="41" y="45"/>
                  <a:pt x="40" y="46"/>
                  <a:pt x="40" y="46"/>
                </a:cubicBezTo>
                <a:cubicBezTo>
                  <a:pt x="40" y="46"/>
                  <a:pt x="40" y="46"/>
                  <a:pt x="40" y="46"/>
                </a:cubicBezTo>
                <a:cubicBezTo>
                  <a:pt x="40" y="47"/>
                  <a:pt x="41" y="48"/>
                  <a:pt x="41" y="48"/>
                </a:cubicBezTo>
                <a:cubicBezTo>
                  <a:pt x="49" y="48"/>
                  <a:pt x="49" y="48"/>
                  <a:pt x="49" y="48"/>
                </a:cubicBezTo>
                <a:cubicBezTo>
                  <a:pt x="50" y="48"/>
                  <a:pt x="51" y="47"/>
                  <a:pt x="51" y="46"/>
                </a:cubicBezTo>
                <a:cubicBezTo>
                  <a:pt x="51" y="46"/>
                  <a:pt x="51" y="46"/>
                  <a:pt x="51" y="46"/>
                </a:cubicBezTo>
                <a:cubicBezTo>
                  <a:pt x="51" y="46"/>
                  <a:pt x="50" y="45"/>
                  <a:pt x="49" y="45"/>
                </a:cubicBezTo>
                <a:cubicBezTo>
                  <a:pt x="41" y="45"/>
                  <a:pt x="41" y="45"/>
                  <a:pt x="41" y="45"/>
                </a:cubicBezTo>
                <a:close/>
                <a:moveTo>
                  <a:pt x="26" y="45"/>
                </a:moveTo>
                <a:cubicBezTo>
                  <a:pt x="26" y="45"/>
                  <a:pt x="25" y="46"/>
                  <a:pt x="25" y="46"/>
                </a:cubicBezTo>
                <a:cubicBezTo>
                  <a:pt x="25" y="46"/>
                  <a:pt x="25" y="46"/>
                  <a:pt x="25" y="46"/>
                </a:cubicBezTo>
                <a:cubicBezTo>
                  <a:pt x="25" y="47"/>
                  <a:pt x="26" y="48"/>
                  <a:pt x="26" y="48"/>
                </a:cubicBezTo>
                <a:cubicBezTo>
                  <a:pt x="34" y="48"/>
                  <a:pt x="34" y="48"/>
                  <a:pt x="34" y="48"/>
                </a:cubicBezTo>
                <a:cubicBezTo>
                  <a:pt x="35" y="48"/>
                  <a:pt x="35" y="47"/>
                  <a:pt x="35" y="46"/>
                </a:cubicBezTo>
                <a:cubicBezTo>
                  <a:pt x="35" y="46"/>
                  <a:pt x="35" y="46"/>
                  <a:pt x="35" y="46"/>
                </a:cubicBezTo>
                <a:cubicBezTo>
                  <a:pt x="35" y="46"/>
                  <a:pt x="35" y="45"/>
                  <a:pt x="34" y="45"/>
                </a:cubicBezTo>
                <a:cubicBezTo>
                  <a:pt x="26" y="45"/>
                  <a:pt x="26" y="45"/>
                  <a:pt x="26" y="45"/>
                </a:cubicBezTo>
                <a:close/>
                <a:moveTo>
                  <a:pt x="10" y="51"/>
                </a:moveTo>
                <a:cubicBezTo>
                  <a:pt x="10" y="51"/>
                  <a:pt x="9" y="50"/>
                  <a:pt x="8" y="50"/>
                </a:cubicBezTo>
                <a:cubicBezTo>
                  <a:pt x="8" y="50"/>
                  <a:pt x="8" y="50"/>
                  <a:pt x="8" y="50"/>
                </a:cubicBezTo>
                <a:cubicBezTo>
                  <a:pt x="8" y="50"/>
                  <a:pt x="7" y="51"/>
                  <a:pt x="7" y="51"/>
                </a:cubicBezTo>
                <a:cubicBezTo>
                  <a:pt x="7" y="59"/>
                  <a:pt x="7" y="59"/>
                  <a:pt x="7" y="59"/>
                </a:cubicBezTo>
                <a:cubicBezTo>
                  <a:pt x="7" y="60"/>
                  <a:pt x="8" y="61"/>
                  <a:pt x="8" y="61"/>
                </a:cubicBezTo>
                <a:cubicBezTo>
                  <a:pt x="8" y="61"/>
                  <a:pt x="8" y="61"/>
                  <a:pt x="8" y="61"/>
                </a:cubicBezTo>
                <a:cubicBezTo>
                  <a:pt x="9" y="61"/>
                  <a:pt x="10" y="60"/>
                  <a:pt x="10" y="59"/>
                </a:cubicBezTo>
                <a:cubicBezTo>
                  <a:pt x="10" y="51"/>
                  <a:pt x="10" y="51"/>
                  <a:pt x="10" y="51"/>
                </a:cubicBezTo>
                <a:close/>
                <a:moveTo>
                  <a:pt x="8" y="108"/>
                </a:moveTo>
                <a:cubicBezTo>
                  <a:pt x="15" y="108"/>
                  <a:pt x="2" y="108"/>
                  <a:pt x="8" y="108"/>
                </a:cubicBezTo>
                <a:close/>
                <a:moveTo>
                  <a:pt x="10" y="95"/>
                </a:moveTo>
                <a:cubicBezTo>
                  <a:pt x="10" y="94"/>
                  <a:pt x="9" y="94"/>
                  <a:pt x="8" y="94"/>
                </a:cubicBezTo>
                <a:cubicBezTo>
                  <a:pt x="8" y="94"/>
                  <a:pt x="8" y="94"/>
                  <a:pt x="8" y="94"/>
                </a:cubicBezTo>
                <a:cubicBezTo>
                  <a:pt x="8" y="94"/>
                  <a:pt x="7" y="94"/>
                  <a:pt x="7" y="95"/>
                </a:cubicBezTo>
                <a:cubicBezTo>
                  <a:pt x="7" y="103"/>
                  <a:pt x="7" y="103"/>
                  <a:pt x="7" y="103"/>
                </a:cubicBezTo>
                <a:cubicBezTo>
                  <a:pt x="7" y="104"/>
                  <a:pt x="8" y="104"/>
                  <a:pt x="8" y="104"/>
                </a:cubicBezTo>
                <a:cubicBezTo>
                  <a:pt x="8" y="104"/>
                  <a:pt x="8" y="104"/>
                  <a:pt x="8" y="104"/>
                </a:cubicBezTo>
                <a:cubicBezTo>
                  <a:pt x="9" y="104"/>
                  <a:pt x="10" y="104"/>
                  <a:pt x="10" y="103"/>
                </a:cubicBezTo>
                <a:cubicBezTo>
                  <a:pt x="10" y="95"/>
                  <a:pt x="10" y="95"/>
                  <a:pt x="10" y="95"/>
                </a:cubicBezTo>
                <a:close/>
                <a:moveTo>
                  <a:pt x="10" y="81"/>
                </a:moveTo>
                <a:cubicBezTo>
                  <a:pt x="10" y="80"/>
                  <a:pt x="9" y="80"/>
                  <a:pt x="8" y="80"/>
                </a:cubicBezTo>
                <a:cubicBezTo>
                  <a:pt x="8" y="80"/>
                  <a:pt x="8" y="80"/>
                  <a:pt x="8" y="80"/>
                </a:cubicBezTo>
                <a:cubicBezTo>
                  <a:pt x="8" y="80"/>
                  <a:pt x="7" y="80"/>
                  <a:pt x="7" y="81"/>
                </a:cubicBezTo>
                <a:cubicBezTo>
                  <a:pt x="7" y="89"/>
                  <a:pt x="7" y="89"/>
                  <a:pt x="7" y="89"/>
                </a:cubicBezTo>
                <a:cubicBezTo>
                  <a:pt x="7" y="89"/>
                  <a:pt x="8" y="90"/>
                  <a:pt x="8" y="90"/>
                </a:cubicBezTo>
                <a:cubicBezTo>
                  <a:pt x="8" y="90"/>
                  <a:pt x="8" y="90"/>
                  <a:pt x="8" y="90"/>
                </a:cubicBezTo>
                <a:cubicBezTo>
                  <a:pt x="9" y="90"/>
                  <a:pt x="10" y="89"/>
                  <a:pt x="10" y="89"/>
                </a:cubicBezTo>
                <a:cubicBezTo>
                  <a:pt x="10" y="81"/>
                  <a:pt x="10" y="81"/>
                  <a:pt x="10" y="81"/>
                </a:cubicBezTo>
                <a:close/>
                <a:moveTo>
                  <a:pt x="10" y="66"/>
                </a:moveTo>
                <a:cubicBezTo>
                  <a:pt x="10" y="65"/>
                  <a:pt x="9" y="64"/>
                  <a:pt x="8" y="64"/>
                </a:cubicBezTo>
                <a:cubicBezTo>
                  <a:pt x="8" y="64"/>
                  <a:pt x="8" y="64"/>
                  <a:pt x="8" y="64"/>
                </a:cubicBezTo>
                <a:cubicBezTo>
                  <a:pt x="8" y="64"/>
                  <a:pt x="7" y="65"/>
                  <a:pt x="7" y="66"/>
                </a:cubicBezTo>
                <a:cubicBezTo>
                  <a:pt x="7" y="73"/>
                  <a:pt x="7" y="73"/>
                  <a:pt x="7" y="73"/>
                </a:cubicBezTo>
                <a:cubicBezTo>
                  <a:pt x="7" y="74"/>
                  <a:pt x="8" y="75"/>
                  <a:pt x="8" y="75"/>
                </a:cubicBezTo>
                <a:cubicBezTo>
                  <a:pt x="8" y="75"/>
                  <a:pt x="8" y="75"/>
                  <a:pt x="8" y="75"/>
                </a:cubicBezTo>
                <a:cubicBezTo>
                  <a:pt x="9" y="75"/>
                  <a:pt x="10" y="74"/>
                  <a:pt x="10" y="73"/>
                </a:cubicBezTo>
                <a:cubicBezTo>
                  <a:pt x="10" y="66"/>
                  <a:pt x="10" y="66"/>
                  <a:pt x="10" y="66"/>
                </a:cubicBezTo>
                <a:close/>
                <a:moveTo>
                  <a:pt x="84" y="105"/>
                </a:moveTo>
                <a:cubicBezTo>
                  <a:pt x="83" y="105"/>
                  <a:pt x="82" y="105"/>
                  <a:pt x="82" y="106"/>
                </a:cubicBezTo>
                <a:cubicBezTo>
                  <a:pt x="82" y="106"/>
                  <a:pt x="82" y="106"/>
                  <a:pt x="82" y="106"/>
                </a:cubicBezTo>
                <a:cubicBezTo>
                  <a:pt x="82" y="107"/>
                  <a:pt x="83" y="107"/>
                  <a:pt x="84" y="107"/>
                </a:cubicBezTo>
                <a:cubicBezTo>
                  <a:pt x="91" y="107"/>
                  <a:pt x="91" y="107"/>
                  <a:pt x="91" y="107"/>
                </a:cubicBezTo>
                <a:cubicBezTo>
                  <a:pt x="92" y="107"/>
                  <a:pt x="93" y="107"/>
                  <a:pt x="93" y="106"/>
                </a:cubicBezTo>
                <a:cubicBezTo>
                  <a:pt x="93" y="106"/>
                  <a:pt x="93" y="106"/>
                  <a:pt x="93" y="106"/>
                </a:cubicBezTo>
                <a:cubicBezTo>
                  <a:pt x="93" y="105"/>
                  <a:pt x="92" y="105"/>
                  <a:pt x="91" y="105"/>
                </a:cubicBezTo>
                <a:cubicBezTo>
                  <a:pt x="84" y="105"/>
                  <a:pt x="84" y="105"/>
                  <a:pt x="84" y="105"/>
                </a:cubicBezTo>
                <a:close/>
                <a:moveTo>
                  <a:pt x="69" y="105"/>
                </a:moveTo>
                <a:cubicBezTo>
                  <a:pt x="69" y="105"/>
                  <a:pt x="68" y="105"/>
                  <a:pt x="68" y="106"/>
                </a:cubicBezTo>
                <a:cubicBezTo>
                  <a:pt x="68" y="106"/>
                  <a:pt x="68" y="106"/>
                  <a:pt x="68" y="106"/>
                </a:cubicBezTo>
                <a:cubicBezTo>
                  <a:pt x="68" y="107"/>
                  <a:pt x="69" y="107"/>
                  <a:pt x="69" y="107"/>
                </a:cubicBezTo>
                <a:cubicBezTo>
                  <a:pt x="77" y="107"/>
                  <a:pt x="77" y="107"/>
                  <a:pt x="77" y="107"/>
                </a:cubicBezTo>
                <a:cubicBezTo>
                  <a:pt x="78" y="107"/>
                  <a:pt x="79" y="107"/>
                  <a:pt x="79" y="106"/>
                </a:cubicBezTo>
                <a:cubicBezTo>
                  <a:pt x="79" y="106"/>
                  <a:pt x="79" y="106"/>
                  <a:pt x="79" y="106"/>
                </a:cubicBezTo>
                <a:cubicBezTo>
                  <a:pt x="79" y="105"/>
                  <a:pt x="78" y="105"/>
                  <a:pt x="77" y="105"/>
                </a:cubicBezTo>
                <a:cubicBezTo>
                  <a:pt x="69" y="105"/>
                  <a:pt x="69" y="105"/>
                  <a:pt x="69" y="105"/>
                </a:cubicBezTo>
                <a:close/>
                <a:moveTo>
                  <a:pt x="56" y="105"/>
                </a:moveTo>
                <a:cubicBezTo>
                  <a:pt x="55" y="105"/>
                  <a:pt x="54" y="105"/>
                  <a:pt x="54" y="106"/>
                </a:cubicBezTo>
                <a:cubicBezTo>
                  <a:pt x="54" y="106"/>
                  <a:pt x="54" y="106"/>
                  <a:pt x="54" y="106"/>
                </a:cubicBezTo>
                <a:cubicBezTo>
                  <a:pt x="54" y="107"/>
                  <a:pt x="55" y="107"/>
                  <a:pt x="56" y="107"/>
                </a:cubicBezTo>
                <a:cubicBezTo>
                  <a:pt x="63" y="107"/>
                  <a:pt x="63" y="107"/>
                  <a:pt x="63" y="107"/>
                </a:cubicBezTo>
                <a:cubicBezTo>
                  <a:pt x="64" y="107"/>
                  <a:pt x="65" y="107"/>
                  <a:pt x="65" y="106"/>
                </a:cubicBezTo>
                <a:cubicBezTo>
                  <a:pt x="65" y="106"/>
                  <a:pt x="65" y="106"/>
                  <a:pt x="65" y="106"/>
                </a:cubicBezTo>
                <a:cubicBezTo>
                  <a:pt x="65" y="105"/>
                  <a:pt x="64" y="105"/>
                  <a:pt x="63" y="105"/>
                </a:cubicBezTo>
                <a:cubicBezTo>
                  <a:pt x="56" y="105"/>
                  <a:pt x="56" y="105"/>
                  <a:pt x="56" y="105"/>
                </a:cubicBezTo>
                <a:close/>
                <a:moveTo>
                  <a:pt x="41" y="105"/>
                </a:moveTo>
                <a:cubicBezTo>
                  <a:pt x="41" y="105"/>
                  <a:pt x="40" y="105"/>
                  <a:pt x="40" y="106"/>
                </a:cubicBezTo>
                <a:cubicBezTo>
                  <a:pt x="40" y="106"/>
                  <a:pt x="40" y="106"/>
                  <a:pt x="40" y="106"/>
                </a:cubicBezTo>
                <a:cubicBezTo>
                  <a:pt x="40" y="107"/>
                  <a:pt x="41" y="107"/>
                  <a:pt x="41" y="107"/>
                </a:cubicBezTo>
                <a:cubicBezTo>
                  <a:pt x="49" y="107"/>
                  <a:pt x="49" y="107"/>
                  <a:pt x="49" y="107"/>
                </a:cubicBezTo>
                <a:cubicBezTo>
                  <a:pt x="50" y="107"/>
                  <a:pt x="51" y="107"/>
                  <a:pt x="51" y="106"/>
                </a:cubicBezTo>
                <a:cubicBezTo>
                  <a:pt x="51" y="106"/>
                  <a:pt x="51" y="106"/>
                  <a:pt x="51" y="106"/>
                </a:cubicBezTo>
                <a:cubicBezTo>
                  <a:pt x="51" y="105"/>
                  <a:pt x="50" y="105"/>
                  <a:pt x="49" y="105"/>
                </a:cubicBezTo>
                <a:cubicBezTo>
                  <a:pt x="41" y="105"/>
                  <a:pt x="41" y="105"/>
                  <a:pt x="41" y="105"/>
                </a:cubicBezTo>
                <a:close/>
                <a:moveTo>
                  <a:pt x="26" y="105"/>
                </a:moveTo>
                <a:cubicBezTo>
                  <a:pt x="26" y="105"/>
                  <a:pt x="25" y="105"/>
                  <a:pt x="25" y="106"/>
                </a:cubicBezTo>
                <a:cubicBezTo>
                  <a:pt x="25" y="106"/>
                  <a:pt x="25" y="106"/>
                  <a:pt x="25" y="106"/>
                </a:cubicBezTo>
                <a:cubicBezTo>
                  <a:pt x="25" y="107"/>
                  <a:pt x="26" y="107"/>
                  <a:pt x="26" y="107"/>
                </a:cubicBezTo>
                <a:cubicBezTo>
                  <a:pt x="34" y="107"/>
                  <a:pt x="34" y="107"/>
                  <a:pt x="34" y="107"/>
                </a:cubicBezTo>
                <a:cubicBezTo>
                  <a:pt x="35" y="107"/>
                  <a:pt x="35" y="107"/>
                  <a:pt x="35" y="106"/>
                </a:cubicBezTo>
                <a:cubicBezTo>
                  <a:pt x="35" y="106"/>
                  <a:pt x="35" y="106"/>
                  <a:pt x="35" y="106"/>
                </a:cubicBezTo>
                <a:cubicBezTo>
                  <a:pt x="35" y="105"/>
                  <a:pt x="35" y="105"/>
                  <a:pt x="34" y="105"/>
                </a:cubicBezTo>
                <a:cubicBezTo>
                  <a:pt x="26" y="105"/>
                  <a:pt x="26" y="105"/>
                  <a:pt x="26" y="105"/>
                </a:cubicBezTo>
                <a:close/>
                <a:moveTo>
                  <a:pt x="12" y="34"/>
                </a:moveTo>
                <a:cubicBezTo>
                  <a:pt x="28" y="34"/>
                  <a:pt x="28" y="34"/>
                  <a:pt x="28" y="34"/>
                </a:cubicBezTo>
                <a:cubicBezTo>
                  <a:pt x="90" y="8"/>
                  <a:pt x="90" y="8"/>
                  <a:pt x="90" y="8"/>
                </a:cubicBezTo>
                <a:cubicBezTo>
                  <a:pt x="108" y="49"/>
                  <a:pt x="108" y="49"/>
                  <a:pt x="108" y="49"/>
                </a:cubicBezTo>
                <a:cubicBezTo>
                  <a:pt x="103" y="51"/>
                  <a:pt x="103" y="51"/>
                  <a:pt x="103" y="51"/>
                </a:cubicBezTo>
                <a:cubicBezTo>
                  <a:pt x="104" y="59"/>
                  <a:pt x="104" y="59"/>
                  <a:pt x="104" y="59"/>
                </a:cubicBezTo>
                <a:cubicBezTo>
                  <a:pt x="117" y="52"/>
                  <a:pt x="117" y="52"/>
                  <a:pt x="117" y="52"/>
                </a:cubicBezTo>
                <a:cubicBezTo>
                  <a:pt x="95" y="3"/>
                  <a:pt x="95" y="3"/>
                  <a:pt x="95" y="3"/>
                </a:cubicBezTo>
                <a:cubicBezTo>
                  <a:pt x="94" y="0"/>
                  <a:pt x="94" y="0"/>
                  <a:pt x="94" y="0"/>
                </a:cubicBezTo>
                <a:cubicBezTo>
                  <a:pt x="91" y="1"/>
                  <a:pt x="91" y="1"/>
                  <a:pt x="91" y="1"/>
                </a:cubicBezTo>
                <a:cubicBezTo>
                  <a:pt x="12" y="34"/>
                  <a:pt x="12" y="34"/>
                  <a:pt x="12" y="34"/>
                </a:cubicBezTo>
                <a:close/>
                <a:moveTo>
                  <a:pt x="103" y="62"/>
                </a:moveTo>
                <a:cubicBezTo>
                  <a:pt x="100" y="62"/>
                  <a:pt x="100" y="62"/>
                  <a:pt x="100" y="62"/>
                </a:cubicBezTo>
                <a:cubicBezTo>
                  <a:pt x="61" y="62"/>
                  <a:pt x="61" y="62"/>
                  <a:pt x="61" y="62"/>
                </a:cubicBezTo>
                <a:cubicBezTo>
                  <a:pt x="59" y="62"/>
                  <a:pt x="58" y="63"/>
                  <a:pt x="57" y="64"/>
                </a:cubicBezTo>
                <a:cubicBezTo>
                  <a:pt x="56" y="65"/>
                  <a:pt x="55" y="66"/>
                  <a:pt x="55" y="68"/>
                </a:cubicBezTo>
                <a:cubicBezTo>
                  <a:pt x="55" y="79"/>
                  <a:pt x="55" y="79"/>
                  <a:pt x="55" y="79"/>
                </a:cubicBezTo>
                <a:cubicBezTo>
                  <a:pt x="55" y="80"/>
                  <a:pt x="56" y="82"/>
                  <a:pt x="57" y="83"/>
                </a:cubicBezTo>
                <a:cubicBezTo>
                  <a:pt x="58" y="84"/>
                  <a:pt x="59" y="85"/>
                  <a:pt x="61" y="85"/>
                </a:cubicBezTo>
                <a:cubicBezTo>
                  <a:pt x="100" y="85"/>
                  <a:pt x="100" y="85"/>
                  <a:pt x="100" y="85"/>
                </a:cubicBezTo>
                <a:cubicBezTo>
                  <a:pt x="103" y="85"/>
                  <a:pt x="103" y="85"/>
                  <a:pt x="103" y="85"/>
                </a:cubicBezTo>
                <a:lnTo>
                  <a:pt x="103" y="62"/>
                </a:lnTo>
                <a:close/>
              </a:path>
            </a:pathLst>
          </a:custGeom>
          <a:solidFill>
            <a:schemeClr val="bg1"/>
          </a:solidFill>
          <a:ln>
            <a:noFill/>
          </a:ln>
          <a:effectLst>
            <a:outerShdw blurRad="50800" dist="50800" dir="2700000" algn="tl" rotWithShape="0">
              <a:prstClr val="black">
                <a:alpha val="40000"/>
              </a:prstClr>
            </a:outerShdw>
          </a:effectLst>
          <a:extLst/>
        </p:spPr>
        <p:txBody>
          <a:bodyPr/>
          <a:lstStyle/>
          <a:p>
            <a:pPr>
              <a:defRPr/>
            </a:pPr>
            <a:endParaRPr lang="zh-CN" altLang="en-US">
              <a:latin typeface="Impact"/>
              <a:sym typeface="Impact"/>
            </a:endParaRPr>
          </a:p>
        </p:txBody>
      </p:sp>
    </p:spTree>
  </p:cSld>
  <p:clrMapOvr>
    <a:masterClrMapping/>
  </p:clrMapOvr>
  <p:transition spd="slow">
    <p:fade/>
  </p:transition>
</p:sld>
</file>

<file path=ppt/theme/theme1.xml><?xml version="1.0" encoding="utf-8"?>
<a:theme xmlns:a="http://schemas.openxmlformats.org/drawingml/2006/main" name="www.freeppt7.com-Best powerpoint templates free download-slideshow">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emp">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22295</TotalTime>
  <Words>970</Words>
  <Application>Microsoft Office PowerPoint</Application>
  <PresentationFormat>全屏显示(16:9)</PresentationFormat>
  <Paragraphs>160</Paragraphs>
  <Slides>21</Slides>
  <Notes>7</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21</vt:i4>
      </vt:variant>
    </vt:vector>
  </HeadingPairs>
  <TitlesOfParts>
    <vt:vector size="29" baseType="lpstr">
      <vt:lpstr>Meiryo</vt:lpstr>
      <vt:lpstr>宋体</vt:lpstr>
      <vt:lpstr>微软雅黑</vt:lpstr>
      <vt:lpstr>微软雅黑 Light</vt:lpstr>
      <vt:lpstr>Arial</vt:lpstr>
      <vt:lpstr>Calibri</vt:lpstr>
      <vt:lpstr>Impact</vt:lpstr>
      <vt:lpstr>www.freeppt7.com-Best powerpoint templates free download-slideshow</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Jhon;www.freeppt7.com</dc:creator>
  <cp:lastModifiedBy>宇 之灵</cp:lastModifiedBy>
  <cp:revision>261</cp:revision>
  <dcterms:created xsi:type="dcterms:W3CDTF">2013-08-23T08:25:32Z</dcterms:created>
  <dcterms:modified xsi:type="dcterms:W3CDTF">2018-10-13T09:13:53Z</dcterms:modified>
</cp:coreProperties>
</file>